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7.xml" ContentType="application/vnd.openxmlformats-officedocument.theme+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9.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10.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11.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3.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7.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8.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9.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0.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1.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theme/theme22.xml" ContentType="application/vnd.openxmlformats-officedocument.theme+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5.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6.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7.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8.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theme/theme31.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2.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3.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4.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35.xml" ContentType="application/vnd.openxmlformats-officedocument.theme+xml"/>
  <Override PartName="/ppt/slideLayouts/slideLayout346.xml" ContentType="application/vnd.openxmlformats-officedocument.presentationml.slideLayout+xml"/>
  <Override PartName="/ppt/theme/theme36.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7.xml" ContentType="application/vnd.openxmlformats-officedocument.theme+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theme/theme38.xml" ContentType="application/vnd.openxmlformats-officedocument.theme+xml"/>
  <Override PartName="/ppt/slideLayouts/slideLayout370.xml" ContentType="application/vnd.openxmlformats-officedocument.presentationml.slideLayout+xml"/>
  <Override PartName="/ppt/theme/theme39.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40.xml" ContentType="application/vnd.openxmlformats-officedocument.theme+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theme/theme41.xml" ContentType="application/vnd.openxmlformats-officedocument.theme+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42.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43.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theme/theme44.xml" ContentType="application/vnd.openxmlformats-officedocument.theme+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theme/theme45.xml" ContentType="application/vnd.openxmlformats-officedocument.theme+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6.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7.xml" ContentType="application/vnd.openxmlformats-officedocument.theme+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8.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9.xml" ContentType="application/vnd.openxmlformats-officedocument.theme+xml"/>
  <Override PartName="/ppt/slideLayouts/slideLayout478.xml" ContentType="application/vnd.openxmlformats-officedocument.presentationml.slideLayout+xml"/>
  <Override PartName="/ppt/theme/theme50.xml" ContentType="application/vnd.openxmlformats-officedocument.theme+xml"/>
  <Override PartName="/ppt/slideLayouts/slideLayout479.xml" ContentType="application/vnd.openxmlformats-officedocument.presentationml.slideLayout+xml"/>
  <Override PartName="/ppt/theme/theme51.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52.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3.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theme/themeOverride4.xml" ContentType="application/vnd.openxmlformats-officedocument.themeOverride+xml"/>
  <Override PartName="/ppt/notesSlides/notesSlide25.xml" ContentType="application/vnd.openxmlformats-officedocument.presentationml.notesSlide+xml"/>
  <Override PartName="/ppt/theme/themeOverride5.xml" ContentType="application/vnd.openxmlformats-officedocument.themeOverride+xml"/>
  <Override PartName="/ppt/notesSlides/notesSlide26.xml" ContentType="application/vnd.openxmlformats-officedocument.presentationml.notesSlide+xml"/>
  <Override PartName="/ppt/theme/themeOverride6.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7.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8.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9.xml" ContentType="application/vnd.openxmlformats-officedocument.themeOverride+xml"/>
  <Override PartName="/ppt/notesSlides/notesSlide95.xml" ContentType="application/vnd.openxmlformats-officedocument.presentationml.notesSlide+xml"/>
  <Override PartName="/ppt/theme/themeOverride10.xml" ContentType="application/vnd.openxmlformats-officedocument.themeOverr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11.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theme/themeOverride12.xml" ContentType="application/vnd.openxmlformats-officedocument.themeOverr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theme/themeOverride13.xml" ContentType="application/vnd.openxmlformats-officedocument.themeOverride+xml"/>
  <Override PartName="/ppt/notesSlides/notesSlide311.xml" ContentType="application/vnd.openxmlformats-officedocument.presentationml.notesSl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64" r:id="rId2"/>
    <p:sldMasterId id="2147483682" r:id="rId3"/>
    <p:sldMasterId id="2147483784" r:id="rId4"/>
    <p:sldMasterId id="2147484127" r:id="rId5"/>
    <p:sldMasterId id="2147484130" r:id="rId6"/>
    <p:sldMasterId id="2147484132" r:id="rId7"/>
    <p:sldMasterId id="2147484143" r:id="rId8"/>
    <p:sldMasterId id="2147484145" r:id="rId9"/>
    <p:sldMasterId id="2147484148" r:id="rId10"/>
    <p:sldMasterId id="2147484159" r:id="rId11"/>
    <p:sldMasterId id="2147484221" r:id="rId12"/>
    <p:sldMasterId id="2147484234" r:id="rId13"/>
    <p:sldMasterId id="2147484247" r:id="rId14"/>
    <p:sldMasterId id="2147484274" r:id="rId15"/>
    <p:sldMasterId id="2147484324" r:id="rId16"/>
    <p:sldMasterId id="2147484352" r:id="rId17"/>
    <p:sldMasterId id="2147484518" r:id="rId18"/>
    <p:sldMasterId id="2147484651" r:id="rId19"/>
    <p:sldMasterId id="2147484663" r:id="rId20"/>
    <p:sldMasterId id="2147484675" r:id="rId21"/>
    <p:sldMasterId id="2147484687" r:id="rId22"/>
    <p:sldMasterId id="2147484710" r:id="rId23"/>
    <p:sldMasterId id="2147484734" r:id="rId24"/>
    <p:sldMasterId id="2147484746" r:id="rId25"/>
    <p:sldMasterId id="2147484758" r:id="rId26"/>
    <p:sldMasterId id="2147484771" r:id="rId27"/>
    <p:sldMasterId id="2147484784" r:id="rId28"/>
    <p:sldMasterId id="2147484796" r:id="rId29"/>
    <p:sldMasterId id="2147484809" r:id="rId30"/>
    <p:sldMasterId id="2147484821" r:id="rId31"/>
    <p:sldMasterId id="2147484823" r:id="rId32"/>
    <p:sldMasterId id="2147484835" r:id="rId33"/>
    <p:sldMasterId id="2147484848" r:id="rId34"/>
    <p:sldMasterId id="2147484862" r:id="rId35"/>
    <p:sldMasterId id="2147484876" r:id="rId36"/>
    <p:sldMasterId id="2147484878" r:id="rId37"/>
    <p:sldMasterId id="2147484890" r:id="rId38"/>
    <p:sldMasterId id="2147484903" r:id="rId39"/>
    <p:sldMasterId id="2147484905" r:id="rId40"/>
    <p:sldMasterId id="2147484908" r:id="rId41"/>
    <p:sldMasterId id="2147484920" r:id="rId42"/>
    <p:sldMasterId id="2147484932" r:id="rId43"/>
    <p:sldMasterId id="2147484944" r:id="rId44"/>
    <p:sldMasterId id="2147484956" r:id="rId45"/>
    <p:sldMasterId id="2147484968" r:id="rId46"/>
    <p:sldMasterId id="2147484996" r:id="rId47"/>
    <p:sldMasterId id="2147485009" r:id="rId48"/>
    <p:sldMasterId id="2147485022" r:id="rId49"/>
    <p:sldMasterId id="2147485035" r:id="rId50"/>
    <p:sldMasterId id="2147485037" r:id="rId51"/>
    <p:sldMasterId id="2147485039" r:id="rId52"/>
    <p:sldMasterId id="2147485063" r:id="rId53"/>
    <p:sldMasterId id="2147485076" r:id="rId54"/>
  </p:sldMasterIdLst>
  <p:notesMasterIdLst>
    <p:notesMasterId r:id="rId459"/>
  </p:notesMasterIdLst>
  <p:sldIdLst>
    <p:sldId id="3835" r:id="rId55"/>
    <p:sldId id="3858" r:id="rId56"/>
    <p:sldId id="2377" r:id="rId57"/>
    <p:sldId id="3859" r:id="rId58"/>
    <p:sldId id="3860" r:id="rId59"/>
    <p:sldId id="3861" r:id="rId60"/>
    <p:sldId id="3862" r:id="rId61"/>
    <p:sldId id="3863" r:id="rId62"/>
    <p:sldId id="3864" r:id="rId63"/>
    <p:sldId id="4135" r:id="rId64"/>
    <p:sldId id="3866" r:id="rId65"/>
    <p:sldId id="3867" r:id="rId66"/>
    <p:sldId id="3752" r:id="rId67"/>
    <p:sldId id="3868" r:id="rId68"/>
    <p:sldId id="2419" r:id="rId69"/>
    <p:sldId id="2420" r:id="rId70"/>
    <p:sldId id="3869" r:id="rId71"/>
    <p:sldId id="4136" r:id="rId72"/>
    <p:sldId id="3870" r:id="rId73"/>
    <p:sldId id="3849" r:id="rId74"/>
    <p:sldId id="345" r:id="rId75"/>
    <p:sldId id="346" r:id="rId76"/>
    <p:sldId id="347" r:id="rId77"/>
    <p:sldId id="348" r:id="rId78"/>
    <p:sldId id="349" r:id="rId79"/>
    <p:sldId id="359" r:id="rId80"/>
    <p:sldId id="573" r:id="rId81"/>
    <p:sldId id="352" r:id="rId82"/>
    <p:sldId id="557" r:id="rId83"/>
    <p:sldId id="558" r:id="rId84"/>
    <p:sldId id="559" r:id="rId85"/>
    <p:sldId id="560" r:id="rId86"/>
    <p:sldId id="561" r:id="rId87"/>
    <p:sldId id="562" r:id="rId88"/>
    <p:sldId id="563" r:id="rId89"/>
    <p:sldId id="354" r:id="rId90"/>
    <p:sldId id="355" r:id="rId91"/>
    <p:sldId id="506" r:id="rId92"/>
    <p:sldId id="362" r:id="rId93"/>
    <p:sldId id="363" r:id="rId94"/>
    <p:sldId id="364" r:id="rId95"/>
    <p:sldId id="365" r:id="rId96"/>
    <p:sldId id="366" r:id="rId97"/>
    <p:sldId id="367" r:id="rId98"/>
    <p:sldId id="368" r:id="rId99"/>
    <p:sldId id="369" r:id="rId100"/>
    <p:sldId id="370" r:id="rId101"/>
    <p:sldId id="371" r:id="rId102"/>
    <p:sldId id="372" r:id="rId103"/>
    <p:sldId id="373" r:id="rId104"/>
    <p:sldId id="374" r:id="rId105"/>
    <p:sldId id="540" r:id="rId106"/>
    <p:sldId id="541" r:id="rId107"/>
    <p:sldId id="377" r:id="rId108"/>
    <p:sldId id="378" r:id="rId109"/>
    <p:sldId id="379" r:id="rId110"/>
    <p:sldId id="380" r:id="rId111"/>
    <p:sldId id="381" r:id="rId112"/>
    <p:sldId id="382" r:id="rId113"/>
    <p:sldId id="383" r:id="rId114"/>
    <p:sldId id="384" r:id="rId115"/>
    <p:sldId id="385" r:id="rId116"/>
    <p:sldId id="386" r:id="rId117"/>
    <p:sldId id="400" r:id="rId118"/>
    <p:sldId id="401" r:id="rId119"/>
    <p:sldId id="402" r:id="rId120"/>
    <p:sldId id="403" r:id="rId121"/>
    <p:sldId id="404" r:id="rId122"/>
    <p:sldId id="405" r:id="rId123"/>
    <p:sldId id="397" r:id="rId124"/>
    <p:sldId id="399" r:id="rId125"/>
    <p:sldId id="533" r:id="rId126"/>
    <p:sldId id="509" r:id="rId127"/>
    <p:sldId id="534" r:id="rId128"/>
    <p:sldId id="535" r:id="rId129"/>
    <p:sldId id="536" r:id="rId130"/>
    <p:sldId id="537" r:id="rId131"/>
    <p:sldId id="407" r:id="rId132"/>
    <p:sldId id="408" r:id="rId133"/>
    <p:sldId id="538" r:id="rId134"/>
    <p:sldId id="539" r:id="rId135"/>
    <p:sldId id="409" r:id="rId136"/>
    <p:sldId id="410" r:id="rId137"/>
    <p:sldId id="411" r:id="rId138"/>
    <p:sldId id="4160" r:id="rId139"/>
    <p:sldId id="356" r:id="rId140"/>
    <p:sldId id="357" r:id="rId141"/>
    <p:sldId id="588" r:id="rId142"/>
    <p:sldId id="589" r:id="rId143"/>
    <p:sldId id="590" r:id="rId144"/>
    <p:sldId id="591" r:id="rId145"/>
    <p:sldId id="592" r:id="rId146"/>
    <p:sldId id="593" r:id="rId147"/>
    <p:sldId id="594" r:id="rId148"/>
    <p:sldId id="595" r:id="rId149"/>
    <p:sldId id="596" r:id="rId150"/>
    <p:sldId id="412" r:id="rId151"/>
    <p:sldId id="414" r:id="rId152"/>
    <p:sldId id="416" r:id="rId153"/>
    <p:sldId id="418" r:id="rId154"/>
    <p:sldId id="419" r:id="rId155"/>
    <p:sldId id="420" r:id="rId156"/>
    <p:sldId id="421" r:id="rId157"/>
    <p:sldId id="422" r:id="rId158"/>
    <p:sldId id="423" r:id="rId159"/>
    <p:sldId id="424" r:id="rId160"/>
    <p:sldId id="426" r:id="rId161"/>
    <p:sldId id="428" r:id="rId162"/>
    <p:sldId id="430" r:id="rId163"/>
    <p:sldId id="431" r:id="rId164"/>
    <p:sldId id="432" r:id="rId165"/>
    <p:sldId id="433" r:id="rId166"/>
    <p:sldId id="543" r:id="rId167"/>
    <p:sldId id="435" r:id="rId168"/>
    <p:sldId id="436" r:id="rId169"/>
    <p:sldId id="437" r:id="rId170"/>
    <p:sldId id="438" r:id="rId171"/>
    <p:sldId id="439" r:id="rId172"/>
    <p:sldId id="320" r:id="rId173"/>
    <p:sldId id="440" r:id="rId174"/>
    <p:sldId id="441" r:id="rId175"/>
    <p:sldId id="443" r:id="rId176"/>
    <p:sldId id="4137" r:id="rId177"/>
    <p:sldId id="4138" r:id="rId178"/>
    <p:sldId id="2384" r:id="rId179"/>
    <p:sldId id="2380" r:id="rId180"/>
    <p:sldId id="2385" r:id="rId181"/>
    <p:sldId id="2382" r:id="rId182"/>
    <p:sldId id="2386" r:id="rId183"/>
    <p:sldId id="4142" r:id="rId184"/>
    <p:sldId id="2381" r:id="rId185"/>
    <p:sldId id="4143" r:id="rId186"/>
    <p:sldId id="4139" r:id="rId187"/>
    <p:sldId id="425" r:id="rId188"/>
    <p:sldId id="316" r:id="rId189"/>
    <p:sldId id="427" r:id="rId190"/>
    <p:sldId id="542" r:id="rId191"/>
    <p:sldId id="429" r:id="rId192"/>
    <p:sldId id="4145" r:id="rId193"/>
    <p:sldId id="4147" r:id="rId194"/>
    <p:sldId id="4144" r:id="rId195"/>
    <p:sldId id="4146" r:id="rId196"/>
    <p:sldId id="544" r:id="rId197"/>
    <p:sldId id="4140" r:id="rId198"/>
    <p:sldId id="4141" r:id="rId199"/>
    <p:sldId id="2388" r:id="rId200"/>
    <p:sldId id="789" r:id="rId201"/>
    <p:sldId id="3839" r:id="rId202"/>
    <p:sldId id="3767" r:id="rId203"/>
    <p:sldId id="3840" r:id="rId204"/>
    <p:sldId id="3841" r:id="rId205"/>
    <p:sldId id="3842" r:id="rId206"/>
    <p:sldId id="3843" r:id="rId207"/>
    <p:sldId id="325" r:id="rId208"/>
    <p:sldId id="545" r:id="rId209"/>
    <p:sldId id="4148" r:id="rId210"/>
    <p:sldId id="450" r:id="rId211"/>
    <p:sldId id="451" r:id="rId212"/>
    <p:sldId id="446" r:id="rId213"/>
    <p:sldId id="575" r:id="rId214"/>
    <p:sldId id="458" r:id="rId215"/>
    <p:sldId id="462" r:id="rId216"/>
    <p:sldId id="3855" r:id="rId217"/>
    <p:sldId id="3856" r:id="rId218"/>
    <p:sldId id="3857" r:id="rId219"/>
    <p:sldId id="453" r:id="rId220"/>
    <p:sldId id="454" r:id="rId221"/>
    <p:sldId id="546" r:id="rId222"/>
    <p:sldId id="2394" r:id="rId223"/>
    <p:sldId id="2395" r:id="rId224"/>
    <p:sldId id="2396" r:id="rId225"/>
    <p:sldId id="2397" r:id="rId226"/>
    <p:sldId id="818" r:id="rId227"/>
    <p:sldId id="819" r:id="rId228"/>
    <p:sldId id="820" r:id="rId229"/>
    <p:sldId id="821" r:id="rId230"/>
    <p:sldId id="2365" r:id="rId231"/>
    <p:sldId id="263" r:id="rId232"/>
    <p:sldId id="822" r:id="rId233"/>
    <p:sldId id="823" r:id="rId234"/>
    <p:sldId id="824" r:id="rId235"/>
    <p:sldId id="825" r:id="rId236"/>
    <p:sldId id="826" r:id="rId237"/>
    <p:sldId id="827" r:id="rId238"/>
    <p:sldId id="828" r:id="rId239"/>
    <p:sldId id="829" r:id="rId240"/>
    <p:sldId id="830" r:id="rId241"/>
    <p:sldId id="831" r:id="rId242"/>
    <p:sldId id="832" r:id="rId243"/>
    <p:sldId id="833" r:id="rId244"/>
    <p:sldId id="834" r:id="rId245"/>
    <p:sldId id="835" r:id="rId246"/>
    <p:sldId id="836" r:id="rId247"/>
    <p:sldId id="837" r:id="rId248"/>
    <p:sldId id="838" r:id="rId249"/>
    <p:sldId id="839" r:id="rId250"/>
    <p:sldId id="840" r:id="rId251"/>
    <p:sldId id="841" r:id="rId252"/>
    <p:sldId id="842" r:id="rId253"/>
    <p:sldId id="256" r:id="rId254"/>
    <p:sldId id="2401" r:id="rId255"/>
    <p:sldId id="2402" r:id="rId256"/>
    <p:sldId id="843" r:id="rId257"/>
    <p:sldId id="844" r:id="rId258"/>
    <p:sldId id="845" r:id="rId259"/>
    <p:sldId id="846" r:id="rId260"/>
    <p:sldId id="847" r:id="rId261"/>
    <p:sldId id="848" r:id="rId262"/>
    <p:sldId id="849" r:id="rId263"/>
    <p:sldId id="850" r:id="rId264"/>
    <p:sldId id="851" r:id="rId265"/>
    <p:sldId id="852" r:id="rId266"/>
    <p:sldId id="853" r:id="rId267"/>
    <p:sldId id="854" r:id="rId268"/>
    <p:sldId id="855" r:id="rId269"/>
    <p:sldId id="856" r:id="rId270"/>
    <p:sldId id="857" r:id="rId271"/>
    <p:sldId id="858" r:id="rId272"/>
    <p:sldId id="4156" r:id="rId273"/>
    <p:sldId id="2358" r:id="rId274"/>
    <p:sldId id="2359" r:id="rId275"/>
    <p:sldId id="2360" r:id="rId276"/>
    <p:sldId id="2361" r:id="rId277"/>
    <p:sldId id="2362" r:id="rId278"/>
    <p:sldId id="2363" r:id="rId279"/>
    <p:sldId id="2364" r:id="rId280"/>
    <p:sldId id="4157" r:id="rId281"/>
    <p:sldId id="4158" r:id="rId282"/>
    <p:sldId id="2367" r:id="rId283"/>
    <p:sldId id="2368" r:id="rId284"/>
    <p:sldId id="2369" r:id="rId285"/>
    <p:sldId id="2370" r:id="rId286"/>
    <p:sldId id="2371" r:id="rId287"/>
    <p:sldId id="2372" r:id="rId288"/>
    <p:sldId id="4159" r:id="rId289"/>
    <p:sldId id="876" r:id="rId290"/>
    <p:sldId id="1011" r:id="rId291"/>
    <p:sldId id="299" r:id="rId292"/>
    <p:sldId id="4149" r:id="rId293"/>
    <p:sldId id="878" r:id="rId294"/>
    <p:sldId id="879" r:id="rId295"/>
    <p:sldId id="880" r:id="rId296"/>
    <p:sldId id="2366" r:id="rId297"/>
    <p:sldId id="881" r:id="rId298"/>
    <p:sldId id="882" r:id="rId299"/>
    <p:sldId id="883" r:id="rId300"/>
    <p:sldId id="884" r:id="rId301"/>
    <p:sldId id="885" r:id="rId302"/>
    <p:sldId id="886" r:id="rId303"/>
    <p:sldId id="887" r:id="rId304"/>
    <p:sldId id="888" r:id="rId305"/>
    <p:sldId id="889" r:id="rId306"/>
    <p:sldId id="890" r:id="rId307"/>
    <p:sldId id="891" r:id="rId308"/>
    <p:sldId id="892" r:id="rId309"/>
    <p:sldId id="893" r:id="rId310"/>
    <p:sldId id="894" r:id="rId311"/>
    <p:sldId id="895" r:id="rId312"/>
    <p:sldId id="896" r:id="rId313"/>
    <p:sldId id="897" r:id="rId314"/>
    <p:sldId id="898" r:id="rId315"/>
    <p:sldId id="899" r:id="rId316"/>
    <p:sldId id="900" r:id="rId317"/>
    <p:sldId id="901" r:id="rId318"/>
    <p:sldId id="902" r:id="rId319"/>
    <p:sldId id="903" r:id="rId320"/>
    <p:sldId id="904" r:id="rId321"/>
    <p:sldId id="905" r:id="rId322"/>
    <p:sldId id="906" r:id="rId323"/>
    <p:sldId id="907" r:id="rId324"/>
    <p:sldId id="908" r:id="rId325"/>
    <p:sldId id="909" r:id="rId326"/>
    <p:sldId id="910" r:id="rId327"/>
    <p:sldId id="911" r:id="rId328"/>
    <p:sldId id="912" r:id="rId329"/>
    <p:sldId id="913" r:id="rId330"/>
    <p:sldId id="914" r:id="rId331"/>
    <p:sldId id="915" r:id="rId332"/>
    <p:sldId id="916" r:id="rId333"/>
    <p:sldId id="917" r:id="rId334"/>
    <p:sldId id="918" r:id="rId335"/>
    <p:sldId id="919" r:id="rId336"/>
    <p:sldId id="920" r:id="rId337"/>
    <p:sldId id="921" r:id="rId338"/>
    <p:sldId id="922" r:id="rId339"/>
    <p:sldId id="923" r:id="rId340"/>
    <p:sldId id="924" r:id="rId341"/>
    <p:sldId id="925" r:id="rId342"/>
    <p:sldId id="926" r:id="rId343"/>
    <p:sldId id="927" r:id="rId344"/>
    <p:sldId id="928" r:id="rId345"/>
    <p:sldId id="929" r:id="rId346"/>
    <p:sldId id="930" r:id="rId347"/>
    <p:sldId id="931" r:id="rId348"/>
    <p:sldId id="932" r:id="rId349"/>
    <p:sldId id="933" r:id="rId350"/>
    <p:sldId id="934" r:id="rId351"/>
    <p:sldId id="2404" r:id="rId352"/>
    <p:sldId id="2405" r:id="rId353"/>
    <p:sldId id="2403" r:id="rId354"/>
    <p:sldId id="2406" r:id="rId355"/>
    <p:sldId id="2407" r:id="rId356"/>
    <p:sldId id="278" r:id="rId357"/>
    <p:sldId id="2408" r:id="rId358"/>
    <p:sldId id="288" r:id="rId359"/>
    <p:sldId id="2409" r:id="rId360"/>
    <p:sldId id="284" r:id="rId361"/>
    <p:sldId id="935" r:id="rId362"/>
    <p:sldId id="936" r:id="rId363"/>
    <p:sldId id="937" r:id="rId364"/>
    <p:sldId id="938" r:id="rId365"/>
    <p:sldId id="939" r:id="rId366"/>
    <p:sldId id="940" r:id="rId367"/>
    <p:sldId id="941" r:id="rId368"/>
    <p:sldId id="942" r:id="rId369"/>
    <p:sldId id="943" r:id="rId370"/>
    <p:sldId id="944" r:id="rId371"/>
    <p:sldId id="945" r:id="rId372"/>
    <p:sldId id="946" r:id="rId373"/>
    <p:sldId id="947" r:id="rId374"/>
    <p:sldId id="948" r:id="rId375"/>
    <p:sldId id="949" r:id="rId376"/>
    <p:sldId id="950" r:id="rId377"/>
    <p:sldId id="951" r:id="rId378"/>
    <p:sldId id="293" r:id="rId379"/>
    <p:sldId id="2411" r:id="rId380"/>
    <p:sldId id="2412" r:id="rId381"/>
    <p:sldId id="2413" r:id="rId382"/>
    <p:sldId id="2414" r:id="rId383"/>
    <p:sldId id="4150" r:id="rId384"/>
    <p:sldId id="2415" r:id="rId385"/>
    <p:sldId id="331" r:id="rId386"/>
    <p:sldId id="333" r:id="rId387"/>
    <p:sldId id="2416" r:id="rId388"/>
    <p:sldId id="2417" r:id="rId389"/>
    <p:sldId id="952" r:id="rId390"/>
    <p:sldId id="257" r:id="rId391"/>
    <p:sldId id="271" r:id="rId392"/>
    <p:sldId id="290" r:id="rId393"/>
    <p:sldId id="2410" r:id="rId394"/>
    <p:sldId id="953" r:id="rId395"/>
    <p:sldId id="954" r:id="rId396"/>
    <p:sldId id="955" r:id="rId397"/>
    <p:sldId id="956" r:id="rId398"/>
    <p:sldId id="957" r:id="rId399"/>
    <p:sldId id="958" r:id="rId400"/>
    <p:sldId id="959" r:id="rId401"/>
    <p:sldId id="960" r:id="rId402"/>
    <p:sldId id="961" r:id="rId403"/>
    <p:sldId id="962" r:id="rId404"/>
    <p:sldId id="963" r:id="rId405"/>
    <p:sldId id="964" r:id="rId406"/>
    <p:sldId id="965" r:id="rId407"/>
    <p:sldId id="966" r:id="rId408"/>
    <p:sldId id="1018" r:id="rId409"/>
    <p:sldId id="968" r:id="rId410"/>
    <p:sldId id="969" r:id="rId411"/>
    <p:sldId id="970" r:id="rId412"/>
    <p:sldId id="971" r:id="rId413"/>
    <p:sldId id="972" r:id="rId414"/>
    <p:sldId id="1012" r:id="rId415"/>
    <p:sldId id="1013" r:id="rId416"/>
    <p:sldId id="1014" r:id="rId417"/>
    <p:sldId id="1015" r:id="rId418"/>
    <p:sldId id="1016" r:id="rId419"/>
    <p:sldId id="1017" r:id="rId420"/>
    <p:sldId id="979" r:id="rId421"/>
    <p:sldId id="980" r:id="rId422"/>
    <p:sldId id="981" r:id="rId423"/>
    <p:sldId id="982" r:id="rId424"/>
    <p:sldId id="983" r:id="rId425"/>
    <p:sldId id="984" r:id="rId426"/>
    <p:sldId id="985" r:id="rId427"/>
    <p:sldId id="986" r:id="rId428"/>
    <p:sldId id="987" r:id="rId429"/>
    <p:sldId id="988" r:id="rId430"/>
    <p:sldId id="989" r:id="rId431"/>
    <p:sldId id="990" r:id="rId432"/>
    <p:sldId id="991" r:id="rId433"/>
    <p:sldId id="992" r:id="rId434"/>
    <p:sldId id="993" r:id="rId435"/>
    <p:sldId id="994" r:id="rId436"/>
    <p:sldId id="995" r:id="rId437"/>
    <p:sldId id="996" r:id="rId438"/>
    <p:sldId id="997" r:id="rId439"/>
    <p:sldId id="998" r:id="rId440"/>
    <p:sldId id="999" r:id="rId441"/>
    <p:sldId id="1000" r:id="rId442"/>
    <p:sldId id="1001" r:id="rId443"/>
    <p:sldId id="1002" r:id="rId444"/>
    <p:sldId id="1003" r:id="rId445"/>
    <p:sldId id="1004" r:id="rId446"/>
    <p:sldId id="1005" r:id="rId447"/>
    <p:sldId id="1006" r:id="rId448"/>
    <p:sldId id="1007" r:id="rId449"/>
    <p:sldId id="1008" r:id="rId450"/>
    <p:sldId id="4152" r:id="rId451"/>
    <p:sldId id="4153" r:id="rId452"/>
    <p:sldId id="4154" r:id="rId453"/>
    <p:sldId id="4155" r:id="rId454"/>
    <p:sldId id="4151" r:id="rId455"/>
    <p:sldId id="2011" r:id="rId456"/>
    <p:sldId id="1010" r:id="rId457"/>
    <p:sldId id="2012" r:id="rId45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D4BCB41A-32D1-8F44-A0ED-EA2F6987DD4D}">
          <p14:sldIdLst>
            <p14:sldId id="3835"/>
            <p14:sldId id="3858"/>
            <p14:sldId id="2377"/>
            <p14:sldId id="3859"/>
            <p14:sldId id="3860"/>
            <p14:sldId id="3861"/>
            <p14:sldId id="3862"/>
            <p14:sldId id="3863"/>
            <p14:sldId id="3864"/>
            <p14:sldId id="4135"/>
            <p14:sldId id="3866"/>
            <p14:sldId id="3867"/>
            <p14:sldId id="3752"/>
            <p14:sldId id="3868"/>
            <p14:sldId id="2419"/>
            <p14:sldId id="2420"/>
            <p14:sldId id="3869"/>
            <p14:sldId id="4136"/>
            <p14:sldId id="3870"/>
            <p14:sldId id="3849"/>
          </p14:sldIdLst>
        </p14:section>
        <p14:section name="Introduction" id="{514985EA-D894-064F-8215-FA54C25BFBD9}">
          <p14:sldIdLst>
            <p14:sldId id="345"/>
            <p14:sldId id="346"/>
            <p14:sldId id="347"/>
            <p14:sldId id="348"/>
            <p14:sldId id="349"/>
            <p14:sldId id="359"/>
            <p14:sldId id="573"/>
            <p14:sldId id="352"/>
            <p14:sldId id="557"/>
            <p14:sldId id="558"/>
            <p14:sldId id="559"/>
            <p14:sldId id="560"/>
            <p14:sldId id="561"/>
            <p14:sldId id="562"/>
            <p14:sldId id="563"/>
            <p14:sldId id="354"/>
            <p14:sldId id="355"/>
            <p14:sldId id="506"/>
            <p14:sldId id="362"/>
            <p14:sldId id="363"/>
            <p14:sldId id="364"/>
            <p14:sldId id="365"/>
            <p14:sldId id="366"/>
            <p14:sldId id="367"/>
            <p14:sldId id="368"/>
            <p14:sldId id="369"/>
            <p14:sldId id="370"/>
            <p14:sldId id="371"/>
            <p14:sldId id="372"/>
            <p14:sldId id="373"/>
            <p14:sldId id="374"/>
            <p14:sldId id="540"/>
            <p14:sldId id="541"/>
            <p14:sldId id="377"/>
            <p14:sldId id="378"/>
            <p14:sldId id="379"/>
            <p14:sldId id="380"/>
            <p14:sldId id="381"/>
            <p14:sldId id="382"/>
            <p14:sldId id="383"/>
            <p14:sldId id="384"/>
            <p14:sldId id="385"/>
            <p14:sldId id="386"/>
            <p14:sldId id="400"/>
            <p14:sldId id="401"/>
            <p14:sldId id="402"/>
            <p14:sldId id="403"/>
            <p14:sldId id="404"/>
            <p14:sldId id="405"/>
            <p14:sldId id="397"/>
            <p14:sldId id="399"/>
            <p14:sldId id="533"/>
            <p14:sldId id="509"/>
            <p14:sldId id="534"/>
            <p14:sldId id="535"/>
            <p14:sldId id="536"/>
            <p14:sldId id="537"/>
            <p14:sldId id="407"/>
            <p14:sldId id="408"/>
            <p14:sldId id="538"/>
            <p14:sldId id="539"/>
            <p14:sldId id="409"/>
            <p14:sldId id="410"/>
            <p14:sldId id="411"/>
            <p14:sldId id="4160"/>
            <p14:sldId id="356"/>
            <p14:sldId id="357"/>
            <p14:sldId id="588"/>
            <p14:sldId id="589"/>
            <p14:sldId id="590"/>
            <p14:sldId id="591"/>
            <p14:sldId id="592"/>
            <p14:sldId id="593"/>
            <p14:sldId id="594"/>
            <p14:sldId id="595"/>
            <p14:sldId id="596"/>
            <p14:sldId id="412"/>
            <p14:sldId id="414"/>
            <p14:sldId id="416"/>
            <p14:sldId id="418"/>
            <p14:sldId id="419"/>
            <p14:sldId id="420"/>
            <p14:sldId id="421"/>
            <p14:sldId id="422"/>
            <p14:sldId id="423"/>
            <p14:sldId id="424"/>
            <p14:sldId id="426"/>
            <p14:sldId id="428"/>
            <p14:sldId id="430"/>
            <p14:sldId id="431"/>
            <p14:sldId id="432"/>
            <p14:sldId id="433"/>
            <p14:sldId id="543"/>
            <p14:sldId id="435"/>
            <p14:sldId id="436"/>
            <p14:sldId id="437"/>
            <p14:sldId id="438"/>
            <p14:sldId id="439"/>
            <p14:sldId id="320"/>
            <p14:sldId id="440"/>
            <p14:sldId id="441"/>
            <p14:sldId id="443"/>
          </p14:sldIdLst>
        </p14:section>
        <p14:section name="Sermon" id="{020D8801-475D-1F47-A7AE-59AD15D53F27}">
          <p14:sldIdLst>
            <p14:sldId id="4137"/>
            <p14:sldId id="4138"/>
            <p14:sldId id="2384"/>
            <p14:sldId id="2380"/>
            <p14:sldId id="2385"/>
            <p14:sldId id="2382"/>
            <p14:sldId id="2386"/>
            <p14:sldId id="4142"/>
            <p14:sldId id="2381"/>
            <p14:sldId id="4143"/>
            <p14:sldId id="4139"/>
            <p14:sldId id="425"/>
            <p14:sldId id="316"/>
            <p14:sldId id="427"/>
            <p14:sldId id="542"/>
            <p14:sldId id="429"/>
            <p14:sldId id="4145"/>
            <p14:sldId id="4147"/>
            <p14:sldId id="4144"/>
            <p14:sldId id="4146"/>
            <p14:sldId id="544"/>
            <p14:sldId id="4140"/>
            <p14:sldId id="4141"/>
            <p14:sldId id="2388"/>
          </p14:sldIdLst>
        </p14:section>
        <p14:section name="Chapters" id="{03D40D42-05B9-DC41-AFC4-A24A2B188A03}">
          <p14:sldIdLst>
            <p14:sldId id="789"/>
            <p14:sldId id="3839"/>
            <p14:sldId id="3767"/>
            <p14:sldId id="3840"/>
            <p14:sldId id="3841"/>
            <p14:sldId id="3842"/>
            <p14:sldId id="3843"/>
            <p14:sldId id="325"/>
            <p14:sldId id="545"/>
            <p14:sldId id="4148"/>
            <p14:sldId id="450"/>
            <p14:sldId id="451"/>
            <p14:sldId id="446"/>
            <p14:sldId id="575"/>
            <p14:sldId id="458"/>
            <p14:sldId id="462"/>
            <p14:sldId id="3855"/>
            <p14:sldId id="3856"/>
            <p14:sldId id="3857"/>
            <p14:sldId id="453"/>
            <p14:sldId id="454"/>
            <p14:sldId id="546"/>
            <p14:sldId id="2394"/>
            <p14:sldId id="2395"/>
            <p14:sldId id="2396"/>
            <p14:sldId id="2397"/>
            <p14:sldId id="818"/>
            <p14:sldId id="819"/>
            <p14:sldId id="820"/>
            <p14:sldId id="821"/>
            <p14:sldId id="2365"/>
            <p14:sldId id="263"/>
            <p14:sldId id="822"/>
            <p14:sldId id="823"/>
            <p14:sldId id="824"/>
            <p14:sldId id="825"/>
            <p14:sldId id="826"/>
            <p14:sldId id="827"/>
            <p14:sldId id="828"/>
            <p14:sldId id="829"/>
            <p14:sldId id="830"/>
            <p14:sldId id="831"/>
            <p14:sldId id="832"/>
            <p14:sldId id="833"/>
            <p14:sldId id="834"/>
            <p14:sldId id="835"/>
            <p14:sldId id="836"/>
            <p14:sldId id="837"/>
            <p14:sldId id="838"/>
            <p14:sldId id="839"/>
            <p14:sldId id="840"/>
            <p14:sldId id="841"/>
            <p14:sldId id="842"/>
            <p14:sldId id="256"/>
            <p14:sldId id="2401"/>
            <p14:sldId id="2402"/>
            <p14:sldId id="843"/>
            <p14:sldId id="844"/>
            <p14:sldId id="845"/>
            <p14:sldId id="846"/>
            <p14:sldId id="847"/>
            <p14:sldId id="848"/>
            <p14:sldId id="849"/>
            <p14:sldId id="850"/>
            <p14:sldId id="851"/>
            <p14:sldId id="852"/>
            <p14:sldId id="853"/>
            <p14:sldId id="854"/>
            <p14:sldId id="855"/>
            <p14:sldId id="856"/>
            <p14:sldId id="857"/>
            <p14:sldId id="858"/>
            <p14:sldId id="4156"/>
            <p14:sldId id="2358"/>
            <p14:sldId id="2359"/>
            <p14:sldId id="2360"/>
            <p14:sldId id="2361"/>
            <p14:sldId id="2362"/>
            <p14:sldId id="2363"/>
            <p14:sldId id="2364"/>
            <p14:sldId id="4157"/>
            <p14:sldId id="4158"/>
            <p14:sldId id="2367"/>
            <p14:sldId id="2368"/>
            <p14:sldId id="2369"/>
            <p14:sldId id="2370"/>
            <p14:sldId id="2371"/>
            <p14:sldId id="2372"/>
            <p14:sldId id="4159"/>
            <p14:sldId id="876"/>
            <p14:sldId id="1011"/>
            <p14:sldId id="299"/>
            <p14:sldId id="4149"/>
            <p14:sldId id="878"/>
            <p14:sldId id="879"/>
            <p14:sldId id="880"/>
            <p14:sldId id="2366"/>
            <p14:sldId id="881"/>
            <p14:sldId id="882"/>
            <p14:sldId id="883"/>
            <p14:sldId id="884"/>
            <p14:sldId id="885"/>
            <p14:sldId id="886"/>
            <p14:sldId id="887"/>
            <p14:sldId id="888"/>
            <p14:sldId id="889"/>
            <p14:sldId id="890"/>
            <p14:sldId id="891"/>
            <p14:sldId id="892"/>
            <p14:sldId id="893"/>
            <p14:sldId id="894"/>
            <p14:sldId id="895"/>
            <p14:sldId id="896"/>
            <p14:sldId id="897"/>
            <p14:sldId id="898"/>
            <p14:sldId id="899"/>
            <p14:sldId id="900"/>
            <p14:sldId id="901"/>
            <p14:sldId id="902"/>
            <p14:sldId id="903"/>
            <p14:sldId id="904"/>
            <p14:sldId id="905"/>
            <p14:sldId id="906"/>
            <p14:sldId id="907"/>
            <p14:sldId id="908"/>
            <p14:sldId id="909"/>
            <p14:sldId id="910"/>
            <p14:sldId id="911"/>
            <p14:sldId id="912"/>
            <p14:sldId id="913"/>
            <p14:sldId id="914"/>
            <p14:sldId id="915"/>
            <p14:sldId id="916"/>
            <p14:sldId id="917"/>
            <p14:sldId id="918"/>
            <p14:sldId id="919"/>
            <p14:sldId id="920"/>
            <p14:sldId id="921"/>
            <p14:sldId id="922"/>
            <p14:sldId id="923"/>
            <p14:sldId id="924"/>
            <p14:sldId id="925"/>
            <p14:sldId id="926"/>
            <p14:sldId id="927"/>
            <p14:sldId id="928"/>
            <p14:sldId id="929"/>
            <p14:sldId id="930"/>
            <p14:sldId id="931"/>
            <p14:sldId id="932"/>
            <p14:sldId id="933"/>
            <p14:sldId id="934"/>
            <p14:sldId id="2404"/>
            <p14:sldId id="2405"/>
            <p14:sldId id="2403"/>
            <p14:sldId id="2406"/>
            <p14:sldId id="2407"/>
            <p14:sldId id="278"/>
            <p14:sldId id="2408"/>
            <p14:sldId id="288"/>
            <p14:sldId id="2409"/>
            <p14:sldId id="284"/>
            <p14:sldId id="935"/>
            <p14:sldId id="936"/>
            <p14:sldId id="937"/>
            <p14:sldId id="938"/>
            <p14:sldId id="939"/>
            <p14:sldId id="940"/>
            <p14:sldId id="941"/>
            <p14:sldId id="942"/>
            <p14:sldId id="943"/>
            <p14:sldId id="944"/>
            <p14:sldId id="945"/>
            <p14:sldId id="946"/>
            <p14:sldId id="947"/>
            <p14:sldId id="948"/>
            <p14:sldId id="949"/>
            <p14:sldId id="950"/>
            <p14:sldId id="951"/>
            <p14:sldId id="293"/>
            <p14:sldId id="2411"/>
            <p14:sldId id="2412"/>
            <p14:sldId id="2413"/>
            <p14:sldId id="2414"/>
            <p14:sldId id="4150"/>
            <p14:sldId id="2415"/>
            <p14:sldId id="331"/>
            <p14:sldId id="333"/>
            <p14:sldId id="2416"/>
            <p14:sldId id="2417"/>
            <p14:sldId id="952"/>
            <p14:sldId id="257"/>
            <p14:sldId id="271"/>
            <p14:sldId id="290"/>
            <p14:sldId id="2410"/>
            <p14:sldId id="953"/>
            <p14:sldId id="954"/>
            <p14:sldId id="955"/>
            <p14:sldId id="956"/>
            <p14:sldId id="957"/>
            <p14:sldId id="958"/>
            <p14:sldId id="959"/>
            <p14:sldId id="960"/>
            <p14:sldId id="961"/>
            <p14:sldId id="962"/>
            <p14:sldId id="963"/>
            <p14:sldId id="964"/>
            <p14:sldId id="965"/>
            <p14:sldId id="966"/>
            <p14:sldId id="1018"/>
            <p14:sldId id="968"/>
            <p14:sldId id="969"/>
            <p14:sldId id="970"/>
            <p14:sldId id="971"/>
            <p14:sldId id="972"/>
            <p14:sldId id="1012"/>
            <p14:sldId id="1013"/>
            <p14:sldId id="1014"/>
            <p14:sldId id="1015"/>
            <p14:sldId id="1016"/>
            <p14:sldId id="1017"/>
            <p14:sldId id="979"/>
            <p14:sldId id="980"/>
            <p14:sldId id="981"/>
            <p14:sldId id="982"/>
            <p14:sldId id="983"/>
            <p14:sldId id="984"/>
            <p14:sldId id="985"/>
            <p14:sldId id="986"/>
            <p14:sldId id="987"/>
            <p14:sldId id="988"/>
            <p14:sldId id="989"/>
            <p14:sldId id="990"/>
            <p14:sldId id="991"/>
            <p14:sldId id="992"/>
            <p14:sldId id="993"/>
            <p14:sldId id="994"/>
            <p14:sldId id="995"/>
            <p14:sldId id="996"/>
            <p14:sldId id="997"/>
            <p14:sldId id="998"/>
            <p14:sldId id="999"/>
            <p14:sldId id="1000"/>
            <p14:sldId id="1001"/>
            <p14:sldId id="1002"/>
            <p14:sldId id="1003"/>
            <p14:sldId id="1004"/>
            <p14:sldId id="1005"/>
            <p14:sldId id="1006"/>
            <p14:sldId id="1007"/>
            <p14:sldId id="1008"/>
          </p14:sldIdLst>
        </p14:section>
        <p14:section name="Conclusion" id="{682CEB53-A6C6-5C43-9F5B-18D184A31502}">
          <p14:sldIdLst>
            <p14:sldId id="4152"/>
            <p14:sldId id="4153"/>
            <p14:sldId id="4154"/>
            <p14:sldId id="4155"/>
            <p14:sldId id="4151"/>
            <p14:sldId id="2011"/>
          </p14:sldIdLst>
        </p14:section>
        <p14:section name="Supplements" id="{8A9540B7-A30A-2645-8807-0C2F89C19AD1}">
          <p14:sldIdLst>
            <p14:sldId id="1010"/>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0E2"/>
    <a:srgbClr val="687263"/>
    <a:srgbClr val="F9DA5A"/>
    <a:srgbClr val="51FFFF"/>
    <a:srgbClr val="C1FFFF"/>
    <a:srgbClr val="EDF9FB"/>
    <a:srgbClr val="FFFFFF"/>
    <a:srgbClr val="FFEA8C"/>
    <a:srgbClr val="000099"/>
    <a:srgbClr val="4F81BD"/>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549" autoAdjust="0"/>
    <p:restoredTop sz="88707" autoAdjust="0"/>
  </p:normalViewPr>
  <p:slideViewPr>
    <p:cSldViewPr>
      <p:cViewPr varScale="1">
        <p:scale>
          <a:sx n="99" d="100"/>
          <a:sy n="99" d="100"/>
        </p:scale>
        <p:origin x="2544" y="480"/>
      </p:cViewPr>
      <p:guideLst>
        <p:guide orient="horz" pos="2160"/>
        <p:guide pos="2880"/>
      </p:guideLst>
    </p:cSldViewPr>
  </p:slideViewPr>
  <p:outlineViewPr>
    <p:cViewPr>
      <p:scale>
        <a:sx n="33" d="100"/>
        <a:sy n="33" d="100"/>
      </p:scale>
      <p:origin x="0" y="55464"/>
    </p:cViewPr>
  </p:outlineViewPr>
  <p:notesTextViewPr>
    <p:cViewPr>
      <p:scale>
        <a:sx n="100" d="100"/>
        <a:sy n="100" d="100"/>
      </p:scale>
      <p:origin x="0" y="0"/>
    </p:cViewPr>
  </p:notesTextViewPr>
  <p:sorterViewPr>
    <p:cViewPr>
      <p:scale>
        <a:sx n="61" d="100"/>
        <a:sy n="61" d="100"/>
      </p:scale>
      <p:origin x="0" y="2107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324" Type="http://schemas.openxmlformats.org/officeDocument/2006/relationships/slide" Target="slides/slide270.xml"/><Relationship Id="rId366" Type="http://schemas.openxmlformats.org/officeDocument/2006/relationships/slide" Target="slides/slide312.xml"/><Relationship Id="rId170" Type="http://schemas.openxmlformats.org/officeDocument/2006/relationships/slide" Target="slides/slide116.xml"/><Relationship Id="rId226" Type="http://schemas.openxmlformats.org/officeDocument/2006/relationships/slide" Target="slides/slide172.xml"/><Relationship Id="rId433" Type="http://schemas.openxmlformats.org/officeDocument/2006/relationships/slide" Target="slides/slide379.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335" Type="http://schemas.openxmlformats.org/officeDocument/2006/relationships/slide" Target="slides/slide281.xml"/><Relationship Id="rId377" Type="http://schemas.openxmlformats.org/officeDocument/2006/relationships/slide" Target="slides/slide323.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402" Type="http://schemas.openxmlformats.org/officeDocument/2006/relationships/slide" Target="slides/slide348.xml"/><Relationship Id="rId279" Type="http://schemas.openxmlformats.org/officeDocument/2006/relationships/slide" Target="slides/slide225.xml"/><Relationship Id="rId444" Type="http://schemas.openxmlformats.org/officeDocument/2006/relationships/slide" Target="slides/slide390.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346" Type="http://schemas.openxmlformats.org/officeDocument/2006/relationships/slide" Target="slides/slide292.xml"/><Relationship Id="rId388" Type="http://schemas.openxmlformats.org/officeDocument/2006/relationships/slide" Target="slides/slide334.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413" Type="http://schemas.openxmlformats.org/officeDocument/2006/relationships/slide" Target="slides/slide359.xml"/><Relationship Id="rId248" Type="http://schemas.openxmlformats.org/officeDocument/2006/relationships/slide" Target="slides/slide194.xml"/><Relationship Id="rId455" Type="http://schemas.openxmlformats.org/officeDocument/2006/relationships/slide" Target="slides/slide401.xml"/><Relationship Id="rId12" Type="http://schemas.openxmlformats.org/officeDocument/2006/relationships/slideMaster" Target="slideMasters/slideMaster12.xml"/><Relationship Id="rId108" Type="http://schemas.openxmlformats.org/officeDocument/2006/relationships/slide" Target="slides/slide54.xml"/><Relationship Id="rId315" Type="http://schemas.openxmlformats.org/officeDocument/2006/relationships/slide" Target="slides/slide261.xml"/><Relationship Id="rId357" Type="http://schemas.openxmlformats.org/officeDocument/2006/relationships/slide" Target="slides/slide303.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399" Type="http://schemas.openxmlformats.org/officeDocument/2006/relationships/slide" Target="slides/slide345.xml"/><Relationship Id="rId259" Type="http://schemas.openxmlformats.org/officeDocument/2006/relationships/slide" Target="slides/slide205.xml"/><Relationship Id="rId424" Type="http://schemas.openxmlformats.org/officeDocument/2006/relationships/slide" Target="slides/slide370.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326" Type="http://schemas.openxmlformats.org/officeDocument/2006/relationships/slide" Target="slides/slide272.xml"/><Relationship Id="rId65" Type="http://schemas.openxmlformats.org/officeDocument/2006/relationships/slide" Target="slides/slide11.xml"/><Relationship Id="rId130" Type="http://schemas.openxmlformats.org/officeDocument/2006/relationships/slide" Target="slides/slide76.xml"/><Relationship Id="rId368" Type="http://schemas.openxmlformats.org/officeDocument/2006/relationships/slide" Target="slides/slide314.xml"/><Relationship Id="rId172" Type="http://schemas.openxmlformats.org/officeDocument/2006/relationships/slide" Target="slides/slide118.xml"/><Relationship Id="rId228" Type="http://schemas.openxmlformats.org/officeDocument/2006/relationships/slide" Target="slides/slide174.xml"/><Relationship Id="rId435" Type="http://schemas.openxmlformats.org/officeDocument/2006/relationships/slide" Target="slides/slide381.xml"/><Relationship Id="rId281" Type="http://schemas.openxmlformats.org/officeDocument/2006/relationships/slide" Target="slides/slide227.xml"/><Relationship Id="rId337" Type="http://schemas.openxmlformats.org/officeDocument/2006/relationships/slide" Target="slides/slide283.xml"/><Relationship Id="rId34" Type="http://schemas.openxmlformats.org/officeDocument/2006/relationships/slideMaster" Target="slideMasters/slideMaster34.xml"/><Relationship Id="rId76" Type="http://schemas.openxmlformats.org/officeDocument/2006/relationships/slide" Target="slides/slide22.xml"/><Relationship Id="rId141" Type="http://schemas.openxmlformats.org/officeDocument/2006/relationships/slide" Target="slides/slide87.xml"/><Relationship Id="rId379" Type="http://schemas.openxmlformats.org/officeDocument/2006/relationships/slide" Target="slides/slide325.xml"/><Relationship Id="rId7" Type="http://schemas.openxmlformats.org/officeDocument/2006/relationships/slideMaster" Target="slideMasters/slideMaster7.xml"/><Relationship Id="rId183" Type="http://schemas.openxmlformats.org/officeDocument/2006/relationships/slide" Target="slides/slide129.xml"/><Relationship Id="rId239" Type="http://schemas.openxmlformats.org/officeDocument/2006/relationships/slide" Target="slides/slide185.xml"/><Relationship Id="rId390" Type="http://schemas.openxmlformats.org/officeDocument/2006/relationships/slide" Target="slides/slide336.xml"/><Relationship Id="rId404" Type="http://schemas.openxmlformats.org/officeDocument/2006/relationships/slide" Target="slides/slide350.xml"/><Relationship Id="rId446" Type="http://schemas.openxmlformats.org/officeDocument/2006/relationships/slide" Target="slides/slide392.xml"/><Relationship Id="rId250" Type="http://schemas.openxmlformats.org/officeDocument/2006/relationships/slide" Target="slides/slide196.xml"/><Relationship Id="rId292" Type="http://schemas.openxmlformats.org/officeDocument/2006/relationships/slide" Target="slides/slide238.xml"/><Relationship Id="rId306" Type="http://schemas.openxmlformats.org/officeDocument/2006/relationships/slide" Target="slides/slide252.xml"/><Relationship Id="rId45" Type="http://schemas.openxmlformats.org/officeDocument/2006/relationships/slideMaster" Target="slideMasters/slideMaster45.xml"/><Relationship Id="rId87" Type="http://schemas.openxmlformats.org/officeDocument/2006/relationships/slide" Target="slides/slide33.xml"/><Relationship Id="rId110" Type="http://schemas.openxmlformats.org/officeDocument/2006/relationships/slide" Target="slides/slide56.xml"/><Relationship Id="rId348" Type="http://schemas.openxmlformats.org/officeDocument/2006/relationships/slide" Target="slides/slide294.xml"/><Relationship Id="rId152" Type="http://schemas.openxmlformats.org/officeDocument/2006/relationships/slide" Target="slides/slide98.xml"/><Relationship Id="rId194" Type="http://schemas.openxmlformats.org/officeDocument/2006/relationships/slide" Target="slides/slide140.xml"/><Relationship Id="rId208" Type="http://schemas.openxmlformats.org/officeDocument/2006/relationships/slide" Target="slides/slide154.xml"/><Relationship Id="rId415" Type="http://schemas.openxmlformats.org/officeDocument/2006/relationships/slide" Target="slides/slide361.xml"/><Relationship Id="rId457" Type="http://schemas.openxmlformats.org/officeDocument/2006/relationships/slide" Target="slides/slide403.xml"/><Relationship Id="rId261" Type="http://schemas.openxmlformats.org/officeDocument/2006/relationships/slide" Target="slides/slide207.xml"/><Relationship Id="rId14" Type="http://schemas.openxmlformats.org/officeDocument/2006/relationships/slideMaster" Target="slideMasters/slideMaster14.xml"/><Relationship Id="rId56" Type="http://schemas.openxmlformats.org/officeDocument/2006/relationships/slide" Target="slides/slide2.xml"/><Relationship Id="rId317" Type="http://schemas.openxmlformats.org/officeDocument/2006/relationships/slide" Target="slides/slide263.xml"/><Relationship Id="rId359" Type="http://schemas.openxmlformats.org/officeDocument/2006/relationships/slide" Target="slides/slide305.xml"/><Relationship Id="rId98" Type="http://schemas.openxmlformats.org/officeDocument/2006/relationships/slide" Target="slides/slide44.xml"/><Relationship Id="rId121" Type="http://schemas.openxmlformats.org/officeDocument/2006/relationships/slide" Target="slides/slide67.xml"/><Relationship Id="rId163" Type="http://schemas.openxmlformats.org/officeDocument/2006/relationships/slide" Target="slides/slide109.xml"/><Relationship Id="rId219" Type="http://schemas.openxmlformats.org/officeDocument/2006/relationships/slide" Target="slides/slide165.xml"/><Relationship Id="rId370" Type="http://schemas.openxmlformats.org/officeDocument/2006/relationships/slide" Target="slides/slide316.xml"/><Relationship Id="rId426" Type="http://schemas.openxmlformats.org/officeDocument/2006/relationships/slide" Target="slides/slide372.xml"/><Relationship Id="rId230" Type="http://schemas.openxmlformats.org/officeDocument/2006/relationships/slide" Target="slides/slide176.xml"/><Relationship Id="rId25" Type="http://schemas.openxmlformats.org/officeDocument/2006/relationships/slideMaster" Target="slideMasters/slideMaster25.xml"/><Relationship Id="rId67" Type="http://schemas.openxmlformats.org/officeDocument/2006/relationships/slide" Target="slides/slide13.xml"/><Relationship Id="rId272" Type="http://schemas.openxmlformats.org/officeDocument/2006/relationships/slide" Target="slides/slide218.xml"/><Relationship Id="rId328" Type="http://schemas.openxmlformats.org/officeDocument/2006/relationships/slide" Target="slides/slide274.xml"/><Relationship Id="rId132" Type="http://schemas.openxmlformats.org/officeDocument/2006/relationships/slide" Target="slides/slide78.xml"/><Relationship Id="rId174" Type="http://schemas.openxmlformats.org/officeDocument/2006/relationships/slide" Target="slides/slide120.xml"/><Relationship Id="rId381" Type="http://schemas.openxmlformats.org/officeDocument/2006/relationships/slide" Target="slides/slide327.xml"/><Relationship Id="rId241" Type="http://schemas.openxmlformats.org/officeDocument/2006/relationships/slide" Target="slides/slide187.xml"/><Relationship Id="rId437" Type="http://schemas.openxmlformats.org/officeDocument/2006/relationships/slide" Target="slides/slide383.xml"/><Relationship Id="rId36" Type="http://schemas.openxmlformats.org/officeDocument/2006/relationships/slideMaster" Target="slideMasters/slideMaster36.xml"/><Relationship Id="rId283" Type="http://schemas.openxmlformats.org/officeDocument/2006/relationships/slide" Target="slides/slide229.xml"/><Relationship Id="rId339" Type="http://schemas.openxmlformats.org/officeDocument/2006/relationships/slide" Target="slides/slide285.xml"/><Relationship Id="rId78" Type="http://schemas.openxmlformats.org/officeDocument/2006/relationships/slide" Target="slides/slide24.xml"/><Relationship Id="rId101" Type="http://schemas.openxmlformats.org/officeDocument/2006/relationships/slide" Target="slides/slide47.xml"/><Relationship Id="rId143" Type="http://schemas.openxmlformats.org/officeDocument/2006/relationships/slide" Target="slides/slide89.xml"/><Relationship Id="rId185" Type="http://schemas.openxmlformats.org/officeDocument/2006/relationships/slide" Target="slides/slide131.xml"/><Relationship Id="rId350" Type="http://schemas.openxmlformats.org/officeDocument/2006/relationships/slide" Target="slides/slide296.xml"/><Relationship Id="rId406" Type="http://schemas.openxmlformats.org/officeDocument/2006/relationships/slide" Target="slides/slide352.xml"/><Relationship Id="rId9" Type="http://schemas.openxmlformats.org/officeDocument/2006/relationships/slideMaster" Target="slideMasters/slideMaster9.xml"/><Relationship Id="rId210" Type="http://schemas.openxmlformats.org/officeDocument/2006/relationships/slide" Target="slides/slide156.xml"/><Relationship Id="rId392" Type="http://schemas.openxmlformats.org/officeDocument/2006/relationships/slide" Target="slides/slide338.xml"/><Relationship Id="rId448" Type="http://schemas.openxmlformats.org/officeDocument/2006/relationships/slide" Target="slides/slide394.xml"/><Relationship Id="rId252" Type="http://schemas.openxmlformats.org/officeDocument/2006/relationships/slide" Target="slides/slide198.xml"/><Relationship Id="rId294" Type="http://schemas.openxmlformats.org/officeDocument/2006/relationships/slide" Target="slides/slide240.xml"/><Relationship Id="rId308" Type="http://schemas.openxmlformats.org/officeDocument/2006/relationships/slide" Target="slides/slide254.xml"/><Relationship Id="rId47" Type="http://schemas.openxmlformats.org/officeDocument/2006/relationships/slideMaster" Target="slideMasters/slideMaster47.xml"/><Relationship Id="rId89" Type="http://schemas.openxmlformats.org/officeDocument/2006/relationships/slide" Target="slides/slide35.xml"/><Relationship Id="rId112" Type="http://schemas.openxmlformats.org/officeDocument/2006/relationships/slide" Target="slides/slide58.xml"/><Relationship Id="rId154" Type="http://schemas.openxmlformats.org/officeDocument/2006/relationships/slide" Target="slides/slide100.xml"/><Relationship Id="rId361" Type="http://schemas.openxmlformats.org/officeDocument/2006/relationships/slide" Target="slides/slide307.xml"/><Relationship Id="rId196" Type="http://schemas.openxmlformats.org/officeDocument/2006/relationships/slide" Target="slides/slide142.xml"/><Relationship Id="rId417" Type="http://schemas.openxmlformats.org/officeDocument/2006/relationships/slide" Target="slides/slide363.xml"/><Relationship Id="rId459" Type="http://schemas.openxmlformats.org/officeDocument/2006/relationships/notesMaster" Target="notesMasters/notesMaster1.xml"/><Relationship Id="rId16" Type="http://schemas.openxmlformats.org/officeDocument/2006/relationships/slideMaster" Target="slideMasters/slideMaster16.xml"/><Relationship Id="rId221" Type="http://schemas.openxmlformats.org/officeDocument/2006/relationships/slide" Target="slides/slide167.xml"/><Relationship Id="rId263" Type="http://schemas.openxmlformats.org/officeDocument/2006/relationships/slide" Target="slides/slide209.xml"/><Relationship Id="rId319" Type="http://schemas.openxmlformats.org/officeDocument/2006/relationships/slide" Target="slides/slide265.xml"/><Relationship Id="rId58" Type="http://schemas.openxmlformats.org/officeDocument/2006/relationships/slide" Target="slides/slide4.xml"/><Relationship Id="rId123" Type="http://schemas.openxmlformats.org/officeDocument/2006/relationships/slide" Target="slides/slide69.xml"/><Relationship Id="rId330" Type="http://schemas.openxmlformats.org/officeDocument/2006/relationships/slide" Target="slides/slide276.xml"/><Relationship Id="rId165" Type="http://schemas.openxmlformats.org/officeDocument/2006/relationships/slide" Target="slides/slide111.xml"/><Relationship Id="rId372" Type="http://schemas.openxmlformats.org/officeDocument/2006/relationships/slide" Target="slides/slide318.xml"/><Relationship Id="rId428" Type="http://schemas.openxmlformats.org/officeDocument/2006/relationships/slide" Target="slides/slide374.xml"/><Relationship Id="rId232" Type="http://schemas.openxmlformats.org/officeDocument/2006/relationships/slide" Target="slides/slide178.xml"/><Relationship Id="rId274" Type="http://schemas.openxmlformats.org/officeDocument/2006/relationships/slide" Target="slides/slide220.xml"/><Relationship Id="rId27" Type="http://schemas.openxmlformats.org/officeDocument/2006/relationships/slideMaster" Target="slideMasters/slideMaster27.xml"/><Relationship Id="rId69" Type="http://schemas.openxmlformats.org/officeDocument/2006/relationships/slide" Target="slides/slide15.xml"/><Relationship Id="rId134" Type="http://schemas.openxmlformats.org/officeDocument/2006/relationships/slide" Target="slides/slide80.xml"/><Relationship Id="rId80" Type="http://schemas.openxmlformats.org/officeDocument/2006/relationships/slide" Target="slides/slide26.xml"/><Relationship Id="rId176" Type="http://schemas.openxmlformats.org/officeDocument/2006/relationships/slide" Target="slides/slide122.xml"/><Relationship Id="rId341" Type="http://schemas.openxmlformats.org/officeDocument/2006/relationships/slide" Target="slides/slide287.xml"/><Relationship Id="rId383" Type="http://schemas.openxmlformats.org/officeDocument/2006/relationships/slide" Target="slides/slide329.xml"/><Relationship Id="rId439" Type="http://schemas.openxmlformats.org/officeDocument/2006/relationships/slide" Target="slides/slide385.xml"/><Relationship Id="rId201" Type="http://schemas.openxmlformats.org/officeDocument/2006/relationships/slide" Target="slides/slide147.xml"/><Relationship Id="rId243" Type="http://schemas.openxmlformats.org/officeDocument/2006/relationships/slide" Target="slides/slide189.xml"/><Relationship Id="rId285" Type="http://schemas.openxmlformats.org/officeDocument/2006/relationships/slide" Target="slides/slide231.xml"/><Relationship Id="rId450" Type="http://schemas.openxmlformats.org/officeDocument/2006/relationships/slide" Target="slides/slide396.xml"/><Relationship Id="rId38" Type="http://schemas.openxmlformats.org/officeDocument/2006/relationships/slideMaster" Target="slideMasters/slideMaster38.xml"/><Relationship Id="rId103" Type="http://schemas.openxmlformats.org/officeDocument/2006/relationships/slide" Target="slides/slide49.xml"/><Relationship Id="rId310" Type="http://schemas.openxmlformats.org/officeDocument/2006/relationships/slide" Target="slides/slide256.xml"/><Relationship Id="rId91" Type="http://schemas.openxmlformats.org/officeDocument/2006/relationships/slide" Target="slides/slide37.xml"/><Relationship Id="rId145" Type="http://schemas.openxmlformats.org/officeDocument/2006/relationships/slide" Target="slides/slide91.xml"/><Relationship Id="rId187" Type="http://schemas.openxmlformats.org/officeDocument/2006/relationships/slide" Target="slides/slide133.xml"/><Relationship Id="rId352" Type="http://schemas.openxmlformats.org/officeDocument/2006/relationships/slide" Target="slides/slide298.xml"/><Relationship Id="rId394" Type="http://schemas.openxmlformats.org/officeDocument/2006/relationships/slide" Target="slides/slide340.xml"/><Relationship Id="rId408" Type="http://schemas.openxmlformats.org/officeDocument/2006/relationships/slide" Target="slides/slide354.xml"/><Relationship Id="rId212" Type="http://schemas.openxmlformats.org/officeDocument/2006/relationships/slide" Target="slides/slide158.xml"/><Relationship Id="rId254" Type="http://schemas.openxmlformats.org/officeDocument/2006/relationships/slide" Target="slides/slide200.xml"/><Relationship Id="rId49" Type="http://schemas.openxmlformats.org/officeDocument/2006/relationships/slideMaster" Target="slideMasters/slideMaster49.xml"/><Relationship Id="rId114" Type="http://schemas.openxmlformats.org/officeDocument/2006/relationships/slide" Target="slides/slide60.xml"/><Relationship Id="rId296" Type="http://schemas.openxmlformats.org/officeDocument/2006/relationships/slide" Target="slides/slide242.xml"/><Relationship Id="rId461" Type="http://schemas.openxmlformats.org/officeDocument/2006/relationships/viewProps" Target="viewProps.xml"/><Relationship Id="rId60" Type="http://schemas.openxmlformats.org/officeDocument/2006/relationships/slide" Target="slides/slide6.xml"/><Relationship Id="rId156" Type="http://schemas.openxmlformats.org/officeDocument/2006/relationships/slide" Target="slides/slide102.xml"/><Relationship Id="rId198" Type="http://schemas.openxmlformats.org/officeDocument/2006/relationships/slide" Target="slides/slide144.xml"/><Relationship Id="rId321" Type="http://schemas.openxmlformats.org/officeDocument/2006/relationships/slide" Target="slides/slide267.xml"/><Relationship Id="rId363" Type="http://schemas.openxmlformats.org/officeDocument/2006/relationships/slide" Target="slides/slide309.xml"/><Relationship Id="rId419" Type="http://schemas.openxmlformats.org/officeDocument/2006/relationships/slide" Target="slides/slide365.xml"/><Relationship Id="rId223" Type="http://schemas.openxmlformats.org/officeDocument/2006/relationships/slide" Target="slides/slide169.xml"/><Relationship Id="rId430" Type="http://schemas.openxmlformats.org/officeDocument/2006/relationships/slide" Target="slides/slide376.xml"/><Relationship Id="rId18" Type="http://schemas.openxmlformats.org/officeDocument/2006/relationships/slideMaster" Target="slideMasters/slideMaster18.xml"/><Relationship Id="rId265" Type="http://schemas.openxmlformats.org/officeDocument/2006/relationships/slide" Target="slides/slide211.xml"/><Relationship Id="rId125" Type="http://schemas.openxmlformats.org/officeDocument/2006/relationships/slide" Target="slides/slide71.xml"/><Relationship Id="rId167" Type="http://schemas.openxmlformats.org/officeDocument/2006/relationships/slide" Target="slides/slide113.xml"/><Relationship Id="rId332" Type="http://schemas.openxmlformats.org/officeDocument/2006/relationships/slide" Target="slides/slide278.xml"/><Relationship Id="rId374" Type="http://schemas.openxmlformats.org/officeDocument/2006/relationships/slide" Target="slides/slide320.xml"/><Relationship Id="rId71" Type="http://schemas.openxmlformats.org/officeDocument/2006/relationships/slide" Target="slides/slide17.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76" Type="http://schemas.openxmlformats.org/officeDocument/2006/relationships/slide" Target="slides/slide222.xml"/><Relationship Id="rId441" Type="http://schemas.openxmlformats.org/officeDocument/2006/relationships/slide" Target="slides/slide387.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322" Type="http://schemas.openxmlformats.org/officeDocument/2006/relationships/slide" Target="slides/slide268.xml"/><Relationship Id="rId343" Type="http://schemas.openxmlformats.org/officeDocument/2006/relationships/slide" Target="slides/slide289.xml"/><Relationship Id="rId364" Type="http://schemas.openxmlformats.org/officeDocument/2006/relationships/slide" Target="slides/slide310.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385" Type="http://schemas.openxmlformats.org/officeDocument/2006/relationships/slide" Target="slides/slide331.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410" Type="http://schemas.openxmlformats.org/officeDocument/2006/relationships/slide" Target="slides/slide356.xml"/><Relationship Id="rId431" Type="http://schemas.openxmlformats.org/officeDocument/2006/relationships/slide" Target="slides/slide377.xml"/><Relationship Id="rId452" Type="http://schemas.openxmlformats.org/officeDocument/2006/relationships/slide" Target="slides/slide398.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312" Type="http://schemas.openxmlformats.org/officeDocument/2006/relationships/slide" Target="slides/slide258.xml"/><Relationship Id="rId333" Type="http://schemas.openxmlformats.org/officeDocument/2006/relationships/slide" Target="slides/slide279.xml"/><Relationship Id="rId354" Type="http://schemas.openxmlformats.org/officeDocument/2006/relationships/slide" Target="slides/slide300.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75" Type="http://schemas.openxmlformats.org/officeDocument/2006/relationships/slide" Target="slides/slide321.xml"/><Relationship Id="rId396" Type="http://schemas.openxmlformats.org/officeDocument/2006/relationships/slide" Target="slides/slide342.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400" Type="http://schemas.openxmlformats.org/officeDocument/2006/relationships/slide" Target="slides/slide346.xml"/><Relationship Id="rId421" Type="http://schemas.openxmlformats.org/officeDocument/2006/relationships/slide" Target="slides/slide367.xml"/><Relationship Id="rId442" Type="http://schemas.openxmlformats.org/officeDocument/2006/relationships/slide" Target="slides/slide388.xml"/><Relationship Id="rId463" Type="http://schemas.openxmlformats.org/officeDocument/2006/relationships/tableStyles" Target="tableStyles.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323" Type="http://schemas.openxmlformats.org/officeDocument/2006/relationships/slide" Target="slides/slide269.xml"/><Relationship Id="rId344" Type="http://schemas.openxmlformats.org/officeDocument/2006/relationships/slide" Target="slides/slide29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365" Type="http://schemas.openxmlformats.org/officeDocument/2006/relationships/slide" Target="slides/slide311.xml"/><Relationship Id="rId386" Type="http://schemas.openxmlformats.org/officeDocument/2006/relationships/slide" Target="slides/slide332.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411" Type="http://schemas.openxmlformats.org/officeDocument/2006/relationships/slide" Target="slides/slide357.xml"/><Relationship Id="rId432" Type="http://schemas.openxmlformats.org/officeDocument/2006/relationships/slide" Target="slides/slide378.xml"/><Relationship Id="rId453" Type="http://schemas.openxmlformats.org/officeDocument/2006/relationships/slide" Target="slides/slide399.xml"/><Relationship Id="rId106" Type="http://schemas.openxmlformats.org/officeDocument/2006/relationships/slide" Target="slides/slide52.xml"/><Relationship Id="rId127" Type="http://schemas.openxmlformats.org/officeDocument/2006/relationships/slide" Target="slides/slide73.xml"/><Relationship Id="rId313" Type="http://schemas.openxmlformats.org/officeDocument/2006/relationships/slide" Target="slides/slide2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334" Type="http://schemas.openxmlformats.org/officeDocument/2006/relationships/slide" Target="slides/slide280.xml"/><Relationship Id="rId355" Type="http://schemas.openxmlformats.org/officeDocument/2006/relationships/slide" Target="slides/slide301.xml"/><Relationship Id="rId376" Type="http://schemas.openxmlformats.org/officeDocument/2006/relationships/slide" Target="slides/slide322.xml"/><Relationship Id="rId397" Type="http://schemas.openxmlformats.org/officeDocument/2006/relationships/slide" Target="slides/slide343.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401" Type="http://schemas.openxmlformats.org/officeDocument/2006/relationships/slide" Target="slides/slide347.xml"/><Relationship Id="rId422" Type="http://schemas.openxmlformats.org/officeDocument/2006/relationships/slide" Target="slides/slide368.xml"/><Relationship Id="rId443" Type="http://schemas.openxmlformats.org/officeDocument/2006/relationships/slide" Target="slides/slide389.xml"/><Relationship Id="rId303" Type="http://schemas.openxmlformats.org/officeDocument/2006/relationships/slide" Target="slides/slide249.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345" Type="http://schemas.openxmlformats.org/officeDocument/2006/relationships/slide" Target="slides/slide291.xml"/><Relationship Id="rId387" Type="http://schemas.openxmlformats.org/officeDocument/2006/relationships/slide" Target="slides/slide333.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412" Type="http://schemas.openxmlformats.org/officeDocument/2006/relationships/slide" Target="slides/slide358.xml"/><Relationship Id="rId107" Type="http://schemas.openxmlformats.org/officeDocument/2006/relationships/slide" Target="slides/slide53.xml"/><Relationship Id="rId289" Type="http://schemas.openxmlformats.org/officeDocument/2006/relationships/slide" Target="slides/slide235.xml"/><Relationship Id="rId454" Type="http://schemas.openxmlformats.org/officeDocument/2006/relationships/slide" Target="slides/slide400.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314" Type="http://schemas.openxmlformats.org/officeDocument/2006/relationships/slide" Target="slides/slide260.xml"/><Relationship Id="rId356" Type="http://schemas.openxmlformats.org/officeDocument/2006/relationships/slide" Target="slides/slide302.xml"/><Relationship Id="rId398" Type="http://schemas.openxmlformats.org/officeDocument/2006/relationships/slide" Target="slides/slide344.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423" Type="http://schemas.openxmlformats.org/officeDocument/2006/relationships/slide" Target="slides/slide369.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325" Type="http://schemas.openxmlformats.org/officeDocument/2006/relationships/slide" Target="slides/slide271.xml"/><Relationship Id="rId367" Type="http://schemas.openxmlformats.org/officeDocument/2006/relationships/slide" Target="slides/slide313.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434" Type="http://schemas.openxmlformats.org/officeDocument/2006/relationships/slide" Target="slides/slide380.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336" Type="http://schemas.openxmlformats.org/officeDocument/2006/relationships/slide" Target="slides/slide282.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378" Type="http://schemas.openxmlformats.org/officeDocument/2006/relationships/slide" Target="slides/slide324.xml"/><Relationship Id="rId403" Type="http://schemas.openxmlformats.org/officeDocument/2006/relationships/slide" Target="slides/slide349.xml"/><Relationship Id="rId6" Type="http://schemas.openxmlformats.org/officeDocument/2006/relationships/slideMaster" Target="slideMasters/slideMaster6.xml"/><Relationship Id="rId238" Type="http://schemas.openxmlformats.org/officeDocument/2006/relationships/slide" Target="slides/slide184.xml"/><Relationship Id="rId445" Type="http://schemas.openxmlformats.org/officeDocument/2006/relationships/slide" Target="slides/slide391.xml"/><Relationship Id="rId291" Type="http://schemas.openxmlformats.org/officeDocument/2006/relationships/slide" Target="slides/slide237.xml"/><Relationship Id="rId305" Type="http://schemas.openxmlformats.org/officeDocument/2006/relationships/slide" Target="slides/slide251.xml"/><Relationship Id="rId347" Type="http://schemas.openxmlformats.org/officeDocument/2006/relationships/slide" Target="slides/slide293.xml"/><Relationship Id="rId44" Type="http://schemas.openxmlformats.org/officeDocument/2006/relationships/slideMaster" Target="slideMasters/slideMaster44.xml"/><Relationship Id="rId86" Type="http://schemas.openxmlformats.org/officeDocument/2006/relationships/slide" Target="slides/slide32.xml"/><Relationship Id="rId151" Type="http://schemas.openxmlformats.org/officeDocument/2006/relationships/slide" Target="slides/slide97.xml"/><Relationship Id="rId389" Type="http://schemas.openxmlformats.org/officeDocument/2006/relationships/slide" Target="slides/slide335.xml"/><Relationship Id="rId193" Type="http://schemas.openxmlformats.org/officeDocument/2006/relationships/slide" Target="slides/slide139.xml"/><Relationship Id="rId207" Type="http://schemas.openxmlformats.org/officeDocument/2006/relationships/slide" Target="slides/slide153.xml"/><Relationship Id="rId249" Type="http://schemas.openxmlformats.org/officeDocument/2006/relationships/slide" Target="slides/slide195.xml"/><Relationship Id="rId414" Type="http://schemas.openxmlformats.org/officeDocument/2006/relationships/slide" Target="slides/slide360.xml"/><Relationship Id="rId456" Type="http://schemas.openxmlformats.org/officeDocument/2006/relationships/slide" Target="slides/slide402.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316" Type="http://schemas.openxmlformats.org/officeDocument/2006/relationships/slide" Target="slides/slide262.xml"/><Relationship Id="rId55" Type="http://schemas.openxmlformats.org/officeDocument/2006/relationships/slide" Target="slides/slide1.xml"/><Relationship Id="rId97" Type="http://schemas.openxmlformats.org/officeDocument/2006/relationships/slide" Target="slides/slide43.xml"/><Relationship Id="rId120" Type="http://schemas.openxmlformats.org/officeDocument/2006/relationships/slide" Target="slides/slide66.xml"/><Relationship Id="rId358" Type="http://schemas.openxmlformats.org/officeDocument/2006/relationships/slide" Target="slides/slide304.xml"/><Relationship Id="rId162" Type="http://schemas.openxmlformats.org/officeDocument/2006/relationships/slide" Target="slides/slide108.xml"/><Relationship Id="rId218" Type="http://schemas.openxmlformats.org/officeDocument/2006/relationships/slide" Target="slides/slide164.xml"/><Relationship Id="rId425" Type="http://schemas.openxmlformats.org/officeDocument/2006/relationships/slide" Target="slides/slide371.xml"/><Relationship Id="rId271" Type="http://schemas.openxmlformats.org/officeDocument/2006/relationships/slide" Target="slides/slide217.xml"/><Relationship Id="rId24" Type="http://schemas.openxmlformats.org/officeDocument/2006/relationships/slideMaster" Target="slideMasters/slideMaster24.xml"/><Relationship Id="rId66" Type="http://schemas.openxmlformats.org/officeDocument/2006/relationships/slide" Target="slides/slide12.xml"/><Relationship Id="rId131" Type="http://schemas.openxmlformats.org/officeDocument/2006/relationships/slide" Target="slides/slide77.xml"/><Relationship Id="rId327" Type="http://schemas.openxmlformats.org/officeDocument/2006/relationships/slide" Target="slides/slide273.xml"/><Relationship Id="rId369" Type="http://schemas.openxmlformats.org/officeDocument/2006/relationships/slide" Target="slides/slide315.xml"/><Relationship Id="rId173" Type="http://schemas.openxmlformats.org/officeDocument/2006/relationships/slide" Target="slides/slide119.xml"/><Relationship Id="rId229" Type="http://schemas.openxmlformats.org/officeDocument/2006/relationships/slide" Target="slides/slide175.xml"/><Relationship Id="rId380" Type="http://schemas.openxmlformats.org/officeDocument/2006/relationships/slide" Target="slides/slide326.xml"/><Relationship Id="rId436" Type="http://schemas.openxmlformats.org/officeDocument/2006/relationships/slide" Target="slides/slide382.xml"/><Relationship Id="rId240" Type="http://schemas.openxmlformats.org/officeDocument/2006/relationships/slide" Target="slides/slide186.xml"/><Relationship Id="rId35" Type="http://schemas.openxmlformats.org/officeDocument/2006/relationships/slideMaster" Target="slideMasters/slideMaster35.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338" Type="http://schemas.openxmlformats.org/officeDocument/2006/relationships/slide" Target="slides/slide284.xml"/><Relationship Id="rId8" Type="http://schemas.openxmlformats.org/officeDocument/2006/relationships/slideMaster" Target="slideMasters/slideMaster8.xml"/><Relationship Id="rId142" Type="http://schemas.openxmlformats.org/officeDocument/2006/relationships/slide" Target="slides/slide88.xml"/><Relationship Id="rId184" Type="http://schemas.openxmlformats.org/officeDocument/2006/relationships/slide" Target="slides/slide130.xml"/><Relationship Id="rId391" Type="http://schemas.openxmlformats.org/officeDocument/2006/relationships/slide" Target="slides/slide337.xml"/><Relationship Id="rId405" Type="http://schemas.openxmlformats.org/officeDocument/2006/relationships/slide" Target="slides/slide351.xml"/><Relationship Id="rId447" Type="http://schemas.openxmlformats.org/officeDocument/2006/relationships/slide" Target="slides/slide393.xml"/><Relationship Id="rId251" Type="http://schemas.openxmlformats.org/officeDocument/2006/relationships/slide" Target="slides/slide197.xml"/><Relationship Id="rId46" Type="http://schemas.openxmlformats.org/officeDocument/2006/relationships/slideMaster" Target="slideMasters/slideMaster46.xml"/><Relationship Id="rId293" Type="http://schemas.openxmlformats.org/officeDocument/2006/relationships/slide" Target="slides/slide239.xml"/><Relationship Id="rId307" Type="http://schemas.openxmlformats.org/officeDocument/2006/relationships/slide" Target="slides/slide253.xml"/><Relationship Id="rId349" Type="http://schemas.openxmlformats.org/officeDocument/2006/relationships/slide" Target="slides/slide295.xml"/><Relationship Id="rId88" Type="http://schemas.openxmlformats.org/officeDocument/2006/relationships/slide" Target="slides/slide34.xml"/><Relationship Id="rId111" Type="http://schemas.openxmlformats.org/officeDocument/2006/relationships/slide" Target="slides/slide57.xml"/><Relationship Id="rId153" Type="http://schemas.openxmlformats.org/officeDocument/2006/relationships/slide" Target="slides/slide99.xml"/><Relationship Id="rId195" Type="http://schemas.openxmlformats.org/officeDocument/2006/relationships/slide" Target="slides/slide141.xml"/><Relationship Id="rId209" Type="http://schemas.openxmlformats.org/officeDocument/2006/relationships/slide" Target="slides/slide155.xml"/><Relationship Id="rId360" Type="http://schemas.openxmlformats.org/officeDocument/2006/relationships/slide" Target="slides/slide306.xml"/><Relationship Id="rId416" Type="http://schemas.openxmlformats.org/officeDocument/2006/relationships/slide" Target="slides/slide362.xml"/><Relationship Id="rId220" Type="http://schemas.openxmlformats.org/officeDocument/2006/relationships/slide" Target="slides/slide166.xml"/><Relationship Id="rId458" Type="http://schemas.openxmlformats.org/officeDocument/2006/relationships/slide" Target="slides/slide404.xml"/><Relationship Id="rId15" Type="http://schemas.openxmlformats.org/officeDocument/2006/relationships/slideMaster" Target="slideMasters/slideMaster15.xml"/><Relationship Id="rId57" Type="http://schemas.openxmlformats.org/officeDocument/2006/relationships/slide" Target="slides/slide3.xml"/><Relationship Id="rId262" Type="http://schemas.openxmlformats.org/officeDocument/2006/relationships/slide" Target="slides/slide208.xml"/><Relationship Id="rId318" Type="http://schemas.openxmlformats.org/officeDocument/2006/relationships/slide" Target="slides/slide264.xml"/><Relationship Id="rId99" Type="http://schemas.openxmlformats.org/officeDocument/2006/relationships/slide" Target="slides/slide45.xml"/><Relationship Id="rId122" Type="http://schemas.openxmlformats.org/officeDocument/2006/relationships/slide" Target="slides/slide68.xml"/><Relationship Id="rId164" Type="http://schemas.openxmlformats.org/officeDocument/2006/relationships/slide" Target="slides/slide110.xml"/><Relationship Id="rId371" Type="http://schemas.openxmlformats.org/officeDocument/2006/relationships/slide" Target="slides/slide317.xml"/><Relationship Id="rId427" Type="http://schemas.openxmlformats.org/officeDocument/2006/relationships/slide" Target="slides/slide373.xml"/><Relationship Id="rId26" Type="http://schemas.openxmlformats.org/officeDocument/2006/relationships/slideMaster" Target="slideMasters/slideMaster26.xml"/><Relationship Id="rId231" Type="http://schemas.openxmlformats.org/officeDocument/2006/relationships/slide" Target="slides/slide177.xml"/><Relationship Id="rId273" Type="http://schemas.openxmlformats.org/officeDocument/2006/relationships/slide" Target="slides/slide219.xml"/><Relationship Id="rId329" Type="http://schemas.openxmlformats.org/officeDocument/2006/relationships/slide" Target="slides/slide275.xml"/><Relationship Id="rId68" Type="http://schemas.openxmlformats.org/officeDocument/2006/relationships/slide" Target="slides/slide14.xml"/><Relationship Id="rId133" Type="http://schemas.openxmlformats.org/officeDocument/2006/relationships/slide" Target="slides/slide79.xml"/><Relationship Id="rId175" Type="http://schemas.openxmlformats.org/officeDocument/2006/relationships/slide" Target="slides/slide121.xml"/><Relationship Id="rId340" Type="http://schemas.openxmlformats.org/officeDocument/2006/relationships/slide" Target="slides/slide286.xml"/><Relationship Id="rId200" Type="http://schemas.openxmlformats.org/officeDocument/2006/relationships/slide" Target="slides/slide146.xml"/><Relationship Id="rId382" Type="http://schemas.openxmlformats.org/officeDocument/2006/relationships/slide" Target="slides/slide328.xml"/><Relationship Id="rId438" Type="http://schemas.openxmlformats.org/officeDocument/2006/relationships/slide" Target="slides/slide384.xml"/><Relationship Id="rId242" Type="http://schemas.openxmlformats.org/officeDocument/2006/relationships/slide" Target="slides/slide188.xml"/><Relationship Id="rId284" Type="http://schemas.openxmlformats.org/officeDocument/2006/relationships/slide" Target="slides/slide230.xml"/><Relationship Id="rId37" Type="http://schemas.openxmlformats.org/officeDocument/2006/relationships/slideMaster" Target="slideMasters/slideMaster37.xml"/><Relationship Id="rId79" Type="http://schemas.openxmlformats.org/officeDocument/2006/relationships/slide" Target="slides/slide25.xml"/><Relationship Id="rId102" Type="http://schemas.openxmlformats.org/officeDocument/2006/relationships/slide" Target="slides/slide48.xml"/><Relationship Id="rId144" Type="http://schemas.openxmlformats.org/officeDocument/2006/relationships/slide" Target="slides/slide90.xml"/><Relationship Id="rId90" Type="http://schemas.openxmlformats.org/officeDocument/2006/relationships/slide" Target="slides/slide36.xml"/><Relationship Id="rId186" Type="http://schemas.openxmlformats.org/officeDocument/2006/relationships/slide" Target="slides/slide132.xml"/><Relationship Id="rId351" Type="http://schemas.openxmlformats.org/officeDocument/2006/relationships/slide" Target="slides/slide297.xml"/><Relationship Id="rId393" Type="http://schemas.openxmlformats.org/officeDocument/2006/relationships/slide" Target="slides/slide339.xml"/><Relationship Id="rId407" Type="http://schemas.openxmlformats.org/officeDocument/2006/relationships/slide" Target="slides/slide353.xml"/><Relationship Id="rId449" Type="http://schemas.openxmlformats.org/officeDocument/2006/relationships/slide" Target="slides/slide395.xml"/><Relationship Id="rId211" Type="http://schemas.openxmlformats.org/officeDocument/2006/relationships/slide" Target="slides/slide157.xml"/><Relationship Id="rId253" Type="http://schemas.openxmlformats.org/officeDocument/2006/relationships/slide" Target="slides/slide199.xml"/><Relationship Id="rId295" Type="http://schemas.openxmlformats.org/officeDocument/2006/relationships/slide" Target="slides/slide241.xml"/><Relationship Id="rId309" Type="http://schemas.openxmlformats.org/officeDocument/2006/relationships/slide" Target="slides/slide255.xml"/><Relationship Id="rId460" Type="http://schemas.openxmlformats.org/officeDocument/2006/relationships/presProps" Target="presProps.xml"/><Relationship Id="rId48" Type="http://schemas.openxmlformats.org/officeDocument/2006/relationships/slideMaster" Target="slideMasters/slideMaster48.xml"/><Relationship Id="rId113" Type="http://schemas.openxmlformats.org/officeDocument/2006/relationships/slide" Target="slides/slide59.xml"/><Relationship Id="rId320" Type="http://schemas.openxmlformats.org/officeDocument/2006/relationships/slide" Target="slides/slide266.xml"/><Relationship Id="rId155" Type="http://schemas.openxmlformats.org/officeDocument/2006/relationships/slide" Target="slides/slide101.xml"/><Relationship Id="rId197" Type="http://schemas.openxmlformats.org/officeDocument/2006/relationships/slide" Target="slides/slide143.xml"/><Relationship Id="rId362" Type="http://schemas.openxmlformats.org/officeDocument/2006/relationships/slide" Target="slides/slide308.xml"/><Relationship Id="rId418" Type="http://schemas.openxmlformats.org/officeDocument/2006/relationships/slide" Target="slides/slide364.xml"/><Relationship Id="rId222" Type="http://schemas.openxmlformats.org/officeDocument/2006/relationships/slide" Target="slides/slide168.xml"/><Relationship Id="rId264" Type="http://schemas.openxmlformats.org/officeDocument/2006/relationships/slide" Target="slides/slide210.xml"/><Relationship Id="rId17" Type="http://schemas.openxmlformats.org/officeDocument/2006/relationships/slideMaster" Target="slideMasters/slideMaster17.xml"/><Relationship Id="rId59" Type="http://schemas.openxmlformats.org/officeDocument/2006/relationships/slide" Target="slides/slide5.xml"/><Relationship Id="rId124" Type="http://schemas.openxmlformats.org/officeDocument/2006/relationships/slide" Target="slides/slide70.xml"/><Relationship Id="rId70" Type="http://schemas.openxmlformats.org/officeDocument/2006/relationships/slide" Target="slides/slide16.xml"/><Relationship Id="rId166" Type="http://schemas.openxmlformats.org/officeDocument/2006/relationships/slide" Target="slides/slide112.xml"/><Relationship Id="rId331" Type="http://schemas.openxmlformats.org/officeDocument/2006/relationships/slide" Target="slides/slide277.xml"/><Relationship Id="rId373" Type="http://schemas.openxmlformats.org/officeDocument/2006/relationships/slide" Target="slides/slide319.xml"/><Relationship Id="rId429" Type="http://schemas.openxmlformats.org/officeDocument/2006/relationships/slide" Target="slides/slide375.xml"/><Relationship Id="rId1" Type="http://schemas.openxmlformats.org/officeDocument/2006/relationships/slideMaster" Target="slideMasters/slideMaster1.xml"/><Relationship Id="rId233" Type="http://schemas.openxmlformats.org/officeDocument/2006/relationships/slide" Target="slides/slide179.xml"/><Relationship Id="rId440" Type="http://schemas.openxmlformats.org/officeDocument/2006/relationships/slide" Target="slides/slide386.xml"/><Relationship Id="rId28" Type="http://schemas.openxmlformats.org/officeDocument/2006/relationships/slideMaster" Target="slideMasters/slideMaster28.xml"/><Relationship Id="rId275" Type="http://schemas.openxmlformats.org/officeDocument/2006/relationships/slide" Target="slides/slide221.xml"/><Relationship Id="rId300" Type="http://schemas.openxmlformats.org/officeDocument/2006/relationships/slide" Target="slides/slide246.xml"/><Relationship Id="rId81" Type="http://schemas.openxmlformats.org/officeDocument/2006/relationships/slide" Target="slides/slide27.xml"/><Relationship Id="rId135" Type="http://schemas.openxmlformats.org/officeDocument/2006/relationships/slide" Target="slides/slide81.xml"/><Relationship Id="rId177" Type="http://schemas.openxmlformats.org/officeDocument/2006/relationships/slide" Target="slides/slide123.xml"/><Relationship Id="rId342" Type="http://schemas.openxmlformats.org/officeDocument/2006/relationships/slide" Target="slides/slide288.xml"/><Relationship Id="rId384" Type="http://schemas.openxmlformats.org/officeDocument/2006/relationships/slide" Target="slides/slide330.xml"/><Relationship Id="rId202" Type="http://schemas.openxmlformats.org/officeDocument/2006/relationships/slide" Target="slides/slide148.xml"/><Relationship Id="rId244" Type="http://schemas.openxmlformats.org/officeDocument/2006/relationships/slide" Target="slides/slide190.xml"/><Relationship Id="rId39" Type="http://schemas.openxmlformats.org/officeDocument/2006/relationships/slideMaster" Target="slideMasters/slideMaster39.xml"/><Relationship Id="rId286" Type="http://schemas.openxmlformats.org/officeDocument/2006/relationships/slide" Target="slides/slide232.xml"/><Relationship Id="rId451" Type="http://schemas.openxmlformats.org/officeDocument/2006/relationships/slide" Target="slides/slide397.xml"/><Relationship Id="rId50" Type="http://schemas.openxmlformats.org/officeDocument/2006/relationships/slideMaster" Target="slideMasters/slideMaster50.xml"/><Relationship Id="rId104" Type="http://schemas.openxmlformats.org/officeDocument/2006/relationships/slide" Target="slides/slide50.xml"/><Relationship Id="rId146" Type="http://schemas.openxmlformats.org/officeDocument/2006/relationships/slide" Target="slides/slide92.xml"/><Relationship Id="rId188" Type="http://schemas.openxmlformats.org/officeDocument/2006/relationships/slide" Target="slides/slide134.xml"/><Relationship Id="rId311" Type="http://schemas.openxmlformats.org/officeDocument/2006/relationships/slide" Target="slides/slide257.xml"/><Relationship Id="rId353" Type="http://schemas.openxmlformats.org/officeDocument/2006/relationships/slide" Target="slides/slide299.xml"/><Relationship Id="rId395" Type="http://schemas.openxmlformats.org/officeDocument/2006/relationships/slide" Target="slides/slide341.xml"/><Relationship Id="rId409" Type="http://schemas.openxmlformats.org/officeDocument/2006/relationships/slide" Target="slides/slide355.xml"/><Relationship Id="rId92" Type="http://schemas.openxmlformats.org/officeDocument/2006/relationships/slide" Target="slides/slide38.xml"/><Relationship Id="rId213" Type="http://schemas.openxmlformats.org/officeDocument/2006/relationships/slide" Target="slides/slide159.xml"/><Relationship Id="rId420" Type="http://schemas.openxmlformats.org/officeDocument/2006/relationships/slide" Target="slides/slide366.xml"/><Relationship Id="rId255" Type="http://schemas.openxmlformats.org/officeDocument/2006/relationships/slide" Target="slides/slide201.xml"/><Relationship Id="rId297" Type="http://schemas.openxmlformats.org/officeDocument/2006/relationships/slide" Target="slides/slide243.xml"/><Relationship Id="rId46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4608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861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861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861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smtClean="0"/>
            </a:lvl1pPr>
          </a:lstStyle>
          <a:p>
            <a:pPr>
              <a:defRPr/>
            </a:pPr>
            <a:fld id="{08FEDC5D-C70B-A543-B1C9-D79EFF165696}" type="slidenum">
              <a:rPr lang="en-US"/>
              <a:pPr>
                <a:defRPr/>
              </a:pPr>
              <a:t>‹#›</a:t>
            </a:fld>
            <a:endParaRPr lang="en-US"/>
          </a:p>
        </p:txBody>
      </p:sp>
    </p:spTree>
    <p:extLst>
      <p:ext uri="{BB962C8B-B14F-4D97-AF65-F5344CB8AC3E}">
        <p14:creationId xmlns:p14="http://schemas.microsoft.com/office/powerpoint/2010/main" val="292548319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3" Type="http://schemas.openxmlformats.org/officeDocument/2006/relationships/hyperlink" Target="http://dj.iciba.com/%E4%BB%8A/" TargetMode="External"/><Relationship Id="rId2" Type="http://schemas.openxmlformats.org/officeDocument/2006/relationships/slide" Target="../slides/slide159.xml"/><Relationship Id="rId1" Type="http://schemas.openxmlformats.org/officeDocument/2006/relationships/notesMaster" Target="../notesMasters/notesMaster1.xml"/><Relationship Id="rId4" Type="http://schemas.openxmlformats.org/officeDocument/2006/relationships/hyperlink" Target="http://dj.iciba.com/%E5%9C%9F%E8%80%B3%E5%85%B6/" TargetMode="Externa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3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dj.iciba.com/%E5%9C%9F%E8%80%B3%E5%85%B6/" TargetMode="External"/><Relationship Id="rId2" Type="http://schemas.openxmlformats.org/officeDocument/2006/relationships/slide" Target="../slides/slide75.xml"/><Relationship Id="rId1" Type="http://schemas.openxmlformats.org/officeDocument/2006/relationships/notesMaster" Target="../notesMasters/notesMaster1.xml"/><Relationship Id="rId4" Type="http://schemas.openxmlformats.org/officeDocument/2006/relationships/hyperlink" Target="http://dj.iciba.com/%E4%BB%8A/"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febc.edu.sg/"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109C48-A762-2643-9431-069025D2EFE0}"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4674" name="Rectangle 1026"/>
          <p:cNvSpPr>
            <a:spLocks noGrp="1" noRot="1" noChangeAspect="1" noChangeArrowheads="1" noTextEdit="1"/>
          </p:cNvSpPr>
          <p:nvPr>
            <p:ph type="sldImg"/>
          </p:nvPr>
        </p:nvSpPr>
        <p:spPr>
          <a:xfrm>
            <a:off x="1143000" y="685800"/>
            <a:ext cx="4572000" cy="3429000"/>
          </a:xfrm>
          <a:ln/>
        </p:spPr>
      </p:sp>
      <p:sp>
        <p:nvSpPr>
          <p:cNvPr id="28467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6833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1885046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725B9CC-E7CB-C440-8190-4C773EB780F1}" type="slidenum">
              <a:rPr lang="en-US" sz="1200"/>
              <a:pPr eaLnBrk="1" hangingPunct="1"/>
              <a:t>110</a:t>
            </a:fld>
            <a:endParaRPr lang="en-US" sz="1200"/>
          </a:p>
        </p:txBody>
      </p:sp>
      <p:sp>
        <p:nvSpPr>
          <p:cNvPr id="207874" name="Rectangle 2"/>
          <p:cNvSpPr>
            <a:spLocks noGrp="1" noRot="1" noChangeAspect="1" noChangeArrowheads="1" noTextEdit="1"/>
          </p:cNvSpPr>
          <p:nvPr>
            <p:ph type="sldImg"/>
          </p:nvPr>
        </p:nvSpPr>
        <p:spPr>
          <a:ln/>
        </p:spPr>
      </p:sp>
      <p:sp>
        <p:nvSpPr>
          <p:cNvPr id="2078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C818AE-D835-9A4E-B3E4-006373383B06}" type="slidenum">
              <a:rPr lang="en-US" sz="1200"/>
              <a:pPr eaLnBrk="1" hangingPunct="1"/>
              <a:t>112</a:t>
            </a:fld>
            <a:endParaRPr lang="en-US" sz="1200"/>
          </a:p>
        </p:txBody>
      </p:sp>
      <p:sp>
        <p:nvSpPr>
          <p:cNvPr id="210946" name="Rectangle 1026"/>
          <p:cNvSpPr>
            <a:spLocks noGrp="1" noRot="1" noChangeAspect="1" noChangeArrowheads="1" noTextEdit="1"/>
          </p:cNvSpPr>
          <p:nvPr>
            <p:ph type="sldImg"/>
          </p:nvPr>
        </p:nvSpPr>
        <p:spPr>
          <a:ln/>
        </p:spPr>
      </p:sp>
      <p:sp>
        <p:nvSpPr>
          <p:cNvPr id="21094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EF895-ADD8-E64B-B38B-A9D7F6F6690F}" type="slidenum">
              <a:rPr lang="en-US" sz="1200">
                <a:solidFill>
                  <a:srgbClr val="000000"/>
                </a:solidFill>
              </a:rPr>
              <a:pPr eaLnBrk="1" hangingPunct="1"/>
              <a:t>113</a:t>
            </a:fld>
            <a:endParaRPr lang="en-US" sz="1200">
              <a:solidFill>
                <a:srgbClr val="000000"/>
              </a:solidFill>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may look like a cryptic message but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the Divine Code!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这看起来可能像一条神秘的信息，但实际上它是圣经中最著名的经文。它告诉我们，当我们简单地将信任放在耶稣基督身上时，神便赐给我们与他永远同在的生命。这不是达</a:t>
            </a:r>
            <a:r>
              <a:rPr lang="en-US" altLang="zh-CN" dirty="0">
                <a:solidFill>
                  <a:srgbClr val="0E0E0E"/>
                </a:solidFill>
                <a:effectLst/>
                <a:latin typeface=".AppleSystemUIFont"/>
              </a:rPr>
              <a:t>·</a:t>
            </a:r>
            <a:r>
              <a:rPr lang="zh-CN" altLang="en-US" dirty="0">
                <a:solidFill>
                  <a:srgbClr val="0E0E0E"/>
                </a:solidFill>
                <a:effectLst/>
                <a:latin typeface=".AppleSystemUIFont"/>
              </a:rPr>
              <a:t>芬奇密码，而是神圣的密码！</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EA9ACEF-A834-554C-82EB-959877A13BD2}" type="slidenum">
              <a:rPr lang="en-US" sz="1200">
                <a:solidFill>
                  <a:srgbClr val="000000"/>
                </a:solidFill>
              </a:rPr>
              <a:pPr eaLnBrk="1" hangingPunct="1"/>
              <a:t>114</a:t>
            </a:fld>
            <a:endParaRPr lang="en-US" sz="1200">
              <a:solidFill>
                <a:srgbClr val="000000"/>
              </a:solidFill>
            </a:endParaRPr>
          </a:p>
        </p:txBody>
      </p:sp>
      <p:sp>
        <p:nvSpPr>
          <p:cNvPr id="215042" name="Rectangle 1026"/>
          <p:cNvSpPr>
            <a:spLocks noGrp="1" noRot="1" noChangeAspect="1" noChangeArrowheads="1" noTextEdit="1"/>
          </p:cNvSpPr>
          <p:nvPr>
            <p:ph type="sldImg"/>
          </p:nvPr>
        </p:nvSpPr>
        <p:spPr>
          <a:ln/>
        </p:spPr>
      </p:sp>
      <p:sp>
        <p:nvSpPr>
          <p:cNvPr id="2150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18115"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20163"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E3BF94-FDF9-DF47-A0FC-5C5CD04128A8}" type="slidenum">
              <a:rPr lang="en-US" sz="1200">
                <a:solidFill>
                  <a:srgbClr val="000000"/>
                </a:solidFill>
              </a:rPr>
              <a:pPr eaLnBrk="1" hangingPunct="1"/>
              <a:t>117</a:t>
            </a:fld>
            <a:endParaRPr lang="en-US" sz="1200">
              <a:solidFill>
                <a:srgbClr val="000000"/>
              </a:solidFill>
            </a:endParaRPr>
          </a:p>
        </p:txBody>
      </p:sp>
      <p:sp>
        <p:nvSpPr>
          <p:cNvPr id="222210" name="AutoShape 2"/>
          <p:cNvSpPr>
            <a:spLocks noGrp="1" noRot="1" noChangeAspect="1" noChangeArrowheads="1" noTextEdit="1"/>
          </p:cNvSpPr>
          <p:nvPr>
            <p:ph type="sldImg"/>
          </p:nvPr>
        </p:nvSpPr>
        <p:spPr>
          <a:xfrm>
            <a:off x="841375" y="241300"/>
            <a:ext cx="5233988" cy="3925888"/>
          </a:xfrm>
          <a:ln/>
        </p:spPr>
      </p:sp>
      <p:sp>
        <p:nvSpPr>
          <p:cNvPr id="222211"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dirty="0">
                <a:ea typeface="ＭＳ Ｐゴシック" charset="0"/>
                <a:cs typeface="ＭＳ Ｐゴシック" charset="0"/>
              </a:rPr>
              <a:t>Christ</a:t>
            </a:r>
            <a:r>
              <a:rPr lang="ja-JP" altLang="en-US">
                <a:ea typeface="ＭＳ Ｐゴシック" charset="0"/>
                <a:cs typeface="ＭＳ Ｐゴシック" charset="0"/>
              </a:rPr>
              <a:t>’</a:t>
            </a:r>
            <a:r>
              <a:rPr lang="en-US" altLang="ja-JP" dirty="0">
                <a:ea typeface="ＭＳ Ｐゴシック" charset="0"/>
                <a:cs typeface="ＭＳ Ｐゴシック" charset="0"/>
              </a:rPr>
              <a:t>s 3½ year ministry spanned four Passovers.  However, the Synoptics mention only one Passover (#2 on this timeline), which could give the impression of only a year-old ministry.  John fills in the details, though, by showing three other Passovers not mentioned by Matthew, </a:t>
            </a:r>
            <a:r>
              <a:rPr lang="en-US" altLang="ja-JP" dirty="0" err="1">
                <a:ea typeface="ＭＳ Ｐゴシック" charset="0"/>
                <a:cs typeface="ＭＳ Ｐゴシック" charset="0"/>
              </a:rPr>
              <a:t>Marak</a:t>
            </a:r>
            <a:r>
              <a:rPr lang="en-US" altLang="ja-JP" dirty="0">
                <a:ea typeface="ＭＳ Ｐゴシック" charset="0"/>
                <a:cs typeface="ＭＳ Ｐゴシック" charset="0"/>
              </a:rPr>
              <a:t>, or Luke.</a:t>
            </a:r>
          </a:p>
          <a:p>
            <a:pPr marL="112713" indent="-112713" defTabSz="1020763" eaLnBrk="1" hangingPunct="1"/>
            <a:endParaRPr lang="en-US" dirty="0">
              <a:ea typeface="ＭＳ Ｐゴシック" charset="0"/>
              <a:cs typeface="ＭＳ Ｐゴシック" charset="0"/>
            </a:endParaRPr>
          </a:p>
          <a:p>
            <a:pPr marL="112713" marR="0" lvl="0" indent="-112713" algn="l" defTabSz="1020763"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基督的三年半事工跨越了四个逾越节。然而，四福音书中只有</a:t>
            </a:r>
            <a:r>
              <a:rPr lang="en-US" altLang="zh-CN" dirty="0">
                <a:solidFill>
                  <a:srgbClr val="0E0E0E"/>
                </a:solidFill>
                <a:effectLst/>
                <a:latin typeface=".AppleSystemUIFont"/>
              </a:rPr>
              <a:t>《</a:t>
            </a:r>
            <a:r>
              <a:rPr lang="zh-CN" altLang="en-US" dirty="0">
                <a:solidFill>
                  <a:srgbClr val="0E0E0E"/>
                </a:solidFill>
                <a:effectLst/>
                <a:latin typeface=".AppleSystemUIFont"/>
              </a:rPr>
              <a:t>马太福音</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马可福音</a:t>
            </a:r>
            <a:r>
              <a:rPr lang="en-US" altLang="zh-CN" dirty="0">
                <a:solidFill>
                  <a:srgbClr val="0E0E0E"/>
                </a:solidFill>
                <a:effectLst/>
                <a:latin typeface=".AppleSystemUIFont"/>
              </a:rPr>
              <a:t>》</a:t>
            </a:r>
            <a:r>
              <a:rPr lang="zh-CN" altLang="en-US" dirty="0">
                <a:solidFill>
                  <a:srgbClr val="0E0E0E"/>
                </a:solidFill>
                <a:effectLst/>
                <a:latin typeface=".AppleSystemUIFont"/>
              </a:rPr>
              <a:t>和</a:t>
            </a:r>
            <a:r>
              <a:rPr lang="en-US" altLang="zh-CN" dirty="0">
                <a:solidFill>
                  <a:srgbClr val="0E0E0E"/>
                </a:solidFill>
                <a:effectLst/>
                <a:latin typeface=".AppleSystemUIFont"/>
              </a:rPr>
              <a:t>《</a:t>
            </a:r>
            <a:r>
              <a:rPr lang="zh-CN" altLang="en-US" dirty="0">
                <a:solidFill>
                  <a:srgbClr val="0E0E0E"/>
                </a:solidFill>
                <a:effectLst/>
                <a:latin typeface=".AppleSystemUIFont"/>
              </a:rPr>
              <a:t>路加福音</a:t>
            </a:r>
            <a:r>
              <a:rPr lang="en-US" altLang="zh-CN" dirty="0">
                <a:solidFill>
                  <a:srgbClr val="0E0E0E"/>
                </a:solidFill>
                <a:effectLst/>
                <a:latin typeface=".AppleSystemUIFont"/>
              </a:rPr>
              <a:t>》</a:t>
            </a:r>
            <a:r>
              <a:rPr lang="zh-CN" altLang="en-US" dirty="0">
                <a:solidFill>
                  <a:srgbClr val="0E0E0E"/>
                </a:solidFill>
                <a:effectLst/>
                <a:latin typeface=".AppleSystemUIFont"/>
              </a:rPr>
              <a:t>提到一个逾越节（在这个时间表上标记为</a:t>
            </a:r>
            <a:r>
              <a:rPr lang="en-US" altLang="zh-CN" dirty="0">
                <a:solidFill>
                  <a:srgbClr val="0E0E0E"/>
                </a:solidFill>
                <a:effectLst/>
                <a:latin typeface=".AppleSystemUIFont"/>
              </a:rPr>
              <a:t>#2</a:t>
            </a:r>
            <a:r>
              <a:rPr lang="zh-CN" altLang="en-US" dirty="0">
                <a:solidFill>
                  <a:srgbClr val="0E0E0E"/>
                </a:solidFill>
                <a:effectLst/>
                <a:latin typeface=".AppleSystemUIFont"/>
              </a:rPr>
              <a:t>），这可能会给人一种他事工仅有一年的印象。然而，</a:t>
            </a:r>
            <a:r>
              <a:rPr lang="en-US" altLang="zh-CN" dirty="0">
                <a:solidFill>
                  <a:srgbClr val="0E0E0E"/>
                </a:solidFill>
                <a:effectLst/>
                <a:latin typeface=".AppleSystemUIFont"/>
              </a:rPr>
              <a:t>《</a:t>
            </a:r>
            <a:r>
              <a:rPr lang="zh-CN" altLang="en-US" dirty="0">
                <a:solidFill>
                  <a:srgbClr val="0E0E0E"/>
                </a:solidFill>
                <a:effectLst/>
                <a:latin typeface=".AppleSystemUIFont"/>
              </a:rPr>
              <a:t>约翰福音</a:t>
            </a:r>
            <a:r>
              <a:rPr lang="en-US" altLang="zh-CN" dirty="0">
                <a:solidFill>
                  <a:srgbClr val="0E0E0E"/>
                </a:solidFill>
                <a:effectLst/>
                <a:latin typeface=".AppleSystemUIFont"/>
              </a:rPr>
              <a:t>》</a:t>
            </a:r>
            <a:r>
              <a:rPr lang="zh-CN" altLang="en-US" dirty="0">
                <a:solidFill>
                  <a:srgbClr val="0E0E0E"/>
                </a:solidFill>
                <a:effectLst/>
                <a:latin typeface=".AppleSystemUIFont"/>
              </a:rPr>
              <a:t>填补了这些细节，显示了另外三个逾越节，这是</a:t>
            </a:r>
            <a:r>
              <a:rPr lang="en-US" altLang="zh-CN" dirty="0">
                <a:solidFill>
                  <a:srgbClr val="0E0E0E"/>
                </a:solidFill>
                <a:effectLst/>
                <a:latin typeface=".AppleSystemUIFont"/>
              </a:rPr>
              <a:t>《</a:t>
            </a:r>
            <a:r>
              <a:rPr lang="zh-CN" altLang="en-US" dirty="0">
                <a:solidFill>
                  <a:srgbClr val="0E0E0E"/>
                </a:solidFill>
                <a:effectLst/>
                <a:latin typeface=".AppleSystemUIFont"/>
              </a:rPr>
              <a:t>马太福音</a:t>
            </a:r>
            <a:r>
              <a:rPr lang="en-US" altLang="zh-CN" dirty="0">
                <a:solidFill>
                  <a:srgbClr val="0E0E0E"/>
                </a:solidFill>
                <a:effectLst/>
                <a:latin typeface=".AppleSystemUIFont"/>
              </a:rPr>
              <a:t>》</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马可福音</a:t>
            </a:r>
            <a:r>
              <a:rPr lang="en-US" altLang="zh-CN" dirty="0">
                <a:solidFill>
                  <a:srgbClr val="0E0E0E"/>
                </a:solidFill>
                <a:effectLst/>
                <a:latin typeface=".AppleSystemUIFont"/>
              </a:rPr>
              <a:t>》</a:t>
            </a:r>
            <a:r>
              <a:rPr lang="zh-CN" altLang="en-US" dirty="0">
                <a:solidFill>
                  <a:srgbClr val="0E0E0E"/>
                </a:solidFill>
                <a:effectLst/>
                <a:latin typeface=".AppleSystemUIFont"/>
              </a:rPr>
              <a:t>或</a:t>
            </a:r>
            <a:r>
              <a:rPr lang="en-US" altLang="zh-CN" dirty="0">
                <a:solidFill>
                  <a:srgbClr val="0E0E0E"/>
                </a:solidFill>
                <a:effectLst/>
                <a:latin typeface=".AppleSystemUIFont"/>
              </a:rPr>
              <a:t>《</a:t>
            </a:r>
            <a:r>
              <a:rPr lang="zh-CN" altLang="en-US" dirty="0">
                <a:solidFill>
                  <a:srgbClr val="0E0E0E"/>
                </a:solidFill>
                <a:effectLst/>
                <a:latin typeface=".AppleSystemUIFont"/>
              </a:rPr>
              <a:t>路加福音</a:t>
            </a:r>
            <a:r>
              <a:rPr lang="en-US" altLang="zh-CN" dirty="0">
                <a:solidFill>
                  <a:srgbClr val="0E0E0E"/>
                </a:solidFill>
                <a:effectLst/>
                <a:latin typeface=".AppleSystemUIFont"/>
              </a:rPr>
              <a:t>》</a:t>
            </a:r>
            <a:r>
              <a:rPr lang="zh-CN" altLang="en-US" dirty="0">
                <a:solidFill>
                  <a:srgbClr val="0E0E0E"/>
                </a:solidFill>
                <a:effectLst/>
                <a:latin typeface=".AppleSystemUIFont"/>
              </a:rPr>
              <a:t>没有提到的。</a:t>
            </a:r>
          </a:p>
          <a:p>
            <a:pPr marL="112713" indent="-112713" defTabSz="1020763" eaLnBrk="1" hangingPunct="1"/>
            <a:endParaRPr lang="en-US" dirty="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22425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endParaRPr lang="en-US">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3FC8A0D-5BF8-1241-9BF4-6F534EC1FFE7}" type="slidenum">
              <a:rPr lang="en-US" sz="1200"/>
              <a:pPr eaLnBrk="1" hangingPunct="1"/>
              <a:t>119</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5C145F-4E57-B945-95DA-D6B3030F9D9F}" type="slidenum">
              <a:rPr lang="en-US" sz="1200"/>
              <a:pPr eaLnBrk="1" hangingPunct="1"/>
              <a:t>120</a:t>
            </a:fld>
            <a:endParaRPr lang="en-US" sz="1200"/>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1463936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42079061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人们长期以来一直在寻求永生。</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517000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223219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5136159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3021285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2283498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28736967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866930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72207817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How do you think you got this life?</a:t>
            </a:r>
          </a:p>
          <a:p>
            <a:r>
              <a:rPr lang="en-US" dirty="0">
                <a:latin typeface="Arial" panose="020B0604020202020204" pitchFamily="34" charset="0"/>
                <a:cs typeface="Arial" panose="020B0604020202020204" pitchFamily="34" charset="0"/>
              </a:rPr>
              <a:t>Do you feel you need to be good enough to go to God?</a:t>
            </a:r>
          </a:p>
          <a:p>
            <a:r>
              <a:rPr lang="en-US" dirty="0">
                <a:latin typeface="Arial" panose="020B0604020202020204" pitchFamily="34" charset="0"/>
                <a:cs typeface="Arial" panose="020B0604020202020204" pitchFamily="34" charset="0"/>
              </a:rPr>
              <a:t>Do you think certain sins keep you out of heaven (LGBT)?</a:t>
            </a:r>
          </a:p>
          <a:p>
            <a:endParaRPr lang="en-US" dirty="0">
              <a:latin typeface="Arial" panose="020B0604020202020204" pitchFamily="34" charset="0"/>
              <a:cs typeface="Arial" panose="020B0604020202020204" pitchFamily="34" charset="0"/>
            </a:endParaRPr>
          </a:p>
          <a:p>
            <a:r>
              <a:rPr lang="zh-CN" altLang="en-US" dirty="0">
                <a:solidFill>
                  <a:srgbClr val="0E0E0E"/>
                </a:solidFill>
                <a:effectLst/>
                <a:latin typeface=".AppleSystemUIFont"/>
              </a:rPr>
              <a:t>你觉得你是怎么得到这生命的？</a:t>
            </a:r>
          </a:p>
          <a:p>
            <a:r>
              <a:rPr lang="zh-CN" altLang="en-US" dirty="0">
                <a:solidFill>
                  <a:srgbClr val="0E0E0E"/>
                </a:solidFill>
                <a:effectLst/>
                <a:latin typeface=".AppleSystemUIFont"/>
              </a:rPr>
              <a:t>你觉得你需要足够好才能去见神吗？</a:t>
            </a:r>
          </a:p>
          <a:p>
            <a:r>
              <a:rPr lang="zh-CN" altLang="en-US" dirty="0">
                <a:solidFill>
                  <a:srgbClr val="0E0E0E"/>
                </a:solidFill>
                <a:effectLst/>
                <a:latin typeface=".AppleSystemUIFont"/>
              </a:rPr>
              <a:t>你认为某些罪行（如</a:t>
            </a:r>
            <a:r>
              <a:rPr lang="en-US" altLang="zh-CN" dirty="0">
                <a:solidFill>
                  <a:srgbClr val="0E0E0E"/>
                </a:solidFill>
                <a:effectLst/>
                <a:latin typeface=".AppleSystemUIFont"/>
              </a:rPr>
              <a:t>LGBT</a:t>
            </a:r>
            <a:r>
              <a:rPr lang="zh-CN" altLang="en-US" dirty="0">
                <a:solidFill>
                  <a:srgbClr val="0E0E0E"/>
                </a:solidFill>
                <a:effectLst/>
                <a:latin typeface=".AppleSystemUIFont"/>
              </a:rPr>
              <a:t>）会让你无法进入天堂吗？</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3040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08686672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3182642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CAC0C-1146-2D44-A80E-A0B74DDFB84D}" type="slidenum">
              <a:rPr lang="en-US" sz="1200"/>
              <a:pPr eaLnBrk="1" hangingPunct="1"/>
              <a:t>135</a:t>
            </a:fld>
            <a:endParaRPr lang="en-US" sz="1200"/>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B9DE543-AC7F-F14C-893C-8EC3F8C41EAC}" type="slidenum">
              <a:rPr lang="en-US" sz="1200">
                <a:solidFill>
                  <a:prstClr val="black"/>
                </a:solidFill>
              </a:rPr>
              <a:pPr eaLnBrk="1" hangingPunct="1"/>
              <a:t>137</a:t>
            </a:fld>
            <a:endParaRPr lang="en-US" sz="1200">
              <a:solidFill>
                <a:prstClr val="black"/>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12369B-2564-6E4C-A280-2391B8E9FB82}" type="slidenum">
              <a:rPr lang="en-US" sz="1200"/>
              <a:pPr eaLnBrk="1" hangingPunct="1"/>
              <a:t>138</a:t>
            </a:fld>
            <a:endParaRPr lang="en-US" sz="1200"/>
          </a:p>
        </p:txBody>
      </p:sp>
      <p:sp>
        <p:nvSpPr>
          <p:cNvPr id="203778" name="Rectangle 1026"/>
          <p:cNvSpPr>
            <a:spLocks noGrp="1" noRot="1" noChangeAspect="1" noChangeArrowheads="1" noTextEdit="1"/>
          </p:cNvSpPr>
          <p:nvPr>
            <p:ph type="sldImg"/>
          </p:nvPr>
        </p:nvSpPr>
        <p:spPr>
          <a:ln/>
        </p:spPr>
      </p:sp>
      <p:sp>
        <p:nvSpPr>
          <p:cNvPr id="20377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978026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8719499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5083001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solidFill>
                <a:prstClr val="black"/>
              </a:solidFill>
            </a:endParaRPr>
          </a:p>
        </p:txBody>
      </p:sp>
      <p:sp>
        <p:nvSpPr>
          <p:cNvPr id="33485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1224541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376949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04094E-F4EB-4C46-8FE5-26F3E4F1702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98018" name="Rectangle 2"/>
          <p:cNvSpPr>
            <a:spLocks noGrp="1" noRot="1" noChangeAspect="1" noChangeArrowheads="1" noTextEdit="1"/>
          </p:cNvSpPr>
          <p:nvPr>
            <p:ph type="sldImg"/>
          </p:nvPr>
        </p:nvSpPr>
        <p:spPr>
          <a:solidFill>
            <a:srgbClr val="FFFFFF"/>
          </a:solidFill>
          <a:ln/>
        </p:spPr>
      </p:sp>
      <p:sp>
        <p:nvSpPr>
          <p:cNvPr id="598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may look like a cryptic message but it</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the Divine Code!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这看起来可能像一条神秘的信息，但实际上它是圣经中最著名的一节经文。它告诉我们，只要我们将信任寄托在耶稣基督身上，神就赐给我们与祂永远同在的生命。这不是</a:t>
            </a:r>
            <a:r>
              <a:rPr lang="en-US" altLang="zh-CN" dirty="0">
                <a:solidFill>
                  <a:srgbClr val="0E0E0E"/>
                </a:solidFill>
                <a:effectLst/>
                <a:latin typeface=".AppleSystemUIFont"/>
              </a:rPr>
              <a:t>《</a:t>
            </a:r>
            <a:r>
              <a:rPr lang="zh-CN" altLang="en-US" dirty="0">
                <a:solidFill>
                  <a:srgbClr val="0E0E0E"/>
                </a:solidFill>
                <a:effectLst/>
                <a:latin typeface=".AppleSystemUIFont"/>
              </a:rPr>
              <a:t>达芬奇密码</a:t>
            </a:r>
            <a:r>
              <a:rPr lang="en-US" altLang="zh-CN" dirty="0">
                <a:solidFill>
                  <a:srgbClr val="0E0E0E"/>
                </a:solidFill>
                <a:effectLst/>
                <a:latin typeface=".AppleSystemUIFont"/>
              </a:rPr>
              <a:t>》</a:t>
            </a:r>
            <a:r>
              <a:rPr lang="zh-CN" altLang="en-US" dirty="0">
                <a:solidFill>
                  <a:srgbClr val="0E0E0E"/>
                </a:solidFill>
                <a:effectLst/>
                <a:latin typeface=".AppleSystemUIFont"/>
              </a:rPr>
              <a:t>，而是</a:t>
            </a:r>
            <a:r>
              <a:rPr lang="zh-CN" altLang="en-US" b="1" dirty="0">
                <a:solidFill>
                  <a:srgbClr val="0E0E0E"/>
                </a:solidFill>
                <a:effectLst/>
                <a:latin typeface=".AppleSystemUIFont"/>
              </a:rPr>
              <a:t>神圣密码</a:t>
            </a:r>
            <a:r>
              <a:rPr lang="zh-CN" altLang="en-US" dirty="0">
                <a:solidFill>
                  <a:srgbClr val="0E0E0E"/>
                </a:solidFill>
                <a:effectLst/>
                <a:latin typeface=".AppleSystemUIFont"/>
              </a:rPr>
              <a:t>！</a:t>
            </a: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9486512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20873459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748D4C6-A77F-CC49-ADC7-BA2149F38271}" type="slidenum">
              <a:rPr lang="en-US" sz="1200"/>
              <a:pPr eaLnBrk="1" hangingPunct="1"/>
              <a:t>154</a:t>
            </a:fld>
            <a:endParaRPr lang="en-US" sz="1200"/>
          </a:p>
        </p:txBody>
      </p:sp>
      <p:sp>
        <p:nvSpPr>
          <p:cNvPr id="234498" name="Rectangle 2"/>
          <p:cNvSpPr>
            <a:spLocks noGrp="1" noRot="1" noChangeAspect="1" noChangeArrowheads="1" noTextEdit="1"/>
          </p:cNvSpPr>
          <p:nvPr>
            <p:ph type="sldImg"/>
          </p:nvPr>
        </p:nvSpPr>
        <p:spPr>
          <a:ln/>
        </p:spPr>
      </p:sp>
      <p:sp>
        <p:nvSpPr>
          <p:cNvPr id="23449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8AE9E8-8159-6042-B9E8-0292DCEB13C2}" type="slidenum">
              <a:rPr lang="en-US" sz="1200">
                <a:solidFill>
                  <a:prstClr val="black"/>
                </a:solidFill>
              </a:rPr>
              <a:pPr eaLnBrk="1" hangingPunct="1"/>
              <a:t>155</a:t>
            </a:fld>
            <a:endParaRPr lang="en-US" sz="1200">
              <a:solidFill>
                <a:prstClr val="black"/>
              </a:solidFill>
            </a:endParaRPr>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a:p>
            <a:endParaRPr lang="en-US" sz="1200" dirty="0">
              <a:latin typeface="Arial"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尼西亚信经（公元</a:t>
            </a:r>
            <a:r>
              <a:rPr lang="en-US" altLang="zh-CN" dirty="0">
                <a:solidFill>
                  <a:srgbClr val="0E0E0E"/>
                </a:solidFill>
                <a:effectLst/>
                <a:latin typeface=".AppleSystemUIFont"/>
              </a:rPr>
              <a:t>325</a:t>
            </a:r>
            <a:r>
              <a:rPr lang="zh-CN" altLang="en-US" dirty="0">
                <a:solidFill>
                  <a:srgbClr val="0E0E0E"/>
                </a:solidFill>
                <a:effectLst/>
                <a:latin typeface=".AppleSystemUIFont"/>
              </a:rPr>
              <a:t>年）是早期教会第二古老的信条，仅次于</a:t>
            </a:r>
            <a:r>
              <a:rPr lang="en-US" altLang="zh-CN" dirty="0">
                <a:solidFill>
                  <a:srgbClr val="0E0E0E"/>
                </a:solidFill>
                <a:effectLst/>
                <a:latin typeface=".AppleSystemUIFont"/>
              </a:rPr>
              <a:t>1</a:t>
            </a:r>
            <a:r>
              <a:rPr lang="zh-CN" altLang="en-US" dirty="0">
                <a:solidFill>
                  <a:srgbClr val="0E0E0E"/>
                </a:solidFill>
                <a:effectLst/>
                <a:latin typeface=".AppleSystemUIFont"/>
              </a:rPr>
              <a:t>至</a:t>
            </a:r>
            <a:r>
              <a:rPr lang="en-US" altLang="zh-CN" dirty="0">
                <a:solidFill>
                  <a:srgbClr val="0E0E0E"/>
                </a:solidFill>
                <a:effectLst/>
                <a:latin typeface=".AppleSystemUIFont"/>
              </a:rPr>
              <a:t>3</a:t>
            </a:r>
            <a:r>
              <a:rPr lang="zh-CN" altLang="en-US" dirty="0">
                <a:solidFill>
                  <a:srgbClr val="0E0E0E"/>
                </a:solidFill>
                <a:effectLst/>
                <a:latin typeface=".AppleSystemUIFont"/>
              </a:rPr>
              <a:t>世纪的使徒信经。但我们为什么会有它呢？</a:t>
            </a:r>
          </a:p>
          <a:p>
            <a:endParaRPr lang="en-US" sz="1200" dirty="0">
              <a:latin typeface="Arial" charset="0"/>
              <a:ea typeface="ＭＳ Ｐゴシック" charset="0"/>
              <a:cs typeface="ＭＳ Ｐゴシック" charset="0"/>
            </a:endParaRP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9701187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7D770F-5B87-2D41-B24C-A12FDE017769}" type="slidenum">
              <a:rPr lang="en-US" sz="1200">
                <a:solidFill>
                  <a:srgbClr val="000000"/>
                </a:solidFill>
              </a:rPr>
              <a:pPr eaLnBrk="1" hangingPunct="1"/>
              <a:t>157</a:t>
            </a:fld>
            <a:endParaRPr lang="en-US" sz="1200">
              <a:solidFill>
                <a:srgbClr val="000000"/>
              </a:solidFill>
            </a:endParaRPr>
          </a:p>
        </p:txBody>
      </p:sp>
      <p:sp>
        <p:nvSpPr>
          <p:cNvPr id="240642" name="Rectangle 2"/>
          <p:cNvSpPr>
            <a:spLocks noGrp="1" noRot="1" noChangeAspect="1" noChangeArrowheads="1" noTextEdit="1"/>
          </p:cNvSpPr>
          <p:nvPr>
            <p:ph type="sldImg"/>
          </p:nvPr>
        </p:nvSpPr>
        <p:spPr>
          <a:solidFill>
            <a:srgbClr val="FFFFFF"/>
          </a:solidFill>
          <a:ln/>
        </p:spPr>
      </p:sp>
      <p:sp>
        <p:nvSpPr>
          <p:cNvPr id="240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异教者当中有一位叫阿里乌斯。他否认基督象天父也是永恒的。阿里乌斯的教义说明基督在过去的永恒里有个起点。</a:t>
            </a:r>
            <a:endParaRPr lang="en-US">
              <a:latin typeface="Arial" charset="0"/>
              <a:ea typeface="ＭＳ Ｐゴシック" charset="0"/>
              <a:cs typeface="Arial"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5AC225B-01DB-594C-9780-D829B0202D41}" type="slidenum">
              <a:rPr lang="en-US" sz="1200">
                <a:solidFill>
                  <a:srgbClr val="000000"/>
                </a:solidFill>
              </a:rPr>
              <a:pPr eaLnBrk="1" hangingPunct="1"/>
              <a:t>158</a:t>
            </a:fld>
            <a:endParaRPr lang="en-US" sz="1200">
              <a:solidFill>
                <a:srgbClr val="000000"/>
              </a:solidFill>
            </a:endParaRPr>
          </a:p>
        </p:txBody>
      </p:sp>
      <p:sp>
        <p:nvSpPr>
          <p:cNvPr id="242690" name="Rectangle 2"/>
          <p:cNvSpPr>
            <a:spLocks noGrp="1" noRot="1" noChangeAspect="1" noChangeArrowheads="1" noTextEdit="1"/>
          </p:cNvSpPr>
          <p:nvPr>
            <p:ph type="sldImg"/>
          </p:nvPr>
        </p:nvSpPr>
        <p:spPr>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阿里乌斯的上司亚历山大的看法是规范的。他相信天父和耶稣都不是被创造的。反而，阿里乌斯却相信耶稣也是被创造的。他的教义是天父创造了耶稣，过后耶稣创造了万物。</a:t>
            </a:r>
            <a:endParaRPr lang="en-US">
              <a:latin typeface="Arial" charset="0"/>
              <a:ea typeface="ＭＳ Ｐゴシック" charset="0"/>
              <a:cs typeface="Arial"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C41172A-5340-4F47-9F37-EE371ED5D13C}" type="slidenum">
              <a:rPr lang="en-US" sz="1200">
                <a:solidFill>
                  <a:srgbClr val="000000"/>
                </a:solidFill>
              </a:rPr>
              <a:pPr eaLnBrk="1" hangingPunct="1"/>
              <a:t>159</a:t>
            </a:fld>
            <a:endParaRPr lang="en-US" sz="1200">
              <a:solidFill>
                <a:srgbClr val="000000"/>
              </a:solidFill>
            </a:endParaRPr>
          </a:p>
        </p:txBody>
      </p:sp>
      <p:sp>
        <p:nvSpPr>
          <p:cNvPr id="238594" name="Rectangle 2"/>
          <p:cNvSpPr>
            <a:spLocks noGrp="1" noRot="1" noChangeAspect="1" noChangeArrowheads="1" noTextEdit="1"/>
          </p:cNvSpPr>
          <p:nvPr>
            <p:ph type="sldImg"/>
          </p:nvPr>
        </p:nvSpPr>
        <p:spPr>
          <a:solidFill>
            <a:srgbClr val="FFFFFF"/>
          </a:solidFill>
          <a:ln/>
        </p:spPr>
      </p:sp>
      <p:sp>
        <p:nvSpPr>
          <p:cNvPr id="238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让我们看看最早的会议对于耶稣的想法。在尼西亚（</a:t>
            </a:r>
            <a:r>
              <a:rPr lang="zh-SG">
                <a:latin typeface="Arial" charset="0"/>
                <a:ea typeface="SimSun" charset="0"/>
                <a:cs typeface="SimSun" charset="0"/>
                <a:hlinkClick r:id="rId3"/>
              </a:rPr>
              <a:t>今</a:t>
            </a:r>
            <a:r>
              <a:rPr lang="zh-SG">
                <a:latin typeface="Arial" charset="0"/>
                <a:ea typeface="SimSun" charset="0"/>
                <a:cs typeface="SimSun" charset="0"/>
                <a:hlinkClick r:id="rId4"/>
              </a:rPr>
              <a:t>土耳其</a:t>
            </a:r>
            <a:r>
              <a:rPr lang="zh-CN" altLang="en-US">
                <a:latin typeface="Arial" charset="0"/>
                <a:ea typeface="SimSun" charset="0"/>
                <a:cs typeface="SimSun" charset="0"/>
              </a:rPr>
              <a:t>）的焦点是两位在亚历山太，埃及，的教会领袖的反面信念。</a:t>
            </a:r>
            <a:endParaRPr lang="en-US">
              <a:latin typeface="Arial" charset="0"/>
              <a:ea typeface="ＭＳ Ｐゴシック" charset="0"/>
              <a:cs typeface="Arial"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149BA51-2CE3-5E46-85E4-840A3E26F940}" type="slidenum">
              <a:rPr lang="en-US" sz="1200">
                <a:solidFill>
                  <a:srgbClr val="000000"/>
                </a:solidFill>
              </a:rPr>
              <a:pPr eaLnBrk="1" hangingPunct="1"/>
              <a:t>160</a:t>
            </a:fld>
            <a:endParaRPr lang="en-US" sz="1200">
              <a:solidFill>
                <a:srgbClr val="000000"/>
              </a:solidFill>
            </a:endParaRPr>
          </a:p>
        </p:txBody>
      </p:sp>
      <p:sp>
        <p:nvSpPr>
          <p:cNvPr id="250882" name="Rectangle 2"/>
          <p:cNvSpPr>
            <a:spLocks noGrp="1" noRot="1" noChangeAspect="1" noChangeArrowheads="1" noTextEdit="1"/>
          </p:cNvSpPr>
          <p:nvPr>
            <p:ph type="sldImg"/>
          </p:nvPr>
        </p:nvSpPr>
        <p:spPr>
          <a:solidFill>
            <a:srgbClr val="FFFFFF"/>
          </a:solidFill>
          <a:ln/>
        </p:spPr>
      </p:sp>
      <p:sp>
        <p:nvSpPr>
          <p:cNvPr id="250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charset="0"/>
              <a:ea typeface="ＭＳ Ｐゴシック" charset="0"/>
              <a:cs typeface="Arial"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04604D-8E1A-5040-AEE1-118236A33D35}" type="slidenum">
              <a:rPr lang="en-US" sz="1200">
                <a:solidFill>
                  <a:srgbClr val="000000"/>
                </a:solidFill>
              </a:rPr>
              <a:pPr eaLnBrk="1" hangingPunct="1"/>
              <a:t>161</a:t>
            </a:fld>
            <a:endParaRPr lang="en-US" sz="1200">
              <a:solidFill>
                <a:srgbClr val="000000"/>
              </a:solidFill>
            </a:endParaRPr>
          </a:p>
        </p:txBody>
      </p:sp>
      <p:sp>
        <p:nvSpPr>
          <p:cNvPr id="25293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252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早期的基督教徒都坚信耶稣的却是神！希伯来书</a:t>
            </a:r>
            <a:r>
              <a:rPr lang="en-US" altLang="zh-CN">
                <a:latin typeface="Arial" charset="0"/>
                <a:ea typeface="ＭＳ Ｐゴシック" charset="0"/>
                <a:cs typeface="Arial" charset="0"/>
              </a:rPr>
              <a:t>1∶8</a:t>
            </a:r>
            <a:r>
              <a:rPr lang="zh-CN" altLang="en-US">
                <a:latin typeface="Arial" charset="0"/>
                <a:ea typeface="ＭＳ Ｐゴシック" charset="0"/>
                <a:cs typeface="Arial" charset="0"/>
              </a:rPr>
              <a:t> 给我们最可靠的见证，那时天父本身的见证。</a:t>
            </a:r>
            <a:endParaRPr lang="en-US">
              <a:latin typeface="Arial" charset="0"/>
              <a:ea typeface="ＭＳ Ｐゴシック" charset="0"/>
              <a:cs typeface="Arial"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A8BB5-97E6-5E44-BFCF-C6A4F6E8EC99}" type="slidenum">
              <a:rPr lang="en-US" sz="1200">
                <a:solidFill>
                  <a:srgbClr val="000000"/>
                </a:solidFill>
              </a:rPr>
              <a:pPr eaLnBrk="1" hangingPunct="1"/>
              <a:t>162</a:t>
            </a:fld>
            <a:endParaRPr lang="en-US" sz="1200">
              <a:solidFill>
                <a:srgbClr val="000000"/>
              </a:solidFill>
            </a:endParaRPr>
          </a:p>
        </p:txBody>
      </p:sp>
      <p:sp>
        <p:nvSpPr>
          <p:cNvPr id="254978" name="Rectangle 2"/>
          <p:cNvSpPr>
            <a:spLocks noGrp="1" noRot="1" noChangeAspect="1" noChangeArrowheads="1" noTextEdit="1"/>
          </p:cNvSpPr>
          <p:nvPr>
            <p:ph type="sldImg"/>
          </p:nvPr>
        </p:nvSpPr>
        <p:spPr>
          <a:solidFill>
            <a:srgbClr val="FFFFFF"/>
          </a:solidFill>
          <a:ln/>
        </p:spPr>
      </p:sp>
      <p:sp>
        <p:nvSpPr>
          <p:cNvPr id="2549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SG">
                <a:latin typeface="Arial" charset="0"/>
                <a:ea typeface="SimSun" charset="0"/>
                <a:cs typeface="SimSun" charset="0"/>
              </a:rPr>
              <a:t>尼西亚会议</a:t>
            </a:r>
            <a:r>
              <a:rPr lang="zh-CN" altLang="en-US">
                <a:latin typeface="Arial" charset="0"/>
                <a:ea typeface="SimSun" charset="0"/>
                <a:cs typeface="SimSun" charset="0"/>
              </a:rPr>
              <a:t>之前已经有许多门徒坚信基督是神</a:t>
            </a:r>
            <a:endParaRPr lang="en-US">
              <a:latin typeface="Arial" charset="0"/>
              <a:ea typeface="SimSun" charset="0"/>
              <a:cs typeface="SimSu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0213DC7-C7C2-4C4C-9CA1-1B673A71ED3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02114" name="Rectangle 2"/>
          <p:cNvSpPr>
            <a:spLocks noGrp="1" noRot="1" noChangeAspect="1" noChangeArrowheads="1" noTextEdit="1"/>
          </p:cNvSpPr>
          <p:nvPr>
            <p:ph type="sldImg"/>
          </p:nvPr>
        </p:nvSpPr>
        <p:spPr>
          <a:solidFill>
            <a:srgbClr val="FFFFFF"/>
          </a:solidFill>
          <a:ln/>
        </p:spPr>
      </p:sp>
      <p:sp>
        <p:nvSpPr>
          <p:cNvPr id="602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This means Jesus is alive today.  This also means you can know him personally.  It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as simple as A-B-C.  Let</a:t>
            </a:r>
            <a:r>
              <a:rPr lang="mr-IN" altLang="ja-JP" dirty="0">
                <a:latin typeface="Arial" panose="020B0604020202020204" pitchFamily="34" charset="0"/>
                <a:ea typeface="ＭＳ Ｐゴシック" charset="0"/>
                <a:cs typeface="ＭＳ Ｐゴシック" charset="0"/>
              </a:rPr>
              <a:t>'</a:t>
            </a:r>
            <a:r>
              <a:rPr lang="en-US" altLang="ja-JP" dirty="0">
                <a:latin typeface="Arial" panose="020B0604020202020204" pitchFamily="34" charset="0"/>
                <a:ea typeface="ＭＳ Ｐゴシック" charset="0"/>
                <a:cs typeface="Arial" panose="020B0604020202020204" pitchFamily="34" charset="0"/>
              </a:rPr>
              <a:t>s bow our heads and if you wish to come into this new relationship with Christ, please pray to him now, acknowledging these three things to him.</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这意味着耶稣今天活着。 这也意味着你可以与他建立个人关系。 这就像</a:t>
            </a:r>
            <a:r>
              <a:rPr lang="en-US" altLang="zh-CN" dirty="0">
                <a:solidFill>
                  <a:srgbClr val="0E0E0E"/>
                </a:solidFill>
                <a:effectLst/>
                <a:latin typeface=".AppleSystemUIFont"/>
              </a:rPr>
              <a:t>A-B-C</a:t>
            </a:r>
            <a:r>
              <a:rPr lang="zh-CN" altLang="en-US" dirty="0">
                <a:solidFill>
                  <a:srgbClr val="0E0E0E"/>
                </a:solidFill>
                <a:effectLst/>
                <a:latin typeface=".AppleSystemUIFont"/>
              </a:rPr>
              <a:t>一样简单。 让我们低下头，如果你愿意与基督建立新的关系，请现在向他祷告，向他承认以下三件事。</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5960866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正统的观点最终胜出，并在尼西亚信经中得到了表达。让我们在朗读这段重要的教义总结时，提醒自己这一点。一起朗读</a:t>
            </a:r>
            <a:r>
              <a:rPr lang="en-US" altLang="zh-CN" dirty="0">
                <a:solidFill>
                  <a:srgbClr val="0E0E0E"/>
                </a:solidFill>
                <a:effectLst/>
                <a:latin typeface=".AppleSystemUIFont"/>
              </a:rPr>
              <a:t>……</a:t>
            </a:r>
            <a:r>
              <a:rPr lang="zh-CN" altLang="en-US" dirty="0">
                <a:solidFill>
                  <a:srgbClr val="0E0E0E"/>
                </a:solidFill>
                <a:effectLst/>
                <a:latin typeface=".AppleSystemUIFont"/>
              </a:rPr>
              <a:t>（背诵经文）</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7311674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4957338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zh-SG" altLang="en-US" dirty="0">
                <a:latin typeface="Arial" charset="0"/>
                <a:ea typeface="SimSun" charset="0"/>
                <a:cs typeface="SimSun" charset="0"/>
              </a:rPr>
              <a:t>正统的</a:t>
            </a:r>
            <a:r>
              <a:rPr lang="zh-CN" altLang="en-US" dirty="0">
                <a:latin typeface="Arial" charset="0"/>
                <a:ea typeface="SimSun" charset="0"/>
                <a:cs typeface="SimSun" charset="0"/>
              </a:rPr>
              <a:t>看法已坚持， 表扬在尼西亚信经里。</a:t>
            </a:r>
            <a:endParaRPr lang="en-US" dirty="0">
              <a:latin typeface="Arial" charset="0"/>
              <a:ea typeface="SimSun" charset="0"/>
              <a:cs typeface="SimSun" charset="0"/>
            </a:endParaRP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568779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A97E8A-AF29-C043-BB8C-AF442CB8FCD0}" type="slidenum">
              <a:rPr lang="en-US" sz="1200">
                <a:solidFill>
                  <a:srgbClr val="000000"/>
                </a:solidFill>
              </a:rPr>
              <a:pPr eaLnBrk="1" hangingPunct="1"/>
              <a:t>166</a:t>
            </a:fld>
            <a:endParaRPr lang="en-US" sz="1200">
              <a:solidFill>
                <a:srgbClr val="000000"/>
              </a:solidFill>
            </a:endParaRPr>
          </a:p>
        </p:txBody>
      </p:sp>
      <p:sp>
        <p:nvSpPr>
          <p:cNvPr id="246786" name="Rectangle 2"/>
          <p:cNvSpPr>
            <a:spLocks noGrp="1" noRot="1" noChangeAspect="1" noChangeArrowheads="1" noTextEdit="1"/>
          </p:cNvSpPr>
          <p:nvPr>
            <p:ph type="sldImg"/>
          </p:nvPr>
        </p:nvSpPr>
        <p:spPr>
          <a:solidFill>
            <a:srgbClr val="FFFFFF"/>
          </a:solidFill>
          <a:ln/>
        </p:spPr>
      </p:sp>
      <p:sp>
        <p:nvSpPr>
          <p:cNvPr id="246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ea typeface="ＭＳ Ｐゴシック" charset="0"/>
                <a:cs typeface="ＭＳ Ｐゴシック" charset="0"/>
              </a:rPr>
              <a:t>Unfortunately, </a:t>
            </a:r>
            <a:r>
              <a:rPr lang="en-US" sz="2400" dirty="0" err="1">
                <a:ea typeface="ＭＳ Ｐゴシック" charset="0"/>
                <a:cs typeface="ＭＳ Ｐゴシック" charset="0"/>
              </a:rPr>
              <a:t>Nicea</a:t>
            </a:r>
            <a:r>
              <a:rPr lang="en-US" sz="2400" dirty="0">
                <a:ea typeface="ＭＳ Ｐゴシック" charset="0"/>
                <a:cs typeface="ＭＳ Ｐゴシック" charset="0"/>
              </a:rPr>
              <a:t> did not end the Arian controversy, which later resurged until its final rejection almost 60 years later.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sz="3600" dirty="0">
                <a:solidFill>
                  <a:srgbClr val="0E0E0E"/>
                </a:solidFill>
                <a:effectLst/>
                <a:latin typeface=".AppleSystemUIFont"/>
              </a:rPr>
              <a:t>不幸的是，尼西亚会议并没有结束亚流争议，直到约</a:t>
            </a:r>
            <a:r>
              <a:rPr lang="en-US" altLang="zh-CN" sz="3600" dirty="0">
                <a:solidFill>
                  <a:srgbClr val="0E0E0E"/>
                </a:solidFill>
                <a:effectLst/>
                <a:latin typeface=".AppleSystemUIFont"/>
              </a:rPr>
              <a:t>60</a:t>
            </a:r>
            <a:r>
              <a:rPr lang="zh-CN" altLang="en-US" sz="3600" dirty="0">
                <a:solidFill>
                  <a:srgbClr val="0E0E0E"/>
                </a:solidFill>
                <a:effectLst/>
                <a:latin typeface=".AppleSystemUIFont"/>
              </a:rPr>
              <a:t>年后它才最终被拒绝。</a:t>
            </a:r>
          </a:p>
          <a:p>
            <a:pPr eaLnBrk="1" hangingPunct="1"/>
            <a:endParaRPr lang="en-US" sz="2400" dirty="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BDFA98-2A6D-414C-A89F-AF8890A97C2E}" type="slidenum">
              <a:rPr lang="en-US" sz="1200">
                <a:solidFill>
                  <a:srgbClr val="000000"/>
                </a:solidFill>
              </a:rPr>
              <a:pPr eaLnBrk="1" hangingPunct="1"/>
              <a:t>167</a:t>
            </a:fld>
            <a:endParaRPr lang="en-US" sz="1200">
              <a:solidFill>
                <a:srgbClr val="000000"/>
              </a:solidFill>
            </a:endParaRPr>
          </a:p>
        </p:txBody>
      </p:sp>
      <p:sp>
        <p:nvSpPr>
          <p:cNvPr id="248834" name="Rectangle 2"/>
          <p:cNvSpPr>
            <a:spLocks noGrp="1" noRot="1" noChangeAspect="1" noChangeArrowheads="1" noTextEdit="1"/>
          </p:cNvSpPr>
          <p:nvPr>
            <p:ph type="sldImg"/>
          </p:nvPr>
        </p:nvSpPr>
        <p:spPr>
          <a:solidFill>
            <a:srgbClr val="FFFFFF"/>
          </a:solidFill>
          <a:ln/>
        </p:spPr>
      </p:sp>
      <p:sp>
        <p:nvSpPr>
          <p:cNvPr id="248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God raised up Basil and the </a:t>
            </a:r>
            <a:r>
              <a:rPr lang="ja-JP" altLang="en-US">
                <a:ea typeface="ＭＳ Ｐゴシック" charset="0"/>
                <a:cs typeface="ＭＳ Ｐゴシック" charset="0"/>
              </a:rPr>
              <a:t>“</a:t>
            </a:r>
            <a:r>
              <a:rPr lang="en-US" altLang="ja-JP" dirty="0">
                <a:ea typeface="ＭＳ Ｐゴシック" charset="0"/>
                <a:cs typeface="ＭＳ Ｐゴシック" charset="0"/>
              </a:rPr>
              <a:t>Two </a:t>
            </a:r>
            <a:r>
              <a:rPr lang="en-US" altLang="ja-JP" dirty="0" err="1">
                <a:ea typeface="ＭＳ Ｐゴシック" charset="0"/>
                <a:cs typeface="ＭＳ Ｐゴシック" charset="0"/>
              </a:rPr>
              <a:t>Gregorys</a:t>
            </a:r>
            <a:r>
              <a:rPr lang="ja-JP" altLang="en-US">
                <a:ea typeface="ＭＳ Ｐゴシック" charset="0"/>
                <a:cs typeface="ＭＳ Ｐゴシック" charset="0"/>
              </a:rPr>
              <a:t>”</a:t>
            </a:r>
            <a:r>
              <a:rPr lang="en-US" altLang="ja-JP" dirty="0">
                <a:ea typeface="ＭＳ Ｐゴシック" charset="0"/>
                <a:cs typeface="ＭＳ Ｐゴシック" charset="0"/>
              </a:rPr>
              <a:t> to finally nail the coffin in Arianism.  (However, this same heresy came back in the 1800s in a cult called Jehovah</a:t>
            </a:r>
            <a:r>
              <a:rPr lang="ja-JP" altLang="en-US">
                <a:ea typeface="ＭＳ Ｐゴシック" charset="0"/>
                <a:cs typeface="ＭＳ Ｐゴシック" charset="0"/>
              </a:rPr>
              <a:t>’</a:t>
            </a:r>
            <a:r>
              <a:rPr lang="en-US" altLang="ja-JP" dirty="0">
                <a:ea typeface="ＭＳ Ｐゴシック" charset="0"/>
                <a:cs typeface="ＭＳ Ｐゴシック" charset="0"/>
              </a:rPr>
              <a:t>s Witnesses which teaches that Jesus was created by the Father.)</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神兴起了巴西尔和“两位格雷戈里”最终将亚流主义钉上了十字架。（然而，这个异端在</a:t>
            </a:r>
            <a:r>
              <a:rPr lang="en-US" altLang="zh-CN" dirty="0">
                <a:solidFill>
                  <a:srgbClr val="0E0E0E"/>
                </a:solidFill>
                <a:effectLst/>
                <a:latin typeface=".AppleSystemUIFont"/>
              </a:rPr>
              <a:t>19</a:t>
            </a:r>
            <a:r>
              <a:rPr lang="zh-CN" altLang="en-US" dirty="0">
                <a:solidFill>
                  <a:srgbClr val="0E0E0E"/>
                </a:solidFill>
                <a:effectLst/>
                <a:latin typeface=".AppleSystemUIFont"/>
              </a:rPr>
              <a:t>世纪以一个名为耶和华见证人的邪教形式复兴，该教派教导耶稣是由父所创造的。）</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4223D8B-1450-0841-B636-3A7FA8671941}" type="slidenum">
              <a:rPr lang="en-US" sz="1200">
                <a:solidFill>
                  <a:prstClr val="black"/>
                </a:solidFill>
              </a:rPr>
              <a:pPr eaLnBrk="1" hangingPunct="1"/>
              <a:t>168</a:t>
            </a:fld>
            <a:endParaRPr lang="en-US" sz="1200">
              <a:solidFill>
                <a:prstClr val="black"/>
              </a:solidFill>
            </a:endParaRPr>
          </a:p>
        </p:txBody>
      </p:sp>
      <p:sp>
        <p:nvSpPr>
          <p:cNvPr id="360450" name="Rectangle 2"/>
          <p:cNvSpPr>
            <a:spLocks noGrp="1" noRot="1" noChangeAspect="1" noChangeArrowheads="1" noTextEdit="1"/>
          </p:cNvSpPr>
          <p:nvPr>
            <p:ph type="sldImg"/>
          </p:nvPr>
        </p:nvSpPr>
        <p:spPr>
          <a:xfrm>
            <a:off x="1150938" y="692150"/>
            <a:ext cx="4556125" cy="3416300"/>
          </a:xfrm>
          <a:solidFill>
            <a:srgbClr val="FFFFFF"/>
          </a:solidFill>
          <a:ln/>
        </p:spPr>
      </p:sp>
      <p:sp>
        <p:nvSpPr>
          <p:cNvPr id="360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9146551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75299327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39880009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2978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73D6995-2FFC-C044-9D9E-F6C879C453C6}" type="slidenum">
              <a:rPr lang="en-US" sz="1200">
                <a:solidFill>
                  <a:srgbClr val="000000"/>
                </a:solidFill>
              </a:rPr>
              <a:pPr eaLnBrk="1" hangingPunct="1"/>
              <a:t>21</a:t>
            </a:fld>
            <a:endParaRPr lang="en-US" sz="1200">
              <a:solidFill>
                <a:srgbClr val="000000"/>
              </a:solidFill>
            </a:endParaRPr>
          </a:p>
        </p:txBody>
      </p:sp>
      <p:sp>
        <p:nvSpPr>
          <p:cNvPr id="50178" name="Rectangle 2"/>
          <p:cNvSpPr>
            <a:spLocks noGrp="1" noRot="1" noChangeAspect="1" noChangeArrowheads="1" noTextEdit="1"/>
          </p:cNvSpPr>
          <p:nvPr>
            <p:ph type="sldImg"/>
          </p:nvPr>
        </p:nvSpPr>
        <p:spPr>
          <a:solidFill>
            <a:srgbClr val="FFFFFF"/>
          </a:solidFill>
          <a:ln/>
        </p:spPr>
      </p:sp>
      <p:sp>
        <p:nvSpPr>
          <p:cNvPr id="501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FCA546EE-E7B6-47D8-829C-21D77F88CC2E}" type="slidenum">
              <a:rPr kumimoji="0"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178</a:t>
            </a:fld>
            <a:endParaRPr kumimoji="0" lang="en-SG" sz="1200" b="0" i="0" u="none" strike="noStrike" kern="1200" cap="none" spc="0" normalizeH="0" baseline="0" noProof="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21760752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D6B559-6E79-304C-B45F-D14F12CF05BC}" type="slidenum">
              <a:rPr lang="en-US" sz="1200">
                <a:solidFill>
                  <a:srgbClr val="000000"/>
                </a:solidFill>
              </a:rPr>
              <a:pPr eaLnBrk="1" hangingPunct="1"/>
              <a:t>22</a:t>
            </a:fld>
            <a:endParaRPr lang="en-US" sz="1200">
              <a:solidFill>
                <a:srgbClr val="000000"/>
              </a:solidFill>
            </a:endParaRPr>
          </a:p>
        </p:txBody>
      </p:sp>
      <p:sp>
        <p:nvSpPr>
          <p:cNvPr id="52226" name="Rectangle 2"/>
          <p:cNvSpPr>
            <a:spLocks noGrp="1" noRot="1" noChangeAspect="1" noChangeArrowheads="1" noTextEdit="1"/>
          </p:cNvSpPr>
          <p:nvPr>
            <p:ph type="sldImg"/>
          </p:nvPr>
        </p:nvSpPr>
        <p:spPr>
          <a:solidFill>
            <a:srgbClr val="FFFFFF"/>
          </a:solidFill>
          <a:ln/>
        </p:spPr>
      </p:sp>
      <p:sp>
        <p:nvSpPr>
          <p:cNvPr id="522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06619C-6C73-1042-8F22-C1FD64EF4451}" type="slidenum">
              <a:rPr lang="en-US" sz="1200">
                <a:solidFill>
                  <a:srgbClr val="000000"/>
                </a:solidFill>
              </a:rPr>
              <a:pPr eaLnBrk="1" hangingPunct="1"/>
              <a:t>23</a:t>
            </a:fld>
            <a:endParaRPr lang="en-US" sz="1200">
              <a:solidFill>
                <a:srgbClr val="000000"/>
              </a:solidFill>
            </a:endParaRPr>
          </a:p>
        </p:txBody>
      </p:sp>
      <p:sp>
        <p:nvSpPr>
          <p:cNvPr id="54274" name="Rectangle 2"/>
          <p:cNvSpPr>
            <a:spLocks noGrp="1" noRot="1" noChangeAspect="1" noChangeArrowheads="1" noTextEdit="1"/>
          </p:cNvSpPr>
          <p:nvPr>
            <p:ph type="sldImg"/>
          </p:nvPr>
        </p:nvSpPr>
        <p:spPr>
          <a:solidFill>
            <a:srgbClr val="FFFFFF"/>
          </a:solidFill>
          <a:ln/>
        </p:spPr>
      </p:sp>
      <p:sp>
        <p:nvSpPr>
          <p:cNvPr id="5427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22A100-06F9-8040-A053-3B75103AD233}" type="slidenum">
              <a:rPr lang="en-US" sz="1200">
                <a:solidFill>
                  <a:prstClr val="black"/>
                </a:solidFill>
              </a:rPr>
              <a:pPr eaLnBrk="1" hangingPunct="1"/>
              <a:t>198</a:t>
            </a:fld>
            <a:endParaRPr lang="en-US" sz="1200">
              <a:solidFill>
                <a:prstClr val="black"/>
              </a:solidFill>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597F4195-449F-5E49-869A-B7FC685C2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A3DD52-F3BA-2C4D-B5A2-3C1EB1A2728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011" name="Rectangle 2">
            <a:extLst>
              <a:ext uri="{FF2B5EF4-FFF2-40B4-BE49-F238E27FC236}">
                <a16:creationId xmlns:a16="http://schemas.microsoft.com/office/drawing/2014/main" id="{A6EE5A4E-C4CB-B44E-B237-F70B28897849}"/>
              </a:ext>
            </a:extLst>
          </p:cNvPr>
          <p:cNvSpPr>
            <a:spLocks noGrp="1" noRot="1" noChangeAspect="1" noChangeArrowheads="1" noTextEdit="1"/>
          </p:cNvSpPr>
          <p:nvPr>
            <p:ph type="sldImg"/>
          </p:nvPr>
        </p:nvSpPr>
        <p:spPr>
          <a:ln/>
        </p:spPr>
      </p:sp>
      <p:sp>
        <p:nvSpPr>
          <p:cNvPr id="43012" name="Rectangle 3">
            <a:extLst>
              <a:ext uri="{FF2B5EF4-FFF2-40B4-BE49-F238E27FC236}">
                <a16:creationId xmlns:a16="http://schemas.microsoft.com/office/drawing/2014/main" id="{B88FBE76-A423-E347-B187-B9E275ED0C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Today I will be covering John 2… </a:t>
            </a:r>
          </a:p>
          <a:p>
            <a:pPr eaLnBrk="1" hangingPunct="1"/>
            <a:r>
              <a:rPr lang="en-US" altLang="en-US" dirty="0">
                <a:latin typeface="Arial" panose="020B0604020202020204" pitchFamily="34" charset="0"/>
                <a:cs typeface="Arial" panose="020B0604020202020204" pitchFamily="34" charset="0"/>
              </a:rPr>
              <a:t>John 2 encompasses 2 parts. The first miracle: popularly known as water to wine and the temple cleansing.</a:t>
            </a:r>
          </a:p>
          <a:p>
            <a:r>
              <a:rPr lang="zh-CN" altLang="en-US" dirty="0">
                <a:solidFill>
                  <a:srgbClr val="0E0E0E"/>
                </a:solidFill>
                <a:effectLst/>
                <a:latin typeface=".AppleSystemUIFont"/>
              </a:rPr>
              <a:t>今天我将讲解约翰福音第二章</a:t>
            </a:r>
            <a:r>
              <a:rPr lang="en-US" altLang="zh-CN" dirty="0">
                <a:solidFill>
                  <a:srgbClr val="0E0E0E"/>
                </a:solidFill>
                <a:effectLst/>
                <a:latin typeface=".AppleSystemUIFont"/>
              </a:rPr>
              <a:t>……</a:t>
            </a:r>
          </a:p>
          <a:p>
            <a:r>
              <a:rPr lang="zh-CN" altLang="en-US" dirty="0">
                <a:solidFill>
                  <a:srgbClr val="0E0E0E"/>
                </a:solidFill>
                <a:effectLst/>
                <a:latin typeface=".AppleSystemUIFont"/>
              </a:rPr>
              <a:t>约翰福音第二章包含两个部分。第一个神迹：通常被称为水变酒和洁净圣殿。</a:t>
            </a: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394058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E8897B51-07D5-E643-9700-34D2F8EBFA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FA3D33-842F-8A47-BB4F-1683DFAF44D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8131" name="Rectangle 2">
            <a:extLst>
              <a:ext uri="{FF2B5EF4-FFF2-40B4-BE49-F238E27FC236}">
                <a16:creationId xmlns:a16="http://schemas.microsoft.com/office/drawing/2014/main" id="{1FD398A7-E7D8-4A4E-AB7F-0CCCB1A5CEDB}"/>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AC7B91E-8E12-FE49-8D1B-C895F81328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670260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3CB8D5F-457D-B843-B23E-9D23B3AF81F7}" type="slidenum">
              <a:rPr lang="en-US" sz="1200">
                <a:solidFill>
                  <a:srgbClr val="000000"/>
                </a:solidFill>
              </a:rPr>
              <a:pPr eaLnBrk="1" hangingPunct="1"/>
              <a:t>24</a:t>
            </a:fld>
            <a:endParaRPr lang="en-US" sz="1200">
              <a:solidFill>
                <a:srgbClr val="000000"/>
              </a:solidFill>
            </a:endParaRPr>
          </a:p>
        </p:txBody>
      </p:sp>
      <p:sp>
        <p:nvSpPr>
          <p:cNvPr id="56322" name="Rectangle 2"/>
          <p:cNvSpPr>
            <a:spLocks noGrp="1" noRot="1" noChangeAspect="1" noChangeArrowheads="1" noTextEdit="1"/>
          </p:cNvSpPr>
          <p:nvPr>
            <p:ph type="sldImg"/>
          </p:nvPr>
        </p:nvSpPr>
        <p:spPr>
          <a:solidFill>
            <a:srgbClr val="FFFFFF"/>
          </a:solidFill>
          <a:ln/>
        </p:spPr>
      </p:sp>
      <p:sp>
        <p:nvSpPr>
          <p:cNvPr id="5632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090079247"/>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35412214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14344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6F745B-44C3-5746-B5C5-8E40A119E68E}" type="slidenum">
              <a:rPr lang="en-US" sz="1200">
                <a:solidFill>
                  <a:srgbClr val="000000"/>
                </a:solidFill>
              </a:rPr>
              <a:pPr eaLnBrk="1" hangingPunct="1"/>
              <a:t>25</a:t>
            </a:fld>
            <a:endParaRPr lang="en-US" sz="1200">
              <a:solidFill>
                <a:srgbClr val="000000"/>
              </a:solidFill>
            </a:endParaRPr>
          </a:p>
        </p:txBody>
      </p:sp>
      <p:sp>
        <p:nvSpPr>
          <p:cNvPr id="58370" name="Rectangle 2"/>
          <p:cNvSpPr>
            <a:spLocks noGrp="1" noRot="1" noChangeAspect="1" noChangeArrowheads="1" noTextEdit="1"/>
          </p:cNvSpPr>
          <p:nvPr>
            <p:ph type="sldImg"/>
          </p:nvPr>
        </p:nvSpPr>
        <p:spPr>
          <a:solidFill>
            <a:srgbClr val="FFFFFF"/>
          </a:solidFill>
          <a:ln/>
        </p:spPr>
      </p:sp>
      <p:sp>
        <p:nvSpPr>
          <p:cNvPr id="5837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74650151"/>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149181"/>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796911903"/>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42805061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700297090"/>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825973100"/>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28099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226327232"/>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558459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552072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830309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BA13AD-4F21-1A49-B570-C5A91DB517A2}" type="slidenum">
              <a:rPr lang="en-US" sz="1200">
                <a:solidFill>
                  <a:srgbClr val="000000"/>
                </a:solidFill>
              </a:rPr>
              <a:pPr eaLnBrk="1" hangingPunct="1"/>
              <a:t>26</a:t>
            </a:fld>
            <a:endParaRPr lang="en-US" sz="1200">
              <a:solidFill>
                <a:srgbClr val="000000"/>
              </a:solidFill>
            </a:endParaRPr>
          </a:p>
        </p:txBody>
      </p:sp>
      <p:sp>
        <p:nvSpPr>
          <p:cNvPr id="60418" name="Rectangle 2"/>
          <p:cNvSpPr>
            <a:spLocks noGrp="1" noRot="1" noChangeAspect="1" noChangeArrowheads="1" noTextEdit="1"/>
          </p:cNvSpPr>
          <p:nvPr>
            <p:ph type="sldImg"/>
          </p:nvPr>
        </p:nvSpPr>
        <p:spPr>
          <a:solidFill>
            <a:srgbClr val="FFFFFF"/>
          </a:solidFill>
          <a:ln/>
        </p:spPr>
      </p:sp>
      <p:sp>
        <p:nvSpPr>
          <p:cNvPr id="6041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30956592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368800109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392661737"/>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John 2:23-25 is a summary of John 2. </a:t>
            </a:r>
          </a:p>
          <a:p>
            <a:pPr marL="228600" indent="-228600" eaLnBrk="1" hangingPunct="1"/>
            <a:r>
              <a:rPr lang="en-US" altLang="en-US" dirty="0">
                <a:latin typeface="Arial" panose="020B0604020202020204" pitchFamily="34" charset="0"/>
                <a:cs typeface="Arial" panose="020B0604020202020204" pitchFamily="34" charset="0"/>
              </a:rPr>
              <a:t>We see that “many people saw… and believed in his name,” so we can safely presume that some saw but did not believe in his name. </a:t>
            </a:r>
          </a:p>
          <a:p>
            <a:pPr marL="228600" indent="-228600" eaLnBrk="1" hangingPunct="1"/>
            <a:r>
              <a:rPr lang="en-US" altLang="en-US" dirty="0">
                <a:latin typeface="Arial" panose="020B0604020202020204" pitchFamily="34" charset="0"/>
                <a:cs typeface="Arial" panose="020B0604020202020204" pitchFamily="34" charset="0"/>
              </a:rPr>
              <a:t>• But does "believed" means "believed"?</a:t>
            </a:r>
          </a:p>
          <a:p>
            <a:pPr marL="228600" indent="-228600" eaLnBrk="1" hangingPunct="1"/>
            <a:r>
              <a:rPr lang="en-US" altLang="en-US" dirty="0">
                <a:latin typeface="Arial" panose="020B0604020202020204" pitchFamily="34" charset="0"/>
                <a:cs typeface="Arial" panose="020B0604020202020204" pitchFamily="34" charset="0"/>
              </a:rPr>
              <a:t>And to which group did Jesus not give further revelation of himself—to those who believed or to those who didn't believe?</a:t>
            </a:r>
          </a:p>
          <a:p>
            <a:pPr marL="228600" indent="-228600" eaLnBrk="1" hangingPunct="1"/>
            <a:r>
              <a:rPr lang="en-US" altLang="en-US" dirty="0">
                <a:latin typeface="Arial" panose="020B0604020202020204" pitchFamily="34" charset="0"/>
                <a:cs typeface="Arial" panose="020B0604020202020204" pitchFamily="34" charset="0"/>
              </a:rPr>
              <a:t>Actually, the text does not even mention those who did NOT believe! We just assume that unbelievers are being referred to!</a:t>
            </a:r>
          </a:p>
          <a:p>
            <a:pPr marL="228600" indent="-228600" eaLnBrk="1" hangingPunct="1"/>
            <a:r>
              <a:rPr lang="en-US" altLang="en-US" dirty="0">
                <a:latin typeface="Arial" panose="020B0604020202020204" pitchFamily="34" charset="0"/>
                <a:cs typeface="Arial" panose="020B0604020202020204" pitchFamily="34" charset="0"/>
              </a:rPr>
              <a:t>We also assume that seeing Christ’s miracles and then believing is not true belief, but does the text say that?</a:t>
            </a:r>
          </a:p>
          <a:p>
            <a:pPr marL="228600" indent="-228600" eaLnBrk="1" hangingPunct="1"/>
            <a:r>
              <a:rPr lang="en-US" altLang="en-US" dirty="0">
                <a:latin typeface="Arial" panose="020B0604020202020204" pitchFamily="34" charset="0"/>
                <a:cs typeface="Arial" panose="020B0604020202020204" pitchFamily="34" charset="0"/>
              </a:rPr>
              <a:t>• Is this the only time in John’s gospel where “believe” does NOT mean to trust Christ for salvation? I think not!</a:t>
            </a:r>
          </a:p>
          <a:p>
            <a:pPr marL="228600" indent="-228600" eaLnBrk="1" hangingPunct="1"/>
            <a:r>
              <a:rPr lang="en-US" altLang="en-US" dirty="0">
                <a:latin typeface="Arial" panose="020B0604020202020204" pitchFamily="34" charset="0"/>
                <a:cs typeface="Arial" panose="020B0604020202020204" pitchFamily="34" charset="0"/>
              </a:rPr>
              <a:t>It simply says that Jesus was smart enough to know which believers could be responsible with more revelation of himself. Jesus also did not need man's approval before revealing himself.</a:t>
            </a:r>
          </a:p>
          <a:p>
            <a:pPr marL="228600" indent="-228600" eaLnBrk="1" hangingPunct="1"/>
            <a:r>
              <a:rPr lang="en-US" altLang="en-US" dirty="0">
                <a:latin typeface="Arial" panose="020B0604020202020204" pitchFamily="34" charset="0"/>
                <a:cs typeface="Arial" panose="020B0604020202020204" pitchFamily="34" charset="0"/>
              </a:rPr>
              <a:t>He does the same today, by the way. Even if we know him personally, if our focus is on outward signs, Jesus will not trust us like he will trust truly committed believers.</a:t>
            </a:r>
          </a:p>
          <a:p>
            <a:pPr marL="228600" indent="-228600" eaLnBrk="1" hangingPunct="1"/>
            <a:r>
              <a:rPr lang="en-US" altLang="en-US" dirty="0">
                <a:latin typeface="Arial" panose="020B0604020202020204" pitchFamily="34" charset="0"/>
                <a:cs typeface="Arial" panose="020B0604020202020204" pitchFamily="34" charset="0"/>
              </a:rPr>
              <a:t>So do you not think “believed in him” means “believed in him”? I wonder, especially in John’s gospel where signs are given so that we might believe (John 20:21), why this passage would be an exception where the signs led people to believe.</a:t>
            </a:r>
          </a:p>
          <a:p>
            <a:pPr marL="228600" indent="-228600"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9284091"/>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561E26B8-76DD-ED41-BC5A-9BDED421AD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7043EF-8D36-1B49-AFA5-3C49EC1E36F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0899" name="Rectangle 2">
            <a:extLst>
              <a:ext uri="{FF2B5EF4-FFF2-40B4-BE49-F238E27FC236}">
                <a16:creationId xmlns:a16="http://schemas.microsoft.com/office/drawing/2014/main" id="{8558400A-7B31-9643-B38A-E50DD1EECF7A}"/>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2DD25BEF-958F-C44A-B815-7469E9360D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dirty="0">
                <a:latin typeface="Arial" panose="020B0604020202020204" pitchFamily="34" charset="0"/>
                <a:cs typeface="Arial" panose="020B0604020202020204" pitchFamily="34" charset="0"/>
              </a:rPr>
              <a:t>This handout in the notes explains more about John 2:23-25.</a:t>
            </a:r>
          </a:p>
          <a:p>
            <a:pPr marL="228600" marR="0" lvl="0" indent="-22860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讲义中的笔记对约翰福音</a:t>
            </a:r>
            <a:r>
              <a:rPr lang="en-US" altLang="zh-CN" dirty="0">
                <a:solidFill>
                  <a:srgbClr val="0E0E0E"/>
                </a:solidFill>
                <a:effectLst/>
                <a:latin typeface=".AppleSystemUIFont"/>
              </a:rPr>
              <a:t>2:23-25</a:t>
            </a:r>
            <a:r>
              <a:rPr lang="zh-CN" altLang="en-US" dirty="0">
                <a:solidFill>
                  <a:srgbClr val="0E0E0E"/>
                </a:solidFill>
                <a:effectLst/>
                <a:latin typeface=".AppleSystemUIFont"/>
              </a:rPr>
              <a:t>作了更多的解释。</a:t>
            </a:r>
          </a:p>
          <a:p>
            <a:pPr marL="228600" indent="-228600"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038799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ln/>
        </p:spPr>
      </p:sp>
      <p:sp>
        <p:nvSpPr>
          <p:cNvPr id="26112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2"/>
          <p:cNvSpPr>
            <a:spLocks noGrp="1" noRot="1" noChangeAspect="1" noChangeArrowheads="1" noTextEdit="1"/>
          </p:cNvSpPr>
          <p:nvPr>
            <p:ph type="sldImg"/>
          </p:nvPr>
        </p:nvSpPr>
        <p:spPr>
          <a:ln/>
        </p:spPr>
      </p:sp>
      <p:sp>
        <p:nvSpPr>
          <p:cNvPr id="263170"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2"/>
          <p:cNvSpPr>
            <a:spLocks noGrp="1" noRot="1" noChangeAspect="1" noChangeArrowheads="1" noTextEdit="1"/>
          </p:cNvSpPr>
          <p:nvPr>
            <p:ph type="sldImg"/>
          </p:nvPr>
        </p:nvSpPr>
        <p:spPr>
          <a:xfrm>
            <a:off x="1143000" y="685800"/>
            <a:ext cx="4572000" cy="3429000"/>
          </a:xfrm>
          <a:ln/>
        </p:spPr>
      </p:sp>
      <p:sp>
        <p:nvSpPr>
          <p:cNvPr id="261122"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50053501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D8CD8D-3958-654C-B79B-5649D0705402}" type="slidenum">
              <a:rPr lang="en-US" sz="1200">
                <a:solidFill>
                  <a:prstClr val="black"/>
                </a:solidFill>
              </a:rPr>
              <a:pPr eaLnBrk="1" hangingPunct="1"/>
              <a:t>245</a:t>
            </a:fld>
            <a:endParaRPr lang="en-US" sz="1200">
              <a:solidFill>
                <a:prstClr val="black"/>
              </a:solidFill>
            </a:endParaRPr>
          </a:p>
        </p:txBody>
      </p:sp>
      <p:sp>
        <p:nvSpPr>
          <p:cNvPr id="265218" name="Rectangle 2"/>
          <p:cNvSpPr>
            <a:spLocks noGrp="1" noRot="1" noChangeAspect="1" noChangeArrowheads="1" noTextEdit="1"/>
          </p:cNvSpPr>
          <p:nvPr>
            <p:ph type="sldImg"/>
          </p:nvPr>
        </p:nvSpPr>
        <p:spPr>
          <a:ln/>
        </p:spPr>
      </p:sp>
      <p:sp>
        <p:nvSpPr>
          <p:cNvPr id="2652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0150D38-7013-ED48-B5BF-9961056BBE0D}" type="slidenum">
              <a:rPr lang="en-US" sz="1200">
                <a:solidFill>
                  <a:prstClr val="black"/>
                </a:solidFill>
              </a:rPr>
              <a:pPr eaLnBrk="1" hangingPunct="1"/>
              <a:t>27</a:t>
            </a:fld>
            <a:endParaRPr lang="en-US" sz="1200">
              <a:solidFill>
                <a:prstClr val="black"/>
              </a:solidFill>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FEC0044-114E-5840-B5FB-470ABA260B14}" type="slidenum">
              <a:rPr lang="en-US" sz="1200"/>
              <a:pPr eaLnBrk="1" hangingPunct="1"/>
              <a:t>28</a:t>
            </a:fld>
            <a:endParaRPr lang="en-US" sz="1200"/>
          </a:p>
        </p:txBody>
      </p:sp>
      <p:sp>
        <p:nvSpPr>
          <p:cNvPr id="65538" name="Rectangle 1026"/>
          <p:cNvSpPr>
            <a:spLocks noGrp="1" noRot="1" noChangeAspect="1" noChangeArrowheads="1" noTextEdit="1"/>
          </p:cNvSpPr>
          <p:nvPr>
            <p:ph type="sldImg"/>
          </p:nvPr>
        </p:nvSpPr>
        <p:spPr>
          <a:ln/>
        </p:spPr>
      </p:sp>
      <p:sp>
        <p:nvSpPr>
          <p:cNvPr id="65539"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E520B51-0B60-CE44-A429-B4C34B0F8499}" type="slidenum">
              <a:rPr lang="en-US" sz="1200">
                <a:solidFill>
                  <a:prstClr val="black"/>
                </a:solidFill>
              </a:rPr>
              <a:pPr eaLnBrk="1" hangingPunct="1"/>
              <a:t>266</a:t>
            </a:fld>
            <a:endParaRPr lang="en-US" sz="1200">
              <a:solidFill>
                <a:prstClr val="black"/>
              </a:solidFill>
            </a:endParaRPr>
          </a:p>
        </p:txBody>
      </p:sp>
      <p:sp>
        <p:nvSpPr>
          <p:cNvPr id="267266" name="Rectangle 1026"/>
          <p:cNvSpPr>
            <a:spLocks noGrp="1" noRot="1" noChangeAspect="1" noChangeArrowheads="1" noTextEdit="1"/>
          </p:cNvSpPr>
          <p:nvPr>
            <p:ph type="sldImg"/>
          </p:nvPr>
        </p:nvSpPr>
        <p:spPr>
          <a:ln/>
        </p:spPr>
      </p:sp>
      <p:sp>
        <p:nvSpPr>
          <p:cNvPr id="26726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466B847-7D38-B748-8827-12CDC0826D75}" type="slidenum">
              <a:rPr lang="en-US" sz="1200">
                <a:solidFill>
                  <a:prstClr val="black"/>
                </a:solidFill>
              </a:rPr>
              <a:pPr eaLnBrk="1" hangingPunct="1"/>
              <a:t>267</a:t>
            </a:fld>
            <a:endParaRPr lang="en-US" sz="1200">
              <a:solidFill>
                <a:prstClr val="black"/>
              </a:solidFill>
            </a:endParaRPr>
          </a:p>
        </p:txBody>
      </p:sp>
      <p:sp>
        <p:nvSpPr>
          <p:cNvPr id="269314" name="Rectangle 1026"/>
          <p:cNvSpPr>
            <a:spLocks noGrp="1" noRot="1" noChangeAspect="1" noChangeArrowheads="1" noTextEdit="1"/>
          </p:cNvSpPr>
          <p:nvPr>
            <p:ph type="sldImg"/>
          </p:nvPr>
        </p:nvSpPr>
        <p:spPr>
          <a:ln/>
        </p:spPr>
      </p:sp>
      <p:sp>
        <p:nvSpPr>
          <p:cNvPr id="26931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CC00ED-D14F-DD4C-B0B2-75A9720394D2}" type="slidenum">
              <a:rPr lang="en-US" sz="1200">
                <a:solidFill>
                  <a:prstClr val="black"/>
                </a:solidFill>
              </a:rPr>
              <a:pPr eaLnBrk="1" hangingPunct="1"/>
              <a:t>268</a:t>
            </a:fld>
            <a:endParaRPr lang="en-US" sz="1200">
              <a:solidFill>
                <a:prstClr val="black"/>
              </a:solidFill>
            </a:endParaRPr>
          </a:p>
        </p:txBody>
      </p:sp>
      <p:sp>
        <p:nvSpPr>
          <p:cNvPr id="374786" name="Rectangle 2"/>
          <p:cNvSpPr>
            <a:spLocks noGrp="1" noRot="1" noChangeAspect="1" noChangeArrowheads="1" noTextEdit="1"/>
          </p:cNvSpPr>
          <p:nvPr>
            <p:ph type="sldImg"/>
          </p:nvPr>
        </p:nvSpPr>
        <p:spPr>
          <a:ln/>
        </p:spPr>
      </p:sp>
      <p:sp>
        <p:nvSpPr>
          <p:cNvPr id="3747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75C986-94A6-7E46-AF6A-5D646DD69D4F}" type="slidenum">
              <a:rPr lang="en-US" sz="1200">
                <a:solidFill>
                  <a:prstClr val="black"/>
                </a:solidFill>
              </a:rPr>
              <a:pPr eaLnBrk="1" hangingPunct="1"/>
              <a:t>269</a:t>
            </a:fld>
            <a:endParaRPr lang="en-US" sz="1200">
              <a:solidFill>
                <a:prstClr val="black"/>
              </a:solidFill>
            </a:endParaRPr>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148F0E-B310-DD46-9EED-F8F48D907BD3}" type="slidenum">
              <a:rPr lang="en-US" sz="1200">
                <a:solidFill>
                  <a:prstClr val="black"/>
                </a:solidFill>
              </a:rPr>
              <a:pPr/>
              <a:t>29</a:t>
            </a:fld>
            <a:endParaRPr lang="en-US" sz="1200">
              <a:solidFill>
                <a:prstClr val="black"/>
              </a:solidFill>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0D65AB-78E4-E94C-97C3-3B430AD20264}" type="slidenum">
              <a:rPr lang="en-US" sz="1200">
                <a:solidFill>
                  <a:prstClr val="black"/>
                </a:solidFill>
              </a:rPr>
              <a:pPr eaLnBrk="1" hangingPunct="1"/>
              <a:t>270</a:t>
            </a:fld>
            <a:endParaRPr lang="en-US" sz="1200">
              <a:solidFill>
                <a:prstClr val="black"/>
              </a:solidFill>
            </a:endParaRPr>
          </a:p>
        </p:txBody>
      </p:sp>
      <p:sp>
        <p:nvSpPr>
          <p:cNvPr id="425986" name="Rectangle 2"/>
          <p:cNvSpPr>
            <a:spLocks noGrp="1" noRot="1" noChangeAspect="1" noChangeArrowheads="1" noTextEdit="1"/>
          </p:cNvSpPr>
          <p:nvPr>
            <p:ph type="sldImg"/>
          </p:nvPr>
        </p:nvSpPr>
        <p:spPr>
          <a:ln/>
        </p:spPr>
      </p:sp>
      <p:sp>
        <p:nvSpPr>
          <p:cNvPr id="4259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B15244F-94C9-E148-84FE-33B1F8E525EC}" type="slidenum">
              <a:rPr lang="en-US" sz="1200">
                <a:solidFill>
                  <a:prstClr val="black"/>
                </a:solidFill>
              </a:rPr>
              <a:pPr eaLnBrk="1" hangingPunct="1"/>
              <a:t>271</a:t>
            </a:fld>
            <a:endParaRPr lang="en-US" sz="1200">
              <a:solidFill>
                <a:prstClr val="black"/>
              </a:solidFill>
            </a:endParaRPr>
          </a:p>
        </p:txBody>
      </p:sp>
      <p:sp>
        <p:nvSpPr>
          <p:cNvPr id="277506" name="Rectangle 1026"/>
          <p:cNvSpPr>
            <a:spLocks noGrp="1" noRot="1" noChangeAspect="1" noChangeArrowheads="1" noTextEdit="1"/>
          </p:cNvSpPr>
          <p:nvPr>
            <p:ph type="sldImg"/>
          </p:nvPr>
        </p:nvSpPr>
        <p:spPr>
          <a:ln/>
        </p:spPr>
      </p:sp>
      <p:sp>
        <p:nvSpPr>
          <p:cNvPr id="277507"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CDBAF95-C760-7C4D-BD0A-D406459B7AB7}" type="slidenum">
              <a:rPr lang="en-US" sz="1200">
                <a:solidFill>
                  <a:prstClr val="black"/>
                </a:solidFill>
              </a:rPr>
              <a:pPr/>
              <a:t>30</a:t>
            </a:fld>
            <a:endParaRPr lang="en-US" sz="1200">
              <a:solidFill>
                <a:prstClr val="black"/>
              </a:solidFill>
            </a:endParaRPr>
          </a:p>
        </p:txBody>
      </p:sp>
      <p:sp>
        <p:nvSpPr>
          <p:cNvPr id="173058" name="Rectangle 2"/>
          <p:cNvSpPr>
            <a:spLocks noGrp="1" noRot="1" noChangeAspect="1" noChangeArrowheads="1"/>
          </p:cNvSpPr>
          <p:nvPr>
            <p:ph type="sldImg"/>
          </p:nvPr>
        </p:nvSpPr>
        <p:spPr>
          <a:solidFill>
            <a:srgbClr val="FFFFFF"/>
          </a:solidFill>
          <a:ln/>
        </p:spPr>
      </p:sp>
      <p:sp>
        <p:nvSpPr>
          <p:cNvPr id="1730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E338F7-A59F-104F-9E34-569538210C31}" type="slidenum">
              <a:rPr lang="en-US" sz="1200">
                <a:solidFill>
                  <a:prstClr val="black"/>
                </a:solidFill>
              </a:rPr>
              <a:pPr/>
              <a:t>31</a:t>
            </a:fld>
            <a:endParaRPr lang="en-US" sz="1200">
              <a:solidFill>
                <a:prstClr val="black"/>
              </a:solidFill>
            </a:endParaRPr>
          </a:p>
        </p:txBody>
      </p:sp>
      <p:sp>
        <p:nvSpPr>
          <p:cNvPr id="175106" name="Rectangle 2"/>
          <p:cNvSpPr>
            <a:spLocks noGrp="1" noRot="1" noChangeAspect="1" noChangeArrowheads="1"/>
          </p:cNvSpPr>
          <p:nvPr>
            <p:ph type="sldImg"/>
          </p:nvPr>
        </p:nvSpPr>
        <p:spPr>
          <a:solidFill>
            <a:srgbClr val="FFFFFF"/>
          </a:solidFill>
          <a:ln/>
        </p:spPr>
      </p:sp>
      <p:sp>
        <p:nvSpPr>
          <p:cNvPr id="1751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8FEDC5D-C70B-A543-B1C9-D79EFF165696}" type="slidenum">
              <a:rPr lang="en-US" smtClean="0"/>
              <a:pPr>
                <a:defRPr/>
              </a:pPr>
              <a:t>301</a:t>
            </a:fld>
            <a:endParaRPr lang="en-US"/>
          </a:p>
        </p:txBody>
      </p:sp>
    </p:spTree>
    <p:extLst>
      <p:ext uri="{BB962C8B-B14F-4D97-AF65-F5344CB8AC3E}">
        <p14:creationId xmlns:p14="http://schemas.microsoft.com/office/powerpoint/2010/main" val="82576309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3EFDEB-E794-924E-A769-BC92E5AC1E31}" type="slidenum">
              <a:rPr lang="en-US" sz="1200">
                <a:solidFill>
                  <a:prstClr val="black"/>
                </a:solidFill>
              </a:rPr>
              <a:pPr/>
              <a:t>32</a:t>
            </a:fld>
            <a:endParaRPr lang="en-US" sz="1200">
              <a:solidFill>
                <a:prstClr val="black"/>
              </a:solidFill>
            </a:endParaRPr>
          </a:p>
        </p:txBody>
      </p:sp>
      <p:sp>
        <p:nvSpPr>
          <p:cNvPr id="177154" name="Rectangle 2"/>
          <p:cNvSpPr>
            <a:spLocks noGrp="1" noRot="1" noChangeAspect="1" noChangeArrowheads="1"/>
          </p:cNvSpPr>
          <p:nvPr>
            <p:ph type="sldImg"/>
          </p:nvPr>
        </p:nvSpPr>
        <p:spPr>
          <a:solidFill>
            <a:srgbClr val="FFFFFF"/>
          </a:solidFill>
          <a:ln/>
        </p:spPr>
      </p:sp>
      <p:sp>
        <p:nvSpPr>
          <p:cNvPr id="177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31EAAD-E062-6949-A86C-F4193D5EB3CC}" type="slidenum">
              <a:rPr lang="en-US" sz="1200">
                <a:solidFill>
                  <a:prstClr val="black"/>
                </a:solidFill>
                <a:latin typeface="Times New Roman" charset="0"/>
              </a:rPr>
              <a:pPr eaLnBrk="1" hangingPunct="1"/>
              <a:t>33</a:t>
            </a:fld>
            <a:endParaRPr lang="en-US" sz="1200">
              <a:solidFill>
                <a:prstClr val="black"/>
              </a:solidFill>
              <a:latin typeface="Times New Roman"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3200" dirty="0">
                <a:ea typeface="ＭＳ Ｐゴシック" charset="0"/>
                <a:cs typeface="ＭＳ Ｐゴシック" charset="0"/>
              </a:rPr>
              <a:t>What overall observations can you make in your small group for the NT?</a:t>
            </a:r>
          </a:p>
          <a:p>
            <a:pPr eaLnBrk="1" hangingPunct="1"/>
            <a:r>
              <a:rPr lang="en-US" sz="3200" dirty="0">
                <a:ea typeface="ＭＳ Ｐゴシック" charset="0"/>
                <a:cs typeface="ＭＳ Ｐゴシック" charset="0"/>
              </a:rPr>
              <a:t>• There are 5 parts to the NT (grouped by category)</a:t>
            </a:r>
          </a:p>
          <a:p>
            <a:pPr eaLnBrk="1" hangingPunct="1"/>
            <a:r>
              <a:rPr lang="en-US" sz="3200" dirty="0">
                <a:ea typeface="ＭＳ Ｐゴシック" charset="0"/>
                <a:cs typeface="ＭＳ Ｐゴシック" charset="0"/>
              </a:rPr>
              <a:t>• 4 versions of Christ</a:t>
            </a:r>
            <a:r>
              <a:rPr lang="fr-FR" altLang="ja-JP" sz="3200" dirty="0">
                <a:ea typeface="ＭＳ Ｐゴシック" charset="0"/>
                <a:cs typeface="ＭＳ Ｐゴシック" charset="0"/>
              </a:rPr>
              <a:t>'</a:t>
            </a:r>
            <a:r>
              <a:rPr lang="en-US" altLang="ja-JP" sz="3200" dirty="0">
                <a:ea typeface="ＭＳ Ｐゴシック" charset="0"/>
                <a:cs typeface="ＭＳ Ｐゴシック" charset="0"/>
              </a:rPr>
              <a:t>s life but only one of the church</a:t>
            </a:r>
          </a:p>
          <a:p>
            <a:pPr eaLnBrk="1" hangingPunct="1"/>
            <a:r>
              <a:rPr lang="en-US" sz="3200" dirty="0">
                <a:ea typeface="ＭＳ Ｐゴシック" charset="0"/>
                <a:cs typeface="ＭＳ Ｐゴシック" charset="0"/>
              </a:rPr>
              <a:t>• Most the NT are letters (especially by Paul)</a:t>
            </a:r>
          </a:p>
          <a:p>
            <a:pPr eaLnBrk="1" hangingPunct="1"/>
            <a:r>
              <a:rPr lang="en-US" sz="3200" dirty="0">
                <a:ea typeface="ＭＳ Ｐゴシック" charset="0"/>
                <a:cs typeface="ＭＳ Ｐゴシック" charset="0"/>
              </a:rPr>
              <a:t>• 6 of Paul</a:t>
            </a:r>
            <a:r>
              <a:rPr lang="fr-FR" altLang="ja-JP" sz="3200" dirty="0">
                <a:ea typeface="ＭＳ Ｐゴシック" charset="0"/>
                <a:cs typeface="ＭＳ Ｐゴシック" charset="0"/>
              </a:rPr>
              <a:t>'</a:t>
            </a:r>
            <a:r>
              <a:rPr lang="en-US" altLang="ja-JP" sz="3200" dirty="0">
                <a:ea typeface="ＭＳ Ｐゴシック" charset="0"/>
                <a:cs typeface="ＭＳ Ｐゴシック" charset="0"/>
              </a:rPr>
              <a:t>s 13 letters are to people he wrote twice (all follow-up except Rom &amp; Col)</a:t>
            </a:r>
          </a:p>
          <a:p>
            <a:pPr eaLnBrk="1" hangingPunct="1"/>
            <a:r>
              <a:rPr lang="en-US" sz="3200" dirty="0">
                <a:ea typeface="ＭＳ Ｐゴシック" charset="0"/>
                <a:cs typeface="ＭＳ Ｐゴシック" charset="0"/>
              </a:rPr>
              <a:t>• 2 groupings (general epistles &amp; gospels) named after their authors while Paul</a:t>
            </a:r>
            <a:r>
              <a:rPr lang="fr-FR" altLang="ja-JP" sz="3200" dirty="0">
                <a:ea typeface="ＭＳ Ｐゴシック" charset="0"/>
                <a:cs typeface="ＭＳ Ｐゴシック" charset="0"/>
              </a:rPr>
              <a:t>'</a:t>
            </a:r>
            <a:r>
              <a:rPr lang="en-US" altLang="ja-JP" sz="3200" dirty="0">
                <a:ea typeface="ＭＳ Ｐゴシック" charset="0"/>
                <a:cs typeface="ＭＳ Ｐゴシック" charset="0"/>
              </a:rPr>
              <a:t>s after their recipients</a:t>
            </a:r>
          </a:p>
          <a:p>
            <a:pPr eaLnBrk="1" hangingPunct="1"/>
            <a:endParaRPr lang="en-US" sz="3200" dirty="0">
              <a:ea typeface="ＭＳ Ｐゴシック" charset="0"/>
              <a:cs typeface="ＭＳ Ｐゴシック" charset="0"/>
            </a:endParaRPr>
          </a:p>
          <a:p>
            <a:r>
              <a:rPr lang="zh-CN" altLang="en-US" sz="4400" dirty="0">
                <a:solidFill>
                  <a:srgbClr val="0E0E0E"/>
                </a:solidFill>
                <a:effectLst/>
                <a:latin typeface=".AppleSystemUIFont"/>
              </a:rPr>
              <a:t>你可以在小组中对新约做出哪些总体观察？</a:t>
            </a:r>
          </a:p>
          <a:p>
            <a:r>
              <a:rPr lang="en-US" altLang="zh-CN" sz="4400" dirty="0">
                <a:solidFill>
                  <a:srgbClr val="0E0E0E"/>
                </a:solidFill>
                <a:effectLst/>
                <a:latin typeface=".AppleSystemUIFont"/>
              </a:rPr>
              <a:t>• </a:t>
            </a:r>
            <a:r>
              <a:rPr lang="zh-CN" altLang="en-US" sz="4400" dirty="0">
                <a:solidFill>
                  <a:srgbClr val="0E0E0E"/>
                </a:solidFill>
                <a:effectLst/>
                <a:latin typeface=".AppleSystemUIFont"/>
              </a:rPr>
              <a:t>新约分为五个部分（按类别分组）</a:t>
            </a:r>
          </a:p>
          <a:p>
            <a:r>
              <a:rPr lang="en-US" altLang="zh-CN" sz="4400" dirty="0">
                <a:solidFill>
                  <a:srgbClr val="0E0E0E"/>
                </a:solidFill>
                <a:effectLst/>
                <a:latin typeface=".AppleSystemUIFont"/>
              </a:rPr>
              <a:t>• </a:t>
            </a:r>
            <a:r>
              <a:rPr lang="zh-CN" altLang="en-US" sz="4400" dirty="0">
                <a:solidFill>
                  <a:srgbClr val="0E0E0E"/>
                </a:solidFill>
                <a:effectLst/>
                <a:latin typeface=".AppleSystemUIFont"/>
              </a:rPr>
              <a:t>有四个版本的基督生平，但只有一个版本的教会</a:t>
            </a:r>
          </a:p>
          <a:p>
            <a:r>
              <a:rPr lang="en-US" altLang="zh-CN" sz="4400" dirty="0">
                <a:solidFill>
                  <a:srgbClr val="0E0E0E"/>
                </a:solidFill>
                <a:effectLst/>
                <a:latin typeface=".AppleSystemUIFont"/>
              </a:rPr>
              <a:t>• </a:t>
            </a:r>
            <a:r>
              <a:rPr lang="zh-CN" altLang="en-US" sz="4400" dirty="0">
                <a:solidFill>
                  <a:srgbClr val="0E0E0E"/>
                </a:solidFill>
                <a:effectLst/>
                <a:latin typeface=".AppleSystemUIFont"/>
              </a:rPr>
              <a:t>新约大部分是信件（特别是保罗的信件）</a:t>
            </a:r>
          </a:p>
          <a:p>
            <a:r>
              <a:rPr lang="en-US" altLang="zh-CN" sz="4400" dirty="0">
                <a:solidFill>
                  <a:srgbClr val="0E0E0E"/>
                </a:solidFill>
                <a:effectLst/>
                <a:latin typeface=".AppleSystemUIFont"/>
              </a:rPr>
              <a:t>• </a:t>
            </a:r>
            <a:r>
              <a:rPr lang="zh-CN" altLang="en-US" sz="4400" dirty="0">
                <a:solidFill>
                  <a:srgbClr val="0E0E0E"/>
                </a:solidFill>
                <a:effectLst/>
                <a:latin typeface=".AppleSystemUIFont"/>
              </a:rPr>
              <a:t>保罗的</a:t>
            </a:r>
            <a:r>
              <a:rPr lang="en-US" altLang="zh-CN" sz="4400" dirty="0">
                <a:solidFill>
                  <a:srgbClr val="0E0E0E"/>
                </a:solidFill>
                <a:effectLst/>
                <a:latin typeface=".AppleSystemUIFont"/>
              </a:rPr>
              <a:t>13</a:t>
            </a:r>
            <a:r>
              <a:rPr lang="zh-CN" altLang="en-US" sz="4400" dirty="0">
                <a:solidFill>
                  <a:srgbClr val="0E0E0E"/>
                </a:solidFill>
                <a:effectLst/>
                <a:latin typeface=".AppleSystemUIFont"/>
              </a:rPr>
              <a:t>封信中，有</a:t>
            </a:r>
            <a:r>
              <a:rPr lang="en-US" altLang="zh-CN" sz="4400" dirty="0">
                <a:solidFill>
                  <a:srgbClr val="0E0E0E"/>
                </a:solidFill>
                <a:effectLst/>
                <a:latin typeface=".AppleSystemUIFont"/>
              </a:rPr>
              <a:t>6</a:t>
            </a:r>
            <a:r>
              <a:rPr lang="zh-CN" altLang="en-US" sz="4400" dirty="0">
                <a:solidFill>
                  <a:srgbClr val="0E0E0E"/>
                </a:solidFill>
                <a:effectLst/>
                <a:latin typeface=".AppleSystemUIFont"/>
              </a:rPr>
              <a:t>封是写给他曾两次写信的人（除了</a:t>
            </a:r>
            <a:r>
              <a:rPr lang="en-US" altLang="zh-CN" sz="4400" dirty="0">
                <a:solidFill>
                  <a:srgbClr val="0E0E0E"/>
                </a:solidFill>
                <a:effectLst/>
                <a:latin typeface=".AppleSystemUIFont"/>
              </a:rPr>
              <a:t>《</a:t>
            </a:r>
            <a:r>
              <a:rPr lang="zh-CN" altLang="en-US" sz="4400" dirty="0">
                <a:solidFill>
                  <a:srgbClr val="0E0E0E"/>
                </a:solidFill>
                <a:effectLst/>
                <a:latin typeface=".AppleSystemUIFont"/>
              </a:rPr>
              <a:t>罗马书</a:t>
            </a:r>
            <a:r>
              <a:rPr lang="en-US" altLang="zh-CN" sz="4400" dirty="0">
                <a:solidFill>
                  <a:srgbClr val="0E0E0E"/>
                </a:solidFill>
                <a:effectLst/>
                <a:latin typeface=".AppleSystemUIFont"/>
              </a:rPr>
              <a:t>》</a:t>
            </a:r>
            <a:r>
              <a:rPr lang="zh-CN" altLang="en-US" sz="4400" dirty="0">
                <a:solidFill>
                  <a:srgbClr val="0E0E0E"/>
                </a:solidFill>
                <a:effectLst/>
                <a:latin typeface=".AppleSystemUIFont"/>
              </a:rPr>
              <a:t>和</a:t>
            </a:r>
            <a:r>
              <a:rPr lang="en-US" altLang="zh-CN" sz="4400" dirty="0">
                <a:solidFill>
                  <a:srgbClr val="0E0E0E"/>
                </a:solidFill>
                <a:effectLst/>
                <a:latin typeface=".AppleSystemUIFont"/>
              </a:rPr>
              <a:t>《</a:t>
            </a:r>
            <a:r>
              <a:rPr lang="zh-CN" altLang="en-US" sz="4400" dirty="0">
                <a:solidFill>
                  <a:srgbClr val="0E0E0E"/>
                </a:solidFill>
                <a:effectLst/>
                <a:latin typeface=".AppleSystemUIFont"/>
              </a:rPr>
              <a:t>歌罗门书</a:t>
            </a:r>
            <a:r>
              <a:rPr lang="en-US" altLang="zh-CN" sz="4400" dirty="0">
                <a:solidFill>
                  <a:srgbClr val="0E0E0E"/>
                </a:solidFill>
                <a:effectLst/>
                <a:latin typeface=".AppleSystemUIFont"/>
              </a:rPr>
              <a:t>》</a:t>
            </a:r>
            <a:r>
              <a:rPr lang="zh-CN" altLang="en-US" sz="4400" dirty="0">
                <a:solidFill>
                  <a:srgbClr val="0E0E0E"/>
                </a:solidFill>
                <a:effectLst/>
                <a:latin typeface=".AppleSystemUIFont"/>
              </a:rPr>
              <a:t>外，其他都是后续信件）</a:t>
            </a:r>
          </a:p>
          <a:p>
            <a:r>
              <a:rPr lang="en-US" altLang="zh-CN" sz="4400" dirty="0">
                <a:solidFill>
                  <a:srgbClr val="0E0E0E"/>
                </a:solidFill>
                <a:effectLst/>
                <a:latin typeface=".AppleSystemUIFont"/>
              </a:rPr>
              <a:t>• </a:t>
            </a:r>
            <a:r>
              <a:rPr lang="zh-CN" altLang="en-US" sz="4400" dirty="0">
                <a:solidFill>
                  <a:srgbClr val="0E0E0E"/>
                </a:solidFill>
                <a:effectLst/>
                <a:latin typeface=".AppleSystemUIFont"/>
              </a:rPr>
              <a:t>两个分组（通用书信和福音书）是以作者命名，而保罗的书信则是以收信人命名</a:t>
            </a:r>
          </a:p>
          <a:p>
            <a:pPr eaLnBrk="1" hangingPunct="1"/>
            <a:endParaRPr lang="en-US" sz="3200" dirty="0">
              <a:ea typeface="ＭＳ Ｐゴシック" charset="0"/>
              <a:cs typeface="ＭＳ Ｐゴシック" charset="0"/>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F00C31-A2B7-4A42-8E47-540A81542DCA}" type="slidenum">
              <a:rPr lang="en-US" sz="1200">
                <a:solidFill>
                  <a:srgbClr val="000000"/>
                </a:solidFill>
                <a:latin typeface="26" charset="0"/>
              </a:rPr>
              <a:pPr/>
              <a:t>34</a:t>
            </a:fld>
            <a:endParaRPr lang="en-US" sz="1200">
              <a:solidFill>
                <a:srgbClr val="000000"/>
              </a:solidFill>
              <a:latin typeface="26" charset="0"/>
            </a:endParaRPr>
          </a:p>
        </p:txBody>
      </p:sp>
      <p:sp>
        <p:nvSpPr>
          <p:cNvPr id="183298" name="Rectangle 2"/>
          <p:cNvSpPr>
            <a:spLocks noGrp="1" noRot="1" noChangeAspect="1" noChangeArrowheads="1" noTextEdit="1"/>
          </p:cNvSpPr>
          <p:nvPr>
            <p:ph type="sldImg"/>
          </p:nvPr>
        </p:nvSpPr>
        <p:spPr>
          <a:ln/>
        </p:spPr>
      </p:sp>
      <p:sp>
        <p:nvSpPr>
          <p:cNvPr id="18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BB6895-700C-644D-A31D-C5854CF45927}" type="slidenum">
              <a:rPr lang="en-US" altLang="zh-TW">
                <a:solidFill>
                  <a:prstClr val="black"/>
                </a:solidFill>
              </a:rPr>
              <a:pPr/>
              <a:t>35</a:t>
            </a:fld>
            <a:endParaRPr lang="en-US" altLang="zh-TW">
              <a:solidFill>
                <a:prstClr val="black"/>
              </a:solidFill>
            </a:endParaRPr>
          </a:p>
        </p:txBody>
      </p:sp>
      <p:sp>
        <p:nvSpPr>
          <p:cNvPr id="2734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73411" name="Rectangle 3"/>
          <p:cNvSpPr>
            <a:spLocks noGrp="1" noChangeArrowheads="1"/>
          </p:cNvSpPr>
          <p:nvPr>
            <p:ph type="body" idx="1"/>
          </p:nvPr>
        </p:nvSpPr>
        <p:spPr>
          <a:xfrm>
            <a:off x="914401" y="4343400"/>
            <a:ext cx="5029200" cy="4114800"/>
          </a:xfrm>
        </p:spPr>
        <p:txBody>
          <a:bodyPr/>
          <a:lstStyle/>
          <a:p>
            <a:endParaRPr lang="zh-TW" altLang="en-US"/>
          </a:p>
        </p:txBody>
      </p:sp>
    </p:spTree>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xfrm>
            <a:off x="1143000" y="685800"/>
            <a:ext cx="4572000" cy="3429000"/>
          </a:xfrm>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8371054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319D8A-7123-4A4B-99F6-DDF6B29371E6}" type="slidenum">
              <a:rPr lang="en-US" sz="1200"/>
              <a:pPr eaLnBrk="1" hangingPunct="1"/>
              <a:t>36</a:t>
            </a:fld>
            <a:endParaRPr lang="en-US" sz="1200"/>
          </a:p>
        </p:txBody>
      </p:sp>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FD8B74-B89C-8045-B67D-8318F6AE911B}" type="slidenum">
              <a:rPr lang="en-US" sz="1200"/>
              <a:pPr eaLnBrk="1" hangingPunct="1"/>
              <a:t>37</a:t>
            </a:fld>
            <a:endParaRPr lang="en-US" sz="120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457200" indent="-457200">
              <a:buFont typeface="Arial"/>
              <a:buChar char="•"/>
              <a:defRPr/>
            </a:pPr>
            <a:r>
              <a:rPr lang="en-US" sz="1200" b="1" dirty="0">
                <a:solidFill>
                  <a:srgbClr val="FFFFFF"/>
                </a:solidFill>
                <a:effectLst>
                  <a:glow rad="139700">
                    <a:schemeClr val="tx1">
                      <a:alpha val="90000"/>
                    </a:schemeClr>
                  </a:glow>
                </a:effectLst>
              </a:rPr>
              <a:t>Jesus loved these two sisters who lived in Bethany, close to Jerusalem (11:5).</a:t>
            </a:r>
          </a:p>
          <a:p>
            <a:pPr marL="457200" indent="-457200">
              <a:buFont typeface="Arial"/>
              <a:buChar char="•"/>
              <a:defRPr/>
            </a:pPr>
            <a:r>
              <a:rPr lang="en-US" sz="1200" b="1" dirty="0">
                <a:solidFill>
                  <a:srgbClr val="FFFFFF"/>
                </a:solidFill>
                <a:effectLst>
                  <a:glow rad="139700">
                    <a:schemeClr val="tx1">
                      <a:alpha val="90000"/>
                    </a:schemeClr>
                  </a:glow>
                </a:effectLst>
              </a:rPr>
              <a:t>They had already believed in Him </a:t>
            </a:r>
            <a:br>
              <a:rPr lang="en-US" sz="1200" b="1" dirty="0">
                <a:solidFill>
                  <a:srgbClr val="FFFFFF"/>
                </a:solidFill>
                <a:effectLst>
                  <a:glow rad="139700">
                    <a:schemeClr val="tx1">
                      <a:alpha val="90000"/>
                    </a:schemeClr>
                  </a:glow>
                </a:effectLst>
              </a:rPr>
            </a:br>
            <a:r>
              <a:rPr lang="en-US" sz="1200" b="1" dirty="0">
                <a:solidFill>
                  <a:srgbClr val="FFFFFF"/>
                </a:solidFill>
                <a:effectLst>
                  <a:glow rad="139700">
                    <a:schemeClr val="tx1">
                      <a:alpha val="90000"/>
                    </a:schemeClr>
                  </a:glow>
                </a:effectLst>
              </a:rPr>
              <a:t>("Lord" in 11:3; cf. 11:27).</a:t>
            </a:r>
          </a:p>
          <a:p>
            <a:pPr marL="457200" indent="-457200">
              <a:buFont typeface="Arial"/>
              <a:buChar char="•"/>
              <a:defRPr/>
            </a:pPr>
            <a:r>
              <a:rPr lang="en-US" sz="1200" b="1" dirty="0">
                <a:solidFill>
                  <a:srgbClr val="FFFFFF"/>
                </a:solidFill>
                <a:effectLst>
                  <a:glow rad="139700">
                    <a:schemeClr val="tx1">
                      <a:alpha val="90000"/>
                    </a:schemeClr>
                  </a:glow>
                </a:effectLst>
              </a:rPr>
              <a:t>Mary later anointed Him for his burial in worship (11:2; cf. 12:1-8).</a:t>
            </a:r>
          </a:p>
          <a:p>
            <a:r>
              <a:rPr lang="zh-CN" altLang="en-US" sz="1200" kern="1200" dirty="0">
                <a:solidFill>
                  <a:schemeClr val="tx1"/>
                </a:solidFill>
                <a:latin typeface="Times New Roman" charset="0"/>
                <a:ea typeface="ＭＳ Ｐゴシック" charset="-128"/>
                <a:cs typeface="ＭＳ Ｐゴシック" charset="-128"/>
              </a:rPr>
              <a:t>这马利亚就是那用香膏抹主</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smtClean="0">
                <a:solidFill>
                  <a:prstClr val="black"/>
                </a:solidFill>
              </a:rPr>
              <a:pPr>
                <a:defRPr/>
              </a:pPr>
              <a:t>390</a:t>
            </a:fld>
            <a:endParaRPr lang="en-US">
              <a:solidFill>
                <a:prstClr val="black"/>
              </a:solidFill>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200" b="1" i="0" u="none" strike="noStrike" cap="none" normalizeH="0" baseline="0" dirty="0">
                <a:ln>
                  <a:noFill/>
                </a:ln>
                <a:solidFill>
                  <a:srgbClr val="FFFFFF"/>
                </a:solidFill>
                <a:effectLst/>
                <a:latin typeface="Arial" pitchFamily="34" charset="0"/>
                <a:ea typeface="MS Mincho" pitchFamily="49" charset="-128"/>
              </a:rPr>
              <a:t>Tested her faith whether He could raise Lazarus (23), claimed to be the resurrection and life (25), and asked if she believed (26) </a:t>
            </a:r>
          </a:p>
          <a:p>
            <a:r>
              <a:rPr lang="zh-CN" altLang="en-US" dirty="0"/>
              <a:t>考验她对耶稣能否救活拉撒路的信心（</a:t>
            </a:r>
            <a:r>
              <a:rPr lang="en-US" altLang="zh-CN" dirty="0"/>
              <a:t>23</a:t>
            </a:r>
            <a:r>
              <a:rPr lang="zh-CN" altLang="en-US" dirty="0"/>
              <a:t>），称有能力起死回生（</a:t>
            </a:r>
            <a:r>
              <a:rPr lang="en-US" altLang="zh-CN" dirty="0"/>
              <a:t>25</a:t>
            </a:r>
            <a:r>
              <a:rPr lang="zh-CN" altLang="en-US" dirty="0"/>
              <a:t>），问她是否相信（</a:t>
            </a:r>
            <a:r>
              <a:rPr lang="en-US" altLang="zh-CN" dirty="0"/>
              <a:t>26</a:t>
            </a:r>
            <a:r>
              <a:rPr lang="zh-CN" altLang="en-US" dirty="0"/>
              <a:t>）</a:t>
            </a:r>
            <a:endParaRPr lang="en-US" dirty="0"/>
          </a:p>
        </p:txBody>
      </p:sp>
      <p:sp>
        <p:nvSpPr>
          <p:cNvPr id="4" name="Slide Number Placeholder 3"/>
          <p:cNvSpPr>
            <a:spLocks noGrp="1"/>
          </p:cNvSpPr>
          <p:nvPr>
            <p:ph type="sldNum" sz="quarter" idx="10"/>
          </p:nvPr>
        </p:nvSpPr>
        <p:spPr/>
        <p:txBody>
          <a:bodyPr/>
          <a:lstStyle/>
          <a:p>
            <a:pPr>
              <a:defRPr/>
            </a:pPr>
            <a:fld id="{08FEDC5D-C70B-A543-B1C9-D79EFF165696}" type="slidenum">
              <a:rPr lang="en-US" smtClean="0">
                <a:solidFill>
                  <a:prstClr val="black"/>
                </a:solidFill>
              </a:rPr>
              <a:pPr>
                <a:defRPr/>
              </a:pPr>
              <a:t>395</a:t>
            </a:fld>
            <a:endParaRPr lang="en-US">
              <a:solidFill>
                <a:prstClr val="black"/>
              </a:solidFill>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192285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066987665"/>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348823068"/>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317835007"/>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404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noTextEdit="1"/>
          </p:cNvSpPr>
          <p:nvPr>
            <p:ph type="sldImg"/>
          </p:nvPr>
        </p:nvSpPr>
        <p:spPr>
          <a:solidFill>
            <a:srgbClr val="FFFFFF"/>
          </a:solidFill>
          <a:ln/>
        </p:spPr>
      </p:sp>
      <p:sp>
        <p:nvSpPr>
          <p:cNvPr id="76802" name="Notes Placeholder 2"/>
          <p:cNvSpPr>
            <a:spLocks noGrp="1"/>
          </p:cNvSpPr>
          <p:nvPr>
            <p:ph type="body" idx="1"/>
          </p:nvPr>
        </p:nvSpPr>
        <p:spPr>
          <a:xfrm>
            <a:off x="0" y="0"/>
            <a:ext cx="0" cy="0"/>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marL="822325" indent="-273050" eaLnBrk="1" hangingPunct="1">
              <a:spcBef>
                <a:spcPts val="1200"/>
              </a:spcBef>
            </a:pPr>
            <a:r>
              <a:rPr lang="en-US" sz="1100" b="1" dirty="0">
                <a:latin typeface="Arial" charset="0"/>
                <a:ea typeface="MS Mincho" charset="0"/>
                <a:cs typeface="MS Mincho" charset="0"/>
              </a:rPr>
              <a:t>• Love God</a:t>
            </a:r>
            <a:endParaRPr lang="en-US" b="1" dirty="0">
              <a:latin typeface="Arial" charset="0"/>
              <a:ea typeface="MS Mincho" charset="0"/>
              <a:cs typeface="MS Mincho" charset="0"/>
            </a:endParaRPr>
          </a:p>
          <a:p>
            <a:pPr marL="822325" indent="-273050" eaLnBrk="1" hangingPunct="1">
              <a:spcBef>
                <a:spcPts val="1200"/>
              </a:spcBef>
              <a:spcAft>
                <a:spcPts val="300"/>
              </a:spcAft>
            </a:pPr>
            <a:r>
              <a:rPr lang="en-US" b="1" dirty="0">
                <a:latin typeface="Times" charset="0"/>
                <a:ea typeface="MS Mincho" charset="0"/>
                <a:cs typeface="MS Mincho" charset="0"/>
              </a:rPr>
              <a:t>Where it starts—and ends—is in our call to LOVE.  As Paul noted, </a:t>
            </a:r>
            <a:r>
              <a:rPr lang="ja-JP" altLang="en-US" b="1">
                <a:latin typeface="Times" charset="0"/>
                <a:ea typeface="MS Mincho" charset="0"/>
                <a:cs typeface="MS Mincho" charset="0"/>
              </a:rPr>
              <a:t>“</a:t>
            </a:r>
            <a:r>
              <a:rPr lang="en-US" altLang="ja-JP" b="1" dirty="0">
                <a:latin typeface="Times" charset="0"/>
                <a:ea typeface="MS Mincho" charset="0"/>
                <a:cs typeface="MS Mincho" charset="0"/>
              </a:rPr>
              <a:t>The greatest of these is love</a:t>
            </a:r>
            <a:r>
              <a:rPr lang="ja-JP" altLang="en-US" b="1">
                <a:latin typeface="Times" charset="0"/>
                <a:ea typeface="MS Mincho" charset="0"/>
                <a:cs typeface="MS Mincho" charset="0"/>
              </a:rPr>
              <a:t>”</a:t>
            </a:r>
            <a:r>
              <a:rPr lang="en-US" altLang="ja-JP" b="1" dirty="0">
                <a:latin typeface="Times" charset="0"/>
                <a:ea typeface="MS Mincho" charset="0"/>
                <a:cs typeface="MS Mincho" charset="0"/>
              </a:rPr>
              <a:t> (1 Cor. 13:13).  </a:t>
            </a:r>
            <a:endParaRPr lang="en-US" altLang="ja-JP" b="1" dirty="0">
              <a:latin typeface="Arial" charset="0"/>
              <a:ea typeface="MS Mincho" charset="0"/>
              <a:cs typeface="MS Mincho" charset="0"/>
            </a:endParaRPr>
          </a:p>
          <a:p>
            <a:pPr marL="822325" indent="-273050" eaLnBrk="1" hangingPunct="1">
              <a:spcBef>
                <a:spcPts val="1200"/>
              </a:spcBef>
              <a:spcAft>
                <a:spcPts val="300"/>
              </a:spcAft>
            </a:pPr>
            <a:r>
              <a:rPr lang="en-US" b="1" dirty="0">
                <a:latin typeface="Times" charset="0"/>
                <a:ea typeface="MS Mincho" charset="0"/>
                <a:cs typeface="MS Mincho" charset="0"/>
              </a:rPr>
              <a:t>What is the most important thing we do as a church?  It begins with loving the God who loves us.  </a:t>
            </a:r>
            <a:endParaRPr lang="en-US" b="1" dirty="0">
              <a:latin typeface="Arial" charset="0"/>
              <a:ea typeface="MS Mincho" charset="0"/>
              <a:cs typeface="MS Mincho" charset="0"/>
            </a:endParaRPr>
          </a:p>
          <a:p>
            <a:pPr marL="822325" indent="-273050" eaLnBrk="1" hangingPunct="1">
              <a:spcBef>
                <a:spcPts val="1200"/>
              </a:spcBef>
            </a:pPr>
            <a:r>
              <a:rPr lang="en-US" sz="1100" b="1" dirty="0">
                <a:latin typeface="Arial" charset="0"/>
                <a:ea typeface="MS Mincho" charset="0"/>
                <a:cs typeface="MS Mincho" charset="0"/>
              </a:rPr>
              <a:t>• Love Church</a:t>
            </a:r>
            <a:endParaRPr lang="en-US" b="1" dirty="0">
              <a:latin typeface="Arial" charset="0"/>
              <a:ea typeface="MS Mincho" charset="0"/>
              <a:cs typeface="MS Mincho" charset="0"/>
            </a:endParaRPr>
          </a:p>
          <a:p>
            <a:pPr marL="822325" indent="-273050" eaLnBrk="1" hangingPunct="1">
              <a:spcBef>
                <a:spcPts val="1200"/>
              </a:spcBef>
              <a:spcAft>
                <a:spcPts val="300"/>
              </a:spcAft>
            </a:pPr>
            <a:r>
              <a:rPr lang="en-US" b="1" dirty="0">
                <a:latin typeface="Times" charset="0"/>
                <a:ea typeface="MS Mincho" charset="0"/>
                <a:cs typeface="MS Mincho" charset="0"/>
              </a:rPr>
              <a:t>Do you genuinely love him?  If you don</a:t>
            </a:r>
            <a:r>
              <a:rPr lang="ja-JP" altLang="en-US" b="1">
                <a:latin typeface="Times" charset="0"/>
                <a:ea typeface="MS Mincho" charset="0"/>
                <a:cs typeface="MS Mincho" charset="0"/>
              </a:rPr>
              <a:t>’</a:t>
            </a:r>
            <a:r>
              <a:rPr lang="en-US" altLang="ja-JP" b="1" dirty="0">
                <a:latin typeface="Times" charset="0"/>
                <a:ea typeface="MS Mincho" charset="0"/>
                <a:cs typeface="MS Mincho" charset="0"/>
              </a:rPr>
              <a:t>t, then nothing else you do counts, really.</a:t>
            </a:r>
            <a:endParaRPr lang="en-US" altLang="ja-JP" b="1" dirty="0">
              <a:latin typeface="Arial" charset="0"/>
              <a:ea typeface="MS Mincho" charset="0"/>
              <a:cs typeface="MS Mincho" charset="0"/>
            </a:endParaRPr>
          </a:p>
          <a:p>
            <a:pPr marL="822325" indent="-273050" eaLnBrk="1" hangingPunct="1">
              <a:spcBef>
                <a:spcPts val="1200"/>
              </a:spcBef>
              <a:spcAft>
                <a:spcPts val="300"/>
              </a:spcAft>
            </a:pPr>
            <a:r>
              <a:rPr lang="en-US" b="1" dirty="0">
                <a:latin typeface="Times" charset="0"/>
                <a:ea typeface="MS Mincho" charset="0"/>
                <a:cs typeface="MS Mincho" charset="0"/>
              </a:rPr>
              <a:t>The second thing He said right after this: to love your neighbor as yourself.  </a:t>
            </a:r>
            <a:endParaRPr lang="en-US" b="1" dirty="0">
              <a:latin typeface="Arial" charset="0"/>
              <a:ea typeface="MS Mincho" charset="0"/>
              <a:cs typeface="MS Mincho" charset="0"/>
            </a:endParaRPr>
          </a:p>
          <a:p>
            <a:pPr marL="822325" indent="-273050" eaLnBrk="1" hangingPunct="1">
              <a:spcBef>
                <a:spcPts val="1200"/>
              </a:spcBef>
            </a:pPr>
            <a:r>
              <a:rPr lang="en-US" sz="1100" b="1" dirty="0">
                <a:latin typeface="Arial" charset="0"/>
                <a:ea typeface="MS Mincho" charset="0"/>
                <a:cs typeface="MS Mincho" charset="0"/>
              </a:rPr>
              <a:t>• Love Nations</a:t>
            </a:r>
            <a:endParaRPr lang="en-US" b="1" dirty="0">
              <a:latin typeface="Arial" charset="0"/>
              <a:ea typeface="MS Mincho" charset="0"/>
              <a:cs typeface="MS Mincho" charset="0"/>
            </a:endParaRPr>
          </a:p>
          <a:p>
            <a:pPr marL="822325" indent="-273050" eaLnBrk="1" hangingPunct="1">
              <a:spcBef>
                <a:spcPts val="1200"/>
              </a:spcBef>
              <a:spcAft>
                <a:spcPts val="300"/>
              </a:spcAft>
            </a:pPr>
            <a:r>
              <a:rPr lang="en-US" b="1" dirty="0">
                <a:latin typeface="Times" charset="0"/>
                <a:ea typeface="MS Mincho" charset="0"/>
                <a:cs typeface="MS Mincho" charset="0"/>
              </a:rPr>
              <a:t>But who is your neighbor?  It starts right here in the body—to love the church—but then it extends from this </a:t>
            </a:r>
            <a:r>
              <a:rPr lang="ja-JP" altLang="en-US" b="1">
                <a:latin typeface="Times" charset="0"/>
                <a:ea typeface="MS Mincho" charset="0"/>
                <a:cs typeface="MS Mincho" charset="0"/>
              </a:rPr>
              <a:t>“</a:t>
            </a:r>
            <a:r>
              <a:rPr lang="en-US" altLang="ja-JP" b="1" dirty="0">
                <a:latin typeface="Times" charset="0"/>
                <a:ea typeface="MS Mincho" charset="0"/>
                <a:cs typeface="MS Mincho" charset="0"/>
              </a:rPr>
              <a:t>close neighbor</a:t>
            </a:r>
            <a:r>
              <a:rPr lang="ja-JP" altLang="en-US" b="1">
                <a:latin typeface="Times" charset="0"/>
                <a:ea typeface="MS Mincho" charset="0"/>
                <a:cs typeface="MS Mincho" charset="0"/>
              </a:rPr>
              <a:t>”</a:t>
            </a:r>
            <a:r>
              <a:rPr lang="en-US" altLang="ja-JP" b="1" dirty="0">
                <a:latin typeface="Times" charset="0"/>
                <a:ea typeface="MS Mincho" charset="0"/>
                <a:cs typeface="MS Mincho" charset="0"/>
              </a:rPr>
              <a:t> to those who are out of the reach of this fellowship where we love the nations.  Our leadership is committed to make all that we do revolve around one of these three priorities.</a:t>
            </a:r>
            <a:endParaRPr lang="en-US" altLang="ja-JP" b="1" dirty="0">
              <a:latin typeface="Arial" charset="0"/>
              <a:ea typeface="MS Mincho" charset="0"/>
              <a:cs typeface="MS Mincho" charset="0"/>
            </a:endParaRPr>
          </a:p>
          <a:p>
            <a:pPr marL="822325" indent="-273050" eaLnBrk="1" hangingPunct="1"/>
            <a:endParaRPr lang="en-US" dirty="0">
              <a:latin typeface="Arial" charset="0"/>
              <a:ea typeface="MS Mincho" charset="0"/>
              <a:cs typeface="MS Mincho" charset="0"/>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爱神</a:t>
            </a:r>
          </a:p>
          <a:p>
            <a:r>
              <a:rPr lang="zh-CN" altLang="en-US" dirty="0">
                <a:solidFill>
                  <a:srgbClr val="0E0E0E"/>
                </a:solidFill>
                <a:effectLst/>
                <a:latin typeface=".AppleSystemUIFont"/>
              </a:rPr>
              <a:t>一切的开始和结束都在于我们的呼召</a:t>
            </a:r>
            <a:r>
              <a:rPr lang="en-US" altLang="zh-CN" dirty="0">
                <a:solidFill>
                  <a:srgbClr val="0E0E0E"/>
                </a:solidFill>
                <a:effectLst/>
                <a:latin typeface=".AppleSystemUIFont"/>
              </a:rPr>
              <a:t>——</a:t>
            </a:r>
            <a:r>
              <a:rPr lang="zh-CN" altLang="en-US" dirty="0">
                <a:solidFill>
                  <a:srgbClr val="0E0E0E"/>
                </a:solidFill>
                <a:effectLst/>
                <a:latin typeface=".AppleSystemUIFont"/>
              </a:rPr>
              <a:t>爱。正如保罗所说：“这些中最伟大的就是爱。”（哥林多前书 </a:t>
            </a:r>
            <a:r>
              <a:rPr lang="en-US" altLang="zh-CN" dirty="0">
                <a:solidFill>
                  <a:srgbClr val="0E0E0E"/>
                </a:solidFill>
                <a:effectLst/>
                <a:latin typeface=".AppleSystemUIFont"/>
              </a:rPr>
              <a:t>13:13</a:t>
            </a:r>
            <a:r>
              <a:rPr lang="zh-CN" altLang="en-US" dirty="0">
                <a:solidFill>
                  <a:srgbClr val="0E0E0E"/>
                </a:solidFill>
                <a:effectLst/>
                <a:latin typeface=".AppleSystemUIFont"/>
              </a:rPr>
              <a:t>）</a:t>
            </a:r>
          </a:p>
          <a:p>
            <a:r>
              <a:rPr lang="zh-CN" altLang="en-US" dirty="0">
                <a:solidFill>
                  <a:srgbClr val="0E0E0E"/>
                </a:solidFill>
                <a:effectLst/>
                <a:latin typeface=".AppleSystemUIFont"/>
              </a:rPr>
              <a:t>作为教会，我们做的最重要的事情是什么？它从爱那个爱我们的神开始。</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爱教会</a:t>
            </a:r>
          </a:p>
          <a:p>
            <a:r>
              <a:rPr lang="zh-CN" altLang="en-US" dirty="0">
                <a:solidFill>
                  <a:srgbClr val="0E0E0E"/>
                </a:solidFill>
                <a:effectLst/>
                <a:latin typeface=".AppleSystemUIFont"/>
              </a:rPr>
              <a:t>你真的爱他吗？如果你不爱他，那么你做的其他任何事情都不算数。</a:t>
            </a:r>
          </a:p>
          <a:p>
            <a:r>
              <a:rPr lang="zh-CN" altLang="en-US" dirty="0">
                <a:solidFill>
                  <a:srgbClr val="0E0E0E"/>
                </a:solidFill>
                <a:effectLst/>
                <a:latin typeface=".AppleSystemUIFont"/>
              </a:rPr>
              <a:t>他紧接着说的第二件事是：要爱邻舍如同自己。</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en-US" altLang="zh-CN" dirty="0">
                <a:solidFill>
                  <a:srgbClr val="0E0E0E"/>
                </a:solidFill>
                <a:effectLst/>
                <a:latin typeface=".AppleSystemUIFont"/>
              </a:rPr>
              <a:t>• </a:t>
            </a:r>
            <a:r>
              <a:rPr lang="zh-CN" altLang="en-US" dirty="0">
                <a:solidFill>
                  <a:srgbClr val="0E0E0E"/>
                </a:solidFill>
                <a:effectLst/>
                <a:latin typeface=".AppleSystemUIFont"/>
              </a:rPr>
              <a:t>爱万国</a:t>
            </a:r>
          </a:p>
          <a:p>
            <a:r>
              <a:rPr lang="zh-CN" altLang="en-US" dirty="0">
                <a:solidFill>
                  <a:srgbClr val="0E0E0E"/>
                </a:solidFill>
                <a:effectLst/>
                <a:latin typeface=".AppleSystemUIFont"/>
              </a:rPr>
              <a:t>但是，谁是你的邻舍？它从教会里的这个“近邻”开始</a:t>
            </a:r>
            <a:r>
              <a:rPr lang="en-US" altLang="zh-CN" dirty="0">
                <a:solidFill>
                  <a:srgbClr val="0E0E0E"/>
                </a:solidFill>
                <a:effectLst/>
                <a:latin typeface=".AppleSystemUIFont"/>
              </a:rPr>
              <a:t>——</a:t>
            </a:r>
            <a:r>
              <a:rPr lang="zh-CN" altLang="en-US" dirty="0">
                <a:solidFill>
                  <a:srgbClr val="0E0E0E"/>
                </a:solidFill>
                <a:effectLst/>
                <a:latin typeface=".AppleSystemUIFont"/>
              </a:rPr>
              <a:t>爱教会</a:t>
            </a:r>
            <a:r>
              <a:rPr lang="en-US" altLang="zh-CN" dirty="0">
                <a:solidFill>
                  <a:srgbClr val="0E0E0E"/>
                </a:solidFill>
                <a:effectLst/>
                <a:latin typeface=".AppleSystemUIFont"/>
              </a:rPr>
              <a:t>——</a:t>
            </a:r>
            <a:r>
              <a:rPr lang="zh-CN" altLang="en-US" dirty="0">
                <a:solidFill>
                  <a:srgbClr val="0E0E0E"/>
                </a:solidFill>
                <a:effectLst/>
                <a:latin typeface=".AppleSystemUIFont"/>
              </a:rPr>
              <a:t>但它也扩展到那些超出我们这个团契范围的人，我们在这里爱万国。我们的领导层致力于使我们所做的一切都围绕着这三个优先事项之一展开。</a:t>
            </a:r>
          </a:p>
          <a:p>
            <a:pPr marL="822325" indent="-273050" eaLnBrk="1" hangingPunct="1"/>
            <a:endParaRPr lang="en-US" dirty="0">
              <a:latin typeface="Arial" charset="0"/>
              <a:ea typeface="MS Mincho" charset="0"/>
              <a:cs typeface="MS Mincho" charset="0"/>
            </a:endParaRPr>
          </a:p>
        </p:txBody>
      </p:sp>
      <p:sp>
        <p:nvSpPr>
          <p:cNvPr id="7680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D8F9A54D-02B8-DF4D-BA25-BB9D49741437}" type="slidenum">
              <a:rPr lang="en-US" sz="1200">
                <a:solidFill>
                  <a:srgbClr val="000000"/>
                </a:solidFill>
              </a:rPr>
              <a:pPr algn="r"/>
              <a:t>39</a:t>
            </a:fld>
            <a:endParaRPr lang="en-US" sz="1200">
              <a:solidFill>
                <a:srgbClr val="000000"/>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6BECBBC-498B-A54A-9D4A-C994EFB10AE7}" type="slidenum">
              <a:rPr lang="en-US" sz="1200">
                <a:solidFill>
                  <a:srgbClr val="000000"/>
                </a:solidFill>
              </a:rPr>
              <a:pPr eaLnBrk="1" hangingPunct="1"/>
              <a:t>40</a:t>
            </a:fld>
            <a:endParaRPr lang="en-US" sz="1200">
              <a:solidFill>
                <a:srgbClr val="000000"/>
              </a:solidFill>
            </a:endParaRPr>
          </a:p>
        </p:txBody>
      </p:sp>
      <p:sp>
        <p:nvSpPr>
          <p:cNvPr id="78850" name="AutoShape 2"/>
          <p:cNvSpPr>
            <a:spLocks noGrp="1" noRot="1" noChangeAspect="1" noChangeArrowheads="1" noTextEdit="1"/>
          </p:cNvSpPr>
          <p:nvPr>
            <p:ph type="sldImg"/>
          </p:nvPr>
        </p:nvSpPr>
        <p:spPr>
          <a:xfrm>
            <a:off x="841375" y="241300"/>
            <a:ext cx="5233988" cy="3925888"/>
          </a:xfrm>
          <a:ln/>
        </p:spPr>
      </p:sp>
      <p:sp>
        <p:nvSpPr>
          <p:cNvPr id="78851"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dirty="0">
                <a:ea typeface="ＭＳ Ｐゴシック" charset="0"/>
                <a:cs typeface="ＭＳ Ｐゴシック" charset="0"/>
              </a:rPr>
              <a:t>Yet still the deity of Christ has always been attacked but the unbelieving world.</a:t>
            </a:r>
          </a:p>
          <a:p>
            <a:pPr marL="112713" marR="0" lvl="0" indent="-112713" algn="l" defTabSz="1020763"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然而，基督的神性始终受到不信世界的攻击。</a:t>
            </a:r>
          </a:p>
          <a:p>
            <a:pPr marL="112713" indent="-112713" defTabSz="1020763" eaLnBrk="1" hangingPunct="1"/>
            <a:endParaRPr lang="en-US" dirty="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36A849-5350-F841-882F-9CC6B01384AF}" type="slidenum">
              <a:rPr lang="en-US" sz="1200">
                <a:solidFill>
                  <a:srgbClr val="000000"/>
                </a:solidFill>
              </a:rPr>
              <a:pPr eaLnBrk="1" hangingPunct="1"/>
              <a:t>41</a:t>
            </a:fld>
            <a:endParaRPr lang="en-US" sz="1200">
              <a:solidFill>
                <a:srgbClr val="000000"/>
              </a:solidFill>
            </a:endParaRPr>
          </a:p>
        </p:txBody>
      </p:sp>
      <p:sp>
        <p:nvSpPr>
          <p:cNvPr id="80898" name="Rectangle 2"/>
          <p:cNvSpPr>
            <a:spLocks noGrp="1" noRot="1" noChangeAspect="1" noChangeArrowheads="1" noTextEdit="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 non-Christian world has always attacked Christianity, so today</a:t>
            </a:r>
            <a:r>
              <a:rPr lang="ja-JP" altLang="en-US">
                <a:ea typeface="ＭＳ Ｐゴシック" charset="0"/>
                <a:cs typeface="ＭＳ Ｐゴシック" charset="0"/>
              </a:rPr>
              <a:t>’</a:t>
            </a:r>
            <a:r>
              <a:rPr lang="en-US" altLang="ja-JP" dirty="0">
                <a:ea typeface="ＭＳ Ｐゴシック" charset="0"/>
                <a:cs typeface="ＭＳ Ｐゴシック" charset="0"/>
              </a:rPr>
              <a:t>s attacks should be expected.</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非基督教的世界一直在攻击基督教，所以今天的攻击是可以预料的。</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759BF-1D77-8846-BC1C-50FDFC30B3B0}" type="slidenum">
              <a:rPr lang="en-US" sz="1200">
                <a:solidFill>
                  <a:srgbClr val="000000"/>
                </a:solidFill>
              </a:rPr>
              <a:pPr eaLnBrk="1" hangingPunct="1"/>
              <a:t>42</a:t>
            </a:fld>
            <a:endParaRPr lang="en-US" sz="1200">
              <a:solidFill>
                <a:srgbClr val="000000"/>
              </a:solidFill>
            </a:endParaRPr>
          </a:p>
        </p:txBody>
      </p:sp>
      <p:sp>
        <p:nvSpPr>
          <p:cNvPr id="82946" name="Rectangle 2"/>
          <p:cNvSpPr>
            <a:spLocks noGrp="1" noRot="1" noChangeAspect="1" noChangeArrowheads="1" noTextEdit="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Peter tells us the foundation on which to respond (Christ</a:t>
            </a:r>
            <a:r>
              <a:rPr lang="ja-JP" altLang="en-US">
                <a:ea typeface="ＭＳ Ｐゴシック" charset="0"/>
                <a:cs typeface="ＭＳ Ｐゴシック" charset="0"/>
              </a:rPr>
              <a:t>’</a:t>
            </a:r>
            <a:r>
              <a:rPr lang="en-US" altLang="ja-JP" dirty="0">
                <a:ea typeface="ＭＳ Ｐゴシック" charset="0"/>
                <a:cs typeface="ＭＳ Ｐゴシック" charset="0"/>
              </a:rPr>
              <a:t>s Lordship of our lives), the </a:t>
            </a:r>
            <a:r>
              <a:rPr lang="ja-JP" altLang="en-US">
                <a:ea typeface="ＭＳ Ｐゴシック" charset="0"/>
                <a:cs typeface="ＭＳ Ｐゴシック" charset="0"/>
              </a:rPr>
              <a:t>“</a:t>
            </a:r>
            <a:r>
              <a:rPr lang="en-US" altLang="ja-JP" dirty="0">
                <a:ea typeface="ＭＳ Ｐゴシック" charset="0"/>
                <a:cs typeface="ＭＳ Ｐゴシック" charset="0"/>
              </a:rPr>
              <a:t>what</a:t>
            </a:r>
            <a:r>
              <a:rPr lang="ja-JP" altLang="en-US">
                <a:ea typeface="ＭＳ Ｐゴシック" charset="0"/>
                <a:cs typeface="ＭＳ Ｐゴシック" charset="0"/>
              </a:rPr>
              <a:t>”</a:t>
            </a:r>
            <a:r>
              <a:rPr lang="en-US" altLang="ja-JP" dirty="0">
                <a:ea typeface="ＭＳ Ｐゴシック" charset="0"/>
                <a:cs typeface="ＭＳ Ｐゴシック" charset="0"/>
              </a:rPr>
              <a:t> to do (answer based on hope), and the </a:t>
            </a:r>
            <a:r>
              <a:rPr lang="ja-JP" altLang="en-US">
                <a:ea typeface="ＭＳ Ｐゴシック" charset="0"/>
                <a:cs typeface="ＭＳ Ｐゴシック" charset="0"/>
              </a:rPr>
              <a:t>“</a:t>
            </a:r>
            <a:r>
              <a:rPr lang="en-US" altLang="ja-JP" dirty="0">
                <a:ea typeface="ＭＳ Ｐゴシック" charset="0"/>
                <a:cs typeface="ＭＳ Ｐゴシック" charset="0"/>
              </a:rPr>
              <a:t>how</a:t>
            </a:r>
            <a:r>
              <a:rPr lang="ja-JP" altLang="en-US">
                <a:ea typeface="ＭＳ Ｐゴシック" charset="0"/>
                <a:cs typeface="ＭＳ Ｐゴシック" charset="0"/>
              </a:rPr>
              <a:t>”</a:t>
            </a:r>
            <a:r>
              <a:rPr lang="en-US" altLang="ja-JP" dirty="0">
                <a:ea typeface="ＭＳ Ｐゴシック" charset="0"/>
                <a:cs typeface="ＭＳ Ｐゴシック" charset="0"/>
              </a:rPr>
              <a:t> to do this (gently and respectfully).  This is our desire as we respond to The Da Vinci Code.</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彼得告诉我们应如何回应的基础（基督在我们生命中的主权），应做什么（基于盼望的回答），以及如何做（温柔且尊重地）。这是我们回应</a:t>
            </a:r>
            <a:r>
              <a:rPr lang="en-US" altLang="zh-CN" dirty="0">
                <a:solidFill>
                  <a:srgbClr val="0E0E0E"/>
                </a:solidFill>
                <a:effectLst/>
                <a:latin typeface=".AppleSystemUIFont"/>
              </a:rPr>
              <a:t>《</a:t>
            </a:r>
            <a:r>
              <a:rPr lang="zh-CN" altLang="en-US" dirty="0">
                <a:solidFill>
                  <a:srgbClr val="0E0E0E"/>
                </a:solidFill>
                <a:effectLst/>
                <a:latin typeface=".AppleSystemUIFont"/>
              </a:rPr>
              <a:t>达芬奇密码</a:t>
            </a:r>
            <a:r>
              <a:rPr lang="en-US" altLang="zh-CN" dirty="0">
                <a:solidFill>
                  <a:srgbClr val="0E0E0E"/>
                </a:solidFill>
                <a:effectLst/>
                <a:latin typeface=".AppleSystemUIFont"/>
              </a:rPr>
              <a:t>》</a:t>
            </a:r>
            <a:r>
              <a:rPr lang="zh-CN" altLang="en-US" dirty="0">
                <a:solidFill>
                  <a:srgbClr val="0E0E0E"/>
                </a:solidFill>
                <a:effectLst/>
                <a:latin typeface=".AppleSystemUIFont"/>
              </a:rPr>
              <a:t>的愿望。</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6B0724D-824C-8744-938B-BD605ACB664A}" type="slidenum">
              <a:rPr lang="en-US" sz="1200">
                <a:solidFill>
                  <a:srgbClr val="000000"/>
                </a:solidFill>
              </a:rPr>
              <a:pPr eaLnBrk="1" hangingPunct="1"/>
              <a:t>43</a:t>
            </a:fld>
            <a:endParaRPr lang="en-US" sz="1200">
              <a:solidFill>
                <a:srgbClr val="000000"/>
              </a:solidFill>
            </a:endParaRPr>
          </a:p>
        </p:txBody>
      </p:sp>
      <p:sp>
        <p:nvSpPr>
          <p:cNvPr id="84994" name="Rectangle 2"/>
          <p:cNvSpPr>
            <a:spLocks noGrp="1" noRot="1" noChangeAspect="1" noChangeArrowheads="1" noTextEdit="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You</a:t>
            </a:r>
            <a:r>
              <a:rPr lang="ja-JP" altLang="en-US">
                <a:ea typeface="ＭＳ Ｐゴシック" charset="0"/>
                <a:cs typeface="ＭＳ Ｐゴシック" charset="0"/>
              </a:rPr>
              <a:t>’</a:t>
            </a:r>
            <a:r>
              <a:rPr lang="en-US" altLang="ja-JP" dirty="0" err="1">
                <a:ea typeface="ＭＳ Ｐゴシック" charset="0"/>
                <a:cs typeface="ＭＳ Ｐゴシック" charset="0"/>
              </a:rPr>
              <a:t>ll</a:t>
            </a:r>
            <a:r>
              <a:rPr lang="en-US" altLang="ja-JP" dirty="0">
                <a:ea typeface="ＭＳ Ｐゴシック" charset="0"/>
                <a:cs typeface="ＭＳ Ｐゴシック" charset="0"/>
              </a:rPr>
              <a:t> see in a minute why I don</a:t>
            </a:r>
            <a:r>
              <a:rPr lang="ja-JP" altLang="en-US">
                <a:ea typeface="ＭＳ Ｐゴシック" charset="0"/>
                <a:cs typeface="ＭＳ Ｐゴシック" charset="0"/>
              </a:rPr>
              <a:t>’</a:t>
            </a:r>
            <a:r>
              <a:rPr lang="en-US" altLang="ja-JP" dirty="0">
                <a:ea typeface="ＭＳ Ｐゴシック" charset="0"/>
                <a:cs typeface="ＭＳ Ｐゴシック" charset="0"/>
              </a:rPr>
              <a:t>t hesitate to call this a heresy…</a:t>
            </a:r>
          </a:p>
          <a:p>
            <a:pPr eaLnBrk="1" hangingPunct="1"/>
            <a:r>
              <a:rPr lang="zh-CN" altLang="en-US" dirty="0">
                <a:ea typeface="ＭＳ Ｐゴシック" charset="0"/>
                <a:cs typeface="ＭＳ Ｐゴシック" charset="0"/>
              </a:rPr>
              <a:t>您马上就会明白为什么我毫不犹豫地称其为异端</a:t>
            </a:r>
            <a:r>
              <a:rPr lang="en-US" altLang="zh-CN"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60049A-71AF-C946-9E7A-0C9A9984DE17}" type="slidenum">
              <a:rPr lang="en-US" sz="1200">
                <a:solidFill>
                  <a:srgbClr val="000000"/>
                </a:solidFill>
              </a:rPr>
              <a:pPr eaLnBrk="1" hangingPunct="1"/>
              <a:t>44</a:t>
            </a:fld>
            <a:endParaRPr lang="en-US" sz="1200">
              <a:solidFill>
                <a:srgbClr val="000000"/>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5FECDE-9EF0-3646-8E9A-E479D38E3D5F}" type="slidenum">
              <a:rPr lang="en-US" sz="1200">
                <a:solidFill>
                  <a:srgbClr val="000000"/>
                </a:solidFill>
              </a:rPr>
              <a:pPr eaLnBrk="1" hangingPunct="1"/>
              <a:t>45</a:t>
            </a:fld>
            <a:endParaRPr lang="en-US" sz="1200">
              <a:solidFill>
                <a:srgbClr val="000000"/>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D90F9B8-98D2-BF4D-B5E9-303BB21C9DB8}" type="slidenum">
              <a:rPr lang="en-US" sz="1200">
                <a:solidFill>
                  <a:srgbClr val="000000"/>
                </a:solidFill>
              </a:rPr>
              <a:pPr eaLnBrk="1" hangingPunct="1"/>
              <a:t>46</a:t>
            </a:fld>
            <a:endParaRPr lang="en-US" sz="1200">
              <a:solidFill>
                <a:srgbClr val="000000"/>
              </a:solidFill>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71F5B4-0BE8-B048-B47A-362AD43287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7794" name="Rectangle 2"/>
          <p:cNvSpPr>
            <a:spLocks noGrp="1" noRot="1" noChangeAspect="1" noChangeArrowheads="1" noTextEdit="1"/>
          </p:cNvSpPr>
          <p:nvPr>
            <p:ph type="sldImg"/>
          </p:nvPr>
        </p:nvSpPr>
        <p:spPr>
          <a:xfrm>
            <a:off x="1143000" y="685800"/>
            <a:ext cx="4572000" cy="3429000"/>
          </a:xfrm>
          <a:ln/>
        </p:spPr>
      </p:sp>
      <p:sp>
        <p:nvSpPr>
          <p:cNvPr id="417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03258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6517D39-7681-4B44-9246-CA9CB92F677D}" type="slidenum">
              <a:rPr lang="en-US" sz="1200">
                <a:solidFill>
                  <a:srgbClr val="000000"/>
                </a:solidFill>
              </a:rPr>
              <a:pPr eaLnBrk="1" hangingPunct="1"/>
              <a:t>47</a:t>
            </a:fld>
            <a:endParaRPr lang="en-US" sz="1200">
              <a:solidFill>
                <a:srgbClr val="000000"/>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62299-9995-9345-AB27-EBFB3ADC7C6A}" type="slidenum">
              <a:rPr lang="en-US" sz="1200"/>
              <a:pPr eaLnBrk="1" hangingPunct="1"/>
              <a:t>48</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0E1DAB-A813-5B46-BEDB-5D40AD6E5C8D}" type="slidenum">
              <a:rPr lang="en-US" sz="1200">
                <a:solidFill>
                  <a:srgbClr val="000000"/>
                </a:solidFill>
              </a:rPr>
              <a:pPr eaLnBrk="1" hangingPunct="1"/>
              <a:t>49</a:t>
            </a:fld>
            <a:endParaRPr lang="en-US" sz="1200">
              <a:solidFill>
                <a:srgbClr val="000000"/>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4A94B66-51F0-E443-8C20-A2845CD52665}" type="slidenum">
              <a:rPr lang="en-US" sz="1200">
                <a:solidFill>
                  <a:srgbClr val="000000"/>
                </a:solidFill>
              </a:rPr>
              <a:pPr eaLnBrk="1" hangingPunct="1"/>
              <a:t>50</a:t>
            </a:fld>
            <a:endParaRPr lang="en-US" sz="1200">
              <a:solidFill>
                <a:srgbClr val="000000"/>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1CF89B-41D9-934E-9C19-5472FE7CA4AA}" type="slidenum">
              <a:rPr lang="en-US" sz="1200">
                <a:solidFill>
                  <a:srgbClr val="000000"/>
                </a:solidFill>
              </a:rPr>
              <a:pPr eaLnBrk="1" hangingPunct="1"/>
              <a:t>51</a:t>
            </a:fld>
            <a:endParaRPr lang="en-US" sz="1200">
              <a:solidFill>
                <a:srgbClr val="000000"/>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BC0FD25-323F-5848-93ED-A073FDD7D608}" type="slidenum">
              <a:rPr lang="en-US" sz="1200">
                <a:solidFill>
                  <a:srgbClr val="000000"/>
                </a:solidFill>
              </a:rPr>
              <a:pPr eaLnBrk="1" hangingPunct="1"/>
              <a:t>52</a:t>
            </a:fld>
            <a:endParaRPr lang="en-US" sz="1200">
              <a:solidFill>
                <a:srgbClr val="000000"/>
              </a:solidFill>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FBC479D-58FD-6A4C-BF3E-900C099A7F36}" type="slidenum">
              <a:rPr lang="en-US" sz="1200">
                <a:solidFill>
                  <a:srgbClr val="000000"/>
                </a:solidFill>
              </a:rPr>
              <a:pPr eaLnBrk="1" hangingPunct="1"/>
              <a:t>53</a:t>
            </a:fld>
            <a:endParaRPr lang="en-US" sz="1200">
              <a:solidFill>
                <a:srgbClr val="000000"/>
              </a:solidFill>
            </a:endParaRPr>
          </a:p>
        </p:txBody>
      </p:sp>
      <p:sp>
        <p:nvSpPr>
          <p:cNvPr id="208898" name="Rectangle 2"/>
          <p:cNvSpPr>
            <a:spLocks noGrp="1" noRot="1" noChangeAspect="1" noChangeArrowheads="1" noTextEdit="1"/>
          </p:cNvSpPr>
          <p:nvPr>
            <p:ph type="sldImg"/>
          </p:nvPr>
        </p:nvSpPr>
        <p:spPr>
          <a:solidFill>
            <a:srgbClr val="FFFFFF"/>
          </a:solidFill>
          <a:ln/>
        </p:spPr>
      </p:sp>
      <p:sp>
        <p:nvSpPr>
          <p:cNvPr id="2088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0D75395-6A18-6D48-8DB3-6943201F98FF}" type="slidenum">
              <a:rPr lang="en-US" sz="1200">
                <a:solidFill>
                  <a:srgbClr val="000000"/>
                </a:solidFill>
              </a:rPr>
              <a:pPr eaLnBrk="1" hangingPunct="1"/>
              <a:t>54</a:t>
            </a:fld>
            <a:endParaRPr lang="en-US" sz="1200">
              <a:solidFill>
                <a:srgbClr val="000000"/>
              </a:solidFill>
            </a:endParaRPr>
          </a:p>
        </p:txBody>
      </p:sp>
      <p:sp>
        <p:nvSpPr>
          <p:cNvPr id="107522" name="Rectangle 2"/>
          <p:cNvSpPr>
            <a:spLocks noGrp="1" noRot="1" noChangeAspect="1" noChangeArrowheads="1" noTextEdit="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62A558-BC2B-BD46-AEED-4C880D3B1769}" type="slidenum">
              <a:rPr lang="en-US" sz="1200">
                <a:solidFill>
                  <a:srgbClr val="000000"/>
                </a:solidFill>
              </a:rPr>
              <a:pPr eaLnBrk="1" hangingPunct="1"/>
              <a:t>55</a:t>
            </a:fld>
            <a:endParaRPr lang="en-US" sz="1200">
              <a:solidFill>
                <a:srgbClr val="000000"/>
              </a:solidFill>
            </a:endParaRPr>
          </a:p>
        </p:txBody>
      </p:sp>
      <p:sp>
        <p:nvSpPr>
          <p:cNvPr id="109570" name="Rectangle 2"/>
          <p:cNvSpPr>
            <a:spLocks noGrp="1" noRot="1" noChangeAspect="1" noChangeArrowheads="1" noTextEdit="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a:latin typeface="Arial" charset="0"/>
                <a:ea typeface="ＭＳ Ｐゴシック" charset="0"/>
                <a:cs typeface="Arial" charset="0"/>
              </a:rPr>
              <a:t>布朗不止改写不信教徒所想象的历史，他也改写了基督徒对于耶稣的看法。</a:t>
            </a:r>
            <a:endParaRPr lang="en-US">
              <a:latin typeface="Arial" charset="0"/>
              <a:ea typeface="ＭＳ Ｐゴシック" charset="0"/>
              <a:cs typeface="Arial"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D3FA6C-AEFF-0847-9FDE-746E0BEE90D1}" type="slidenum">
              <a:rPr lang="en-US" sz="1200"/>
              <a:pPr eaLnBrk="1" hangingPunct="1"/>
              <a:t>56</a:t>
            </a:fld>
            <a:endParaRPr lang="en-US" sz="1200"/>
          </a:p>
        </p:txBody>
      </p:sp>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99053506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F91E5-0E0D-104F-9A62-E4C71A7CF151}" type="slidenum">
              <a:rPr lang="en-US" sz="1200">
                <a:solidFill>
                  <a:srgbClr val="000000"/>
                </a:solidFill>
              </a:rPr>
              <a:pPr eaLnBrk="1" hangingPunct="1"/>
              <a:t>57</a:t>
            </a:fld>
            <a:endParaRPr lang="en-US" sz="1200">
              <a:solidFill>
                <a:srgbClr val="000000"/>
              </a:solidFill>
            </a:endParaRPr>
          </a:p>
        </p:txBody>
      </p:sp>
      <p:sp>
        <p:nvSpPr>
          <p:cNvPr id="113666" name="Rectangle 2"/>
          <p:cNvSpPr>
            <a:spLocks noGrp="1" noRot="1" noChangeAspect="1" noChangeArrowheads="1" noTextEdit="1"/>
          </p:cNvSpPr>
          <p:nvPr>
            <p:ph type="sldImg"/>
          </p:nvPr>
        </p:nvSpPr>
        <p:spPr>
          <a:solidFill>
            <a:srgbClr val="FFFFFF"/>
          </a:solidFill>
          <a:ln/>
        </p:spPr>
      </p:sp>
      <p:sp>
        <p:nvSpPr>
          <p:cNvPr id="1136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The Romans would have had no problem with Christians who only believed Jesus was a man.  Their disagreement came with the Christian belief that Jesus was GOD.</a:t>
            </a: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罗马人对仅仅认为耶稣是一个人的基督徒没有问题。他们的分歧在于基督教信仰认为耶稣是神。</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571B8E7-4A01-2846-8CB9-EC2C1E86EE45}" type="slidenum">
              <a:rPr lang="en-US" sz="1200">
                <a:solidFill>
                  <a:srgbClr val="000000"/>
                </a:solidFill>
              </a:rPr>
              <a:pPr eaLnBrk="1" hangingPunct="1"/>
              <a:t>58</a:t>
            </a:fld>
            <a:endParaRPr lang="en-US" sz="1200">
              <a:solidFill>
                <a:srgbClr val="000000"/>
              </a:solidFill>
            </a:endParaRPr>
          </a:p>
        </p:txBody>
      </p:sp>
      <p:sp>
        <p:nvSpPr>
          <p:cNvPr id="115714" name="Rectangle 2"/>
          <p:cNvSpPr>
            <a:spLocks noGrp="1" noRot="1" noChangeAspect="1" noChangeArrowheads="1" noTextEdit="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Even women paid the ultimate price.</a:t>
            </a:r>
          </a:p>
          <a:p>
            <a:pPr eaLnBrk="1" hangingPunct="1"/>
            <a:r>
              <a:rPr lang="zh-CN" altLang="en-US" dirty="0">
                <a:ea typeface="ＭＳ Ｐゴシック" charset="0"/>
                <a:cs typeface="ＭＳ Ｐゴシック" charset="0"/>
              </a:rPr>
              <a:t>甚至女性也付出了生命的代价。</a:t>
            </a:r>
            <a:endParaRPr lang="en-US" dirty="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5EBD205-A204-7C41-B876-D7A29E6CC35C}" type="slidenum">
              <a:rPr lang="en-US" sz="1200">
                <a:solidFill>
                  <a:srgbClr val="000000"/>
                </a:solidFill>
              </a:rPr>
              <a:pPr eaLnBrk="1" hangingPunct="1"/>
              <a:t>59</a:t>
            </a:fld>
            <a:endParaRPr lang="en-US" sz="1200">
              <a:solidFill>
                <a:srgbClr val="000000"/>
              </a:solidFill>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CFAC06B-C757-1245-8968-E0A1FEC8312B}" type="slidenum">
              <a:rPr lang="en-US" sz="1200">
                <a:solidFill>
                  <a:srgbClr val="000000"/>
                </a:solidFill>
              </a:rPr>
              <a:pPr eaLnBrk="1" hangingPunct="1"/>
              <a:t>60</a:t>
            </a:fld>
            <a:endParaRPr lang="en-US" sz="1200">
              <a:solidFill>
                <a:srgbClr val="000000"/>
              </a:solidFill>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185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Using Study Help #21, through this large picture frame…</a:t>
            </a:r>
          </a:p>
          <a:p>
            <a:r>
              <a:rPr lang="en-US" b="1">
                <a:latin typeface="Times" charset="0"/>
                <a:ea typeface="ＭＳ Ｐゴシック" charset="0"/>
                <a:cs typeface="ＭＳ Ｐゴシック" charset="0"/>
              </a:rPr>
              <a:t>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create a graphic representation called </a:t>
            </a:r>
          </a:p>
          <a:p>
            <a:r>
              <a:rPr lang="en-US" b="1">
                <a:latin typeface="Times" charset="0"/>
                <a:ea typeface="ＭＳ Ｐゴシック" charset="0"/>
                <a:cs typeface="ＭＳ Ｐゴシック" charset="0"/>
              </a:rPr>
              <a:t>////	A FINISHED PORTRAIT OF THE LORD JESUS CHRIST… but…</a:t>
            </a:r>
          </a:p>
          <a:p>
            <a:r>
              <a:rPr lang="en-US" b="1">
                <a:latin typeface="Times" charset="0"/>
                <a:ea typeface="ＭＳ Ｐゴシック" charset="0"/>
                <a:cs typeface="ＭＳ Ｐゴシック" charset="0"/>
              </a:rPr>
              <a: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re going to compose that portrait through four different literary lenses as the completed image develops.</a:t>
            </a:r>
            <a:endParaRPr lang="en-US" b="1">
              <a:latin typeface="Times"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3907"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a:latin typeface="Times" charset="0"/>
                <a:ea typeface="ＭＳ Ｐゴシック" charset="0"/>
                <a:cs typeface="ＭＳ Ｐゴシック" charset="0"/>
              </a:rPr>
              <a:t>From each Gospel writer…</a:t>
            </a:r>
          </a:p>
          <a:p>
            <a:r>
              <a:rPr lang="en-US" b="1">
                <a:latin typeface="Times" charset="0"/>
                <a:ea typeface="ＭＳ Ｐゴシック" charset="0"/>
                <a:cs typeface="ＭＳ Ｐゴシック" charset="0"/>
              </a:rPr>
              <a:t>////	…we</a:t>
            </a:r>
            <a:r>
              <a:rPr lang="ja-JP" altLang="en-US" b="1">
                <a:latin typeface="Times" charset="0"/>
                <a:ea typeface="ＭＳ Ｐゴシック" charset="0"/>
                <a:cs typeface="ＭＳ Ｐゴシック" charset="0"/>
              </a:rPr>
              <a:t>’</a:t>
            </a:r>
            <a:r>
              <a:rPr lang="en-US" altLang="ja-JP" b="1">
                <a:latin typeface="Times" charset="0"/>
                <a:ea typeface="ＭＳ Ｐゴシック" charset="0"/>
                <a:cs typeface="ＭＳ Ｐゴシック" charset="0"/>
              </a:rPr>
              <a:t>ll discover the specific audience for his writings…</a:t>
            </a:r>
          </a:p>
          <a:p>
            <a:r>
              <a:rPr lang="en-US" b="1">
                <a:latin typeface="Times" charset="0"/>
                <a:ea typeface="ＭＳ Ｐゴシック" charset="0"/>
                <a:cs typeface="ＭＳ Ｐゴシック" charset="0"/>
              </a:rPr>
              <a:t>////	…with his unique presentation of the person of Jesus Christ…</a:t>
            </a:r>
          </a:p>
          <a:p>
            <a:r>
              <a:rPr lang="en-US" b="1">
                <a:latin typeface="Times" charset="0"/>
                <a:ea typeface="ＭＳ Ｐゴシック" charset="0"/>
                <a:cs typeface="ＭＳ Ｐゴシック" charset="0"/>
              </a:rPr>
              <a:t>////	…suggesting a foundational purpose communicated through the text of his Gospel… </a:t>
            </a:r>
          </a:p>
          <a:p>
            <a:r>
              <a:rPr lang="en-US">
                <a:latin typeface="Times" charset="0"/>
                <a:ea typeface="ＭＳ Ｐゴシック" charset="0"/>
                <a:cs typeface="ＭＳ Ｐゴシック" charset="0"/>
              </a:rPr>
              <a:t>////	…followed by the scholars</a:t>
            </a:r>
            <a:r>
              <a:rPr lang="ja-JP" altLang="en-US">
                <a:latin typeface="Times" charset="0"/>
                <a:ea typeface="ＭＳ Ｐゴシック" charset="0"/>
                <a:cs typeface="ＭＳ Ｐゴシック" charset="0"/>
              </a:rPr>
              <a:t>’</a:t>
            </a:r>
            <a:r>
              <a:rPr lang="en-US" altLang="ja-JP">
                <a:latin typeface="Times" charset="0"/>
                <a:ea typeface="ＭＳ Ｐゴシック" charset="0"/>
                <a:cs typeface="ＭＳ Ｐゴシック" charset="0"/>
              </a:rPr>
              <a:t> estimate of the date of each writing.</a:t>
            </a:r>
          </a:p>
          <a:p>
            <a:endParaRPr lang="en-US" b="1">
              <a:latin typeface="Times"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5955"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please…in your imagination…insert four smaller picture frames into the larger one. In each frame install four lines.  As we fill them in we</a:t>
            </a:r>
            <a:r>
              <a:rPr lang="ja-JP" altLang="en-US" b="1">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have some specific information about the purpose and function of each of the four Gospels.  The individual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sub-frames</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are designated 1 through 4.</a:t>
            </a:r>
          </a:p>
          <a:p>
            <a:endParaRPr lang="en-US" b="1" dirty="0">
              <a:latin typeface="Times" charset="0"/>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好的，现在请在你想象中的大画框内插入四个较小的画框。每个小框内安装四行。当我们逐一填写时，我们将获得关于四福音书每一本的目的和功能的具体信息。这些单独的“子框”被编号为</a:t>
            </a:r>
            <a:r>
              <a:rPr lang="en-US" altLang="zh-CN" dirty="0">
                <a:solidFill>
                  <a:srgbClr val="0E0E0E"/>
                </a:solidFill>
                <a:effectLst/>
                <a:latin typeface=".AppleSystemUIFont"/>
              </a:rPr>
              <a:t>1</a:t>
            </a:r>
            <a:r>
              <a:rPr lang="zh-CN" altLang="en-US" dirty="0">
                <a:solidFill>
                  <a:srgbClr val="0E0E0E"/>
                </a:solidFill>
                <a:effectLst/>
                <a:latin typeface=".AppleSystemUIFont"/>
              </a:rPr>
              <a:t>到</a:t>
            </a:r>
            <a:r>
              <a:rPr lang="en-US" altLang="zh-CN" dirty="0">
                <a:solidFill>
                  <a:srgbClr val="0E0E0E"/>
                </a:solidFill>
                <a:effectLst/>
                <a:latin typeface=".AppleSystemUIFont"/>
              </a:rPr>
              <a:t>4</a:t>
            </a:r>
            <a:r>
              <a:rPr lang="zh-CN" altLang="en-US" dirty="0">
                <a:solidFill>
                  <a:srgbClr val="0E0E0E"/>
                </a:solidFill>
                <a:effectLst/>
                <a:latin typeface=".AppleSystemUIFont"/>
              </a:rPr>
              <a:t>。</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28003"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Each of the frames now gets its name... MATTHEW in the first...</a:t>
            </a:r>
          </a:p>
          <a:p>
            <a:r>
              <a:rPr lang="en-US" b="1" dirty="0">
                <a:latin typeface="Times" charset="0"/>
                <a:ea typeface="ＭＳ Ｐゴシック" charset="0"/>
                <a:cs typeface="ＭＳ Ｐゴシック" charset="0"/>
              </a:rPr>
              <a:t>////	MARK, second...</a:t>
            </a:r>
          </a:p>
          <a:p>
            <a:r>
              <a:rPr lang="en-US" b="1" dirty="0">
                <a:latin typeface="Times" charset="0"/>
                <a:ea typeface="ＭＳ Ｐゴシック" charset="0"/>
                <a:cs typeface="ＭＳ Ｐゴシック" charset="0"/>
              </a:rPr>
              <a:t>////	LUKE, third...and finally, the fourth… </a:t>
            </a:r>
          </a:p>
          <a:p>
            <a:r>
              <a:rPr lang="en-US" b="1" dirty="0">
                <a:latin typeface="Times" charset="0"/>
                <a:ea typeface="ＭＳ Ｐゴシック" charset="0"/>
                <a:cs typeface="ＭＳ Ｐゴシック" charset="0"/>
              </a:rPr>
              <a:t>////	JOHN, the names of the Gospels in the order of their appearance in the New Testament canon...the official collection of Biblical writings.</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现在，每个框架都有了它的名字</a:t>
            </a:r>
            <a:r>
              <a:rPr lang="en-US" altLang="zh-CN" dirty="0">
                <a:solidFill>
                  <a:srgbClr val="0E0E0E"/>
                </a:solidFill>
                <a:effectLst/>
                <a:latin typeface=".AppleSystemUIFont"/>
              </a:rPr>
              <a:t>……</a:t>
            </a:r>
            <a:r>
              <a:rPr lang="zh-CN" altLang="en-US" dirty="0">
                <a:solidFill>
                  <a:srgbClr val="0E0E0E"/>
                </a:solidFill>
                <a:effectLst/>
                <a:latin typeface=".AppleSystemUIFont"/>
              </a:rPr>
              <a:t>第一个是 </a:t>
            </a:r>
            <a:r>
              <a:rPr lang="zh-CN" altLang="en-US" b="1" dirty="0">
                <a:solidFill>
                  <a:srgbClr val="0E0E0E"/>
                </a:solidFill>
                <a:effectLst/>
                <a:latin typeface=".AppleSystemUIFont"/>
              </a:rPr>
              <a:t>马太</a:t>
            </a:r>
            <a:r>
              <a:rPr lang="zh-CN" altLang="en-US" dirty="0">
                <a:solidFill>
                  <a:srgbClr val="0E0E0E"/>
                </a:solidFill>
                <a:effectLst/>
                <a:latin typeface=".AppleSystemUIFont"/>
              </a:rPr>
              <a:t>，</a:t>
            </a:r>
          </a:p>
          <a:p>
            <a:r>
              <a:rPr lang="zh-CN" altLang="en-US" dirty="0">
                <a:solidFill>
                  <a:srgbClr val="0E0E0E"/>
                </a:solidFill>
                <a:effectLst/>
                <a:latin typeface=".AppleSystemUIFont"/>
              </a:rPr>
              <a:t>第二个是 </a:t>
            </a:r>
            <a:r>
              <a:rPr lang="zh-CN" altLang="en-US" b="1" dirty="0">
                <a:solidFill>
                  <a:srgbClr val="0E0E0E"/>
                </a:solidFill>
                <a:effectLst/>
                <a:latin typeface=".AppleSystemUIFont"/>
              </a:rPr>
              <a:t>马可</a:t>
            </a:r>
            <a:r>
              <a:rPr lang="zh-CN" altLang="en-US" dirty="0">
                <a:solidFill>
                  <a:srgbClr val="0E0E0E"/>
                </a:solidFill>
                <a:effectLst/>
                <a:latin typeface=".AppleSystemUIFont"/>
              </a:rPr>
              <a:t>，</a:t>
            </a:r>
          </a:p>
          <a:p>
            <a:r>
              <a:rPr lang="zh-CN" altLang="en-US" dirty="0">
                <a:solidFill>
                  <a:srgbClr val="0E0E0E"/>
                </a:solidFill>
                <a:effectLst/>
                <a:latin typeface=".AppleSystemUIFont"/>
              </a:rPr>
              <a:t>第三个是 </a:t>
            </a:r>
            <a:r>
              <a:rPr lang="zh-CN" altLang="en-US" b="1" dirty="0">
                <a:solidFill>
                  <a:srgbClr val="0E0E0E"/>
                </a:solidFill>
                <a:effectLst/>
                <a:latin typeface=".AppleSystemUIFont"/>
              </a:rPr>
              <a:t>路加</a:t>
            </a:r>
            <a:r>
              <a:rPr lang="zh-CN" altLang="en-US" dirty="0">
                <a:solidFill>
                  <a:srgbClr val="0E0E0E"/>
                </a:solidFill>
                <a:effectLst/>
                <a:latin typeface=".AppleSystemUIFont"/>
              </a:rPr>
              <a:t>，</a:t>
            </a:r>
          </a:p>
          <a:p>
            <a:r>
              <a:rPr lang="zh-CN" altLang="en-US" dirty="0">
                <a:solidFill>
                  <a:srgbClr val="0E0E0E"/>
                </a:solidFill>
                <a:effectLst/>
                <a:latin typeface=".AppleSystemUIFont"/>
              </a:rPr>
              <a:t>最后是第四个</a:t>
            </a:r>
            <a:r>
              <a:rPr lang="en-US" altLang="zh-CN" dirty="0">
                <a:solidFill>
                  <a:srgbClr val="0E0E0E"/>
                </a:solidFill>
                <a:effectLst/>
                <a:latin typeface=".AppleSystemUIFont"/>
              </a:rPr>
              <a:t>……</a:t>
            </a:r>
          </a:p>
          <a:p>
            <a:r>
              <a:rPr lang="zh-CN" altLang="en-US" b="1" dirty="0">
                <a:solidFill>
                  <a:srgbClr val="0E0E0E"/>
                </a:solidFill>
                <a:effectLst/>
                <a:latin typeface=".AppleSystemUIFont"/>
              </a:rPr>
              <a:t>约翰</a:t>
            </a:r>
            <a:r>
              <a:rPr lang="zh-CN" altLang="en-US" dirty="0">
                <a:solidFill>
                  <a:srgbClr val="0E0E0E"/>
                </a:solidFill>
                <a:effectLst/>
                <a:latin typeface=".AppleSystemUIFont"/>
              </a:rPr>
              <a:t>，这是四福音书的名字，按它们在新约圣经正典中的顺序排列</a:t>
            </a:r>
            <a:r>
              <a:rPr lang="en-US" altLang="zh-CN" dirty="0">
                <a:solidFill>
                  <a:srgbClr val="0E0E0E"/>
                </a:solidFill>
                <a:effectLst/>
                <a:latin typeface=".AppleSystemUIFont"/>
              </a:rPr>
              <a:t>——</a:t>
            </a:r>
            <a:r>
              <a:rPr lang="zh-CN" altLang="en-US" dirty="0">
                <a:solidFill>
                  <a:srgbClr val="0E0E0E"/>
                </a:solidFill>
                <a:effectLst/>
                <a:latin typeface=".AppleSystemUIFont"/>
              </a:rPr>
              <a:t>即圣经写作的官方合集。</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005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an idea endorsed by Biblical scholars around the world…having to do with the audiences TO WHICH each Gospel was written. </a:t>
            </a:r>
          </a:p>
          <a:p>
            <a:r>
              <a:rPr lang="en-US" b="1" dirty="0">
                <a:latin typeface="Times" charset="0"/>
                <a:ea typeface="ＭＳ Ｐゴシック" charset="0"/>
                <a:cs typeface="ＭＳ Ｐゴシック" charset="0"/>
              </a:rPr>
              <a:t>For instance…</a:t>
            </a:r>
          </a:p>
          <a:p>
            <a:r>
              <a:rPr lang="en-US" b="1" dirty="0">
                <a:latin typeface="Times" charset="0"/>
                <a:ea typeface="ＭＳ Ｐゴシック" charset="0"/>
                <a:cs typeface="ＭＳ Ｐゴシック" charset="0"/>
              </a:rPr>
              <a:t>////	MATTHEW penned his work specifically toward his brothers and sisters in the Jewish audience.  He makes repeated references to a regnant Jesus, seeing him as the Messiah and the King of the Chosen People.</a:t>
            </a:r>
          </a:p>
          <a:p>
            <a:r>
              <a:rPr lang="en-US" b="1" dirty="0">
                <a:latin typeface="Times" charset="0"/>
                <a:ea typeface="ＭＳ Ｐゴシック" charset="0"/>
                <a:cs typeface="ＭＳ Ｐゴシック" charset="0"/>
              </a:rPr>
              <a:t>////	For MARK, his work is widely regarded as directed toward the Romans, then occupying his native land and into the farther parts of the ancient world.  MARK is brief, to the point.  And, in fact, repeatedly he uses such term as "straightway" in early translations…all in a get-the-job-done mentality, which characterized the Roman way of thinking and doing things.</a:t>
            </a:r>
          </a:p>
          <a:p>
            <a:r>
              <a:rPr lang="en-US" b="1" dirty="0">
                <a:latin typeface="Times" charset="0"/>
                <a:ea typeface="ＭＳ Ｐゴシック" charset="0"/>
                <a:cs typeface="ＭＳ Ｐゴシック" charset="0"/>
              </a:rPr>
              <a:t>////	While LUKE, the physician, is the highly intellectual Greek who accompanied Paul on his tours. For LUKE, his Gospel audience was the Greeks, and in other words, to the Gentile world in general.</a:t>
            </a:r>
          </a:p>
          <a:p>
            <a:r>
              <a:rPr lang="en-US" b="1" dirty="0">
                <a:latin typeface="Times" charset="0"/>
                <a:ea typeface="ＭＳ Ｐゴシック" charset="0"/>
                <a:cs typeface="ＭＳ Ｐゴシック" charset="0"/>
              </a:rPr>
              <a:t>Also as the author of The Acts, Luke set down for all time a detailed account of the development of the early church and its wide-spread missionary ministries, to which he was a witness.</a:t>
            </a:r>
          </a:p>
          <a:p>
            <a:r>
              <a:rPr lang="en-US" b="1" dirty="0">
                <a:latin typeface="Times" charset="0"/>
                <a:ea typeface="ＭＳ Ｐゴシック" charset="0"/>
                <a:cs typeface="ＭＳ Ｐゴシック" charset="0"/>
              </a:rPr>
              <a:t>////	Finally, we come to the gospel of JOHN, whose audience differs markedly from the first three.  John is written directly to UNBELIEVERS, AND REACHING THEM THROUGH THE COMMUNICATION CHANNEL OF THAT NEW ORGANISM, THE CHURCH. In fact, when you read John's gospel, you are struck with the fact that his work carries with it a somewhat mystical quality, certainly not the quick, even terse recounting of facts as we find in Mark</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John's audience –– the Church itself, the members of the new Organism, bathed in the redemptive love of Christ –– receives his brilliant articulation of the impact of the coming of the Holy Spirit, now –after the Day of Pentecost -- having taken up permanent residence in the heart of each new believer. </a:t>
            </a:r>
          </a:p>
          <a:p>
            <a:r>
              <a:rPr lang="en-US" b="1" dirty="0">
                <a:latin typeface="Times" charset="0"/>
                <a:ea typeface="ＭＳ Ｐゴシック" charset="0"/>
                <a:cs typeface="ＭＳ Ｐゴシック" charset="0"/>
              </a:rPr>
              <a:t>So there are four individual audiences to which the Gospels were specifically directed at the time of their writing.  That one insight, alone, gives a new way to categorize and individualize the Gospel writings.</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现在，来了一个世界各地的圣经学者都认可的观点</a:t>
            </a:r>
            <a:r>
              <a:rPr lang="en-US" altLang="zh-CN" dirty="0">
                <a:solidFill>
                  <a:srgbClr val="0E0E0E"/>
                </a:solidFill>
                <a:effectLst/>
                <a:latin typeface=".AppleSystemUIFont"/>
              </a:rPr>
              <a:t>……</a:t>
            </a:r>
            <a:r>
              <a:rPr lang="zh-CN" altLang="en-US" dirty="0">
                <a:solidFill>
                  <a:srgbClr val="0E0E0E"/>
                </a:solidFill>
                <a:effectLst/>
                <a:latin typeface=".AppleSystemUIFont"/>
              </a:rPr>
              <a:t>它与每本福音书所写的对象有关。</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例如</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a:t>
            </a:r>
            <a:r>
              <a:rPr lang="zh-CN" altLang="en-US" dirty="0">
                <a:solidFill>
                  <a:srgbClr val="0E0E0E"/>
                </a:solidFill>
                <a:effectLst/>
                <a:latin typeface=".AppleSystemUIFont"/>
              </a:rPr>
              <a:t>特别为他的犹太兄弟姐妹们写作。他多次提到一位在位的耶稣，视他为弥赛亚和被拣选民族的王。</a:t>
            </a:r>
          </a:p>
          <a:p>
            <a:r>
              <a:rPr lang="en-US" altLang="zh-CN" dirty="0">
                <a:solidFill>
                  <a:srgbClr val="0E0E0E"/>
                </a:solidFill>
                <a:effectLst/>
                <a:latin typeface=".AppleSystemUIFont"/>
              </a:rPr>
              <a:t>• </a:t>
            </a:r>
            <a:r>
              <a:rPr lang="zh-CN" altLang="en-US" dirty="0">
                <a:solidFill>
                  <a:srgbClr val="0E0E0E"/>
                </a:solidFill>
                <a:effectLst/>
                <a:latin typeface=".AppleSystemUIFont"/>
              </a:rPr>
              <a:t>对于</a:t>
            </a:r>
            <a:r>
              <a:rPr lang="zh-CN" altLang="en-US" b="1" dirty="0">
                <a:solidFill>
                  <a:srgbClr val="0E0E0E"/>
                </a:solidFill>
                <a:effectLst/>
                <a:latin typeface=".AppleSystemUIFont"/>
              </a:rPr>
              <a:t>马可</a:t>
            </a:r>
            <a:r>
              <a:rPr lang="zh-CN" altLang="en-US" dirty="0">
                <a:solidFill>
                  <a:srgbClr val="0E0E0E"/>
                </a:solidFill>
                <a:effectLst/>
                <a:latin typeface=".AppleSystemUIFont"/>
              </a:rPr>
              <a:t>，他的作品普遍被认为是针对当时占据他故乡并扩展到古代世界其他部分的罗马人。</a:t>
            </a:r>
            <a:r>
              <a:rPr lang="zh-CN" altLang="en-US" b="1" dirty="0">
                <a:solidFill>
                  <a:srgbClr val="0E0E0E"/>
                </a:solidFill>
                <a:effectLst/>
                <a:latin typeface=".AppleSystemUIFont"/>
              </a:rPr>
              <a:t>马可</a:t>
            </a:r>
            <a:r>
              <a:rPr lang="zh-CN" altLang="en-US" dirty="0">
                <a:solidFill>
                  <a:srgbClr val="0E0E0E"/>
                </a:solidFill>
                <a:effectLst/>
                <a:latin typeface=".AppleSystemUIFont"/>
              </a:rPr>
              <a:t>的叙述简洁明了，事实上，他多次使用“立刻”（在早期的翻译中）等词汇，表现出一种“完成任务”的心态，这正是罗马人思考和做事的方式。</a:t>
            </a:r>
          </a:p>
          <a:p>
            <a:r>
              <a:rPr lang="en-US" altLang="zh-CN" dirty="0">
                <a:solidFill>
                  <a:srgbClr val="0E0E0E"/>
                </a:solidFill>
                <a:effectLst/>
                <a:latin typeface=".AppleSystemUIFont"/>
              </a:rPr>
              <a:t>• </a:t>
            </a:r>
            <a:r>
              <a:rPr lang="zh-CN" altLang="en-US" dirty="0">
                <a:solidFill>
                  <a:srgbClr val="0E0E0E"/>
                </a:solidFill>
                <a:effectLst/>
                <a:latin typeface=".AppleSystemUIFont"/>
              </a:rPr>
              <a:t>而</a:t>
            </a:r>
            <a:r>
              <a:rPr lang="zh-CN" altLang="en-US" b="1" dirty="0">
                <a:solidFill>
                  <a:srgbClr val="0E0E0E"/>
                </a:solidFill>
                <a:effectLst/>
                <a:latin typeface=".AppleSystemUIFont"/>
              </a:rPr>
              <a:t>路加</a:t>
            </a:r>
            <a:r>
              <a:rPr lang="zh-CN" altLang="en-US" dirty="0">
                <a:solidFill>
                  <a:srgbClr val="0E0E0E"/>
                </a:solidFill>
                <a:effectLst/>
                <a:latin typeface=".AppleSystemUIFont"/>
              </a:rPr>
              <a:t>，作为一位医师，是一位高度知识化的希腊人，曾随保罗进行旅行。对路加来说，他的福音书是写给希腊人的，换句话说，就是写给外邦人世界的。作为</a:t>
            </a:r>
            <a:r>
              <a:rPr lang="en-US" altLang="zh-CN" dirty="0">
                <a:solidFill>
                  <a:srgbClr val="0E0E0E"/>
                </a:solidFill>
                <a:effectLst/>
                <a:latin typeface=".AppleSystemUIFont"/>
              </a:rPr>
              <a:t>《</a:t>
            </a:r>
            <a:r>
              <a:rPr lang="zh-CN" altLang="en-US" dirty="0">
                <a:solidFill>
                  <a:srgbClr val="0E0E0E"/>
                </a:solidFill>
                <a:effectLst/>
                <a:latin typeface=".AppleSystemUIFont"/>
              </a:rPr>
              <a:t>使徒行传</a:t>
            </a:r>
            <a:r>
              <a:rPr lang="en-US" altLang="zh-CN" dirty="0">
                <a:solidFill>
                  <a:srgbClr val="0E0E0E"/>
                </a:solidFill>
                <a:effectLst/>
                <a:latin typeface=".AppleSystemUIFont"/>
              </a:rPr>
              <a:t>》</a:t>
            </a:r>
            <a:r>
              <a:rPr lang="zh-CN" altLang="en-US" dirty="0">
                <a:solidFill>
                  <a:srgbClr val="0E0E0E"/>
                </a:solidFill>
                <a:effectLst/>
                <a:latin typeface=".AppleSystemUIFont"/>
              </a:rPr>
              <a:t>的作者，路加为我们永久地记录了早期教会的发展及其广泛的宣教工作，而他本身也是这一切的见证人。</a:t>
            </a:r>
          </a:p>
          <a:p>
            <a:r>
              <a:rPr lang="en-US" altLang="zh-CN" dirty="0">
                <a:solidFill>
                  <a:srgbClr val="0E0E0E"/>
                </a:solidFill>
                <a:effectLst/>
                <a:latin typeface=".AppleSystemUIFont"/>
              </a:rPr>
              <a:t>• </a:t>
            </a:r>
            <a:r>
              <a:rPr lang="zh-CN" altLang="en-US" dirty="0">
                <a:solidFill>
                  <a:srgbClr val="0E0E0E"/>
                </a:solidFill>
                <a:effectLst/>
                <a:latin typeface=".AppleSystemUIFont"/>
              </a:rPr>
              <a:t>最后，我们来到了</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，其受众与前三本福音书明显不同。约翰的福音是直接写给</a:t>
            </a:r>
            <a:r>
              <a:rPr lang="zh-CN" altLang="en-US" b="1" dirty="0">
                <a:solidFill>
                  <a:srgbClr val="0E0E0E"/>
                </a:solidFill>
                <a:effectLst/>
                <a:latin typeface=".AppleSystemUIFont"/>
              </a:rPr>
              <a:t>不信者</a:t>
            </a:r>
            <a:r>
              <a:rPr lang="zh-CN" altLang="en-US" dirty="0">
                <a:solidFill>
                  <a:srgbClr val="0E0E0E"/>
                </a:solidFill>
                <a:effectLst/>
                <a:latin typeface=".AppleSystemUIFont"/>
              </a:rPr>
              <a:t>的，通过教会这一新生的组织与他们沟通。事实上，当你读约翰的福音时，你会发现他的作品带有一种略显神秘的色彩，显然不同于马可福音中快速且简洁的事实叙述。约翰的受众</a:t>
            </a:r>
            <a:r>
              <a:rPr lang="en-US" altLang="zh-CN" dirty="0">
                <a:solidFill>
                  <a:srgbClr val="0E0E0E"/>
                </a:solidFill>
                <a:effectLst/>
                <a:latin typeface=".AppleSystemUIFont"/>
              </a:rPr>
              <a:t>——</a:t>
            </a:r>
            <a:r>
              <a:rPr lang="zh-CN" altLang="en-US" dirty="0">
                <a:solidFill>
                  <a:srgbClr val="0E0E0E"/>
                </a:solidFill>
                <a:effectLst/>
                <a:latin typeface=".AppleSystemUIFont"/>
              </a:rPr>
              <a:t>教会本身，这个新生的群体，浸泡在基督的救赎之爱中</a:t>
            </a:r>
            <a:r>
              <a:rPr lang="en-US" altLang="zh-CN" dirty="0">
                <a:solidFill>
                  <a:srgbClr val="0E0E0E"/>
                </a:solidFill>
                <a:effectLst/>
                <a:latin typeface=".AppleSystemUIFont"/>
              </a:rPr>
              <a:t>——</a:t>
            </a:r>
            <a:r>
              <a:rPr lang="zh-CN" altLang="en-US" dirty="0">
                <a:solidFill>
                  <a:srgbClr val="0E0E0E"/>
                </a:solidFill>
                <a:effectLst/>
                <a:latin typeface=".AppleSystemUIFont"/>
              </a:rPr>
              <a:t>接收到他关于圣灵降临影响的精彩阐述，圣灵在五旬节后已经永久地住进了每一个新信徒的心中。</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因此，福音书在写作时有四个各自独特的受众。仅这一点洞察，就为我们提供了一种新的方式来分类和个性化福音书的写作。</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209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Another question: How does each Gospel portray The Lord as a Man and as Immanuel,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God With Us?</a:t>
            </a:r>
            <a:r>
              <a:rPr lang="ja-JP" altLang="en-US" b="1">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	For MATTHEW...Christ is seen as King of the Jews.  Repeatedly Matthew describes how Jesus is the fulfillment of Old Testament Scripture. Matthew makes wide use of Jewish terminology of royalty.</a:t>
            </a:r>
          </a:p>
          <a:p>
            <a:r>
              <a:rPr lang="en-US" b="1" dirty="0">
                <a:latin typeface="Times" charset="0"/>
                <a:ea typeface="ＭＳ Ｐゴシック" charset="0"/>
                <a:cs typeface="ＭＳ Ｐゴシック" charset="0"/>
              </a:rPr>
              <a:t>////	For MARK...He is seen as the Servant of all...some say the Suffering Servant, and traditionally associated with an audience in Rome and among the widespread Roman world.</a:t>
            </a:r>
          </a:p>
          <a:p>
            <a:r>
              <a:rPr lang="en-US" b="1" dirty="0">
                <a:latin typeface="Times" charset="0"/>
                <a:ea typeface="ＭＳ Ｐゴシック" charset="0"/>
                <a:cs typeface="ＭＳ Ｐゴシック" charset="0"/>
              </a:rPr>
              <a:t>////	LUKE sees Christ as the God-Man -- truly God and truly Man.  Luke shows the Gentiles that Christ is the perfect man to which they aspired.</a:t>
            </a:r>
          </a:p>
          <a:p>
            <a:r>
              <a:rPr lang="en-US" b="1" dirty="0">
                <a:latin typeface="Times" charset="0"/>
                <a:ea typeface="ＭＳ Ｐゴシック" charset="0"/>
                <a:cs typeface="ＭＳ Ｐゴシック" charset="0"/>
              </a:rPr>
              <a:t>////	Finally, John</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  Clearly and above all else...JOHN portrays Christ as God Himself.  JOHN uses his pen to communicate the mystery and the power of the Messiah.  Why?  Because John experienced a particular closeness to the Master, one that was apparently unique among the disciples.  Remember too that this was this same JOHN who was destined to see and write down the great End-Times vision we know as The Revelation.</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另一个问题：每本福音书如何将主描绘为人子，同时又是“以马内利”（神与我们同在）？</a:t>
            </a:r>
          </a:p>
          <a:p>
            <a:r>
              <a:rPr lang="en-US" altLang="zh-CN" dirty="0">
                <a:solidFill>
                  <a:srgbClr val="0E0E0E"/>
                </a:solidFill>
                <a:effectLst/>
                <a:latin typeface=".AppleSystemUIFont"/>
              </a:rPr>
              <a:t>• </a:t>
            </a:r>
            <a:r>
              <a:rPr lang="zh-CN" altLang="en-US" dirty="0">
                <a:solidFill>
                  <a:srgbClr val="0E0E0E"/>
                </a:solidFill>
                <a:effectLst/>
                <a:latin typeface=".AppleSystemUIFont"/>
              </a:rPr>
              <a:t>对于</a:t>
            </a:r>
            <a:r>
              <a:rPr lang="zh-CN" altLang="en-US" b="1" dirty="0">
                <a:solidFill>
                  <a:srgbClr val="0E0E0E"/>
                </a:solidFill>
                <a:effectLst/>
                <a:latin typeface=".AppleSystemUIFont"/>
              </a:rPr>
              <a:t>马太</a:t>
            </a:r>
            <a:r>
              <a:rPr lang="en-US" altLang="zh-CN" dirty="0">
                <a:solidFill>
                  <a:srgbClr val="0E0E0E"/>
                </a:solidFill>
                <a:effectLst/>
                <a:latin typeface=".AppleSystemUIFont"/>
              </a:rPr>
              <a:t>……</a:t>
            </a:r>
            <a:r>
              <a:rPr lang="zh-CN" altLang="en-US" dirty="0">
                <a:solidFill>
                  <a:srgbClr val="0E0E0E"/>
                </a:solidFill>
                <a:effectLst/>
                <a:latin typeface=".AppleSystemUIFont"/>
              </a:rPr>
              <a:t>基督被视为犹太人的王。马太反复描述耶稣是旧约圣经预言的应验。马太广泛使用犹太的王权术语。</a:t>
            </a:r>
          </a:p>
          <a:p>
            <a:r>
              <a:rPr lang="en-US" altLang="zh-CN" dirty="0">
                <a:solidFill>
                  <a:srgbClr val="0E0E0E"/>
                </a:solidFill>
                <a:effectLst/>
                <a:latin typeface=".AppleSystemUIFont"/>
              </a:rPr>
              <a:t>• </a:t>
            </a:r>
            <a:r>
              <a:rPr lang="zh-CN" altLang="en-US" dirty="0">
                <a:solidFill>
                  <a:srgbClr val="0E0E0E"/>
                </a:solidFill>
                <a:effectLst/>
                <a:latin typeface=".AppleSystemUIFont"/>
              </a:rPr>
              <a:t>对于</a:t>
            </a:r>
            <a:r>
              <a:rPr lang="zh-CN" altLang="en-US" b="1" dirty="0">
                <a:solidFill>
                  <a:srgbClr val="0E0E0E"/>
                </a:solidFill>
                <a:effectLst/>
                <a:latin typeface=".AppleSystemUIFont"/>
              </a:rPr>
              <a:t>马可</a:t>
            </a:r>
            <a:r>
              <a:rPr lang="en-US" altLang="zh-CN" dirty="0">
                <a:solidFill>
                  <a:srgbClr val="0E0E0E"/>
                </a:solidFill>
                <a:effectLst/>
                <a:latin typeface=".AppleSystemUIFont"/>
              </a:rPr>
              <a:t>……</a:t>
            </a:r>
            <a:r>
              <a:rPr lang="zh-CN" altLang="en-US" dirty="0">
                <a:solidFill>
                  <a:srgbClr val="0E0E0E"/>
                </a:solidFill>
                <a:effectLst/>
                <a:latin typeface=".AppleSystemUIFont"/>
              </a:rPr>
              <a:t>他被看作是所有人的仆人</a:t>
            </a:r>
            <a:r>
              <a:rPr lang="en-US" altLang="zh-CN" dirty="0">
                <a:solidFill>
                  <a:srgbClr val="0E0E0E"/>
                </a:solidFill>
                <a:effectLst/>
                <a:latin typeface=".AppleSystemUIFont"/>
              </a:rPr>
              <a:t>……</a:t>
            </a:r>
            <a:r>
              <a:rPr lang="zh-CN" altLang="en-US" dirty="0">
                <a:solidFill>
                  <a:srgbClr val="0E0E0E"/>
                </a:solidFill>
                <a:effectLst/>
                <a:latin typeface=".AppleSystemUIFont"/>
              </a:rPr>
              <a:t>有些人说他是受苦的仆人，并且传统上与罗马及广泛的罗马世界的受众相关联。</a:t>
            </a: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a:t>
            </a:r>
            <a:r>
              <a:rPr lang="zh-CN" altLang="en-US" dirty="0">
                <a:solidFill>
                  <a:srgbClr val="0E0E0E"/>
                </a:solidFill>
                <a:effectLst/>
                <a:latin typeface=".AppleSystemUIFont"/>
              </a:rPr>
              <a:t>将基督视为神人</a:t>
            </a:r>
            <a:r>
              <a:rPr lang="en-US" altLang="zh-CN" dirty="0">
                <a:solidFill>
                  <a:srgbClr val="0E0E0E"/>
                </a:solidFill>
                <a:effectLst/>
                <a:latin typeface=".AppleSystemUIFont"/>
              </a:rPr>
              <a:t>——</a:t>
            </a:r>
            <a:r>
              <a:rPr lang="zh-CN" altLang="en-US" dirty="0">
                <a:solidFill>
                  <a:srgbClr val="0E0E0E"/>
                </a:solidFill>
                <a:effectLst/>
                <a:latin typeface=".AppleSystemUIFont"/>
              </a:rPr>
              <a:t>真正的神和真正的人。路加向外邦人展示基督是他们所追求的完美人类。</a:t>
            </a:r>
          </a:p>
          <a:p>
            <a:r>
              <a:rPr lang="en-US" altLang="zh-CN" dirty="0">
                <a:solidFill>
                  <a:srgbClr val="0E0E0E"/>
                </a:solidFill>
                <a:effectLst/>
                <a:latin typeface=".AppleSystemUIFont"/>
              </a:rPr>
              <a:t>• </a:t>
            </a:r>
            <a:r>
              <a:rPr lang="zh-CN" altLang="en-US" dirty="0">
                <a:solidFill>
                  <a:srgbClr val="0E0E0E"/>
                </a:solidFill>
                <a:effectLst/>
                <a:latin typeface=".AppleSystemUIFont"/>
              </a:rPr>
              <a:t>最后是</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。显然，最重要的是</a:t>
            </a:r>
            <a:r>
              <a:rPr lang="en-US" altLang="zh-CN" dirty="0">
                <a:solidFill>
                  <a:srgbClr val="0E0E0E"/>
                </a:solidFill>
                <a:effectLst/>
                <a:latin typeface=".AppleSystemUIFont"/>
              </a:rPr>
              <a:t>……</a:t>
            </a:r>
            <a:r>
              <a:rPr lang="zh-CN" altLang="en-US" dirty="0">
                <a:solidFill>
                  <a:srgbClr val="0E0E0E"/>
                </a:solidFill>
                <a:effectLst/>
                <a:latin typeface=".AppleSystemUIFont"/>
              </a:rPr>
              <a:t>约翰将基督描绘为神 </a:t>
            </a:r>
            <a:r>
              <a:rPr lang="en-US" altLang="zh-CN" dirty="0">
                <a:solidFill>
                  <a:srgbClr val="0E0E0E"/>
                </a:solidFill>
                <a:effectLst/>
                <a:latin typeface=".AppleSystemUIFont"/>
              </a:rPr>
              <a:t>Himself</a:t>
            </a:r>
            <a:r>
              <a:rPr lang="zh-CN" altLang="en-US" dirty="0">
                <a:solidFill>
                  <a:srgbClr val="0E0E0E"/>
                </a:solidFill>
                <a:effectLst/>
                <a:latin typeface=".AppleSystemUIFont"/>
              </a:rPr>
              <a:t>。约翰用笔传达了弥赛亚的神秘与力量。为什么？因为约翰与主有一种特别亲密的关系，这种关系显然在门徒中是独一无二的。还要记得，这正是同一个约翰，他注定要看到并记录下我们所知的伟大的末世异象</a:t>
            </a:r>
            <a:r>
              <a:rPr lang="en-US" altLang="zh-CN" dirty="0">
                <a:solidFill>
                  <a:srgbClr val="0E0E0E"/>
                </a:solidFill>
                <a:effectLst/>
                <a:latin typeface=".AppleSystemUIFont"/>
              </a:rPr>
              <a:t>——《</a:t>
            </a:r>
            <a:r>
              <a:rPr lang="zh-CN" altLang="en-US" dirty="0">
                <a:solidFill>
                  <a:srgbClr val="0E0E0E"/>
                </a:solidFill>
                <a:effectLst/>
                <a:latin typeface=".AppleSystemUIFont"/>
              </a:rPr>
              <a:t>启示录</a:t>
            </a:r>
            <a:r>
              <a:rPr lang="en-US" altLang="zh-CN" dirty="0">
                <a:solidFill>
                  <a:srgbClr val="0E0E0E"/>
                </a:solidFill>
                <a:effectLst/>
                <a:latin typeface=".AppleSystemUIFont"/>
              </a:rPr>
              <a:t>》</a:t>
            </a:r>
            <a:r>
              <a:rPr lang="zh-CN" altLang="en-US" dirty="0">
                <a:solidFill>
                  <a:srgbClr val="0E0E0E"/>
                </a:solidFill>
                <a:effectLst/>
                <a:latin typeface=".AppleSystemUIFont"/>
              </a:rPr>
              <a:t>。</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1BCA4F-3D37-014A-8F5B-2D7D70030E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062437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4147"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Here is a last set of interesting ideas, with thanks to some anonymous believer who developed them years ago.  </a:t>
            </a:r>
          </a:p>
          <a:p>
            <a:r>
              <a:rPr lang="en-US" b="1" dirty="0">
                <a:latin typeface="Times" charset="0"/>
                <a:ea typeface="ＭＳ Ｐゴシック" charset="0"/>
                <a:cs typeface="ＭＳ Ｐゴシック" charset="0"/>
              </a:rPr>
              <a:t>////	Call it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the message in a nutshell.</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Question: what is the one single word that might characterize the message of each Gospel?</a:t>
            </a:r>
          </a:p>
          <a:p>
            <a:r>
              <a:rPr lang="en-US" b="1" dirty="0">
                <a:latin typeface="Times" charset="0"/>
                <a:ea typeface="ＭＳ Ｐゴシック" charset="0"/>
                <a:cs typeface="ＭＳ Ｐゴシック" charset="0"/>
              </a:rPr>
              <a:t>////	For MATTHEW...that book tells us what Jesus Christ SAID.</a:t>
            </a:r>
          </a:p>
          <a:p>
            <a:r>
              <a:rPr lang="en-US" b="1" dirty="0">
                <a:latin typeface="Times" charset="0"/>
                <a:ea typeface="ＭＳ Ｐゴシック" charset="0"/>
                <a:cs typeface="ＭＳ Ｐゴシック" charset="0"/>
              </a:rPr>
              <a:t>////	MARK tells us what He DID.</a:t>
            </a:r>
          </a:p>
          <a:p>
            <a:r>
              <a:rPr lang="en-US" b="1" dirty="0">
                <a:latin typeface="Times" charset="0"/>
                <a:ea typeface="ＭＳ Ｐゴシック" charset="0"/>
                <a:cs typeface="ＭＳ Ｐゴシック" charset="0"/>
              </a:rPr>
              <a:t>////	LUKE shows us clearly what the Messiah FELT.</a:t>
            </a:r>
          </a:p>
          <a:p>
            <a:r>
              <a:rPr lang="en-US" b="1" dirty="0">
                <a:latin typeface="Times" charset="0"/>
                <a:ea typeface="ＭＳ Ｐゴシック" charset="0"/>
                <a:cs typeface="ＭＳ Ｐゴシック" charset="0"/>
              </a:rPr>
              <a:t>////	And JOHN, with enormous clarity, tells us what Christ MEANT!</a:t>
            </a:r>
          </a:p>
          <a:p>
            <a:r>
              <a:rPr lang="en-US" b="1" dirty="0">
                <a:latin typeface="Times" charset="0"/>
                <a:ea typeface="ＭＳ Ｐゴシック" charset="0"/>
                <a:cs typeface="ＭＳ Ｐゴシック" charset="0"/>
              </a:rPr>
              <a:t>What he SAID...what He DID...what He FELT...and what He MEANT!</a:t>
            </a:r>
          </a:p>
          <a:p>
            <a:r>
              <a:rPr lang="en-US" b="1" dirty="0">
                <a:latin typeface="Times" charset="0"/>
                <a:ea typeface="ＭＳ Ｐゴシック" charset="0"/>
                <a:cs typeface="ＭＳ Ｐゴシック" charset="0"/>
              </a:rPr>
              <a:t>These single-word ideas help us to tightly focus on the remarkable differences that exist among the Gospel writings.  For many Bible readers, such distinctives are unfamiliar territory.</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这里有一组有趣的观点，感谢一些匿名信徒多年前提出的这些想法。</a:t>
            </a:r>
          </a:p>
          <a:p>
            <a:r>
              <a:rPr lang="en-US" altLang="zh-CN" dirty="0">
                <a:solidFill>
                  <a:srgbClr val="0E0E0E"/>
                </a:solidFill>
                <a:effectLst/>
                <a:latin typeface=".AppleSystemUIFont"/>
              </a:rPr>
              <a:t>//// </a:t>
            </a:r>
            <a:r>
              <a:rPr lang="zh-CN" altLang="en-US" dirty="0">
                <a:solidFill>
                  <a:srgbClr val="0E0E0E"/>
                </a:solidFill>
                <a:effectLst/>
                <a:latin typeface=".AppleSystemUIFont"/>
              </a:rPr>
              <a:t>可以称之为“简明扼要的信息”。问题是：哪个单一的词可以概括每本福音书的信息？</a:t>
            </a:r>
          </a:p>
          <a:p>
            <a:r>
              <a:rPr lang="en-US" altLang="zh-CN" dirty="0">
                <a:solidFill>
                  <a:srgbClr val="0E0E0E"/>
                </a:solidFill>
                <a:effectLst/>
                <a:latin typeface=".AppleSystemUIFont"/>
              </a:rPr>
              <a:t>• </a:t>
            </a:r>
            <a:r>
              <a:rPr lang="zh-CN" altLang="en-US" dirty="0">
                <a:solidFill>
                  <a:srgbClr val="0E0E0E"/>
                </a:solidFill>
                <a:effectLst/>
                <a:latin typeface=".AppleSystemUIFont"/>
              </a:rPr>
              <a:t>对于</a:t>
            </a:r>
            <a:r>
              <a:rPr lang="zh-CN" altLang="en-US" b="1" dirty="0">
                <a:solidFill>
                  <a:srgbClr val="0E0E0E"/>
                </a:solidFill>
                <a:effectLst/>
                <a:latin typeface=".AppleSystemUIFont"/>
              </a:rPr>
              <a:t>马太</a:t>
            </a:r>
            <a:r>
              <a:rPr lang="en-US" altLang="zh-CN" dirty="0">
                <a:solidFill>
                  <a:srgbClr val="0E0E0E"/>
                </a:solidFill>
                <a:effectLst/>
                <a:latin typeface=".AppleSystemUIFont"/>
              </a:rPr>
              <a:t>……</a:t>
            </a:r>
            <a:r>
              <a:rPr lang="zh-CN" altLang="en-US" dirty="0">
                <a:solidFill>
                  <a:srgbClr val="0E0E0E"/>
                </a:solidFill>
                <a:effectLst/>
                <a:latin typeface=".AppleSystemUIFont"/>
              </a:rPr>
              <a:t>这本书告诉我们耶稣基督</a:t>
            </a:r>
            <a:r>
              <a:rPr lang="zh-CN" altLang="en-US" b="1" dirty="0">
                <a:solidFill>
                  <a:srgbClr val="0E0E0E"/>
                </a:solidFill>
                <a:effectLst/>
                <a:latin typeface=".AppleSystemUIFont"/>
              </a:rPr>
              <a:t>说了什么</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a:t>
            </a:r>
            <a:r>
              <a:rPr lang="zh-CN" altLang="en-US" dirty="0">
                <a:solidFill>
                  <a:srgbClr val="0E0E0E"/>
                </a:solidFill>
                <a:effectLst/>
                <a:latin typeface=".AppleSystemUIFont"/>
              </a:rPr>
              <a:t>告诉我们他</a:t>
            </a:r>
            <a:r>
              <a:rPr lang="zh-CN" altLang="en-US" b="1" dirty="0">
                <a:solidFill>
                  <a:srgbClr val="0E0E0E"/>
                </a:solidFill>
                <a:effectLst/>
                <a:latin typeface=".AppleSystemUIFont"/>
              </a:rPr>
              <a:t>做了什么</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a:t>
            </a:r>
            <a:r>
              <a:rPr lang="zh-CN" altLang="en-US" dirty="0">
                <a:solidFill>
                  <a:srgbClr val="0E0E0E"/>
                </a:solidFill>
                <a:effectLst/>
                <a:latin typeface=".AppleSystemUIFont"/>
              </a:rPr>
              <a:t>清楚地向我们展示了弥赛亚</a:t>
            </a:r>
            <a:r>
              <a:rPr lang="zh-CN" altLang="en-US" b="1" dirty="0">
                <a:solidFill>
                  <a:srgbClr val="0E0E0E"/>
                </a:solidFill>
                <a:effectLst/>
                <a:latin typeface=".AppleSystemUIFont"/>
              </a:rPr>
              <a:t>感受了什么</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而</a:t>
            </a:r>
            <a:r>
              <a:rPr lang="zh-CN" altLang="en-US" b="1" dirty="0">
                <a:solidFill>
                  <a:srgbClr val="0E0E0E"/>
                </a:solidFill>
                <a:effectLst/>
                <a:latin typeface=".AppleSystemUIFont"/>
              </a:rPr>
              <a:t>约翰</a:t>
            </a:r>
            <a:r>
              <a:rPr lang="zh-CN" altLang="en-US" dirty="0">
                <a:solidFill>
                  <a:srgbClr val="0E0E0E"/>
                </a:solidFill>
                <a:effectLst/>
                <a:latin typeface=".AppleSystemUIFont"/>
              </a:rPr>
              <a:t>，以极其清晰的方式，告诉我们基督</a:t>
            </a:r>
            <a:r>
              <a:rPr lang="zh-CN" altLang="en-US" b="1" dirty="0">
                <a:solidFill>
                  <a:srgbClr val="0E0E0E"/>
                </a:solidFill>
                <a:effectLst/>
                <a:latin typeface=".AppleSystemUIFont"/>
              </a:rPr>
              <a:t>意味着什么</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他</a:t>
            </a:r>
            <a:r>
              <a:rPr lang="zh-CN" altLang="en-US" b="1" dirty="0">
                <a:solidFill>
                  <a:srgbClr val="0E0E0E"/>
                </a:solidFill>
                <a:effectLst/>
                <a:latin typeface=".AppleSystemUIFont"/>
              </a:rPr>
              <a:t>说了什么</a:t>
            </a:r>
            <a:r>
              <a:rPr lang="en-US" altLang="zh-CN" dirty="0">
                <a:solidFill>
                  <a:srgbClr val="0E0E0E"/>
                </a:solidFill>
                <a:effectLst/>
                <a:latin typeface=".AppleSystemUIFont"/>
              </a:rPr>
              <a:t>…</a:t>
            </a:r>
            <a:r>
              <a:rPr lang="zh-CN" altLang="en-US" dirty="0">
                <a:solidFill>
                  <a:srgbClr val="0E0E0E"/>
                </a:solidFill>
                <a:effectLst/>
                <a:latin typeface=".AppleSystemUIFont"/>
              </a:rPr>
              <a:t>他</a:t>
            </a:r>
            <a:r>
              <a:rPr lang="zh-CN" altLang="en-US" b="1" dirty="0">
                <a:solidFill>
                  <a:srgbClr val="0E0E0E"/>
                </a:solidFill>
                <a:effectLst/>
                <a:latin typeface=".AppleSystemUIFont"/>
              </a:rPr>
              <a:t>做了什么</a:t>
            </a:r>
            <a:r>
              <a:rPr lang="en-US" altLang="zh-CN" dirty="0">
                <a:solidFill>
                  <a:srgbClr val="0E0E0E"/>
                </a:solidFill>
                <a:effectLst/>
                <a:latin typeface=".AppleSystemUIFont"/>
              </a:rPr>
              <a:t>…</a:t>
            </a:r>
            <a:r>
              <a:rPr lang="zh-CN" altLang="en-US" dirty="0">
                <a:solidFill>
                  <a:srgbClr val="0E0E0E"/>
                </a:solidFill>
                <a:effectLst/>
                <a:latin typeface=".AppleSystemUIFont"/>
              </a:rPr>
              <a:t>他</a:t>
            </a:r>
            <a:r>
              <a:rPr lang="zh-CN" altLang="en-US" b="1" dirty="0">
                <a:solidFill>
                  <a:srgbClr val="0E0E0E"/>
                </a:solidFill>
                <a:effectLst/>
                <a:latin typeface=".AppleSystemUIFont"/>
              </a:rPr>
              <a:t>感受了什么</a:t>
            </a:r>
            <a:r>
              <a:rPr lang="en-US" altLang="zh-CN" dirty="0">
                <a:solidFill>
                  <a:srgbClr val="0E0E0E"/>
                </a:solidFill>
                <a:effectLst/>
                <a:latin typeface=".AppleSystemUIFont"/>
              </a:rPr>
              <a:t>…</a:t>
            </a:r>
            <a:r>
              <a:rPr lang="zh-CN" altLang="en-US" dirty="0">
                <a:solidFill>
                  <a:srgbClr val="0E0E0E"/>
                </a:solidFill>
                <a:effectLst/>
                <a:latin typeface=".AppleSystemUIFont"/>
              </a:rPr>
              <a:t>他</a:t>
            </a:r>
            <a:r>
              <a:rPr lang="zh-CN" altLang="en-US" b="1" dirty="0">
                <a:solidFill>
                  <a:srgbClr val="0E0E0E"/>
                </a:solidFill>
                <a:effectLst/>
                <a:latin typeface=".AppleSystemUIFont"/>
              </a:rPr>
              <a:t>意味着什么</a:t>
            </a:r>
            <a:r>
              <a:rPr lang="zh-CN" altLang="en-US" dirty="0">
                <a:solidFill>
                  <a:srgbClr val="0E0E0E"/>
                </a:solidFill>
                <a:effectLst/>
                <a:latin typeface=".AppleSystemUIFont"/>
              </a:rPr>
              <a:t>！</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这些单一词汇的想法帮助我们紧紧聚焦于福音书中存在的显著差异。对于许多读者来说，这些不同点是陌生的领域。</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6195"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 comes that word that</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a strange one to many...</a:t>
            </a:r>
          </a:p>
          <a:p>
            <a:r>
              <a:rPr lang="en-US" b="1" dirty="0">
                <a:latin typeface="Times" charset="0"/>
                <a:ea typeface="ＭＳ Ｐゴシック" charset="0"/>
                <a:cs typeface="ＭＳ Ｐゴシック" charset="0"/>
              </a:rPr>
              <a:t>////	SYNOPTIC…meaning…</a:t>
            </a:r>
          </a:p>
          <a:p>
            <a:r>
              <a:rPr lang="en-US" b="1" dirty="0">
                <a:latin typeface="Times" charset="0"/>
                <a:ea typeface="ＭＳ Ｐゴシック" charset="0"/>
                <a:cs typeface="ＭＳ Ｐゴシック" charset="0"/>
              </a:rPr>
              <a:t>////	…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TO SEE TOGETHER</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…add these words to that triangle shape on your study help.</a:t>
            </a:r>
          </a:p>
          <a:p>
            <a:r>
              <a:rPr lang="en-US" b="1" dirty="0">
                <a:latin typeface="Times" charset="0"/>
                <a:ea typeface="ＭＳ Ｐゴシック" charset="0"/>
                <a:cs typeface="ＭＳ Ｐゴシック" charset="0"/>
              </a:rPr>
              <a:t>////	It is a term from Greek roots that means seeing a group of things together... from the same general perspective.  One word that, again, helps organize and categorize the enormous factual base that makes up our Bible.</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现在来到了那个对许多人来说很陌生的词</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对观的</a:t>
            </a:r>
            <a:r>
              <a:rPr lang="zh-CN" altLang="en-US" dirty="0">
                <a:solidFill>
                  <a:srgbClr val="0E0E0E"/>
                </a:solidFill>
                <a:effectLst/>
                <a:latin typeface=".AppleSystemUIFont"/>
              </a:rPr>
              <a:t>（</a:t>
            </a:r>
            <a:r>
              <a:rPr lang="en-US" altLang="zh-CN" dirty="0">
                <a:solidFill>
                  <a:srgbClr val="0E0E0E"/>
                </a:solidFill>
                <a:effectLst/>
                <a:latin typeface=".AppleSystemUIFont"/>
              </a:rPr>
              <a:t>SYNOPTIC</a:t>
            </a:r>
            <a:r>
              <a:rPr lang="zh-CN" altLang="en-US" dirty="0">
                <a:solidFill>
                  <a:srgbClr val="0E0E0E"/>
                </a:solidFill>
                <a:effectLst/>
                <a:latin typeface=".AppleSystemUIFont"/>
              </a:rPr>
              <a:t>）</a:t>
            </a:r>
            <a:r>
              <a:rPr lang="en-US" altLang="zh-CN" dirty="0">
                <a:solidFill>
                  <a:srgbClr val="0E0E0E"/>
                </a:solidFill>
                <a:effectLst/>
                <a:latin typeface=".AppleSystemUIFont"/>
              </a:rPr>
              <a:t>……</a:t>
            </a:r>
            <a:r>
              <a:rPr lang="zh-CN" altLang="en-US" dirty="0">
                <a:solidFill>
                  <a:srgbClr val="0E0E0E"/>
                </a:solidFill>
                <a:effectLst/>
                <a:latin typeface=".AppleSystemUIFont"/>
              </a:rPr>
              <a:t>意思是</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一起看见”</a:t>
            </a:r>
            <a:r>
              <a:rPr lang="en-US" altLang="zh-CN" dirty="0">
                <a:solidFill>
                  <a:srgbClr val="0E0E0E"/>
                </a:solidFill>
                <a:effectLst/>
                <a:latin typeface=".AppleSystemUIFont"/>
              </a:rPr>
              <a:t>……</a:t>
            </a:r>
            <a:r>
              <a:rPr lang="zh-CN" altLang="en-US" dirty="0">
                <a:solidFill>
                  <a:srgbClr val="0E0E0E"/>
                </a:solidFill>
                <a:effectLst/>
                <a:latin typeface=".AppleSystemUIFont"/>
              </a:rPr>
              <a:t>将这些词加入到你学习资料中的那个三角形形状里。</a:t>
            </a:r>
          </a:p>
          <a:p>
            <a:r>
              <a:rPr lang="en-US" altLang="zh-CN" dirty="0">
                <a:solidFill>
                  <a:srgbClr val="0E0E0E"/>
                </a:solidFill>
                <a:effectLst/>
                <a:latin typeface=".AppleSystemUIFont"/>
              </a:rPr>
              <a:t>//// </a:t>
            </a:r>
            <a:r>
              <a:rPr lang="zh-CN" altLang="en-US" dirty="0">
                <a:solidFill>
                  <a:srgbClr val="0E0E0E"/>
                </a:solidFill>
                <a:effectLst/>
                <a:latin typeface=".AppleSystemUIFont"/>
              </a:rPr>
              <a:t>这是一个源自希腊词根的术语，意思是从相同的视角一起看一组事物。这个词再次帮助我们整理和分类组成我们圣经的庞大事实基础。</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38243"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Follow the arrows as they link together the gospels of MATTHEW, MARK and LUKE.  Again…you</a:t>
            </a:r>
            <a:r>
              <a:rPr lang="ja-JP" altLang="en-US" b="1">
                <a:latin typeface="Times" charset="0"/>
                <a:ea typeface="ＭＳ Ｐゴシック" charset="0"/>
                <a:cs typeface="ＭＳ Ｐゴシック" charset="0"/>
              </a:rPr>
              <a:t>’</a:t>
            </a:r>
            <a:r>
              <a:rPr lang="en-US" altLang="ja-JP" b="1" dirty="0" err="1">
                <a:latin typeface="Times" charset="0"/>
                <a:ea typeface="ＭＳ Ｐゴシック" charset="0"/>
                <a:cs typeface="ＭＳ Ｐゴシック" charset="0"/>
              </a:rPr>
              <a:t>ll</a:t>
            </a:r>
            <a:r>
              <a:rPr lang="en-US" altLang="ja-JP" b="1" dirty="0">
                <a:latin typeface="Times" charset="0"/>
                <a:ea typeface="ＭＳ Ｐゴシック" charset="0"/>
                <a:cs typeface="ＭＳ Ｐゴシック" charset="0"/>
              </a:rPr>
              <a:t> notice that JOHN is not among them.  Those three are the so-called SYNOPTIC Gospels...THEY ARE SEEN TOGETHER...in that these works take on that ground-level view of the human history of Jesus Christ just as he walked about Palestine in the days of his ministry.   The Man…and his Mission among his People.</a:t>
            </a:r>
          </a:p>
          <a:p>
            <a:r>
              <a:rPr lang="en-US" b="1" dirty="0">
                <a:latin typeface="Times" charset="0"/>
                <a:ea typeface="ＭＳ Ｐゴシック" charset="0"/>
                <a:cs typeface="ＭＳ Ｐゴシック" charset="0"/>
              </a:rPr>
              <a:t>////	On the other hand…the Gospel of John –– seen here with the familiar mathematical SUMMA sign –– represents the summation of all that Jesus Christ MEANT –– the sum of all that he preached and demonstrated –– both publicly and privately.  Seeing the Lord clearly as God Himself, John raises our spiritual horizon in ways that the first three gospels do not.</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沿着箭头的指引，将</a:t>
            </a:r>
            <a:r>
              <a:rPr lang="zh-CN" altLang="en-US" b="1" dirty="0">
                <a:solidFill>
                  <a:srgbClr val="0E0E0E"/>
                </a:solidFill>
                <a:effectLst/>
                <a:latin typeface=".AppleSystemUIFont"/>
              </a:rPr>
              <a:t>马太</a:t>
            </a:r>
            <a:r>
              <a:rPr lang="zh-CN" altLang="en-US" dirty="0">
                <a:solidFill>
                  <a:srgbClr val="0E0E0E"/>
                </a:solidFill>
                <a:effectLst/>
                <a:latin typeface=".AppleSystemUIFont"/>
              </a:rPr>
              <a:t>、</a:t>
            </a:r>
            <a:r>
              <a:rPr lang="zh-CN" altLang="en-US" b="1" dirty="0">
                <a:solidFill>
                  <a:srgbClr val="0E0E0E"/>
                </a:solidFill>
                <a:effectLst/>
                <a:latin typeface=".AppleSystemUIFont"/>
              </a:rPr>
              <a:t>马可</a:t>
            </a:r>
            <a:r>
              <a:rPr lang="zh-CN" altLang="en-US" dirty="0">
                <a:solidFill>
                  <a:srgbClr val="0E0E0E"/>
                </a:solidFill>
                <a:effectLst/>
                <a:latin typeface=".AppleSystemUIFont"/>
              </a:rPr>
              <a:t>和</a:t>
            </a:r>
            <a:r>
              <a:rPr lang="zh-CN" altLang="en-US" b="1" dirty="0">
                <a:solidFill>
                  <a:srgbClr val="0E0E0E"/>
                </a:solidFill>
                <a:effectLst/>
                <a:latin typeface=".AppleSystemUIFont"/>
              </a:rPr>
              <a:t>路加</a:t>
            </a:r>
            <a:r>
              <a:rPr lang="zh-CN" altLang="en-US" dirty="0">
                <a:solidFill>
                  <a:srgbClr val="0E0E0E"/>
                </a:solidFill>
                <a:effectLst/>
                <a:latin typeface=".AppleSystemUIFont"/>
              </a:rPr>
              <a:t>的福音连接在一起。再次强调，你会注意到</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不在其中。这三本福音书被称为</a:t>
            </a:r>
            <a:r>
              <a:rPr lang="zh-CN" altLang="en-US" b="1" dirty="0">
                <a:solidFill>
                  <a:srgbClr val="0E0E0E"/>
                </a:solidFill>
                <a:effectLst/>
                <a:latin typeface=".AppleSystemUIFont"/>
              </a:rPr>
              <a:t>对观福音书</a:t>
            </a:r>
            <a:r>
              <a:rPr lang="en-US" altLang="zh-CN" dirty="0">
                <a:solidFill>
                  <a:srgbClr val="0E0E0E"/>
                </a:solidFill>
                <a:effectLst/>
                <a:latin typeface=".AppleSystemUIFont"/>
              </a:rPr>
              <a:t>——</a:t>
            </a:r>
            <a:r>
              <a:rPr lang="zh-CN" altLang="en-US" b="1" dirty="0">
                <a:solidFill>
                  <a:srgbClr val="0E0E0E"/>
                </a:solidFill>
                <a:effectLst/>
                <a:latin typeface=".AppleSystemUIFont"/>
              </a:rPr>
              <a:t>它们是一起看的</a:t>
            </a:r>
            <a:r>
              <a:rPr lang="en-US" altLang="zh-CN" dirty="0">
                <a:solidFill>
                  <a:srgbClr val="0E0E0E"/>
                </a:solidFill>
                <a:effectLst/>
                <a:latin typeface=".AppleSystemUIFont"/>
              </a:rPr>
              <a:t>——</a:t>
            </a:r>
            <a:r>
              <a:rPr lang="zh-CN" altLang="en-US" dirty="0">
                <a:solidFill>
                  <a:srgbClr val="0E0E0E"/>
                </a:solidFill>
                <a:effectLst/>
                <a:latin typeface=".AppleSystemUIFont"/>
              </a:rPr>
              <a:t>因为这些作品以一种基础层次的视角呈现耶稣基督的人的历史，就像他在服事日子里在巴勒斯坦行走时一样。</a:t>
            </a:r>
          </a:p>
          <a:p>
            <a:r>
              <a:rPr lang="zh-CN" altLang="en-US" b="1" dirty="0">
                <a:solidFill>
                  <a:srgbClr val="0E0E0E"/>
                </a:solidFill>
                <a:effectLst/>
                <a:latin typeface=".AppleSystemUIFont"/>
              </a:rPr>
              <a:t>那位人子</a:t>
            </a:r>
            <a:r>
              <a:rPr lang="en-US" altLang="zh-CN" dirty="0">
                <a:solidFill>
                  <a:srgbClr val="0E0E0E"/>
                </a:solidFill>
                <a:effectLst/>
                <a:latin typeface=".AppleSystemUIFont"/>
              </a:rPr>
              <a:t>…</a:t>
            </a:r>
            <a:r>
              <a:rPr lang="zh-CN" altLang="en-US" dirty="0">
                <a:solidFill>
                  <a:srgbClr val="0E0E0E"/>
                </a:solidFill>
                <a:effectLst/>
                <a:latin typeface=".AppleSystemUIFont"/>
              </a:rPr>
              <a:t>和他在人民中间的使命。</a:t>
            </a:r>
          </a:p>
          <a:p>
            <a:br>
              <a:rPr lang="zh-CN" altLang="en-US" dirty="0">
                <a:solidFill>
                  <a:srgbClr val="0E0E0E"/>
                </a:solidFill>
                <a:effectLst/>
                <a:latin typeface=".AppleSystemUIFont"/>
              </a:rPr>
            </a:br>
            <a:endParaRPr lang="zh-CN" altLang="en-US" dirty="0">
              <a:solidFill>
                <a:srgbClr val="0E0E0E"/>
              </a:solidFill>
              <a:effectLst/>
              <a:latin typeface=".AppleSystemUIFont"/>
            </a:endParaRPr>
          </a:p>
          <a:p>
            <a:r>
              <a:rPr lang="zh-CN" altLang="en-US" dirty="0">
                <a:solidFill>
                  <a:srgbClr val="0E0E0E"/>
                </a:solidFill>
                <a:effectLst/>
                <a:latin typeface=".AppleSystemUIFont"/>
              </a:rPr>
              <a:t>另一方面，</a:t>
            </a:r>
            <a:r>
              <a:rPr lang="zh-CN" altLang="en-US" b="1" dirty="0">
                <a:solidFill>
                  <a:srgbClr val="0E0E0E"/>
                </a:solidFill>
                <a:effectLst/>
                <a:latin typeface=".AppleSystemUIFont"/>
              </a:rPr>
              <a:t>约翰福音</a:t>
            </a:r>
            <a:r>
              <a:rPr lang="en-US" altLang="zh-CN" dirty="0">
                <a:solidFill>
                  <a:srgbClr val="0E0E0E"/>
                </a:solidFill>
                <a:effectLst/>
                <a:latin typeface=".AppleSystemUIFont"/>
              </a:rPr>
              <a:t>——</a:t>
            </a:r>
            <a:r>
              <a:rPr lang="zh-CN" altLang="en-US" dirty="0">
                <a:solidFill>
                  <a:srgbClr val="0E0E0E"/>
                </a:solidFill>
                <a:effectLst/>
                <a:latin typeface=".AppleSystemUIFont"/>
              </a:rPr>
              <a:t>在这里用熟悉的数学符号“</a:t>
            </a:r>
            <a:r>
              <a:rPr lang="en-US" altLang="zh-CN" dirty="0">
                <a:solidFill>
                  <a:srgbClr val="0E0E0E"/>
                </a:solidFill>
                <a:effectLst/>
                <a:latin typeface=".AppleSystemUIFont"/>
              </a:rPr>
              <a:t>SUMMA”</a:t>
            </a:r>
            <a:r>
              <a:rPr lang="zh-CN" altLang="en-US" dirty="0">
                <a:solidFill>
                  <a:srgbClr val="0E0E0E"/>
                </a:solidFill>
                <a:effectLst/>
                <a:latin typeface=".AppleSystemUIFont"/>
              </a:rPr>
              <a:t>表示</a:t>
            </a:r>
            <a:r>
              <a:rPr lang="en-US" altLang="zh-CN" dirty="0">
                <a:solidFill>
                  <a:srgbClr val="0E0E0E"/>
                </a:solidFill>
                <a:effectLst/>
                <a:latin typeface=".AppleSystemUIFont"/>
              </a:rPr>
              <a:t>——</a:t>
            </a:r>
            <a:r>
              <a:rPr lang="zh-CN" altLang="en-US" dirty="0">
                <a:solidFill>
                  <a:srgbClr val="0E0E0E"/>
                </a:solidFill>
                <a:effectLst/>
                <a:latin typeface=".AppleSystemUIFont"/>
              </a:rPr>
              <a:t>代表了耶稣基督所有意义的总和</a:t>
            </a:r>
            <a:r>
              <a:rPr lang="en-US" altLang="zh-CN" dirty="0">
                <a:solidFill>
                  <a:srgbClr val="0E0E0E"/>
                </a:solidFill>
                <a:effectLst/>
                <a:latin typeface=".AppleSystemUIFont"/>
              </a:rPr>
              <a:t>——</a:t>
            </a:r>
            <a:r>
              <a:rPr lang="zh-CN" altLang="en-US" dirty="0">
                <a:solidFill>
                  <a:srgbClr val="0E0E0E"/>
                </a:solidFill>
                <a:effectLst/>
                <a:latin typeface=".AppleSystemUIFont"/>
              </a:rPr>
              <a:t>他所传讲和示范的所有内容</a:t>
            </a:r>
            <a:r>
              <a:rPr lang="en-US" altLang="zh-CN" dirty="0">
                <a:solidFill>
                  <a:srgbClr val="0E0E0E"/>
                </a:solidFill>
                <a:effectLst/>
                <a:latin typeface=".AppleSystemUIFont"/>
              </a:rPr>
              <a:t>——</a:t>
            </a:r>
            <a:r>
              <a:rPr lang="zh-CN" altLang="en-US" dirty="0">
                <a:solidFill>
                  <a:srgbClr val="0E0E0E"/>
                </a:solidFill>
                <a:effectLst/>
                <a:latin typeface=".AppleSystemUIFont"/>
              </a:rPr>
              <a:t>无论是公开的还是私下的。约翰将主清晰地视为神自己，以此方式提升了我们精神的视野，这是前三本福音书所没有做到的。</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4029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Each of the Gospels say things that the others don</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 </a:t>
            </a:r>
          </a:p>
          <a:p>
            <a:r>
              <a:rPr lang="en-US" b="1" dirty="0">
                <a:latin typeface="Times" charset="0"/>
                <a:ea typeface="ＭＳ Ｐゴシック" charset="0"/>
                <a:cs typeface="ＭＳ Ｐゴシック" charset="0"/>
              </a:rPr>
              <a:t>////    MATTHEW was believed by the early church to have written first...</a:t>
            </a:r>
          </a:p>
          <a:p>
            <a:r>
              <a:rPr lang="en-US" b="1" dirty="0">
                <a:latin typeface="Times" charset="0"/>
                <a:ea typeface="ＭＳ Ｐゴシック" charset="0"/>
                <a:cs typeface="ＭＳ Ｐゴシック" charset="0"/>
              </a:rPr>
              <a:t>////    MARK shares a lot of material with Matthew, such as Christ</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a:t>
            </a:r>
          </a:p>
          <a:p>
            <a:r>
              <a:rPr lang="en-US" b="1" dirty="0">
                <a:latin typeface="Times" charset="0"/>
                <a:ea typeface="ＭＳ Ｐゴシック" charset="0"/>
                <a:cs typeface="ＭＳ Ｐゴシック" charset="0"/>
              </a:rPr>
              <a:t>////    LUKE also has much overlap with Matthew and Mark, such as Christ</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baptism and supper—but only Matthew and Luke record Christ</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birth and genealogy.  However, the fourth… </a:t>
            </a:r>
          </a:p>
          <a:p>
            <a:r>
              <a:rPr lang="en-US" b="1" dirty="0">
                <a:latin typeface="Times" charset="0"/>
                <a:ea typeface="ＭＳ Ｐゴシック" charset="0"/>
                <a:cs typeface="ＭＳ Ｐゴシック" charset="0"/>
              </a:rPr>
              <a:t>////   JOHN, stands alone in terms of its material.  Only 8% of it repeats stories from the others—such as the feeding of the 5000, and, of course, His death and resurrection.</a:t>
            </a:r>
          </a:p>
          <a:p>
            <a:r>
              <a:rPr lang="en-US" b="1" dirty="0">
                <a:latin typeface="Times" charset="0"/>
                <a:ea typeface="ＭＳ Ｐゴシック" charset="0"/>
                <a:cs typeface="ＭＳ Ｐゴシック" charset="0"/>
              </a:rPr>
              <a:t>////  But the remaining 91% of JOHN you will find only in JOHN.</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每本福音书都有其他福音书没有的内容</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a:t>
            </a:r>
            <a:r>
              <a:rPr lang="zh-CN" altLang="en-US" dirty="0">
                <a:solidFill>
                  <a:srgbClr val="0E0E0E"/>
                </a:solidFill>
                <a:effectLst/>
                <a:latin typeface=".AppleSystemUIFont"/>
              </a:rPr>
              <a:t>被早期教会认为是首先写作的</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a:t>
            </a:r>
            <a:r>
              <a:rPr lang="zh-CN" altLang="en-US" dirty="0">
                <a:solidFill>
                  <a:srgbClr val="0E0E0E"/>
                </a:solidFill>
                <a:effectLst/>
                <a:latin typeface=".AppleSystemUIFont"/>
              </a:rPr>
              <a:t>与马太分享了许多材料，比如基督的洗礼和最后的晚餐</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a:t>
            </a:r>
            <a:r>
              <a:rPr lang="zh-CN" altLang="en-US" dirty="0">
                <a:solidFill>
                  <a:srgbClr val="0E0E0E"/>
                </a:solidFill>
                <a:effectLst/>
                <a:latin typeface=".AppleSystemUIFont"/>
              </a:rPr>
              <a:t>也与马太和马可有很多重叠，比如基督的洗礼和最后的晚餐</a:t>
            </a:r>
            <a:r>
              <a:rPr lang="en-US" altLang="zh-CN" dirty="0">
                <a:solidFill>
                  <a:srgbClr val="0E0E0E"/>
                </a:solidFill>
                <a:effectLst/>
                <a:latin typeface=".AppleSystemUIFont"/>
              </a:rPr>
              <a:t>——</a:t>
            </a:r>
            <a:r>
              <a:rPr lang="zh-CN" altLang="en-US" dirty="0">
                <a:solidFill>
                  <a:srgbClr val="0E0E0E"/>
                </a:solidFill>
                <a:effectLst/>
                <a:latin typeface=".AppleSystemUIFont"/>
              </a:rPr>
              <a:t>但只有马太和路加记载了基督的诞生和家谱。然而，第四本</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约翰</a:t>
            </a:r>
            <a:r>
              <a:rPr lang="zh-CN" altLang="en-US" dirty="0">
                <a:solidFill>
                  <a:srgbClr val="0E0E0E"/>
                </a:solidFill>
                <a:effectLst/>
                <a:latin typeface=".AppleSystemUIFont"/>
              </a:rPr>
              <a:t>，在其内容上独立存在。只有</a:t>
            </a:r>
            <a:r>
              <a:rPr lang="en-US" altLang="zh-CN" dirty="0">
                <a:solidFill>
                  <a:srgbClr val="0E0E0E"/>
                </a:solidFill>
                <a:effectLst/>
                <a:latin typeface=".AppleSystemUIFont"/>
              </a:rPr>
              <a:t>8%</a:t>
            </a:r>
            <a:r>
              <a:rPr lang="zh-CN" altLang="en-US" dirty="0">
                <a:solidFill>
                  <a:srgbClr val="0E0E0E"/>
                </a:solidFill>
                <a:effectLst/>
                <a:latin typeface=".AppleSystemUIFont"/>
              </a:rPr>
              <a:t>的内容与其他福音书中的故事重复</a:t>
            </a:r>
            <a:r>
              <a:rPr lang="en-US" altLang="zh-CN" dirty="0">
                <a:solidFill>
                  <a:srgbClr val="0E0E0E"/>
                </a:solidFill>
                <a:effectLst/>
                <a:latin typeface=".AppleSystemUIFont"/>
              </a:rPr>
              <a:t>——</a:t>
            </a:r>
            <a:r>
              <a:rPr lang="zh-CN" altLang="en-US" dirty="0">
                <a:solidFill>
                  <a:srgbClr val="0E0E0E"/>
                </a:solidFill>
                <a:effectLst/>
                <a:latin typeface=".AppleSystemUIFont"/>
              </a:rPr>
              <a:t>比如五千人得饱和，当然，还有他的死和复活。</a:t>
            </a:r>
          </a:p>
          <a:p>
            <a:r>
              <a:rPr lang="en-US" altLang="zh-CN" dirty="0">
                <a:solidFill>
                  <a:srgbClr val="0E0E0E"/>
                </a:solidFill>
                <a:effectLst/>
                <a:latin typeface=".AppleSystemUIFont"/>
              </a:rPr>
              <a:t>//// </a:t>
            </a:r>
            <a:r>
              <a:rPr lang="zh-CN" altLang="en-US" dirty="0">
                <a:solidFill>
                  <a:srgbClr val="0E0E0E"/>
                </a:solidFill>
                <a:effectLst/>
                <a:latin typeface=".AppleSystemUIFont"/>
              </a:rPr>
              <a:t>但</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剩下的</a:t>
            </a:r>
            <a:r>
              <a:rPr lang="en-US" altLang="zh-CN" dirty="0">
                <a:solidFill>
                  <a:srgbClr val="0E0E0E"/>
                </a:solidFill>
                <a:effectLst/>
                <a:latin typeface=".AppleSystemUIFont"/>
              </a:rPr>
              <a:t>91%</a:t>
            </a:r>
            <a:r>
              <a:rPr lang="zh-CN" altLang="en-US" dirty="0">
                <a:solidFill>
                  <a:srgbClr val="0E0E0E"/>
                </a:solidFill>
                <a:effectLst/>
                <a:latin typeface=".AppleSystemUIFont"/>
              </a:rPr>
              <a:t>，你只会在</a:t>
            </a:r>
            <a:r>
              <a:rPr lang="zh-CN" altLang="en-US" b="1" dirty="0">
                <a:solidFill>
                  <a:srgbClr val="0E0E0E"/>
                </a:solidFill>
                <a:effectLst/>
                <a:latin typeface=".AppleSystemUIFont"/>
              </a:rPr>
              <a:t>约翰福音</a:t>
            </a:r>
            <a:r>
              <a:rPr lang="zh-CN" altLang="en-US" dirty="0">
                <a:solidFill>
                  <a:srgbClr val="0E0E0E"/>
                </a:solidFill>
                <a:effectLst/>
                <a:latin typeface=".AppleSystemUIFont"/>
              </a:rPr>
              <a:t>中找到。</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4233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So, in summation, then…John wrote to UNBELIEVERS THROUGH THAT NEW ORGANISM, THE CHURCH, envisioning Christ as God Himself…</a:t>
            </a:r>
          </a:p>
          <a:p>
            <a:r>
              <a:rPr lang="en-US" b="1" dirty="0">
                <a:latin typeface="Times" charset="0"/>
                <a:ea typeface="ＭＳ Ｐゴシック" charset="0"/>
                <a:cs typeface="ＭＳ Ｐゴシック" charset="0"/>
              </a:rPr>
              <a:t>But what did John SAY that Jesus meant in his preaching? </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总而言之，</a:t>
            </a:r>
            <a:r>
              <a:rPr lang="zh-CN" altLang="en-US" b="1" dirty="0">
                <a:solidFill>
                  <a:srgbClr val="0E0E0E"/>
                </a:solidFill>
                <a:effectLst/>
                <a:latin typeface=".AppleSystemUIFont"/>
              </a:rPr>
              <a:t>约翰</a:t>
            </a:r>
            <a:r>
              <a:rPr lang="zh-CN" altLang="en-US" dirty="0">
                <a:solidFill>
                  <a:srgbClr val="0E0E0E"/>
                </a:solidFill>
                <a:effectLst/>
                <a:latin typeface=".AppleSystemUIFont"/>
              </a:rPr>
              <a:t>是通过那个新生的群体</a:t>
            </a:r>
            <a:r>
              <a:rPr lang="en-US" altLang="zh-CN" dirty="0">
                <a:solidFill>
                  <a:srgbClr val="0E0E0E"/>
                </a:solidFill>
                <a:effectLst/>
                <a:latin typeface=".AppleSystemUIFont"/>
              </a:rPr>
              <a:t>——</a:t>
            </a:r>
            <a:r>
              <a:rPr lang="zh-CN" altLang="en-US" b="1" dirty="0">
                <a:solidFill>
                  <a:srgbClr val="0E0E0E"/>
                </a:solidFill>
                <a:effectLst/>
                <a:latin typeface=".AppleSystemUIFont"/>
              </a:rPr>
              <a:t>教会</a:t>
            </a:r>
            <a:r>
              <a:rPr lang="zh-CN" altLang="en-US" dirty="0">
                <a:solidFill>
                  <a:srgbClr val="0E0E0E"/>
                </a:solidFill>
                <a:effectLst/>
                <a:latin typeface=".AppleSystemUIFont"/>
              </a:rPr>
              <a:t>，向</a:t>
            </a:r>
            <a:r>
              <a:rPr lang="zh-CN" altLang="en-US" b="1" dirty="0">
                <a:solidFill>
                  <a:srgbClr val="0E0E0E"/>
                </a:solidFill>
                <a:effectLst/>
                <a:latin typeface=".AppleSystemUIFont"/>
              </a:rPr>
              <a:t>不信者</a:t>
            </a:r>
            <a:r>
              <a:rPr lang="zh-CN" altLang="en-US" dirty="0">
                <a:solidFill>
                  <a:srgbClr val="0E0E0E"/>
                </a:solidFill>
                <a:effectLst/>
                <a:latin typeface=".AppleSystemUIFont"/>
              </a:rPr>
              <a:t>写作的，呈现基督为神自己</a:t>
            </a:r>
            <a:r>
              <a:rPr lang="en-US" altLang="zh-CN" dirty="0">
                <a:solidFill>
                  <a:srgbClr val="0E0E0E"/>
                </a:solidFill>
                <a:effectLst/>
                <a:latin typeface=".AppleSystemUIFont"/>
              </a:rPr>
              <a:t>……</a:t>
            </a:r>
          </a:p>
          <a:p>
            <a:r>
              <a:rPr lang="zh-CN" altLang="en-US" dirty="0">
                <a:solidFill>
                  <a:srgbClr val="0E0E0E"/>
                </a:solidFill>
                <a:effectLst/>
                <a:latin typeface=".AppleSystemUIFont"/>
              </a:rPr>
              <a:t>那么，约翰在他的讲道中说，耶稣意味着什么呢？</a:t>
            </a:r>
          </a:p>
          <a:p>
            <a:endParaRPr lang="en-US" dirty="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257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John</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first chapter sums up his message about Christ.  Follow along with Study Help #22.  John 1:1-9 has:</a:t>
            </a:r>
          </a:p>
          <a:p>
            <a:r>
              <a:rPr lang="en-US" b="1" dirty="0">
                <a:latin typeface="Times" charset="0"/>
                <a:ea typeface="ＭＳ Ｐゴシック" charset="0"/>
                <a:cs typeface="ＭＳ Ｐゴシック" charset="0"/>
              </a:rPr>
              <a:t>////	SIX GREAT TRUTHS of Jesus Christ.  John lists them.</a:t>
            </a:r>
          </a:p>
          <a:p>
            <a:r>
              <a:rPr lang="en-US" b="1" dirty="0">
                <a:latin typeface="Times" charset="0"/>
                <a:ea typeface="ＭＳ Ｐゴシック" charset="0"/>
                <a:cs typeface="ＭＳ Ｐゴシック" charset="0"/>
              </a:rPr>
              <a:t>////	Verse One: He is portrayed as the Pre-existent One, a Distinct Person, but Who WAS and IS God.</a:t>
            </a:r>
          </a:p>
          <a:p>
            <a:r>
              <a:rPr lang="en-US" dirty="0">
                <a:latin typeface="Times" charset="0"/>
                <a:ea typeface="ＭＳ Ｐゴシック" charset="0"/>
                <a:cs typeface="ＭＳ Ｐゴシック" charset="0"/>
              </a:rPr>
              <a:t>////	Verse One reads: </a:t>
            </a:r>
            <a:r>
              <a:rPr lang="ja-JP" altLang="en-US">
                <a:latin typeface="Times" charset="0"/>
                <a:ea typeface="ＭＳ Ｐゴシック" charset="0"/>
                <a:cs typeface="ＭＳ Ｐゴシック" charset="0"/>
              </a:rPr>
              <a:t>“</a:t>
            </a:r>
            <a:r>
              <a:rPr lang="en-US" altLang="ja-JP" dirty="0">
                <a:latin typeface="Times" charset="0"/>
                <a:ea typeface="ＭＳ Ｐゴシック" charset="0"/>
                <a:cs typeface="ＭＳ Ｐゴシック" charset="0"/>
              </a:rPr>
              <a:t>In the beginning was the Word, and the Word was with God, and the Word was God.</a:t>
            </a:r>
            <a:r>
              <a:rPr lang="ja-JP" altLang="en-US">
                <a:latin typeface="Times" charset="0"/>
                <a:ea typeface="ＭＳ Ｐゴシック" charset="0"/>
                <a:cs typeface="ＭＳ Ｐゴシック" charset="0"/>
              </a:rPr>
              <a:t>”</a:t>
            </a:r>
            <a:endParaRPr lang="en-US" altLang="ja-JP" dirty="0">
              <a:latin typeface="Times" charset="0"/>
              <a:ea typeface="ＭＳ Ｐゴシック" charset="0"/>
              <a:cs typeface="ＭＳ Ｐゴシック" charset="0"/>
            </a:endParaRPr>
          </a:p>
          <a:p>
            <a:endParaRPr lang="en-US" dirty="0">
              <a:latin typeface="Times" charset="0"/>
              <a:ea typeface="ＭＳ Ｐゴシック" charset="0"/>
              <a:cs typeface="ＭＳ Ｐゴシック" charset="0"/>
            </a:endParaRPr>
          </a:p>
          <a:p>
            <a:r>
              <a:rPr lang="zh-CN" altLang="en-US" dirty="0">
                <a:solidFill>
                  <a:srgbClr val="0E0E0E"/>
                </a:solidFill>
                <a:effectLst/>
                <a:latin typeface=".AppleSystemUIFont"/>
              </a:rPr>
              <a:t>约翰的第一章总结了他关于基督的信息。请参照学习帮助 </a:t>
            </a:r>
            <a:r>
              <a:rPr lang="en-US" altLang="zh-CN" dirty="0">
                <a:solidFill>
                  <a:srgbClr val="0E0E0E"/>
                </a:solidFill>
                <a:effectLst/>
                <a:latin typeface=".AppleSystemUIFont"/>
              </a:rPr>
              <a:t>#22</a:t>
            </a:r>
            <a:r>
              <a:rPr lang="zh-CN" altLang="en-US" dirty="0">
                <a:solidFill>
                  <a:srgbClr val="0E0E0E"/>
                </a:solidFill>
                <a:effectLst/>
                <a:latin typeface=".AppleSystemUIFont"/>
              </a:rPr>
              <a:t>。</a:t>
            </a:r>
          </a:p>
          <a:p>
            <a:r>
              <a:rPr lang="zh-CN" altLang="en-US" b="1" dirty="0">
                <a:solidFill>
                  <a:srgbClr val="0E0E0E"/>
                </a:solidFill>
                <a:effectLst/>
                <a:latin typeface=".AppleSystemUIFont"/>
              </a:rPr>
              <a:t>约翰福音 </a:t>
            </a:r>
            <a:r>
              <a:rPr lang="en-US" altLang="zh-CN" b="1" dirty="0">
                <a:solidFill>
                  <a:srgbClr val="0E0E0E"/>
                </a:solidFill>
                <a:effectLst/>
                <a:latin typeface=".AppleSystemUIFont"/>
              </a:rPr>
              <a:t>1:1-9</a:t>
            </a:r>
            <a:r>
              <a:rPr lang="zh-CN" altLang="en-US" dirty="0">
                <a:solidFill>
                  <a:srgbClr val="0E0E0E"/>
                </a:solidFill>
                <a:effectLst/>
                <a:latin typeface=".AppleSystemUIFont"/>
              </a:rPr>
              <a:t> 包含：</a:t>
            </a:r>
          </a:p>
          <a:p>
            <a:r>
              <a:rPr lang="en-US" altLang="zh-CN" dirty="0">
                <a:solidFill>
                  <a:srgbClr val="0E0E0E"/>
                </a:solidFill>
                <a:effectLst/>
                <a:latin typeface=".AppleSystemUIFont"/>
              </a:rPr>
              <a:t>//// </a:t>
            </a:r>
            <a:r>
              <a:rPr lang="zh-CN" altLang="en-US" b="1" dirty="0">
                <a:solidFill>
                  <a:srgbClr val="0E0E0E"/>
                </a:solidFill>
                <a:effectLst/>
                <a:latin typeface=".AppleSystemUIFont"/>
              </a:rPr>
              <a:t>六大真理</a:t>
            </a:r>
            <a:r>
              <a:rPr lang="zh-CN" altLang="en-US" dirty="0">
                <a:solidFill>
                  <a:srgbClr val="0E0E0E"/>
                </a:solidFill>
                <a:effectLst/>
                <a:latin typeface=".AppleSystemUIFont"/>
              </a:rPr>
              <a:t> 关于耶稣基督。约翰列出了这些真理。</a:t>
            </a:r>
          </a:p>
          <a:p>
            <a:r>
              <a:rPr lang="en-US" altLang="zh-CN" dirty="0">
                <a:solidFill>
                  <a:srgbClr val="0E0E0E"/>
                </a:solidFill>
                <a:effectLst/>
                <a:latin typeface=".AppleSystemUIFont"/>
              </a:rPr>
              <a:t>//// </a:t>
            </a:r>
            <a:r>
              <a:rPr lang="zh-CN" altLang="en-US" b="1" dirty="0">
                <a:solidFill>
                  <a:srgbClr val="0E0E0E"/>
                </a:solidFill>
                <a:effectLst/>
                <a:latin typeface=".AppleSystemUIFont"/>
              </a:rPr>
              <a:t>第一节</a:t>
            </a:r>
            <a:r>
              <a:rPr lang="zh-CN" altLang="en-US" dirty="0">
                <a:solidFill>
                  <a:srgbClr val="0E0E0E"/>
                </a:solidFill>
                <a:effectLst/>
                <a:latin typeface=".AppleSystemUIFont"/>
              </a:rPr>
              <a:t>：他被描绘为</a:t>
            </a:r>
            <a:r>
              <a:rPr lang="zh-CN" altLang="en-US" b="1" dirty="0">
                <a:solidFill>
                  <a:srgbClr val="0E0E0E"/>
                </a:solidFill>
                <a:effectLst/>
                <a:latin typeface=".AppleSystemUIFont"/>
              </a:rPr>
              <a:t>永存的存在</a:t>
            </a:r>
            <a:r>
              <a:rPr lang="zh-CN" altLang="en-US" dirty="0">
                <a:solidFill>
                  <a:srgbClr val="0E0E0E"/>
                </a:solidFill>
                <a:effectLst/>
                <a:latin typeface=".AppleSystemUIFont"/>
              </a:rPr>
              <a:t>，一个独特的位格，但</a:t>
            </a:r>
            <a:r>
              <a:rPr lang="zh-CN" altLang="en-US" b="1" dirty="0">
                <a:solidFill>
                  <a:srgbClr val="0E0E0E"/>
                </a:solidFill>
                <a:effectLst/>
                <a:latin typeface=".AppleSystemUIFont"/>
              </a:rPr>
              <a:t>他是神，且一直是神</a:t>
            </a:r>
            <a:r>
              <a:rPr lang="zh-CN" altLang="en-US"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第一节的经文是：“太初有道，道与神同在，道就是神。”</a:t>
            </a:r>
          </a:p>
          <a:p>
            <a:endParaRPr lang="en-US" dirty="0">
              <a:latin typeface="Times"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8FEDC5D-C70B-A543-B1C9-D79EFF165696}" type="slidenum">
              <a:rPr lang="en-US" smtClean="0"/>
              <a:pPr>
                <a:defRPr/>
              </a:pPr>
              <a:t>73</a:t>
            </a:fld>
            <a:endParaRPr lang="en-US"/>
          </a:p>
        </p:txBody>
      </p:sp>
    </p:spTree>
    <p:extLst>
      <p:ext uri="{BB962C8B-B14F-4D97-AF65-F5344CB8AC3E}">
        <p14:creationId xmlns:p14="http://schemas.microsoft.com/office/powerpoint/2010/main" val="33913327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endParaRPr lang="en-US" sz="1800">
              <a:solidFill>
                <a:srgbClr val="000000"/>
              </a:solidFill>
            </a:endParaRPr>
          </a:p>
        </p:txBody>
      </p:sp>
      <p:sp>
        <p:nvSpPr>
          <p:cNvPr id="57347" name="Text Box 2"/>
          <p:cNvSpPr>
            <a:spLocks noGrp="1" noChangeArrowheads="1"/>
          </p:cNvSpPr>
          <p:nvPr>
            <p:ph type="body"/>
          </p:nvPr>
        </p:nvSpPr>
        <p:spPr>
          <a:xfrm>
            <a:off x="914400" y="4343400"/>
            <a:ext cx="5029200" cy="41163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r>
              <a:rPr lang="zh-CN" altLang="en-US">
                <a:latin typeface="Arial" charset="0"/>
                <a:cs typeface="Arial" charset="0"/>
              </a:rPr>
              <a:t>这个“</a:t>
            </a:r>
            <a:r>
              <a:rPr lang="en-US" altLang="zh-CN">
                <a:latin typeface="Arial" charset="0"/>
                <a:cs typeface="Arial" charset="0"/>
              </a:rPr>
              <a:t>Logos”</a:t>
            </a:r>
            <a:r>
              <a:rPr lang="zh-CN" altLang="en-US">
                <a:latin typeface="Arial" charset="0"/>
                <a:cs typeface="Arial" charset="0"/>
              </a:rPr>
              <a:t>从字源上看，他是来自动词的“说话”（</a:t>
            </a:r>
            <a:r>
              <a:rPr lang="en-US" altLang="zh-CN">
                <a:latin typeface="Arial" charset="0"/>
                <a:cs typeface="Arial" charset="0"/>
              </a:rPr>
              <a:t>Speak</a:t>
            </a:r>
            <a:r>
              <a:rPr lang="zh-CN" altLang="en-US">
                <a:latin typeface="Arial" charset="0"/>
                <a:cs typeface="Arial" charset="0"/>
              </a:rPr>
              <a:t>），其最终的根源可能是“表出”或“放下”的意思，但又有“躺”和“躺下”二种意思。换句话说，“</a:t>
            </a:r>
            <a:r>
              <a:rPr lang="en-US" altLang="zh-CN">
                <a:latin typeface="Arial" charset="0"/>
                <a:cs typeface="Arial" charset="0"/>
              </a:rPr>
              <a:t>Logos”</a:t>
            </a:r>
            <a:r>
              <a:rPr lang="zh-CN" altLang="en-US">
                <a:latin typeface="Arial" charset="0"/>
                <a:cs typeface="Arial" charset="0"/>
              </a:rPr>
              <a:t>的这二种意思指出：找到适当的位置而安置自己，而且使自己停留在该处，作为栖息之所。</a:t>
            </a:r>
            <a:r>
              <a:rPr lang="en-US" altLang="zh-CN">
                <a:latin typeface="Arial" charset="0"/>
                <a:cs typeface="Arial" charset="0"/>
              </a:rPr>
              <a:t>[</a:t>
            </a:r>
            <a:r>
              <a:rPr lang="zh-CN" altLang="en-US">
                <a:latin typeface="Arial" charset="0"/>
                <a:cs typeface="Arial" charset="0"/>
              </a:rPr>
              <a:t>注</a:t>
            </a:r>
            <a:r>
              <a:rPr lang="en-US" altLang="zh-CN">
                <a:latin typeface="Arial" charset="0"/>
                <a:cs typeface="Arial" charset="0"/>
              </a:rPr>
              <a:t>3]</a:t>
            </a:r>
          </a:p>
          <a:p>
            <a:r>
              <a:rPr lang="zh-CN" altLang="en-US">
                <a:latin typeface="Arial" charset="0"/>
                <a:cs typeface="Arial" charset="0"/>
              </a:rPr>
              <a:t>这个“</a:t>
            </a:r>
            <a:r>
              <a:rPr lang="en-US" altLang="zh-CN">
                <a:latin typeface="Arial" charset="0"/>
                <a:cs typeface="Arial" charset="0"/>
              </a:rPr>
              <a:t>Logos”</a:t>
            </a:r>
            <a:r>
              <a:rPr lang="zh-CN" altLang="en-US">
                <a:latin typeface="Arial" charset="0"/>
                <a:cs typeface="Arial" charset="0"/>
              </a:rPr>
              <a:t>在古希腊文的意思，又可列出三种意义：</a:t>
            </a:r>
          </a:p>
          <a:p>
            <a:r>
              <a:rPr lang="en-US" altLang="zh-CN">
                <a:latin typeface="Arial" charset="0"/>
                <a:cs typeface="Arial" charset="0"/>
              </a:rPr>
              <a:t>1.</a:t>
            </a:r>
            <a:r>
              <a:rPr lang="zh-CN" altLang="en-US">
                <a:latin typeface="Arial" charset="0"/>
                <a:cs typeface="Arial" charset="0"/>
              </a:rPr>
              <a:t>说话者想把自己的思想，以及自己的抉择告诉听者，这种“言说”（</a:t>
            </a:r>
            <a:r>
              <a:rPr lang="en-US" altLang="zh-CN">
                <a:latin typeface="Arial" charset="0"/>
                <a:cs typeface="Arial" charset="0"/>
              </a:rPr>
              <a:t>Word</a:t>
            </a:r>
            <a:r>
              <a:rPr lang="zh-CN" altLang="en-US">
                <a:latin typeface="Arial" charset="0"/>
                <a:cs typeface="Arial" charset="0"/>
              </a:rPr>
              <a:t>），就是“</a:t>
            </a:r>
            <a:r>
              <a:rPr lang="en-US" altLang="zh-CN">
                <a:latin typeface="Arial" charset="0"/>
                <a:cs typeface="Arial" charset="0"/>
              </a:rPr>
              <a:t>Logos”</a:t>
            </a:r>
            <a:r>
              <a:rPr lang="zh-CN" altLang="en-US">
                <a:latin typeface="Arial" charset="0"/>
                <a:cs typeface="Arial" charset="0"/>
              </a:rPr>
              <a:t>。</a:t>
            </a:r>
          </a:p>
          <a:p>
            <a:r>
              <a:rPr lang="en-US" altLang="zh-CN">
                <a:latin typeface="Arial" charset="0"/>
                <a:cs typeface="Arial" charset="0"/>
              </a:rPr>
              <a:t>2.</a:t>
            </a:r>
            <a:r>
              <a:rPr lang="zh-CN" altLang="en-US">
                <a:latin typeface="Arial" charset="0"/>
                <a:cs typeface="Arial" charset="0"/>
              </a:rPr>
              <a:t>听者懂得说话者之“言”，而且，内心接受，并付诸实行。 </a:t>
            </a:r>
          </a:p>
          <a:p>
            <a:r>
              <a:rPr lang="en-US" altLang="zh-CN">
                <a:latin typeface="Arial" charset="0"/>
                <a:cs typeface="Arial" charset="0"/>
              </a:rPr>
              <a:t>3.</a:t>
            </a:r>
            <a:r>
              <a:rPr lang="zh-CN" altLang="en-US">
                <a:latin typeface="Arial" charset="0"/>
                <a:cs typeface="Arial" charset="0"/>
              </a:rPr>
              <a:t>超越了说话者与听者之上，还存在着一种客观真理，这真理的出现，介乎“说话者”与“听者”之关系中。</a:t>
            </a:r>
            <a:r>
              <a:rPr lang="en-US" altLang="zh-CN">
                <a:latin typeface="Arial" charset="0"/>
                <a:cs typeface="Arial" charset="0"/>
              </a:rPr>
              <a:t>[</a:t>
            </a:r>
            <a:r>
              <a:rPr lang="zh-CN" altLang="en-US">
                <a:latin typeface="Arial" charset="0"/>
                <a:cs typeface="Arial" charset="0"/>
              </a:rPr>
              <a:t>注</a:t>
            </a:r>
            <a:r>
              <a:rPr lang="en-US" altLang="zh-CN">
                <a:latin typeface="Arial" charset="0"/>
                <a:cs typeface="Arial" charset="0"/>
              </a:rPr>
              <a:t>4]</a:t>
            </a:r>
          </a:p>
          <a:p>
            <a:r>
              <a:rPr lang="zh-CN" altLang="en-US">
                <a:latin typeface="Arial" charset="0"/>
                <a:cs typeface="Arial" charset="0"/>
              </a:rPr>
              <a:t>由以上的三种关于“</a:t>
            </a:r>
            <a:r>
              <a:rPr lang="en-US" altLang="zh-CN">
                <a:latin typeface="Arial" charset="0"/>
                <a:cs typeface="Arial" charset="0"/>
              </a:rPr>
              <a:t>Logos”</a:t>
            </a:r>
            <a:r>
              <a:rPr lang="zh-CN" altLang="en-US">
                <a:latin typeface="Arial" charset="0"/>
                <a:cs typeface="Arial" charset="0"/>
              </a:rPr>
              <a:t>的意义中，我们不难看出这个术语，在早期古希腊哲学中的重要性。因为“</a:t>
            </a:r>
            <a:r>
              <a:rPr lang="en-US" altLang="zh-CN">
                <a:latin typeface="Arial" charset="0"/>
                <a:cs typeface="Arial" charset="0"/>
              </a:rPr>
              <a:t>Logos”</a:t>
            </a:r>
            <a:r>
              <a:rPr lang="zh-CN" altLang="en-US">
                <a:latin typeface="Arial" charset="0"/>
                <a:cs typeface="Arial" charset="0"/>
              </a:rPr>
              <a:t>这个词的存在，并不是为了本身的“言说”（</a:t>
            </a:r>
            <a:r>
              <a:rPr lang="en-US" altLang="zh-CN">
                <a:latin typeface="Arial" charset="0"/>
                <a:cs typeface="Arial" charset="0"/>
              </a:rPr>
              <a:t>Word</a:t>
            </a:r>
            <a:r>
              <a:rPr lang="zh-CN" altLang="en-US">
                <a:latin typeface="Arial" charset="0"/>
                <a:cs typeface="Arial" charset="0"/>
              </a:rPr>
              <a:t>），而是在“言说”之后，使“真理”（</a:t>
            </a:r>
            <a:r>
              <a:rPr lang="en-US" altLang="zh-CN">
                <a:latin typeface="Arial" charset="0"/>
                <a:cs typeface="Arial" charset="0"/>
              </a:rPr>
              <a:t>Truth</a:t>
            </a:r>
            <a:r>
              <a:rPr lang="zh-CN" altLang="en-US">
                <a:latin typeface="Arial" charset="0"/>
                <a:cs typeface="Arial" charset="0"/>
              </a:rPr>
              <a:t>）能被揭露出来。</a:t>
            </a:r>
          </a:p>
          <a:p>
            <a:endParaRPr lang="en-US" b="1">
              <a:latin typeface="Arial" charset="0"/>
              <a:cs typeface="Arial" charset="0"/>
            </a:endParaRPr>
          </a:p>
          <a:p>
            <a:r>
              <a:rPr lang="en-US" b="1">
                <a:latin typeface="Arial" charset="0"/>
                <a:cs typeface="Arial" charset="0"/>
              </a:rPr>
              <a:t>The background of logos is threefold:</a:t>
            </a:r>
          </a:p>
          <a:p>
            <a:endParaRPr lang="en-US" b="1" u="sng">
              <a:latin typeface="Arial" charset="0"/>
              <a:cs typeface="Arial" charset="0"/>
            </a:endParaRPr>
          </a:p>
          <a:p>
            <a:r>
              <a:rPr lang="en-US" b="1" u="sng">
                <a:latin typeface="Arial" charset="0"/>
                <a:cs typeface="Arial" charset="0"/>
              </a:rPr>
              <a:t>Greek Philosophy</a:t>
            </a:r>
            <a:r>
              <a:rPr lang="en-US" b="1">
                <a:latin typeface="Arial" charset="0"/>
                <a:cs typeface="Arial" charset="0"/>
              </a:rPr>
              <a:t>: </a:t>
            </a:r>
            <a:r>
              <a:rPr lang="ja-JP" altLang="en-US" b="1">
                <a:latin typeface="Arial" charset="0"/>
                <a:cs typeface="Arial" charset="0"/>
              </a:rPr>
              <a:t>“</a:t>
            </a:r>
            <a:r>
              <a:rPr lang="en-US" b="1">
                <a:latin typeface="Arial" charset="0"/>
                <a:cs typeface="Arial" charset="0"/>
              </a:rPr>
              <a:t>The term was used technically in the Greek philosophy of this period, particularly by the Stoics, to denote the controlling Reason of the universe, the all-</a:t>
            </a:r>
          </a:p>
          <a:p>
            <a:r>
              <a:rPr lang="en-US" b="1">
                <a:latin typeface="Arial" charset="0"/>
                <a:cs typeface="Arial" charset="0"/>
              </a:rPr>
              <a:t>pervasive Mind which ruled and gave meaning to all things.  LOGOS was one of the purest and most general concepts of that ultimate Intelligence, Reason, or Will that is called God</a:t>
            </a:r>
            <a:r>
              <a:rPr lang="ja-JP" altLang="en-US" b="1">
                <a:latin typeface="Arial" charset="0"/>
                <a:cs typeface="Arial" charset="0"/>
              </a:rPr>
              <a:t>”</a:t>
            </a:r>
            <a:r>
              <a:rPr lang="en-US" b="1">
                <a:latin typeface="Arial" charset="0"/>
                <a:cs typeface="Arial" charset="0"/>
              </a:rPr>
              <a:t> (Merrill C. Tenney, </a:t>
            </a:r>
            <a:r>
              <a:rPr lang="en-US" b="1" i="1">
                <a:latin typeface="Arial" charset="0"/>
                <a:cs typeface="Arial" charset="0"/>
              </a:rPr>
              <a:t>The Gospel of John</a:t>
            </a:r>
            <a:r>
              <a:rPr lang="en-US" b="1">
                <a:latin typeface="Arial" charset="0"/>
                <a:cs typeface="Arial" charset="0"/>
              </a:rPr>
              <a:t> [Grand Rapids: Eerdmans, 1948; reprint 1975], 62).</a:t>
            </a:r>
          </a:p>
          <a:p>
            <a:endParaRPr lang="en-US" b="1" u="sng">
              <a:latin typeface="Arial" charset="0"/>
              <a:cs typeface="Arial" charset="0"/>
            </a:endParaRPr>
          </a:p>
          <a:p>
            <a:r>
              <a:rPr lang="en-US" b="1" u="sng">
                <a:latin typeface="Arial" charset="0"/>
                <a:cs typeface="Arial" charset="0"/>
              </a:rPr>
              <a:t>OT</a:t>
            </a:r>
            <a:r>
              <a:rPr lang="en-US" b="1">
                <a:latin typeface="Arial" charset="0"/>
                <a:cs typeface="Arial" charset="0"/>
              </a:rPr>
              <a:t>: </a:t>
            </a:r>
            <a:r>
              <a:rPr lang="ja-JP" altLang="en-US" b="1">
                <a:latin typeface="Arial" charset="0"/>
                <a:cs typeface="Arial" charset="0"/>
              </a:rPr>
              <a:t>“</a:t>
            </a:r>
            <a:r>
              <a:rPr lang="en-US" b="1">
                <a:latin typeface="Arial" charset="0"/>
                <a:cs typeface="Arial" charset="0"/>
              </a:rPr>
              <a:t>In the LX</a:t>
            </a:r>
            <a:r>
              <a:rPr lang="en-US" b="1">
                <a:latin typeface="Arial" charset="0"/>
                <a:cs typeface="Arial" charset="0"/>
                <a:hlinkClick r:id="rId3" action="ppaction://hlinkfile"/>
              </a:rPr>
              <a:t>X</a:t>
            </a:r>
            <a:r>
              <a:rPr lang="en-US" b="1">
                <a:latin typeface="Arial" charset="0"/>
                <a:cs typeface="Arial" charset="0"/>
              </a:rPr>
              <a:t> Logos is used to translate Heb</a:t>
            </a:r>
            <a:r>
              <a:rPr lang="en-US" b="1">
                <a:latin typeface="Arial" charset="0"/>
                <a:cs typeface="Arial" charset="0"/>
                <a:hlinkClick r:id="rId4" action="ppaction://hlinkfile"/>
              </a:rPr>
              <a:t>.</a:t>
            </a:r>
            <a:r>
              <a:rPr lang="en-US" b="1">
                <a:latin typeface="Arial" charset="0"/>
                <a:cs typeface="Arial" charset="0"/>
              </a:rPr>
              <a:t> </a:t>
            </a:r>
            <a:r>
              <a:rPr lang="en-US" b="1" i="1">
                <a:latin typeface="Arial" charset="0"/>
                <a:cs typeface="Arial" charset="0"/>
              </a:rPr>
              <a:t>dāḇār.</a:t>
            </a:r>
            <a:r>
              <a:rPr lang="en-US" b="1">
                <a:latin typeface="Arial" charset="0"/>
                <a:cs typeface="Arial" charset="0"/>
              </a:rPr>
              <a:t> The root of this signifies </a:t>
            </a:r>
            <a:r>
              <a:rPr lang="ja-JP" altLang="en-US" b="1">
                <a:latin typeface="Arial" charset="0"/>
                <a:cs typeface="Arial" charset="0"/>
              </a:rPr>
              <a:t>‘</a:t>
            </a:r>
            <a:r>
              <a:rPr lang="en-US" b="1">
                <a:latin typeface="Arial" charset="0"/>
                <a:cs typeface="Arial" charset="0"/>
              </a:rPr>
              <a:t>that which lies behind</a:t>
            </a:r>
            <a:r>
              <a:rPr lang="ja-JP" altLang="en-US" b="1">
                <a:latin typeface="Arial" charset="0"/>
                <a:cs typeface="Arial" charset="0"/>
              </a:rPr>
              <a:t>’</a:t>
            </a:r>
            <a:r>
              <a:rPr lang="en-US" b="1">
                <a:latin typeface="Arial" charset="0"/>
                <a:cs typeface="Arial" charset="0"/>
              </a:rPr>
              <a:t>, and so when translated as </a:t>
            </a:r>
            <a:r>
              <a:rPr lang="ja-JP" altLang="en-US" b="1">
                <a:latin typeface="Arial" charset="0"/>
                <a:cs typeface="Arial" charset="0"/>
              </a:rPr>
              <a:t>‘</a:t>
            </a:r>
            <a:r>
              <a:rPr lang="en-US" b="1">
                <a:latin typeface="Arial" charset="0"/>
                <a:cs typeface="Arial" charset="0"/>
              </a:rPr>
              <a:t>word</a:t>
            </a:r>
            <a:r>
              <a:rPr lang="ja-JP" altLang="en-US" b="1">
                <a:latin typeface="Arial" charset="0"/>
                <a:cs typeface="Arial" charset="0"/>
              </a:rPr>
              <a:t>’</a:t>
            </a:r>
            <a:r>
              <a:rPr lang="en-US" b="1">
                <a:latin typeface="Arial" charset="0"/>
                <a:cs typeface="Arial" charset="0"/>
              </a:rPr>
              <a:t> it, too, means meaningful sound; it may also mean </a:t>
            </a:r>
            <a:r>
              <a:rPr lang="ja-JP" altLang="en-US" b="1">
                <a:latin typeface="Arial" charset="0"/>
                <a:cs typeface="Arial" charset="0"/>
              </a:rPr>
              <a:t>‘</a:t>
            </a:r>
            <a:r>
              <a:rPr lang="en-US" b="1">
                <a:latin typeface="Arial" charset="0"/>
                <a:cs typeface="Arial" charset="0"/>
              </a:rPr>
              <a:t>thing.</a:t>
            </a:r>
            <a:r>
              <a:rPr lang="ja-JP" altLang="en-US" b="1">
                <a:latin typeface="Arial" charset="0"/>
                <a:cs typeface="Arial" charset="0"/>
              </a:rPr>
              <a:t>’”</a:t>
            </a:r>
            <a:r>
              <a:rPr lang="en-US" b="1">
                <a:latin typeface="Arial" charset="0"/>
                <a:cs typeface="Arial" charset="0"/>
              </a:rPr>
              <a:t>  Some say it is the OT Wisdom literature whereas others say it refers to the Torah.</a:t>
            </a:r>
          </a:p>
          <a:p>
            <a:endParaRPr lang="en-US" b="1" u="sng">
              <a:latin typeface="Arial" charset="0"/>
              <a:cs typeface="Arial" charset="0"/>
            </a:endParaRPr>
          </a:p>
          <a:p>
            <a:r>
              <a:rPr lang="en-US" b="1" u="sng">
                <a:latin typeface="Arial" charset="0"/>
                <a:cs typeface="Arial" charset="0"/>
              </a:rPr>
              <a:t>Philo</a:t>
            </a:r>
            <a:r>
              <a:rPr lang="en-US" b="1">
                <a:latin typeface="Arial" charset="0"/>
                <a:cs typeface="Arial" charset="0"/>
              </a:rPr>
              <a:t>: Philo was a Jewish philosopher in the first century AD down in Alexandria, Egypt.  He combined Jewish and Greek ideas to try to evangelize Greeks to Judaism.  The New Bible Dicitonary notes that only Philo</a:t>
            </a:r>
            <a:r>
              <a:rPr lang="ja-JP" altLang="en-US" b="1">
                <a:latin typeface="Arial" charset="0"/>
                <a:cs typeface="Arial" charset="0"/>
              </a:rPr>
              <a:t>’</a:t>
            </a:r>
            <a:r>
              <a:rPr lang="en-US" b="1">
                <a:latin typeface="Arial" charset="0"/>
                <a:cs typeface="Arial" charset="0"/>
              </a:rPr>
              <a:t>s </a:t>
            </a:r>
            <a:r>
              <a:rPr lang="ja-JP" altLang="en-US" b="1">
                <a:latin typeface="Arial" charset="0"/>
                <a:cs typeface="Arial" charset="0"/>
              </a:rPr>
              <a:t>“</a:t>
            </a:r>
            <a:r>
              <a:rPr lang="en-US" b="1">
                <a:latin typeface="Arial" charset="0"/>
                <a:cs typeface="Arial" charset="0"/>
              </a:rPr>
              <a:t>Logos-teaching provides a clear theological scheme in which the Word possesses a like unity with God and a like distinction from him, and in which both creative and sustaining activity in the universe and revelatory activity towards man is ascribed to it.</a:t>
            </a:r>
            <a:r>
              <a:rPr lang="ja-JP" altLang="en-US" b="1">
                <a:latin typeface="Arial" charset="0"/>
                <a:cs typeface="Arial" charset="0"/>
              </a:rPr>
              <a:t>”</a:t>
            </a:r>
            <a:endParaRPr lang="en-US" b="1">
              <a:latin typeface="Arial" charset="0"/>
              <a:cs typeface="Arial"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a:solidFill>
                  <a:schemeClr val="bg1"/>
                </a:solidFill>
                <a:latin typeface="Arial" charset="0"/>
                <a:ea typeface="宋体" charset="0"/>
                <a:cs typeface="宋体" charset="0"/>
              </a:rPr>
              <a:t>神 既 在 古 时 借 着 众 先 知 ， 多 次 多 方 的 晓 谕 列 祖 ，</a:t>
            </a:r>
            <a:r>
              <a:rPr lang="en-US" altLang="zh-CN">
                <a:solidFill>
                  <a:schemeClr val="bg1"/>
                </a:solidFill>
                <a:latin typeface="Arial" charset="0"/>
                <a:ea typeface="宋体" charset="0"/>
                <a:cs typeface="宋体" charset="0"/>
              </a:rPr>
              <a:t>  </a:t>
            </a:r>
            <a:r>
              <a:rPr lang="zh-CN" altLang="en-US">
                <a:solidFill>
                  <a:schemeClr val="bg1"/>
                </a:solidFill>
                <a:latin typeface="Arial" charset="0"/>
                <a:ea typeface="宋体" charset="0"/>
                <a:cs typeface="宋体" charset="0"/>
              </a:rPr>
              <a:t>就 在 这 末 世 ， 借 着 他 儿 子 晓 谕 我 们 ， 又 早 已 立 他 为 承 受 万 有 的 ， 也 曾 借 着 他 创 造 诸 世 界 。</a:t>
            </a:r>
            <a:endParaRPr lang="en-US">
              <a:latin typeface="Arial" charset="0"/>
              <a:cs typeface="ＭＳ Ｐゴシック" charset="0"/>
            </a:endParaRPr>
          </a:p>
        </p:txBody>
      </p:sp>
      <p:sp>
        <p:nvSpPr>
          <p:cNvPr id="593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fld id="{7C493942-4A9B-314F-AC30-27A2185442EF}" type="slidenum">
              <a:rPr lang="en-US" sz="1200">
                <a:solidFill>
                  <a:srgbClr val="000000"/>
                </a:solidFill>
                <a:latin typeface="Arial" charset="0"/>
              </a:rPr>
              <a:pPr eaLnBrk="1" hangingPunct="1"/>
              <a:t>76</a:t>
            </a:fld>
            <a:endParaRPr lang="en-US" sz="1200">
              <a:solidFill>
                <a:srgbClr val="000000"/>
              </a:solidFill>
              <a:latin typeface="Arial"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lnSpc>
                <a:spcPct val="90000"/>
              </a:lnSpc>
            </a:pPr>
            <a:r>
              <a:rPr lang="zh-CN" altLang="en-US">
                <a:solidFill>
                  <a:srgbClr val="FFFF00"/>
                </a:solidFill>
                <a:latin typeface="Arial" charset="0"/>
                <a:cs typeface="Arial" charset="0"/>
              </a:rPr>
              <a:t>这不代表耶稣的起点是从创世记</a:t>
            </a:r>
            <a:r>
              <a:rPr lang="en-US" altLang="zh-CN">
                <a:solidFill>
                  <a:srgbClr val="FFFF00"/>
                </a:solidFill>
                <a:latin typeface="Arial" charset="0"/>
                <a:cs typeface="Arial" charset="0"/>
              </a:rPr>
              <a:t>1∶1</a:t>
            </a:r>
            <a:r>
              <a:rPr lang="zh-CN" altLang="en-US">
                <a:solidFill>
                  <a:srgbClr val="FFFF00"/>
                </a:solidFill>
                <a:latin typeface="Arial" charset="0"/>
                <a:cs typeface="Arial" charset="0"/>
              </a:rPr>
              <a:t>。耶稣在创世记</a:t>
            </a:r>
            <a:r>
              <a:rPr lang="en-US" altLang="zh-CN">
                <a:solidFill>
                  <a:srgbClr val="FFFF00"/>
                </a:solidFill>
                <a:latin typeface="Arial" charset="0"/>
                <a:cs typeface="Arial" charset="0"/>
              </a:rPr>
              <a:t>1</a:t>
            </a:r>
            <a:r>
              <a:rPr lang="zh-CN" altLang="en-US">
                <a:solidFill>
                  <a:srgbClr val="FFFF00"/>
                </a:solidFill>
                <a:latin typeface="Arial" charset="0"/>
                <a:cs typeface="Arial" charset="0"/>
              </a:rPr>
              <a:t>∶</a:t>
            </a:r>
            <a:r>
              <a:rPr lang="en-US" altLang="zh-CN">
                <a:solidFill>
                  <a:srgbClr val="FFFF00"/>
                </a:solidFill>
                <a:latin typeface="Arial" charset="0"/>
                <a:cs typeface="Arial" charset="0"/>
              </a:rPr>
              <a:t>1</a:t>
            </a:r>
            <a:r>
              <a:rPr lang="zh-CN" altLang="en-US">
                <a:solidFill>
                  <a:srgbClr val="FFFF00"/>
                </a:solidFill>
                <a:latin typeface="Arial" charset="0"/>
                <a:cs typeface="Arial" charset="0"/>
              </a:rPr>
              <a:t>之前已存在， 他的起点是永恒的</a:t>
            </a:r>
            <a:r>
              <a:rPr lang="zh-CN" altLang="en-US">
                <a:solidFill>
                  <a:srgbClr val="00FF00"/>
                </a:solidFill>
                <a:latin typeface="Arial" charset="0"/>
                <a:cs typeface="Arial" charset="0"/>
              </a:rPr>
              <a:t>。</a:t>
            </a:r>
            <a:r>
              <a:rPr lang="en-US" altLang="ja-JP">
                <a:solidFill>
                  <a:srgbClr val="00FF00"/>
                </a:solidFill>
                <a:latin typeface="Arial" charset="0"/>
                <a:cs typeface="Arial" charset="0"/>
              </a:rPr>
              <a:t> [</a:t>
            </a:r>
            <a:r>
              <a:rPr lang="en-US" altLang="ja-JP" sz="1100">
                <a:solidFill>
                  <a:schemeClr val="bg1"/>
                </a:solidFill>
                <a:latin typeface="Arial" charset="0"/>
                <a:cs typeface="Arial" charset="0"/>
              </a:rPr>
              <a:t>Jeffrey Khoo, The Story of Jesus, </a:t>
            </a:r>
            <a:r>
              <a:rPr lang="en-US" altLang="ja-JP" sz="1100">
                <a:solidFill>
                  <a:schemeClr val="bg1"/>
                </a:solidFill>
                <a:latin typeface="Arial" charset="0"/>
                <a:cs typeface="Arial" charset="0"/>
                <a:hlinkClick r:id="rId3"/>
              </a:rPr>
              <a:t>www.febc.edu.sg</a:t>
            </a:r>
            <a:r>
              <a:rPr lang="en-US" altLang="ja-JP" sz="1100">
                <a:solidFill>
                  <a:schemeClr val="bg1"/>
                </a:solidFill>
                <a:latin typeface="Arial" charset="0"/>
                <a:cs typeface="Arial" charset="0"/>
              </a:rPr>
              <a:t>]</a:t>
            </a:r>
          </a:p>
          <a:p>
            <a:endParaRPr lang="en-US">
              <a:latin typeface="Arial" charset="0"/>
              <a:cs typeface="Arial" charset="0"/>
            </a:endParaRPr>
          </a:p>
        </p:txBody>
      </p:sp>
      <p:sp>
        <p:nvSpPr>
          <p:cNvPr id="6144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fld id="{015F64CD-EEC6-F043-9A00-3F53DAD4B727}" type="slidenum">
              <a:rPr lang="en-US" sz="1200">
                <a:solidFill>
                  <a:srgbClr val="000000"/>
                </a:solidFill>
                <a:latin typeface="Arial" charset="0"/>
              </a:rPr>
              <a:pPr eaLnBrk="1" hangingPunct="1"/>
              <a:t>77</a:t>
            </a:fld>
            <a:endParaRPr lang="en-US" sz="1200">
              <a:solidFill>
                <a:srgbClr val="00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85460262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4627"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Verse 2: He is Eternally co-existent in that…</a:t>
            </a:r>
          </a:p>
          <a:p>
            <a:r>
              <a:rPr lang="en-US" b="1" dirty="0">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He was with God in the Beginning.</a:t>
            </a:r>
            <a:r>
              <a:rPr lang="ja-JP" altLang="en-US" b="1">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zh-CN" altLang="en-US" b="1" dirty="0">
                <a:solidFill>
                  <a:srgbClr val="0E0E0E"/>
                </a:solidFill>
                <a:effectLst/>
                <a:latin typeface=".AppleSystemUIFont"/>
              </a:rPr>
              <a:t>第二节</a:t>
            </a:r>
            <a:r>
              <a:rPr lang="zh-CN" altLang="en-US" dirty="0">
                <a:solidFill>
                  <a:srgbClr val="0E0E0E"/>
                </a:solidFill>
                <a:effectLst/>
                <a:latin typeface=".AppleSystemUIFont"/>
              </a:rPr>
              <a:t>：他是永恒共存的，因为</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他在太初与神同在。”</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56675"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Verse 3: He is the Creator of the Universe…</a:t>
            </a:r>
          </a:p>
          <a:p>
            <a:r>
              <a:rPr lang="en-US" b="1" dirty="0">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Through him all things were made; without him nothing was made that has been made.</a:t>
            </a:r>
            <a:r>
              <a:rPr lang="ja-JP" altLang="en-US" b="1">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endParaRPr lang="en-US" dirty="0">
              <a:ea typeface="ＭＳ Ｐゴシック" charset="0"/>
              <a:cs typeface="ＭＳ Ｐゴシック" charset="0"/>
            </a:endParaRPr>
          </a:p>
          <a:p>
            <a:r>
              <a:rPr lang="zh-CN" altLang="en-US" b="1" dirty="0">
                <a:solidFill>
                  <a:srgbClr val="0E0E0E"/>
                </a:solidFill>
                <a:effectLst/>
                <a:latin typeface=".AppleSystemUIFont"/>
              </a:rPr>
              <a:t>第三节</a:t>
            </a:r>
            <a:r>
              <a:rPr lang="zh-CN" altLang="en-US" dirty="0">
                <a:solidFill>
                  <a:srgbClr val="0E0E0E"/>
                </a:solidFill>
                <a:effectLst/>
                <a:latin typeface=".AppleSystemUIFont"/>
              </a:rPr>
              <a:t>：他是宇宙的创造者</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万物是借着他造的，凡被造的，没有一样不是借着他造的。”</a:t>
            </a:r>
          </a:p>
          <a:p>
            <a:endParaRPr lang="en-US" dirty="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0771"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And finally…verses 4, 5, and 9…the Source of all Light and Life…</a:t>
            </a:r>
          </a:p>
          <a:p>
            <a:r>
              <a:rPr lang="en-US" b="1" dirty="0">
                <a:latin typeface="Times" charset="0"/>
                <a:ea typeface="ＭＳ Ｐゴシック" charset="0"/>
                <a:cs typeface="ＭＳ Ｐゴシック" charset="0"/>
              </a:rPr>
              <a:t>////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In him was life, and that life was the light of men.  The light shines in the darkness, but the darkness has not understood it…The true light that gives light to every man was coming into the world.</a:t>
            </a:r>
            <a:r>
              <a:rPr lang="ja-JP" altLang="en-US" b="1">
                <a:latin typeface="Times" charset="0"/>
                <a:ea typeface="ＭＳ Ｐゴシック" charset="0"/>
                <a:cs typeface="ＭＳ Ｐゴシック" charset="0"/>
              </a:rPr>
              <a:t>”</a:t>
            </a:r>
            <a:endParaRPr lang="en-US" altLang="ja-JP" b="1" dirty="0">
              <a:latin typeface="Times" charset="0"/>
              <a:ea typeface="ＭＳ Ｐゴシック" charset="0"/>
              <a:cs typeface="ＭＳ Ｐゴシック" charset="0"/>
            </a:endParaRPr>
          </a:p>
          <a:p>
            <a:r>
              <a:rPr lang="en-US" b="1" dirty="0">
                <a:latin typeface="Times" charset="0"/>
                <a:ea typeface="ＭＳ Ｐゴシック" charset="0"/>
                <a:cs typeface="ＭＳ Ｐゴシック" charset="0"/>
              </a:rPr>
              <a:t>THIS IS BASIC CHRISTIAN THEOLOGY.  IT ALL STARTS HERE!</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最后</a:t>
            </a:r>
            <a:r>
              <a:rPr lang="en-US" altLang="zh-CN" dirty="0">
                <a:solidFill>
                  <a:srgbClr val="0E0E0E"/>
                </a:solidFill>
                <a:effectLst/>
                <a:latin typeface=".AppleSystemUIFont"/>
              </a:rPr>
              <a:t>……</a:t>
            </a:r>
            <a:r>
              <a:rPr lang="zh-CN" altLang="en-US" dirty="0">
                <a:solidFill>
                  <a:srgbClr val="0E0E0E"/>
                </a:solidFill>
                <a:effectLst/>
                <a:latin typeface=".AppleSystemUIFont"/>
              </a:rPr>
              <a:t>第</a:t>
            </a:r>
            <a:r>
              <a:rPr lang="en-US" altLang="zh-CN" dirty="0">
                <a:solidFill>
                  <a:srgbClr val="0E0E0E"/>
                </a:solidFill>
                <a:effectLst/>
                <a:latin typeface=".AppleSystemUIFont"/>
              </a:rPr>
              <a:t>4</a:t>
            </a:r>
            <a:r>
              <a:rPr lang="zh-CN" altLang="en-US" dirty="0">
                <a:solidFill>
                  <a:srgbClr val="0E0E0E"/>
                </a:solidFill>
                <a:effectLst/>
                <a:latin typeface=".AppleSystemUIFont"/>
              </a:rPr>
              <a:t>、</a:t>
            </a:r>
            <a:r>
              <a:rPr lang="en-US" altLang="zh-CN" dirty="0">
                <a:solidFill>
                  <a:srgbClr val="0E0E0E"/>
                </a:solidFill>
                <a:effectLst/>
                <a:latin typeface=".AppleSystemUIFont"/>
              </a:rPr>
              <a:t>5</a:t>
            </a:r>
            <a:r>
              <a:rPr lang="zh-CN" altLang="en-US" dirty="0">
                <a:solidFill>
                  <a:srgbClr val="0E0E0E"/>
                </a:solidFill>
                <a:effectLst/>
                <a:latin typeface=".AppleSystemUIFont"/>
              </a:rPr>
              <a:t>和</a:t>
            </a:r>
            <a:r>
              <a:rPr lang="en-US" altLang="zh-CN" dirty="0">
                <a:solidFill>
                  <a:srgbClr val="0E0E0E"/>
                </a:solidFill>
                <a:effectLst/>
                <a:latin typeface=".AppleSystemUIFont"/>
              </a:rPr>
              <a:t>9</a:t>
            </a:r>
            <a:r>
              <a:rPr lang="zh-CN" altLang="en-US" dirty="0">
                <a:solidFill>
                  <a:srgbClr val="0E0E0E"/>
                </a:solidFill>
                <a:effectLst/>
                <a:latin typeface=".AppleSystemUIFont"/>
              </a:rPr>
              <a:t>节</a:t>
            </a:r>
            <a:r>
              <a:rPr lang="en-US" altLang="zh-CN" dirty="0">
                <a:solidFill>
                  <a:srgbClr val="0E0E0E"/>
                </a:solidFill>
                <a:effectLst/>
                <a:latin typeface=".AppleSystemUIFont"/>
              </a:rPr>
              <a:t>……</a:t>
            </a:r>
            <a:r>
              <a:rPr lang="zh-CN" altLang="en-US" dirty="0">
                <a:solidFill>
                  <a:srgbClr val="0E0E0E"/>
                </a:solidFill>
                <a:effectLst/>
                <a:latin typeface=".AppleSystemUIFont"/>
              </a:rPr>
              <a:t>一切光明和生命的源泉</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他里头有生命，这生命就是人的光。光照在黑暗里，黑暗却没有接受光</a:t>
            </a:r>
            <a:r>
              <a:rPr lang="en-US" altLang="zh-CN" dirty="0">
                <a:solidFill>
                  <a:srgbClr val="0E0E0E"/>
                </a:solidFill>
                <a:effectLst/>
                <a:latin typeface=".AppleSystemUIFont"/>
              </a:rPr>
              <a:t>……</a:t>
            </a:r>
            <a:r>
              <a:rPr lang="zh-CN" altLang="en-US" dirty="0">
                <a:solidFill>
                  <a:srgbClr val="0E0E0E"/>
                </a:solidFill>
                <a:effectLst/>
                <a:latin typeface=".AppleSystemUIFont"/>
              </a:rPr>
              <a:t>那光是真光，照亮一切生在世上的人。”</a:t>
            </a:r>
          </a:p>
          <a:p>
            <a:r>
              <a:rPr lang="zh-CN" altLang="en-US" dirty="0">
                <a:solidFill>
                  <a:srgbClr val="0E0E0E"/>
                </a:solidFill>
                <a:effectLst/>
                <a:latin typeface=".AppleSystemUIFont"/>
              </a:rPr>
              <a:t>这就是基本的基督教神学。一切从这里开始！</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2819"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Now…what about the dates of the writing of these crucial documents?  And here we are left to our best scholarly guesses.  There will ALWAYS be argument here.  But some of the best guesses, based on decades of academic research and study are these – in suggested order…</a:t>
            </a:r>
          </a:p>
          <a:p>
            <a:r>
              <a:rPr lang="en-US" b="1" dirty="0">
                <a:latin typeface="Times" charset="0"/>
                <a:ea typeface="ＭＳ Ｐゴシック" charset="0"/>
                <a:cs typeface="ＭＳ Ｐゴシック" charset="0"/>
              </a:rPr>
              <a:t>////	MATTHEW…composed sometime during the A.D. 40s…</a:t>
            </a:r>
          </a:p>
          <a:p>
            <a:r>
              <a:rPr lang="en-US" b="1" dirty="0">
                <a:latin typeface="Times" charset="0"/>
                <a:ea typeface="ＭＳ Ｐゴシック" charset="0"/>
                <a:cs typeface="ＭＳ Ｐゴシック" charset="0"/>
              </a:rPr>
              <a:t>////	LUKE is suggested as next, between the years A.D. 57 and 59 A.D…</a:t>
            </a:r>
          </a:p>
          <a:p>
            <a:r>
              <a:rPr lang="en-US" b="1" dirty="0">
                <a:latin typeface="Times" charset="0"/>
                <a:ea typeface="ＭＳ Ｐゴシック" charset="0"/>
                <a:cs typeface="ＭＳ Ｐゴシック" charset="0"/>
              </a:rPr>
              <a:t>////	Mark…in the next decade…between 64 and 68…</a:t>
            </a:r>
          </a:p>
          <a:p>
            <a:r>
              <a:rPr lang="en-US" b="1" dirty="0">
                <a:latin typeface="Times" charset="0"/>
                <a:ea typeface="ＭＳ Ｐゴシック" charset="0"/>
                <a:cs typeface="ＭＳ Ｐゴシック" charset="0"/>
              </a:rPr>
              <a:t>////	and finally…John</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s Gospel…around A.D. 69….but certainly after the Synoptics were set down.  Again, you will always find disagreement on these dates.  However, these dates are from the research of well-known Christian scholars and teachers.</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现在</a:t>
            </a:r>
            <a:r>
              <a:rPr lang="en-US" altLang="zh-CN" dirty="0">
                <a:solidFill>
                  <a:srgbClr val="0E0E0E"/>
                </a:solidFill>
                <a:effectLst/>
                <a:latin typeface=".AppleSystemUIFont"/>
              </a:rPr>
              <a:t>……</a:t>
            </a:r>
            <a:r>
              <a:rPr lang="zh-CN" altLang="en-US" dirty="0">
                <a:solidFill>
                  <a:srgbClr val="0E0E0E"/>
                </a:solidFill>
                <a:effectLst/>
                <a:latin typeface=".AppleSystemUIFont"/>
              </a:rPr>
              <a:t>这些关键文献的写作日期如何呢？我们只能依靠最好的学术猜测。这里总会有争论。但根据几十年的学术研究和学习，以下是一些最佳的猜测</a:t>
            </a:r>
            <a:r>
              <a:rPr lang="en-US" altLang="zh-CN" dirty="0">
                <a:solidFill>
                  <a:srgbClr val="0E0E0E"/>
                </a:solidFill>
                <a:effectLst/>
                <a:latin typeface=".AppleSystemUIFont"/>
              </a:rPr>
              <a:t>——</a:t>
            </a:r>
            <a:r>
              <a:rPr lang="zh-CN" altLang="en-US" dirty="0">
                <a:solidFill>
                  <a:srgbClr val="0E0E0E"/>
                </a:solidFill>
                <a:effectLst/>
                <a:latin typeface=".AppleSystemUIFont"/>
              </a:rPr>
              <a:t>按建议的顺序排列</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马太福音</a:t>
            </a:r>
            <a:r>
              <a:rPr lang="en-US" altLang="zh-CN" dirty="0">
                <a:solidFill>
                  <a:srgbClr val="0E0E0E"/>
                </a:solidFill>
                <a:effectLst/>
                <a:latin typeface=".AppleSystemUIFont"/>
              </a:rPr>
              <a:t>……</a:t>
            </a:r>
            <a:r>
              <a:rPr lang="zh-CN" altLang="en-US" dirty="0">
                <a:solidFill>
                  <a:srgbClr val="0E0E0E"/>
                </a:solidFill>
                <a:effectLst/>
                <a:latin typeface=".AppleSystemUIFont"/>
              </a:rPr>
              <a:t>大约在公元</a:t>
            </a:r>
            <a:r>
              <a:rPr lang="en-US" altLang="zh-CN" dirty="0">
                <a:solidFill>
                  <a:srgbClr val="0E0E0E"/>
                </a:solidFill>
                <a:effectLst/>
                <a:latin typeface=".AppleSystemUIFont"/>
              </a:rPr>
              <a:t>40</a:t>
            </a:r>
            <a:r>
              <a:rPr lang="zh-CN" altLang="en-US" dirty="0">
                <a:solidFill>
                  <a:srgbClr val="0E0E0E"/>
                </a:solidFill>
                <a:effectLst/>
                <a:latin typeface=".AppleSystemUIFont"/>
              </a:rPr>
              <a:t>年代完成。</a:t>
            </a:r>
          </a:p>
          <a:p>
            <a:r>
              <a:rPr lang="en-US" altLang="zh-CN" dirty="0">
                <a:solidFill>
                  <a:srgbClr val="0E0E0E"/>
                </a:solidFill>
                <a:effectLst/>
                <a:latin typeface=".AppleSystemUIFont"/>
              </a:rPr>
              <a:t>• </a:t>
            </a:r>
            <a:r>
              <a:rPr lang="zh-CN" altLang="en-US" b="1" dirty="0">
                <a:solidFill>
                  <a:srgbClr val="0E0E0E"/>
                </a:solidFill>
                <a:effectLst/>
                <a:latin typeface=".AppleSystemUIFont"/>
              </a:rPr>
              <a:t>路加福音</a:t>
            </a:r>
            <a:r>
              <a:rPr lang="en-US" altLang="zh-CN" dirty="0">
                <a:solidFill>
                  <a:srgbClr val="0E0E0E"/>
                </a:solidFill>
                <a:effectLst/>
                <a:latin typeface=".AppleSystemUIFont"/>
              </a:rPr>
              <a:t>……</a:t>
            </a:r>
            <a:r>
              <a:rPr lang="zh-CN" altLang="en-US" dirty="0">
                <a:solidFill>
                  <a:srgbClr val="0E0E0E"/>
                </a:solidFill>
                <a:effectLst/>
                <a:latin typeface=".AppleSystemUIFont"/>
              </a:rPr>
              <a:t>被认为是在公元</a:t>
            </a:r>
            <a:r>
              <a:rPr lang="en-US" altLang="zh-CN" dirty="0">
                <a:solidFill>
                  <a:srgbClr val="0E0E0E"/>
                </a:solidFill>
                <a:effectLst/>
                <a:latin typeface=".AppleSystemUIFont"/>
              </a:rPr>
              <a:t>57</a:t>
            </a:r>
            <a:r>
              <a:rPr lang="zh-CN" altLang="en-US" dirty="0">
                <a:solidFill>
                  <a:srgbClr val="0E0E0E"/>
                </a:solidFill>
                <a:effectLst/>
                <a:latin typeface=".AppleSystemUIFont"/>
              </a:rPr>
              <a:t>至</a:t>
            </a:r>
            <a:r>
              <a:rPr lang="en-US" altLang="zh-CN" dirty="0">
                <a:solidFill>
                  <a:srgbClr val="0E0E0E"/>
                </a:solidFill>
                <a:effectLst/>
                <a:latin typeface=".AppleSystemUIFont"/>
              </a:rPr>
              <a:t>59</a:t>
            </a:r>
            <a:r>
              <a:rPr lang="zh-CN" altLang="en-US" dirty="0">
                <a:solidFill>
                  <a:srgbClr val="0E0E0E"/>
                </a:solidFill>
                <a:effectLst/>
                <a:latin typeface=".AppleSystemUIFont"/>
              </a:rPr>
              <a:t>年之间完成。</a:t>
            </a:r>
          </a:p>
          <a:p>
            <a:r>
              <a:rPr lang="en-US" altLang="zh-CN" dirty="0">
                <a:solidFill>
                  <a:srgbClr val="0E0E0E"/>
                </a:solidFill>
                <a:effectLst/>
                <a:latin typeface=".AppleSystemUIFont"/>
              </a:rPr>
              <a:t>• </a:t>
            </a:r>
            <a:r>
              <a:rPr lang="zh-CN" altLang="en-US" b="1" dirty="0">
                <a:solidFill>
                  <a:srgbClr val="0E0E0E"/>
                </a:solidFill>
                <a:effectLst/>
                <a:latin typeface=".AppleSystemUIFont"/>
              </a:rPr>
              <a:t>马可福音</a:t>
            </a:r>
            <a:r>
              <a:rPr lang="en-US" altLang="zh-CN" dirty="0">
                <a:solidFill>
                  <a:srgbClr val="0E0E0E"/>
                </a:solidFill>
                <a:effectLst/>
                <a:latin typeface=".AppleSystemUIFont"/>
              </a:rPr>
              <a:t>……</a:t>
            </a:r>
            <a:r>
              <a:rPr lang="zh-CN" altLang="en-US" dirty="0">
                <a:solidFill>
                  <a:srgbClr val="0E0E0E"/>
                </a:solidFill>
                <a:effectLst/>
                <a:latin typeface=".AppleSystemUIFont"/>
              </a:rPr>
              <a:t>大约在下一个十年，公元</a:t>
            </a:r>
            <a:r>
              <a:rPr lang="en-US" altLang="zh-CN" dirty="0">
                <a:solidFill>
                  <a:srgbClr val="0E0E0E"/>
                </a:solidFill>
                <a:effectLst/>
                <a:latin typeface=".AppleSystemUIFont"/>
              </a:rPr>
              <a:t>64</a:t>
            </a:r>
            <a:r>
              <a:rPr lang="zh-CN" altLang="en-US" dirty="0">
                <a:solidFill>
                  <a:srgbClr val="0E0E0E"/>
                </a:solidFill>
                <a:effectLst/>
                <a:latin typeface=".AppleSystemUIFont"/>
              </a:rPr>
              <a:t>至</a:t>
            </a:r>
            <a:r>
              <a:rPr lang="en-US" altLang="zh-CN" dirty="0">
                <a:solidFill>
                  <a:srgbClr val="0E0E0E"/>
                </a:solidFill>
                <a:effectLst/>
                <a:latin typeface=".AppleSystemUIFont"/>
              </a:rPr>
              <a:t>68</a:t>
            </a:r>
            <a:r>
              <a:rPr lang="zh-CN" altLang="en-US" dirty="0">
                <a:solidFill>
                  <a:srgbClr val="0E0E0E"/>
                </a:solidFill>
                <a:effectLst/>
                <a:latin typeface=".AppleSystemUIFont"/>
              </a:rPr>
              <a:t>年之间。</a:t>
            </a:r>
          </a:p>
          <a:p>
            <a:r>
              <a:rPr lang="en-US" altLang="zh-CN" dirty="0">
                <a:solidFill>
                  <a:srgbClr val="0E0E0E"/>
                </a:solidFill>
                <a:effectLst/>
                <a:latin typeface=".AppleSystemUIFont"/>
              </a:rPr>
              <a:t>• </a:t>
            </a:r>
            <a:r>
              <a:rPr lang="zh-CN" altLang="en-US" dirty="0">
                <a:solidFill>
                  <a:srgbClr val="0E0E0E"/>
                </a:solidFill>
                <a:effectLst/>
                <a:latin typeface=".AppleSystemUIFont"/>
              </a:rPr>
              <a:t>最后是</a:t>
            </a:r>
            <a:r>
              <a:rPr lang="en-US" altLang="zh-CN" dirty="0">
                <a:solidFill>
                  <a:srgbClr val="0E0E0E"/>
                </a:solidFill>
                <a:effectLst/>
                <a:latin typeface=".AppleSystemUIFont"/>
              </a:rPr>
              <a:t>……</a:t>
            </a:r>
            <a:r>
              <a:rPr lang="zh-CN" altLang="en-US" b="1" dirty="0">
                <a:solidFill>
                  <a:srgbClr val="0E0E0E"/>
                </a:solidFill>
                <a:effectLst/>
                <a:latin typeface=".AppleSystemUIFont"/>
              </a:rPr>
              <a:t>约翰福音</a:t>
            </a:r>
            <a:r>
              <a:rPr lang="en-US" altLang="zh-CN" dirty="0">
                <a:solidFill>
                  <a:srgbClr val="0E0E0E"/>
                </a:solidFill>
                <a:effectLst/>
                <a:latin typeface=".AppleSystemUIFont"/>
              </a:rPr>
              <a:t>……</a:t>
            </a:r>
            <a:r>
              <a:rPr lang="zh-CN" altLang="en-US" dirty="0">
                <a:solidFill>
                  <a:srgbClr val="0E0E0E"/>
                </a:solidFill>
                <a:effectLst/>
                <a:latin typeface=".AppleSystemUIFont"/>
              </a:rPr>
              <a:t>大约在公元</a:t>
            </a:r>
            <a:r>
              <a:rPr lang="en-US" altLang="zh-CN" dirty="0">
                <a:solidFill>
                  <a:srgbClr val="0E0E0E"/>
                </a:solidFill>
                <a:effectLst/>
                <a:latin typeface=".AppleSystemUIFont"/>
              </a:rPr>
              <a:t>69</a:t>
            </a:r>
            <a:r>
              <a:rPr lang="zh-CN" altLang="en-US" dirty="0">
                <a:solidFill>
                  <a:srgbClr val="0E0E0E"/>
                </a:solidFill>
                <a:effectLst/>
                <a:latin typeface=".AppleSystemUIFont"/>
              </a:rPr>
              <a:t>年左右完成</a:t>
            </a:r>
            <a:r>
              <a:rPr lang="en-US" altLang="zh-CN" dirty="0">
                <a:solidFill>
                  <a:srgbClr val="0E0E0E"/>
                </a:solidFill>
                <a:effectLst/>
                <a:latin typeface=".AppleSystemUIFont"/>
              </a:rPr>
              <a:t>……</a:t>
            </a:r>
            <a:r>
              <a:rPr lang="zh-CN" altLang="en-US" dirty="0">
                <a:solidFill>
                  <a:srgbClr val="0E0E0E"/>
                </a:solidFill>
                <a:effectLst/>
                <a:latin typeface=".AppleSystemUIFont"/>
              </a:rPr>
              <a:t>但肯定是在前三本对观福音书写成之后。再次提醒，你总会发现关于这些日期的争议。然而，这些日期来自一些著名的基督教学者和教师的研究。</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p>
        </p:txBody>
      </p:sp>
      <p:sp>
        <p:nvSpPr>
          <p:cNvPr id="164867" name="Text Box 2"/>
          <p:cNvSpPr>
            <a:spLocks noGrp="1" noChangeArrowheads="1"/>
          </p:cNvSpPr>
          <p:nvPr>
            <p:ph type="body"/>
          </p:nvPr>
        </p:nvSpPr>
        <p:spPr>
          <a:xfrm>
            <a:off x="914400" y="4343400"/>
            <a:ext cx="5029200" cy="4116388"/>
          </a:xfr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nchor="ctr"/>
          <a:lstStyle/>
          <a:p>
            <a:r>
              <a:rPr lang="en-US" b="1" dirty="0">
                <a:latin typeface="Times" charset="0"/>
                <a:ea typeface="ＭＳ Ｐゴシック" charset="0"/>
                <a:cs typeface="ＭＳ Ｐゴシック" charset="0"/>
              </a:rPr>
              <a:t>Now…to complete the portraits given to us by </a:t>
            </a:r>
          </a:p>
          <a:p>
            <a:r>
              <a:rPr lang="en-US" b="1" dirty="0">
                <a:latin typeface="Times" charset="0"/>
                <a:ea typeface="ＭＳ Ｐゴシック" charset="0"/>
                <a:cs typeface="ＭＳ Ｐゴシック" charset="0"/>
              </a:rPr>
              <a:t>MATTHEW…MARK…LUKE…and JOHN.</a:t>
            </a:r>
          </a:p>
          <a:p>
            <a:r>
              <a:rPr lang="en-US" b="1" dirty="0">
                <a:latin typeface="Times" charset="0"/>
                <a:ea typeface="ＭＳ Ｐゴシック" charset="0"/>
                <a:cs typeface="ＭＳ Ｐゴシック" charset="0"/>
              </a:rPr>
              <a:t>////	For this, we need to get out into space and look at this unfortunate planet.  Man has made a mess of it, you will probably agree.  This view of earth helps us more clearly understand the final view of Christ given to us in the New Testament.  </a:t>
            </a:r>
          </a:p>
          <a:p>
            <a:r>
              <a:rPr lang="en-US" b="1" dirty="0">
                <a:latin typeface="Times" charset="0"/>
                <a:ea typeface="ＭＳ Ｐゴシック" charset="0"/>
                <a:cs typeface="ＭＳ Ｐゴシック" charset="0"/>
              </a:rPr>
              <a:t>////	Now travel to the last book of the New Testament…The Revelation of Jesus Christ to John the Apostle.  There, we see Jesus Christ in His risen, ascended glory, as he will appear when He returns at the end of History to reclaim all that is His.  </a:t>
            </a:r>
          </a:p>
          <a:p>
            <a:r>
              <a:rPr lang="en-US" b="1" dirty="0">
                <a:latin typeface="Times" charset="0"/>
                <a:ea typeface="ＭＳ Ｐゴシック" charset="0"/>
                <a:cs typeface="ＭＳ Ｐゴシック" charset="0"/>
              </a:rPr>
              <a:t>////	In his first chapter of The Revelation, John writes this:</a:t>
            </a:r>
          </a:p>
          <a:p>
            <a:r>
              <a:rPr lang="en-US" b="1" dirty="0">
                <a:latin typeface="Times" charset="0"/>
                <a:ea typeface="ＭＳ Ｐゴシック" charset="0"/>
                <a:cs typeface="ＭＳ Ｐゴシック" charset="0"/>
              </a:rPr>
              <a:t>I turned around to see the voice that was speaking to me.  And when I turned I saw seven golden lamp stands…</a:t>
            </a:r>
          </a:p>
          <a:p>
            <a:r>
              <a:rPr lang="en-US" b="1" dirty="0">
                <a:latin typeface="Times" charset="0"/>
                <a:ea typeface="ＭＳ Ｐゴシック" charset="0"/>
                <a:cs typeface="ＭＳ Ｐゴシック" charset="0"/>
              </a:rPr>
              <a:t>////	and among the lamp stands was someone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like a son of man,</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 dressed in a robe reaching down to his feet and with a golden sash around his chest.  </a:t>
            </a:r>
          </a:p>
          <a:p>
            <a:r>
              <a:rPr lang="en-US" b="1" dirty="0">
                <a:latin typeface="Times" charset="0"/>
                <a:ea typeface="ＭＳ Ｐゴシック" charset="0"/>
                <a:cs typeface="ＭＳ Ｐゴシック" charset="0"/>
              </a:rPr>
              <a:t>////	His head and hair were white like wool, as white as snow, and his eyes were like blazing fire.  </a:t>
            </a:r>
          </a:p>
          <a:p>
            <a:r>
              <a:rPr lang="en-US" b="1" dirty="0">
                <a:latin typeface="Times" charset="0"/>
                <a:ea typeface="ＭＳ Ｐゴシック" charset="0"/>
                <a:cs typeface="ＭＳ Ｐゴシック" charset="0"/>
              </a:rPr>
              <a:t>////	His feet were like bronze glowing in a furnace, and his voice was like the sound of rushing waters.  </a:t>
            </a:r>
          </a:p>
          <a:p>
            <a:r>
              <a:rPr lang="en-US" b="1" dirty="0">
                <a:latin typeface="Times" charset="0"/>
                <a:ea typeface="ＭＳ Ｐゴシック" charset="0"/>
                <a:cs typeface="ＭＳ Ｐゴシック" charset="0"/>
              </a:rPr>
              <a:t>////	In his right hand he held seven starts, and out of his mouth came a sharp double-edged sword.  His face was like the sun shining in all its brilliance.  </a:t>
            </a:r>
          </a:p>
          <a:p>
            <a:r>
              <a:rPr lang="en-US" b="1" dirty="0">
                <a:latin typeface="Times" charset="0"/>
                <a:ea typeface="ＭＳ Ｐゴシック" charset="0"/>
                <a:cs typeface="ＭＳ Ｐゴシック" charset="0"/>
              </a:rPr>
              <a:t>////	When I saw him, I fell at his feet as though dead.  Then he placed his right hand on me and said: </a:t>
            </a:r>
            <a:r>
              <a:rPr lang="ja-JP" altLang="en-US" b="1">
                <a:latin typeface="Times" charset="0"/>
                <a:ea typeface="ＭＳ Ｐゴシック" charset="0"/>
                <a:cs typeface="ＭＳ Ｐゴシック" charset="0"/>
              </a:rPr>
              <a:t>“</a:t>
            </a:r>
            <a:r>
              <a:rPr lang="en-US" altLang="ja-JP" b="1" dirty="0">
                <a:latin typeface="Times" charset="0"/>
                <a:ea typeface="ＭＳ Ｐゴシック" charset="0"/>
                <a:cs typeface="ＭＳ Ｐゴシック" charset="0"/>
              </a:rPr>
              <a:t>Do not be afraid.  I am the First and the Last.  </a:t>
            </a:r>
          </a:p>
          <a:p>
            <a:r>
              <a:rPr lang="en-US" b="1" dirty="0">
                <a:latin typeface="Times" charset="0"/>
                <a:ea typeface="ＭＳ Ｐゴシック" charset="0"/>
                <a:cs typeface="ＭＳ Ｐゴシック" charset="0"/>
              </a:rPr>
              <a:t>////	I am the Living one; I was dead, and behold I am alive forever and ever!  And I hold the keys the death and Hades.</a:t>
            </a:r>
          </a:p>
          <a:p>
            <a:endParaRPr lang="en-US" b="1" dirty="0">
              <a:latin typeface="Times" charset="0"/>
              <a:ea typeface="ＭＳ Ｐゴシック" charset="0"/>
              <a:cs typeface="ＭＳ Ｐゴシック" charset="0"/>
            </a:endParaRPr>
          </a:p>
          <a:p>
            <a:r>
              <a:rPr lang="zh-CN" altLang="en-US" dirty="0">
                <a:solidFill>
                  <a:srgbClr val="0E0E0E"/>
                </a:solidFill>
                <a:effectLst/>
                <a:latin typeface=".AppleSystemUIFont"/>
              </a:rPr>
              <a:t>现在</a:t>
            </a:r>
            <a:r>
              <a:rPr lang="en-US" altLang="zh-CN" dirty="0">
                <a:solidFill>
                  <a:srgbClr val="0E0E0E"/>
                </a:solidFill>
                <a:effectLst/>
                <a:latin typeface=".AppleSystemUIFont"/>
              </a:rPr>
              <a:t>……</a:t>
            </a:r>
            <a:r>
              <a:rPr lang="zh-CN" altLang="en-US" dirty="0">
                <a:solidFill>
                  <a:srgbClr val="0E0E0E"/>
                </a:solidFill>
                <a:effectLst/>
                <a:latin typeface=".AppleSystemUIFont"/>
              </a:rPr>
              <a:t>让我们完成</a:t>
            </a:r>
            <a:r>
              <a:rPr lang="zh-CN" altLang="en-US" b="1" dirty="0">
                <a:solidFill>
                  <a:srgbClr val="0E0E0E"/>
                </a:solidFill>
                <a:effectLst/>
                <a:latin typeface=".AppleSystemUIFont"/>
              </a:rPr>
              <a:t>马太</a:t>
            </a:r>
            <a:r>
              <a:rPr lang="zh-CN" altLang="en-US" dirty="0">
                <a:solidFill>
                  <a:srgbClr val="0E0E0E"/>
                </a:solidFill>
                <a:effectLst/>
                <a:latin typeface=".AppleSystemUIFont"/>
              </a:rPr>
              <a:t>、</a:t>
            </a:r>
            <a:r>
              <a:rPr lang="zh-CN" altLang="en-US" b="1" dirty="0">
                <a:solidFill>
                  <a:srgbClr val="0E0E0E"/>
                </a:solidFill>
                <a:effectLst/>
                <a:latin typeface=".AppleSystemUIFont"/>
              </a:rPr>
              <a:t>马可</a:t>
            </a:r>
            <a:r>
              <a:rPr lang="zh-CN" altLang="en-US" dirty="0">
                <a:solidFill>
                  <a:srgbClr val="0E0E0E"/>
                </a:solidFill>
                <a:effectLst/>
                <a:latin typeface=".AppleSystemUIFont"/>
              </a:rPr>
              <a:t>、</a:t>
            </a:r>
            <a:r>
              <a:rPr lang="zh-CN" altLang="en-US" b="1" dirty="0">
                <a:solidFill>
                  <a:srgbClr val="0E0E0E"/>
                </a:solidFill>
                <a:effectLst/>
                <a:latin typeface=".AppleSystemUIFont"/>
              </a:rPr>
              <a:t>路加</a:t>
            </a:r>
            <a:r>
              <a:rPr lang="zh-CN" altLang="en-US" dirty="0">
                <a:solidFill>
                  <a:srgbClr val="0E0E0E"/>
                </a:solidFill>
                <a:effectLst/>
                <a:latin typeface=".AppleSystemUIFont"/>
              </a:rPr>
              <a:t>和</a:t>
            </a:r>
            <a:r>
              <a:rPr lang="zh-CN" altLang="en-US" b="1" dirty="0">
                <a:solidFill>
                  <a:srgbClr val="0E0E0E"/>
                </a:solidFill>
                <a:effectLst/>
                <a:latin typeface=".AppleSystemUIFont"/>
              </a:rPr>
              <a:t>约翰</a:t>
            </a:r>
            <a:r>
              <a:rPr lang="zh-CN" altLang="en-US" dirty="0">
                <a:solidFill>
                  <a:srgbClr val="0E0E0E"/>
                </a:solidFill>
                <a:effectLst/>
                <a:latin typeface=".AppleSystemUIFont"/>
              </a:rPr>
              <a:t>所给我们的人物画面。</a:t>
            </a:r>
          </a:p>
          <a:p>
            <a:r>
              <a:rPr lang="en-US" altLang="zh-CN" dirty="0">
                <a:solidFill>
                  <a:srgbClr val="0E0E0E"/>
                </a:solidFill>
                <a:effectLst/>
                <a:latin typeface=".AppleSystemUIFont"/>
              </a:rPr>
              <a:t>//// </a:t>
            </a:r>
            <a:r>
              <a:rPr lang="zh-CN" altLang="en-US" dirty="0">
                <a:solidFill>
                  <a:srgbClr val="0E0E0E"/>
                </a:solidFill>
                <a:effectLst/>
                <a:latin typeface=".AppleSystemUIFont"/>
              </a:rPr>
              <a:t>为此，我们需要走出太空，俯瞰这个不幸的星球。你可能会同意，人类让这个星球变得一团糟。这一地球的视角帮助我们更加清晰地理解新约中给我们呈现的基督的最终形象。</a:t>
            </a:r>
          </a:p>
          <a:p>
            <a:r>
              <a:rPr lang="en-US" altLang="zh-CN" dirty="0">
                <a:solidFill>
                  <a:srgbClr val="0E0E0E"/>
                </a:solidFill>
                <a:effectLst/>
                <a:latin typeface=".AppleSystemUIFont"/>
              </a:rPr>
              <a:t>//// </a:t>
            </a:r>
            <a:r>
              <a:rPr lang="zh-CN" altLang="en-US" dirty="0">
                <a:solidFill>
                  <a:srgbClr val="0E0E0E"/>
                </a:solidFill>
                <a:effectLst/>
                <a:latin typeface=".AppleSystemUIFont"/>
              </a:rPr>
              <a:t>现在，前往新约的最后一本书</a:t>
            </a:r>
            <a:r>
              <a:rPr lang="en-US" altLang="zh-CN" dirty="0">
                <a:solidFill>
                  <a:srgbClr val="0E0E0E"/>
                </a:solidFill>
                <a:effectLst/>
                <a:latin typeface=".AppleSystemUIFont"/>
              </a:rPr>
              <a:t>——</a:t>
            </a:r>
            <a:r>
              <a:rPr lang="zh-CN" altLang="en-US" b="1" dirty="0">
                <a:solidFill>
                  <a:srgbClr val="0E0E0E"/>
                </a:solidFill>
                <a:effectLst/>
                <a:latin typeface=".AppleSystemUIFont"/>
              </a:rPr>
              <a:t>耶稣基督启示录</a:t>
            </a:r>
            <a:r>
              <a:rPr lang="zh-CN" altLang="en-US" dirty="0">
                <a:solidFill>
                  <a:srgbClr val="0E0E0E"/>
                </a:solidFill>
                <a:effectLst/>
                <a:latin typeface=".AppleSystemUIFont"/>
              </a:rPr>
              <a:t>（</a:t>
            </a:r>
            <a:r>
              <a:rPr lang="en-US" altLang="zh-CN" dirty="0">
                <a:solidFill>
                  <a:srgbClr val="0E0E0E"/>
                </a:solidFill>
                <a:effectLst/>
                <a:latin typeface=".AppleSystemUIFont"/>
              </a:rPr>
              <a:t>The Revelation of Jesus Christ to John the Apostle</a:t>
            </a:r>
            <a:r>
              <a:rPr lang="zh-CN" altLang="en-US" dirty="0">
                <a:solidFill>
                  <a:srgbClr val="0E0E0E"/>
                </a:solidFill>
                <a:effectLst/>
                <a:latin typeface=".AppleSystemUIFont"/>
              </a:rPr>
              <a:t>）。在那里，我们看到复活、升天后的耶稣基督，他将在历史的终结时以荣耀的形象再来，收回所有属于他的事物。</a:t>
            </a:r>
          </a:p>
          <a:p>
            <a:r>
              <a:rPr lang="en-US" altLang="zh-CN" dirty="0">
                <a:solidFill>
                  <a:srgbClr val="0E0E0E"/>
                </a:solidFill>
                <a:effectLst/>
                <a:latin typeface=".AppleSystemUIFont"/>
              </a:rPr>
              <a:t>//// </a:t>
            </a:r>
            <a:r>
              <a:rPr lang="zh-CN" altLang="en-US" dirty="0">
                <a:solidFill>
                  <a:srgbClr val="0E0E0E"/>
                </a:solidFill>
                <a:effectLst/>
                <a:latin typeface=".AppleSystemUIFont"/>
              </a:rPr>
              <a:t>在</a:t>
            </a:r>
            <a:r>
              <a:rPr lang="en-US" altLang="zh-CN" dirty="0">
                <a:solidFill>
                  <a:srgbClr val="0E0E0E"/>
                </a:solidFill>
                <a:effectLst/>
                <a:latin typeface=".AppleSystemUIFont"/>
              </a:rPr>
              <a:t>《</a:t>
            </a:r>
            <a:r>
              <a:rPr lang="zh-CN" altLang="en-US" dirty="0">
                <a:solidFill>
                  <a:srgbClr val="0E0E0E"/>
                </a:solidFill>
                <a:effectLst/>
                <a:latin typeface=".AppleSystemUIFont"/>
              </a:rPr>
              <a:t>启示录</a:t>
            </a:r>
            <a:r>
              <a:rPr lang="en-US" altLang="zh-CN" dirty="0">
                <a:solidFill>
                  <a:srgbClr val="0E0E0E"/>
                </a:solidFill>
                <a:effectLst/>
                <a:latin typeface=".AppleSystemUIFont"/>
              </a:rPr>
              <a:t>》</a:t>
            </a:r>
            <a:r>
              <a:rPr lang="zh-CN" altLang="en-US" dirty="0">
                <a:solidFill>
                  <a:srgbClr val="0E0E0E"/>
                </a:solidFill>
                <a:effectLst/>
                <a:latin typeface=".AppleSystemUIFont"/>
              </a:rPr>
              <a:t>的第一章中，约翰写道：</a:t>
            </a:r>
          </a:p>
          <a:p>
            <a:r>
              <a:rPr lang="zh-CN" altLang="en-US" dirty="0">
                <a:solidFill>
                  <a:srgbClr val="0E0E0E"/>
                </a:solidFill>
                <a:effectLst/>
                <a:latin typeface=".AppleSystemUIFont"/>
              </a:rPr>
              <a:t>“我转过身来，要看那位对我说话的声音。当我转过身来时，看见七个金灯台</a:t>
            </a:r>
            <a:r>
              <a:rPr lang="en-US" altLang="zh-CN" dirty="0">
                <a:solidFill>
                  <a:srgbClr val="0E0E0E"/>
                </a:solidFill>
                <a:effectLst/>
                <a:latin typeface=".AppleSystemUIFont"/>
              </a:rPr>
              <a:t>……</a:t>
            </a:r>
          </a:p>
          <a:p>
            <a:r>
              <a:rPr lang="en-US" altLang="zh-CN" dirty="0">
                <a:solidFill>
                  <a:srgbClr val="0E0E0E"/>
                </a:solidFill>
                <a:effectLst/>
                <a:latin typeface=".AppleSystemUIFont"/>
              </a:rPr>
              <a:t>//// </a:t>
            </a:r>
            <a:r>
              <a:rPr lang="zh-CN" altLang="en-US" dirty="0">
                <a:solidFill>
                  <a:srgbClr val="0E0E0E"/>
                </a:solidFill>
                <a:effectLst/>
                <a:latin typeface=".AppleSystemUIFont"/>
              </a:rPr>
              <a:t>在灯台中间有一位‘像人子’的，他穿着一件直到脚的长袍，胸间束着金带。</a:t>
            </a:r>
          </a:p>
          <a:p>
            <a:r>
              <a:rPr lang="en-US" altLang="zh-CN" dirty="0">
                <a:solidFill>
                  <a:srgbClr val="0E0E0E"/>
                </a:solidFill>
                <a:effectLst/>
                <a:latin typeface=".AppleSystemUIFont"/>
              </a:rPr>
              <a:t>//// </a:t>
            </a:r>
            <a:r>
              <a:rPr lang="zh-CN" altLang="en-US" dirty="0">
                <a:solidFill>
                  <a:srgbClr val="0E0E0E"/>
                </a:solidFill>
                <a:effectLst/>
                <a:latin typeface=".AppleSystemUIFont"/>
              </a:rPr>
              <a:t>他的头发像白羊毛，像雪那样白，他的眼睛像火焰。</a:t>
            </a:r>
          </a:p>
          <a:p>
            <a:r>
              <a:rPr lang="en-US" altLang="zh-CN" dirty="0">
                <a:solidFill>
                  <a:srgbClr val="0E0E0E"/>
                </a:solidFill>
                <a:effectLst/>
                <a:latin typeface=".AppleSystemUIFont"/>
              </a:rPr>
              <a:t>//// </a:t>
            </a:r>
            <a:r>
              <a:rPr lang="zh-CN" altLang="en-US" dirty="0">
                <a:solidFill>
                  <a:srgbClr val="0E0E0E"/>
                </a:solidFill>
                <a:effectLst/>
                <a:latin typeface=".AppleSystemUIFont"/>
              </a:rPr>
              <a:t>他的脚像在炉中锻炼过的铜，他的声音像众水的声音。</a:t>
            </a:r>
          </a:p>
          <a:p>
            <a:r>
              <a:rPr lang="en-US" altLang="zh-CN" dirty="0">
                <a:solidFill>
                  <a:srgbClr val="0E0E0E"/>
                </a:solidFill>
                <a:effectLst/>
                <a:latin typeface=".AppleSystemUIFont"/>
              </a:rPr>
              <a:t>//// </a:t>
            </a:r>
            <a:r>
              <a:rPr lang="zh-CN" altLang="en-US" dirty="0">
                <a:solidFill>
                  <a:srgbClr val="0E0E0E"/>
                </a:solidFill>
                <a:effectLst/>
                <a:latin typeface=".AppleSystemUIFont"/>
              </a:rPr>
              <a:t>他右手拿着七颗星，口中出来一把锐利的双刃剑，他的面容像烈日照耀一样光辉。</a:t>
            </a:r>
          </a:p>
          <a:p>
            <a:r>
              <a:rPr lang="en-US" altLang="zh-CN" dirty="0">
                <a:solidFill>
                  <a:srgbClr val="0E0E0E"/>
                </a:solidFill>
                <a:effectLst/>
                <a:latin typeface=".AppleSystemUIFont"/>
              </a:rPr>
              <a:t>//// </a:t>
            </a:r>
            <a:r>
              <a:rPr lang="zh-CN" altLang="en-US" dirty="0">
                <a:solidFill>
                  <a:srgbClr val="0E0E0E"/>
                </a:solidFill>
                <a:effectLst/>
                <a:latin typeface=".AppleSystemUIFont"/>
              </a:rPr>
              <a:t>我一看见他，就俯伏在他脚前，好像死了一样。然后他把右手按在我身上，对我说：‘不要害怕！我是首先的，我是末后的。</a:t>
            </a:r>
          </a:p>
          <a:p>
            <a:r>
              <a:rPr lang="en-US" altLang="zh-CN" dirty="0">
                <a:solidFill>
                  <a:srgbClr val="0E0E0E"/>
                </a:solidFill>
                <a:effectLst/>
                <a:latin typeface=".AppleSystemUIFont"/>
              </a:rPr>
              <a:t>//// </a:t>
            </a:r>
            <a:r>
              <a:rPr lang="zh-CN" altLang="en-US" dirty="0">
                <a:solidFill>
                  <a:srgbClr val="0E0E0E"/>
                </a:solidFill>
                <a:effectLst/>
                <a:latin typeface=".AppleSystemUIFont"/>
              </a:rPr>
              <a:t>我是那活着的；我曾死过，现在活到永永远远！我拿着死和阴间的钥匙。’”</a:t>
            </a:r>
          </a:p>
          <a:p>
            <a:endParaRPr lang="en-US" b="1" dirty="0">
              <a:latin typeface="Times"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1BCA4F-3D37-014A-8F5B-2D7D70030E9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xfrm>
            <a:off x="1143000" y="685800"/>
            <a:ext cx="4572000" cy="3429000"/>
          </a:xfrm>
          <a:ln/>
        </p:spPr>
      </p:sp>
      <p:sp>
        <p:nvSpPr>
          <p:cNvPr id="41165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578039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59FCFE9-42B4-3844-89EC-DF0CB582EA04}" type="slidenum">
              <a:rPr lang="en-US" sz="1200">
                <a:solidFill>
                  <a:srgbClr val="000000"/>
                </a:solidFill>
              </a:rPr>
              <a:pPr eaLnBrk="1" hangingPunct="1"/>
              <a:t>86</a:t>
            </a:fld>
            <a:endParaRPr lang="en-US" sz="1200">
              <a:solidFill>
                <a:srgbClr val="000000"/>
              </a:solidFill>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4B038BB-B50E-8D43-9212-648D498D39BD}" type="slidenum">
              <a:rPr lang="en-US" sz="1200">
                <a:solidFill>
                  <a:srgbClr val="000000"/>
                </a:solidFill>
              </a:rPr>
              <a:pPr eaLnBrk="1" hangingPunct="1"/>
              <a:t>87</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ea typeface="ＭＳ Ｐゴシック" charset="0"/>
                <a:cs typeface="ＭＳ Ｐゴシック" charset="0"/>
              </a:rPr>
              <a:t>Most of the manuscripts have the little sigma (= English </a:t>
            </a:r>
            <a:r>
              <a:rPr lang="ja-JP" altLang="en-US">
                <a:ea typeface="ＭＳ Ｐゴシック" charset="0"/>
                <a:cs typeface="ＭＳ Ｐゴシック" charset="0"/>
              </a:rPr>
              <a:t>“</a:t>
            </a:r>
            <a:r>
              <a:rPr lang="en-US" altLang="ja-JP" dirty="0">
                <a:ea typeface="ＭＳ Ｐゴシック" charset="0"/>
                <a:cs typeface="ＭＳ Ｐゴシック" charset="0"/>
              </a:rPr>
              <a:t>s</a:t>
            </a:r>
            <a:r>
              <a:rPr lang="ja-JP" altLang="en-US">
                <a:ea typeface="ＭＳ Ｐゴシック" charset="0"/>
                <a:cs typeface="ＭＳ Ｐゴシック" charset="0"/>
              </a:rPr>
              <a:t>”</a:t>
            </a:r>
            <a:r>
              <a:rPr lang="en-US" altLang="ja-JP" dirty="0">
                <a:ea typeface="ＭＳ Ｐゴシック" charset="0"/>
                <a:cs typeface="ＭＳ Ｐゴシック" charset="0"/>
              </a:rPr>
              <a:t>) that makes the verb for believe in an undefined sense.  However, a few early MSS lack this sigma, which turns it into a present tense.</a:t>
            </a:r>
          </a:p>
          <a:p>
            <a:pPr eaLnBrk="1" hangingPunct="1"/>
            <a:endParaRPr lang="en-US" dirty="0">
              <a:ea typeface="ＭＳ Ｐゴシック"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zh-CN" altLang="en-US" dirty="0">
                <a:solidFill>
                  <a:srgbClr val="0E0E0E"/>
                </a:solidFill>
                <a:effectLst/>
                <a:latin typeface=".AppleSystemUIFont"/>
              </a:rPr>
              <a:t>大多数手稿中有一个小的西格玛符号（</a:t>
            </a:r>
            <a:r>
              <a:rPr lang="en-US" altLang="zh-CN" dirty="0">
                <a:solidFill>
                  <a:srgbClr val="0E0E0E"/>
                </a:solidFill>
                <a:effectLst/>
                <a:latin typeface=".AppleSystemUIFont"/>
              </a:rPr>
              <a:t>= </a:t>
            </a:r>
            <a:r>
              <a:rPr lang="zh-CN" altLang="en-US" dirty="0">
                <a:solidFill>
                  <a:srgbClr val="0E0E0E"/>
                </a:solidFill>
                <a:effectLst/>
                <a:latin typeface=".AppleSystemUIFont"/>
              </a:rPr>
              <a:t>英文的“</a:t>
            </a:r>
            <a:r>
              <a:rPr lang="en-US" altLang="zh-CN" dirty="0">
                <a:solidFill>
                  <a:srgbClr val="0E0E0E"/>
                </a:solidFill>
                <a:effectLst/>
                <a:latin typeface=".AppleSystemUIFont"/>
              </a:rPr>
              <a:t>s”</a:t>
            </a:r>
            <a:r>
              <a:rPr lang="zh-CN" altLang="en-US" dirty="0">
                <a:solidFill>
                  <a:srgbClr val="0E0E0E"/>
                </a:solidFill>
                <a:effectLst/>
                <a:latin typeface=".AppleSystemUIFont"/>
              </a:rPr>
              <a:t>），使动词“相信”具有不确定的含义。然而，一些早期的手稿缺少这个西格玛符号，这使得动词变为现在时态。</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People have long searched for eternal life</a:t>
            </a:r>
            <a:r>
              <a:rPr lang="en-SG" sz="1200"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zh-CN" altLang="en-US" dirty="0">
                <a:solidFill>
                  <a:srgbClr val="0E0E0E"/>
                </a:solidFill>
                <a:effectLst/>
                <a:latin typeface=".AppleSystemUIFont"/>
              </a:rPr>
              <a:t>人们长期以来一直在寻求永生。</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46343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2A8678-F26E-F64B-BF3A-EA89FC22CC9F}" type="slidenum">
              <a:rPr lang="en-US" sz="1200">
                <a:solidFill>
                  <a:srgbClr val="000000"/>
                </a:solidFill>
              </a:rPr>
              <a:pPr eaLnBrk="1" hangingPunct="1"/>
              <a:t>97</a:t>
            </a:fld>
            <a:endParaRPr lang="en-US" sz="1200">
              <a:solidFill>
                <a:srgbClr val="000000"/>
              </a:solidFill>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5593F3-AD63-394D-8A75-76AE0B9F9765}" type="slidenum">
              <a:rPr lang="en-US" sz="1200"/>
              <a:pPr eaLnBrk="1" hangingPunct="1"/>
              <a:t>98</a:t>
            </a:fld>
            <a:endParaRPr lang="en-US" sz="1200"/>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BA7480C-B7B6-AE45-B5D9-6F2059F8B061}" type="slidenum">
              <a:rPr lang="en-US" sz="1200"/>
              <a:pPr eaLnBrk="1" hangingPunct="1"/>
              <a:t>99</a:t>
            </a:fld>
            <a:endParaRPr lang="en-US" sz="1200"/>
          </a:p>
        </p:txBody>
      </p:sp>
      <p:sp>
        <p:nvSpPr>
          <p:cNvPr id="177154" name="Rectangle 1026"/>
          <p:cNvSpPr>
            <a:spLocks noGrp="1" noRot="1" noChangeAspect="1" noChangeArrowheads="1" noTextEdit="1"/>
          </p:cNvSpPr>
          <p:nvPr>
            <p:ph type="sldImg"/>
          </p:nvPr>
        </p:nvSpPr>
        <p:spPr>
          <a:solidFill>
            <a:srgbClr val="FFFFFF"/>
          </a:solidFill>
          <a:ln/>
        </p:spPr>
      </p:sp>
      <p:sp>
        <p:nvSpPr>
          <p:cNvPr id="177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8219601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3763-7681-A643-A84C-4470D96BABA5}" type="slidenum">
              <a:rPr lang="en-US" sz="1200"/>
              <a:pPr eaLnBrk="1" hangingPunct="1"/>
              <a:t>100</a:t>
            </a:fld>
            <a:endParaRPr lang="en-US" sz="1200"/>
          </a:p>
        </p:txBody>
      </p:sp>
      <p:sp>
        <p:nvSpPr>
          <p:cNvPr id="179202" name="Rectangle 1026"/>
          <p:cNvSpPr>
            <a:spLocks noGrp="1" noRot="1" noChangeAspect="1" noChangeArrowheads="1" noTextEdit="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0973770-8B71-9144-8169-DB769892F7A3}" type="slidenum">
              <a:rPr lang="en-US" sz="1200"/>
              <a:pPr eaLnBrk="1" hangingPunct="1"/>
              <a:t>101</a:t>
            </a:fld>
            <a:endParaRPr lang="en-US" sz="1200"/>
          </a:p>
        </p:txBody>
      </p:sp>
      <p:sp>
        <p:nvSpPr>
          <p:cNvPr id="181250" name="Rectangle 1026"/>
          <p:cNvSpPr>
            <a:spLocks noGrp="1" noRot="1" noChangeAspect="1" noChangeArrowheads="1" noTextEdit="1"/>
          </p:cNvSpPr>
          <p:nvPr>
            <p:ph type="sldImg"/>
          </p:nvPr>
        </p:nvSpPr>
        <p:spPr>
          <a:solidFill>
            <a:srgbClr val="FFFFFF"/>
          </a:solidFill>
          <a:ln/>
        </p:spPr>
      </p:sp>
      <p:sp>
        <p:nvSpPr>
          <p:cNvPr id="1812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B77EB4A-3BA7-1746-A538-A82415D58EB6}" type="slidenum">
              <a:rPr lang="en-US" sz="1200"/>
              <a:pPr eaLnBrk="1" hangingPunct="1"/>
              <a:t>102</a:t>
            </a:fld>
            <a:endParaRPr lang="en-US" sz="1200"/>
          </a:p>
        </p:txBody>
      </p:sp>
      <p:sp>
        <p:nvSpPr>
          <p:cNvPr id="183298" name="Rectangle 1026"/>
          <p:cNvSpPr>
            <a:spLocks noGrp="1" noRot="1" noChangeAspect="1" noChangeArrowheads="1" noTextEdit="1"/>
          </p:cNvSpPr>
          <p:nvPr>
            <p:ph type="sldImg"/>
          </p:nvPr>
        </p:nvSpPr>
        <p:spPr>
          <a:solidFill>
            <a:srgbClr val="FFFFFF"/>
          </a:solidFill>
          <a:ln/>
        </p:spPr>
      </p:sp>
      <p:sp>
        <p:nvSpPr>
          <p:cNvPr id="183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FA6287-F97B-9349-9812-1EF99B90D921}" type="slidenum">
              <a:rPr lang="en-US" sz="1200"/>
              <a:pPr eaLnBrk="1" hangingPunct="1"/>
              <a:t>103</a:t>
            </a:fld>
            <a:endParaRPr lang="en-US" sz="1200"/>
          </a:p>
        </p:txBody>
      </p:sp>
      <p:sp>
        <p:nvSpPr>
          <p:cNvPr id="185346" name="Rectangle 1026"/>
          <p:cNvSpPr>
            <a:spLocks noGrp="1" noRot="1" noChangeAspect="1" noChangeArrowheads="1" noTextEdit="1"/>
          </p:cNvSpPr>
          <p:nvPr>
            <p:ph type="sldImg"/>
          </p:nvPr>
        </p:nvSpPr>
        <p:spPr>
          <a:solidFill>
            <a:srgbClr val="FFFFFF"/>
          </a:solidFill>
          <a:ln/>
        </p:spPr>
      </p:sp>
      <p:sp>
        <p:nvSpPr>
          <p:cNvPr id="18534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BDEE445-0874-A54A-AA32-16BAA0F22EF2}" type="slidenum">
              <a:rPr lang="en-US" sz="1200"/>
              <a:pPr eaLnBrk="1" hangingPunct="1"/>
              <a:t>104</a:t>
            </a:fld>
            <a:endParaRPr lang="en-US" sz="1200"/>
          </a:p>
        </p:txBody>
      </p:sp>
      <p:sp>
        <p:nvSpPr>
          <p:cNvPr id="187394" name="Rectangle 1026"/>
          <p:cNvSpPr>
            <a:spLocks noGrp="1" noRot="1" noChangeAspect="1" noChangeArrowheads="1" noTextEdit="1"/>
          </p:cNvSpPr>
          <p:nvPr>
            <p:ph type="sldImg"/>
          </p:nvPr>
        </p:nvSpPr>
        <p:spPr>
          <a:ln/>
        </p:spPr>
      </p:sp>
      <p:sp>
        <p:nvSpPr>
          <p:cNvPr id="18739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1B7646-5EF6-6C4C-9014-ABDE57769BB9}" type="slidenum">
              <a:rPr lang="en-US" sz="1200"/>
              <a:pPr eaLnBrk="1" hangingPunct="1"/>
              <a:t>105</a:t>
            </a:fld>
            <a:endParaRPr lang="en-US" sz="1200"/>
          </a:p>
        </p:txBody>
      </p:sp>
      <p:sp>
        <p:nvSpPr>
          <p:cNvPr id="189442" name="Rectangle 1026"/>
          <p:cNvSpPr>
            <a:spLocks noGrp="1" noRot="1" noChangeAspect="1" noChangeArrowheads="1" noTextEdit="1"/>
          </p:cNvSpPr>
          <p:nvPr>
            <p:ph type="sldImg"/>
          </p:nvPr>
        </p:nvSpPr>
        <p:spPr>
          <a:ln/>
        </p:spPr>
      </p:sp>
      <p:sp>
        <p:nvSpPr>
          <p:cNvPr id="18944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D9C604-4881-1E4A-A1F3-D499EFD52CE0}" type="slidenum">
              <a:rPr lang="en-US" sz="1200"/>
              <a:pPr eaLnBrk="1" hangingPunct="1"/>
              <a:t>106</a:t>
            </a:fld>
            <a:endParaRPr lang="en-US" sz="1200"/>
          </a:p>
        </p:txBody>
      </p:sp>
      <p:sp>
        <p:nvSpPr>
          <p:cNvPr id="191490" name="Rectangle 1026"/>
          <p:cNvSpPr>
            <a:spLocks noGrp="1" noRot="1" noChangeAspect="1" noChangeArrowheads="1" noTextEdit="1"/>
          </p:cNvSpPr>
          <p:nvPr>
            <p:ph type="sldImg"/>
          </p:nvPr>
        </p:nvSpPr>
        <p:spPr>
          <a:ln/>
        </p:spPr>
      </p:sp>
      <p:sp>
        <p:nvSpPr>
          <p:cNvPr id="19149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7E0E274-7FA7-4949-B923-585DEF25554C}" type="slidenum">
              <a:rPr lang="en-US" sz="1200"/>
              <a:pPr eaLnBrk="1" hangingPunct="1"/>
              <a:t>107</a:t>
            </a:fld>
            <a:endParaRPr lang="en-US" sz="1200"/>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01F3D7-00E8-4746-A16D-CB15B1F2D19A}" type="slidenum">
              <a:rPr lang="en-US" sz="1200"/>
              <a:pPr eaLnBrk="1" hangingPunct="1"/>
              <a:t>108</a:t>
            </a:fld>
            <a:endParaRPr lang="en-US" sz="1200"/>
          </a:p>
        </p:txBody>
      </p:sp>
      <p:sp>
        <p:nvSpPr>
          <p:cNvPr id="201730" name="Rectangle 1026"/>
          <p:cNvSpPr>
            <a:spLocks noGrp="1" noRot="1" noChangeAspect="1" noChangeArrowheads="1" noTextEdit="1"/>
          </p:cNvSpPr>
          <p:nvPr>
            <p:ph type="sldImg"/>
          </p:nvPr>
        </p:nvSpPr>
        <p:spPr>
          <a:ln/>
        </p:spPr>
      </p:sp>
      <p:sp>
        <p:nvSpPr>
          <p:cNvPr id="201731"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2"/>
          <p:cNvSpPr>
            <a:spLocks noGrp="1" noRot="1" noChangeAspect="1" noChangeArrowheads="1" noTextEdit="1"/>
          </p:cNvSpPr>
          <p:nvPr>
            <p:ph type="sldImg"/>
          </p:nvPr>
        </p:nvSpPr>
        <p:spPr>
          <a:ln/>
        </p:spPr>
      </p:sp>
      <p:sp>
        <p:nvSpPr>
          <p:cNvPr id="20582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pPr>
                <a:defRPr/>
              </a:pPr>
              <a:t>‹#›</a:t>
            </a:fld>
            <a:endParaRPr lang="en-US"/>
          </a:p>
        </p:txBody>
      </p:sp>
    </p:spTree>
    <p:extLst>
      <p:ext uri="{BB962C8B-B14F-4D97-AF65-F5344CB8AC3E}">
        <p14:creationId xmlns:p14="http://schemas.microsoft.com/office/powerpoint/2010/main" val="38687035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pPr>
                <a:defRPr/>
              </a:pPr>
              <a:t>‹#›</a:t>
            </a:fld>
            <a:endParaRPr lang="en-US"/>
          </a:p>
        </p:txBody>
      </p:sp>
    </p:spTree>
    <p:extLst>
      <p:ext uri="{BB962C8B-B14F-4D97-AF65-F5344CB8AC3E}">
        <p14:creationId xmlns:p14="http://schemas.microsoft.com/office/powerpoint/2010/main" val="27735274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4F91B0-EABC-8640-8F9C-24AA4E644A4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0555973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C1EBCD0-5E51-2448-BC32-DCD38CF64B9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2507483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1A4A46-A747-2D47-88A7-710926EA8E9D}" type="slidenum">
              <a:rPr lang="en-US"/>
              <a:pPr>
                <a:defRPr/>
              </a:pPr>
              <a:t>‹#›</a:t>
            </a:fld>
            <a:endParaRPr lang="en-US"/>
          </a:p>
        </p:txBody>
      </p:sp>
    </p:spTree>
    <p:extLst>
      <p:ext uri="{BB962C8B-B14F-4D97-AF65-F5344CB8AC3E}">
        <p14:creationId xmlns:p14="http://schemas.microsoft.com/office/powerpoint/2010/main" val="94208730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AC2FCA-61B4-B744-A8D3-ED21F4FC76BE}" type="slidenum">
              <a:rPr lang="en-US"/>
              <a:pPr>
                <a:defRPr/>
              </a:pPr>
              <a:t>‹#›</a:t>
            </a:fld>
            <a:endParaRPr lang="en-US"/>
          </a:p>
        </p:txBody>
      </p:sp>
    </p:spTree>
    <p:extLst>
      <p:ext uri="{BB962C8B-B14F-4D97-AF65-F5344CB8AC3E}">
        <p14:creationId xmlns:p14="http://schemas.microsoft.com/office/powerpoint/2010/main" val="19877032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CF386-2100-A34C-9D15-DF074A76E4FE}" type="slidenum">
              <a:rPr lang="en-US"/>
              <a:pPr>
                <a:defRPr/>
              </a:pPr>
              <a:t>‹#›</a:t>
            </a:fld>
            <a:endParaRPr lang="en-US"/>
          </a:p>
        </p:txBody>
      </p:sp>
    </p:spTree>
    <p:extLst>
      <p:ext uri="{BB962C8B-B14F-4D97-AF65-F5344CB8AC3E}">
        <p14:creationId xmlns:p14="http://schemas.microsoft.com/office/powerpoint/2010/main" val="26557708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3A0E65-9EEE-F743-BFC5-FC97FD8A2649}" type="slidenum">
              <a:rPr lang="en-US"/>
              <a:pPr>
                <a:defRPr/>
              </a:pPr>
              <a:t>‹#›</a:t>
            </a:fld>
            <a:endParaRPr lang="en-US"/>
          </a:p>
        </p:txBody>
      </p:sp>
    </p:spTree>
    <p:extLst>
      <p:ext uri="{BB962C8B-B14F-4D97-AF65-F5344CB8AC3E}">
        <p14:creationId xmlns:p14="http://schemas.microsoft.com/office/powerpoint/2010/main" val="307926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DC84EDB-AE75-E24B-9761-3DE2803CDA62}" type="slidenum">
              <a:rPr lang="en-US"/>
              <a:pPr>
                <a:defRPr/>
              </a:pPr>
              <a:t>‹#›</a:t>
            </a:fld>
            <a:endParaRPr lang="en-US"/>
          </a:p>
        </p:txBody>
      </p:sp>
    </p:spTree>
    <p:extLst>
      <p:ext uri="{BB962C8B-B14F-4D97-AF65-F5344CB8AC3E}">
        <p14:creationId xmlns:p14="http://schemas.microsoft.com/office/powerpoint/2010/main" val="1337434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37F5EE-231D-5E45-9EDA-C1087D637963}" type="slidenum">
              <a:rPr lang="en-US"/>
              <a:pPr>
                <a:defRPr/>
              </a:pPr>
              <a:t>‹#›</a:t>
            </a:fld>
            <a:endParaRPr lang="en-US"/>
          </a:p>
        </p:txBody>
      </p:sp>
    </p:spTree>
    <p:extLst>
      <p:ext uri="{BB962C8B-B14F-4D97-AF65-F5344CB8AC3E}">
        <p14:creationId xmlns:p14="http://schemas.microsoft.com/office/powerpoint/2010/main" val="39850671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F72F30F-AAC5-0C40-B814-8C46068F44C9}" type="slidenum">
              <a:rPr lang="en-US"/>
              <a:pPr>
                <a:defRPr/>
              </a:pPr>
              <a:t>‹#›</a:t>
            </a:fld>
            <a:endParaRPr lang="en-US"/>
          </a:p>
        </p:txBody>
      </p:sp>
    </p:spTree>
    <p:extLst>
      <p:ext uri="{BB962C8B-B14F-4D97-AF65-F5344CB8AC3E}">
        <p14:creationId xmlns:p14="http://schemas.microsoft.com/office/powerpoint/2010/main" val="264633779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282F15-C814-D841-822A-7BCA9D80475A}" type="slidenum">
              <a:rPr lang="en-US"/>
              <a:pPr>
                <a:defRPr/>
              </a:pPr>
              <a:t>‹#›</a:t>
            </a:fld>
            <a:endParaRPr lang="en-US"/>
          </a:p>
        </p:txBody>
      </p:sp>
    </p:spTree>
    <p:extLst>
      <p:ext uri="{BB962C8B-B14F-4D97-AF65-F5344CB8AC3E}">
        <p14:creationId xmlns:p14="http://schemas.microsoft.com/office/powerpoint/2010/main" val="176475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pPr>
                <a:defRPr/>
              </a:pPr>
              <a:t>‹#›</a:t>
            </a:fld>
            <a:endParaRPr lang="en-US"/>
          </a:p>
        </p:txBody>
      </p:sp>
    </p:spTree>
    <p:extLst>
      <p:ext uri="{BB962C8B-B14F-4D97-AF65-F5344CB8AC3E}">
        <p14:creationId xmlns:p14="http://schemas.microsoft.com/office/powerpoint/2010/main" val="23556484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53AACC-1EBE-284A-B7CB-B015741ECDE3}" type="slidenum">
              <a:rPr lang="en-US"/>
              <a:pPr>
                <a:defRPr/>
              </a:pPr>
              <a:t>‹#›</a:t>
            </a:fld>
            <a:endParaRPr lang="en-US"/>
          </a:p>
        </p:txBody>
      </p:sp>
    </p:spTree>
    <p:extLst>
      <p:ext uri="{BB962C8B-B14F-4D97-AF65-F5344CB8AC3E}">
        <p14:creationId xmlns:p14="http://schemas.microsoft.com/office/powerpoint/2010/main" val="1528970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AD1385-915E-AE44-A8C6-423DDA5BC704}" type="slidenum">
              <a:rPr lang="en-US"/>
              <a:pPr>
                <a:defRPr/>
              </a:pPr>
              <a:t>‹#›</a:t>
            </a:fld>
            <a:endParaRPr lang="en-US"/>
          </a:p>
        </p:txBody>
      </p:sp>
    </p:spTree>
    <p:extLst>
      <p:ext uri="{BB962C8B-B14F-4D97-AF65-F5344CB8AC3E}">
        <p14:creationId xmlns:p14="http://schemas.microsoft.com/office/powerpoint/2010/main" val="31960095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5AD835-A591-204A-B47E-6171573F7C3D}" type="slidenum">
              <a:rPr lang="en-US"/>
              <a:pPr>
                <a:defRPr/>
              </a:pPr>
              <a:t>‹#›</a:t>
            </a:fld>
            <a:endParaRPr lang="en-US"/>
          </a:p>
        </p:txBody>
      </p:sp>
    </p:spTree>
    <p:extLst>
      <p:ext uri="{BB962C8B-B14F-4D97-AF65-F5344CB8AC3E}">
        <p14:creationId xmlns:p14="http://schemas.microsoft.com/office/powerpoint/2010/main" val="420222860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5988B7-D023-2E43-9767-73B4C6EF9A93}" type="slidenum">
              <a:rPr lang="en-US"/>
              <a:pPr>
                <a:defRPr/>
              </a:pPr>
              <a:t>‹#›</a:t>
            </a:fld>
            <a:endParaRPr lang="en-US"/>
          </a:p>
        </p:txBody>
      </p:sp>
    </p:spTree>
    <p:extLst>
      <p:ext uri="{BB962C8B-B14F-4D97-AF65-F5344CB8AC3E}">
        <p14:creationId xmlns:p14="http://schemas.microsoft.com/office/powerpoint/2010/main" val="26651658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CDA47233-2C1F-FB44-9417-748C99DB8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49685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505ACE0-95F4-3242-B0BB-74C86F2E6D4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0732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E4D4011-6594-8D48-B7E1-4AEA69EE8A1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46815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290B7FFA-0EC9-E640-B403-A1AA3098F6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57451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F6D537DD-77E4-EA49-8ECF-DAC25F3FB1B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4011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80D4EEB1-8E2F-F646-BCA6-430C97F0950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932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pPr>
                <a:defRPr/>
              </a:pPr>
              <a:t>‹#›</a:t>
            </a:fld>
            <a:endParaRPr lang="en-US"/>
          </a:p>
        </p:txBody>
      </p:sp>
    </p:spTree>
    <p:extLst>
      <p:ext uri="{BB962C8B-B14F-4D97-AF65-F5344CB8AC3E}">
        <p14:creationId xmlns:p14="http://schemas.microsoft.com/office/powerpoint/2010/main" val="12865814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7CAFC086-4062-4441-BC2D-50FF7E7C6F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173491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BE8814A4-13FB-E24A-B4A9-7E73B5AE5A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0072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4443EB8-E9FE-3A46-A0FB-8BCF258C74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75922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E859D3D8-EAAB-F24F-99CF-E72C3EA3FE5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48733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C458563-92F0-8F4F-B05E-D797A454936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16707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64889540-1A03-C94F-BDFF-B2FC505F023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456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33" indent="0" algn="ctr">
              <a:buNone/>
              <a:defRPr/>
            </a:lvl2pPr>
            <a:lvl3pPr marL="912870" indent="0" algn="ctr">
              <a:buNone/>
              <a:defRPr/>
            </a:lvl3pPr>
            <a:lvl4pPr marL="1369288" indent="0" algn="ctr">
              <a:buNone/>
              <a:defRPr/>
            </a:lvl4pPr>
            <a:lvl5pPr marL="1825734" indent="0" algn="ctr">
              <a:buNone/>
              <a:defRPr/>
            </a:lvl5pPr>
            <a:lvl6pPr marL="2282149" indent="0" algn="ctr">
              <a:buNone/>
              <a:defRPr/>
            </a:lvl6pPr>
            <a:lvl7pPr marL="2738576" indent="0" algn="ctr">
              <a:buNone/>
              <a:defRPr/>
            </a:lvl7pPr>
            <a:lvl8pPr marL="3195003" indent="0" algn="ctr">
              <a:buNone/>
              <a:defRPr/>
            </a:lvl8pPr>
            <a:lvl9pPr marL="3651436"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41551267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419407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12663767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2566042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24EE98-AEA0-FB49-AD2A-80CD1A090951}" type="slidenum">
              <a:rPr lang="en-US"/>
              <a:pPr>
                <a:defRPr/>
              </a:pPr>
              <a:t>‹#›</a:t>
            </a:fld>
            <a:endParaRPr lang="en-US"/>
          </a:p>
        </p:txBody>
      </p:sp>
    </p:spTree>
    <p:extLst>
      <p:ext uri="{BB962C8B-B14F-4D97-AF65-F5344CB8AC3E}">
        <p14:creationId xmlns:p14="http://schemas.microsoft.com/office/powerpoint/2010/main" val="209301885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1766421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2201866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36253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40544409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34248236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02401096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76378130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6606878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8605877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193832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4840BB-BE45-654F-9F07-B7C0D1770966}" type="slidenum">
              <a:rPr lang="en-US"/>
              <a:pPr>
                <a:defRPr/>
              </a:pPr>
              <a:t>‹#›</a:t>
            </a:fld>
            <a:endParaRPr lang="en-US"/>
          </a:p>
        </p:txBody>
      </p:sp>
    </p:spTree>
    <p:extLst>
      <p:ext uri="{BB962C8B-B14F-4D97-AF65-F5344CB8AC3E}">
        <p14:creationId xmlns:p14="http://schemas.microsoft.com/office/powerpoint/2010/main" val="31186532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5" tIns="45958" rIns="91915" bIns="4595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27221032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86917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551075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65089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22486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947195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76258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943212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2949739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34436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15224237-8B0F-5941-8DC8-D05E612921BB}" type="slidenum">
              <a:rPr lang="en-US"/>
              <a:pPr>
                <a:defRPr/>
              </a:pPr>
              <a:t>‹#›</a:t>
            </a:fld>
            <a:endParaRPr lang="en-US"/>
          </a:p>
        </p:txBody>
      </p:sp>
    </p:spTree>
    <p:extLst>
      <p:ext uri="{BB962C8B-B14F-4D97-AF65-F5344CB8AC3E}">
        <p14:creationId xmlns:p14="http://schemas.microsoft.com/office/powerpoint/2010/main" val="159776622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230949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53723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53478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47009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47443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689747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68833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188728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15438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3825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8" name="Freeform 6"/>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0" name="Freeform 8"/>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3" name="Freeform 11"/>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5" name="Freeform 13"/>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7" name="Freeform 15"/>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smtClean="0"/>
            </a:lvl1pPr>
          </a:lstStyle>
          <a:p>
            <a:pPr>
              <a:defRPr/>
            </a:pPr>
            <a:fld id="{E16697BC-35AA-4D4B-8297-8E830E5B1F73}" type="slidenum">
              <a:rPr lang="en-US"/>
              <a:pPr>
                <a:defRPr/>
              </a:pPr>
              <a:t>‹#›</a:t>
            </a:fld>
            <a:endParaRPr lang="en-US"/>
          </a:p>
        </p:txBody>
      </p:sp>
    </p:spTree>
    <p:extLst>
      <p:ext uri="{BB962C8B-B14F-4D97-AF65-F5344CB8AC3E}">
        <p14:creationId xmlns:p14="http://schemas.microsoft.com/office/powerpoint/2010/main" val="222090256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850210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9040617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4906357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6"/>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39" indent="0" algn="ctr">
              <a:buNone/>
              <a:defRPr/>
            </a:lvl2pPr>
            <a:lvl3pPr marL="642078" indent="0" algn="ctr">
              <a:buNone/>
              <a:defRPr/>
            </a:lvl3pPr>
            <a:lvl4pPr marL="963119" indent="0" algn="ctr">
              <a:buNone/>
              <a:defRPr/>
            </a:lvl4pPr>
            <a:lvl5pPr marL="1284156" indent="0" algn="ctr">
              <a:buNone/>
              <a:defRPr/>
            </a:lvl5pPr>
            <a:lvl6pPr marL="1605205" indent="0" algn="ctr">
              <a:buNone/>
              <a:defRPr/>
            </a:lvl6pPr>
            <a:lvl7pPr marL="1926246" indent="0" algn="ctr">
              <a:buNone/>
              <a:defRPr/>
            </a:lvl7pPr>
            <a:lvl8pPr marL="2247291" indent="0" algn="ctr">
              <a:buNone/>
              <a:defRPr/>
            </a:lvl8pPr>
            <a:lvl9pPr marL="256831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967B5EA-3972-C548-86B6-449B4DAF7B0C}" type="slidenum">
              <a:rPr lang="en-US"/>
              <a:pPr/>
              <a:t>‹#›</a:t>
            </a:fld>
            <a:endParaRPr lang="en-US"/>
          </a:p>
        </p:txBody>
      </p:sp>
    </p:spTree>
    <p:extLst>
      <p:ext uri="{BB962C8B-B14F-4D97-AF65-F5344CB8AC3E}">
        <p14:creationId xmlns:p14="http://schemas.microsoft.com/office/powerpoint/2010/main" val="123713444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A5EAFD3-03E1-5A47-BA2E-F0072FABF942}" type="slidenum">
              <a:rPr lang="en-US"/>
              <a:pPr/>
              <a:t>‹#›</a:t>
            </a:fld>
            <a:endParaRPr lang="en-US"/>
          </a:p>
        </p:txBody>
      </p:sp>
    </p:spTree>
    <p:extLst>
      <p:ext uri="{BB962C8B-B14F-4D97-AF65-F5344CB8AC3E}">
        <p14:creationId xmlns:p14="http://schemas.microsoft.com/office/powerpoint/2010/main" val="374485389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6" y="4406431"/>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6" y="2907086"/>
            <a:ext cx="7772009" cy="1499316"/>
          </a:xfrm>
        </p:spPr>
        <p:txBody>
          <a:bodyPr anchor="b"/>
          <a:lstStyle>
            <a:lvl1pPr marL="0" indent="0">
              <a:buNone/>
              <a:defRPr sz="1400"/>
            </a:lvl1pPr>
            <a:lvl2pPr marL="321039" indent="0">
              <a:buNone/>
              <a:defRPr sz="1300"/>
            </a:lvl2pPr>
            <a:lvl3pPr marL="642078" indent="0">
              <a:buNone/>
              <a:defRPr sz="1100"/>
            </a:lvl3pPr>
            <a:lvl4pPr marL="963119" indent="0">
              <a:buNone/>
              <a:defRPr sz="1000"/>
            </a:lvl4pPr>
            <a:lvl5pPr marL="1284156" indent="0">
              <a:buNone/>
              <a:defRPr sz="1000"/>
            </a:lvl5pPr>
            <a:lvl6pPr marL="1605205" indent="0">
              <a:buNone/>
              <a:defRPr sz="1000"/>
            </a:lvl6pPr>
            <a:lvl7pPr marL="1926246" indent="0">
              <a:buNone/>
              <a:defRPr sz="1000"/>
            </a:lvl7pPr>
            <a:lvl8pPr marL="2247291" indent="0">
              <a:buNone/>
              <a:defRPr sz="1000"/>
            </a:lvl8pPr>
            <a:lvl9pPr marL="256831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974E4F1-4E20-2A45-8B9D-895F6E8399FE}" type="slidenum">
              <a:rPr lang="en-US"/>
              <a:pPr/>
              <a:t>‹#›</a:t>
            </a:fld>
            <a:endParaRPr lang="en-US"/>
          </a:p>
        </p:txBody>
      </p:sp>
    </p:spTree>
    <p:extLst>
      <p:ext uri="{BB962C8B-B14F-4D97-AF65-F5344CB8AC3E}">
        <p14:creationId xmlns:p14="http://schemas.microsoft.com/office/powerpoint/2010/main" val="97901333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7" y="1125353"/>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3"/>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0E2B6AF-1249-4F46-A851-115F6D54AEA3}" type="slidenum">
              <a:rPr lang="en-US"/>
              <a:pPr/>
              <a:t>‹#›</a:t>
            </a:fld>
            <a:endParaRPr lang="en-US"/>
          </a:p>
        </p:txBody>
      </p:sp>
    </p:spTree>
    <p:extLst>
      <p:ext uri="{BB962C8B-B14F-4D97-AF65-F5344CB8AC3E}">
        <p14:creationId xmlns:p14="http://schemas.microsoft.com/office/powerpoint/2010/main" val="9280863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2" y="1535040"/>
            <a:ext cx="4040061"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2"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39" indent="0">
              <a:buNone/>
              <a:defRPr sz="1400" b="1"/>
            </a:lvl2pPr>
            <a:lvl3pPr marL="642078" indent="0">
              <a:buNone/>
              <a:defRPr sz="1300" b="1"/>
            </a:lvl3pPr>
            <a:lvl4pPr marL="963119" indent="0">
              <a:buNone/>
              <a:defRPr sz="1100" b="1"/>
            </a:lvl4pPr>
            <a:lvl5pPr marL="1284156" indent="0">
              <a:buNone/>
              <a:defRPr sz="1100" b="1"/>
            </a:lvl5pPr>
            <a:lvl6pPr marL="1605205" indent="0">
              <a:buNone/>
              <a:defRPr sz="1100" b="1"/>
            </a:lvl6pPr>
            <a:lvl7pPr marL="1926246" indent="0">
              <a:buNone/>
              <a:defRPr sz="1100" b="1"/>
            </a:lvl7pPr>
            <a:lvl8pPr marL="2247291" indent="0">
              <a:buNone/>
              <a:defRPr sz="1100" b="1"/>
            </a:lvl8pPr>
            <a:lvl9pPr marL="256831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EE4029D3-7994-AE44-A619-7704F38A9A77}" type="slidenum">
              <a:rPr lang="en-US"/>
              <a:pPr/>
              <a:t>‹#›</a:t>
            </a:fld>
            <a:endParaRPr lang="en-US"/>
          </a:p>
        </p:txBody>
      </p:sp>
    </p:spTree>
    <p:extLst>
      <p:ext uri="{BB962C8B-B14F-4D97-AF65-F5344CB8AC3E}">
        <p14:creationId xmlns:p14="http://schemas.microsoft.com/office/powerpoint/2010/main" val="101314418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F340752-55EA-B14E-A118-7EEFE0B4316A}" type="slidenum">
              <a:rPr lang="en-US"/>
              <a:pPr/>
              <a:t>‹#›</a:t>
            </a:fld>
            <a:endParaRPr lang="en-US"/>
          </a:p>
        </p:txBody>
      </p:sp>
    </p:spTree>
    <p:extLst>
      <p:ext uri="{BB962C8B-B14F-4D97-AF65-F5344CB8AC3E}">
        <p14:creationId xmlns:p14="http://schemas.microsoft.com/office/powerpoint/2010/main" val="758145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EB6EB43-C2BD-3F4F-B5DB-F6C36C30B1AC}" type="slidenum">
              <a:rPr lang="en-US"/>
              <a:pPr/>
              <a:t>‹#›</a:t>
            </a:fld>
            <a:endParaRPr lang="en-US"/>
          </a:p>
        </p:txBody>
      </p:sp>
    </p:spTree>
    <p:extLst>
      <p:ext uri="{BB962C8B-B14F-4D97-AF65-F5344CB8AC3E}">
        <p14:creationId xmlns:p14="http://schemas.microsoft.com/office/powerpoint/2010/main" val="26250843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78BB2A-5C2A-BB4F-B5C6-5C6E2AFDF1FA}" type="slidenum">
              <a:rPr lang="en-US"/>
              <a:pPr>
                <a:defRPr/>
              </a:pPr>
              <a:t>‹#›</a:t>
            </a:fld>
            <a:endParaRPr lang="en-US"/>
          </a:p>
        </p:txBody>
      </p:sp>
    </p:spTree>
    <p:extLst>
      <p:ext uri="{BB962C8B-B14F-4D97-AF65-F5344CB8AC3E}">
        <p14:creationId xmlns:p14="http://schemas.microsoft.com/office/powerpoint/2010/main" val="228013282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2"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2" y="1434565"/>
            <a:ext cx="3007439" cy="4691082"/>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12A8FCAD-B1FC-B54F-B5B8-277EBCC0A228}" type="slidenum">
              <a:rPr lang="en-US"/>
              <a:pPr/>
              <a:t>‹#›</a:t>
            </a:fld>
            <a:endParaRPr lang="en-US"/>
          </a:p>
        </p:txBody>
      </p:sp>
    </p:spTree>
    <p:extLst>
      <p:ext uri="{BB962C8B-B14F-4D97-AF65-F5344CB8AC3E}">
        <p14:creationId xmlns:p14="http://schemas.microsoft.com/office/powerpoint/2010/main" val="15379813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7"/>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9"/>
            <a:ext cx="5486846" cy="4115023"/>
          </a:xfrm>
        </p:spPr>
        <p:txBody>
          <a:bodyPr/>
          <a:lstStyle>
            <a:lvl1pPr marL="0" indent="0">
              <a:buNone/>
              <a:defRPr sz="2300"/>
            </a:lvl1pPr>
            <a:lvl2pPr marL="321039" indent="0">
              <a:buNone/>
              <a:defRPr sz="2000"/>
            </a:lvl2pPr>
            <a:lvl3pPr marL="642078" indent="0">
              <a:buNone/>
              <a:defRPr sz="1700"/>
            </a:lvl3pPr>
            <a:lvl4pPr marL="963119" indent="0">
              <a:buNone/>
              <a:defRPr sz="1400"/>
            </a:lvl4pPr>
            <a:lvl5pPr marL="1284156" indent="0">
              <a:buNone/>
              <a:defRPr sz="1400"/>
            </a:lvl5pPr>
            <a:lvl6pPr marL="1605205" indent="0">
              <a:buNone/>
              <a:defRPr sz="1400"/>
            </a:lvl6pPr>
            <a:lvl7pPr marL="1926246" indent="0">
              <a:buNone/>
              <a:defRPr sz="1400"/>
            </a:lvl7pPr>
            <a:lvl8pPr marL="2247291" indent="0">
              <a:buNone/>
              <a:defRPr sz="1400"/>
            </a:lvl8pPr>
            <a:lvl9pPr marL="2568315" indent="0">
              <a:buNone/>
              <a:defRPr sz="1400"/>
            </a:lvl9pPr>
          </a:lstStyle>
          <a:p>
            <a:endParaRPr lang="en-US"/>
          </a:p>
        </p:txBody>
      </p:sp>
      <p:sp>
        <p:nvSpPr>
          <p:cNvPr id="4" name="Text Placeholder 3"/>
          <p:cNvSpPr>
            <a:spLocks noGrp="1"/>
          </p:cNvSpPr>
          <p:nvPr>
            <p:ph type="body" sz="half" idx="2"/>
          </p:nvPr>
        </p:nvSpPr>
        <p:spPr>
          <a:xfrm>
            <a:off x="1791738" y="5367645"/>
            <a:ext cx="5486846" cy="804919"/>
          </a:xfrm>
        </p:spPr>
        <p:txBody>
          <a:bodyPr/>
          <a:lstStyle>
            <a:lvl1pPr marL="0" indent="0">
              <a:buNone/>
              <a:defRPr sz="1000"/>
            </a:lvl1pPr>
            <a:lvl2pPr marL="321039" indent="0">
              <a:buNone/>
              <a:defRPr sz="800"/>
            </a:lvl2pPr>
            <a:lvl3pPr marL="642078" indent="0">
              <a:buNone/>
              <a:defRPr sz="700"/>
            </a:lvl3pPr>
            <a:lvl4pPr marL="963119" indent="0">
              <a:buNone/>
              <a:defRPr sz="600"/>
            </a:lvl4pPr>
            <a:lvl5pPr marL="1284156" indent="0">
              <a:buNone/>
              <a:defRPr sz="600"/>
            </a:lvl5pPr>
            <a:lvl6pPr marL="1605205" indent="0">
              <a:buNone/>
              <a:defRPr sz="600"/>
            </a:lvl6pPr>
            <a:lvl7pPr marL="1926246" indent="0">
              <a:buNone/>
              <a:defRPr sz="600"/>
            </a:lvl7pPr>
            <a:lvl8pPr marL="2247291" indent="0">
              <a:buNone/>
              <a:defRPr sz="600"/>
            </a:lvl8pPr>
            <a:lvl9pPr marL="256831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2366C295-2271-B94D-AF8A-7531C1EDE494}" type="slidenum">
              <a:rPr lang="en-US"/>
              <a:pPr/>
              <a:t>‹#›</a:t>
            </a:fld>
            <a:endParaRPr lang="en-US"/>
          </a:p>
        </p:txBody>
      </p:sp>
    </p:spTree>
    <p:extLst>
      <p:ext uri="{BB962C8B-B14F-4D97-AF65-F5344CB8AC3E}">
        <p14:creationId xmlns:p14="http://schemas.microsoft.com/office/powerpoint/2010/main" val="279632111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BEF28A1-817B-B84E-9C36-DA3F526E7152}" type="slidenum">
              <a:rPr lang="en-US"/>
              <a:pPr/>
              <a:t>‹#›</a:t>
            </a:fld>
            <a:endParaRPr lang="en-US"/>
          </a:p>
        </p:txBody>
      </p:sp>
    </p:spTree>
    <p:extLst>
      <p:ext uri="{BB962C8B-B14F-4D97-AF65-F5344CB8AC3E}">
        <p14:creationId xmlns:p14="http://schemas.microsoft.com/office/powerpoint/2010/main" val="211671297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C1EE49E-BABC-8D42-932E-5E030A88CB91}" type="slidenum">
              <a:rPr lang="en-US"/>
              <a:pPr/>
              <a:t>‹#›</a:t>
            </a:fld>
            <a:endParaRPr lang="en-US"/>
          </a:p>
        </p:txBody>
      </p:sp>
    </p:spTree>
    <p:extLst>
      <p:ext uri="{BB962C8B-B14F-4D97-AF65-F5344CB8AC3E}">
        <p14:creationId xmlns:p14="http://schemas.microsoft.com/office/powerpoint/2010/main" val="319604004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15189783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26014355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9109590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1/23/25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148512701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1/23/25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61082831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1/23/25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229298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251294412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1/23/25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106425397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1/23/25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5529644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1/23/25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12484065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2311516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1/23/25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30668230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98304592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3795981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8194296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88975315"/>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94123815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16418301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42819497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2483001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7094986"/>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4731643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443801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21953411"/>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84319350"/>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77324197"/>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279782645"/>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03808369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pPr>
                <a:defRPr/>
              </a:pPr>
              <a:t>‹#›</a:t>
            </a:fld>
            <a:endParaRPr lang="en-US"/>
          </a:p>
        </p:txBody>
      </p:sp>
    </p:spTree>
    <p:extLst>
      <p:ext uri="{BB962C8B-B14F-4D97-AF65-F5344CB8AC3E}">
        <p14:creationId xmlns:p14="http://schemas.microsoft.com/office/powerpoint/2010/main" val="15557304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9303112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5742964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86398952"/>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771907738"/>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109233337"/>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403951918"/>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486729"/>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051202494"/>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252113418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1702895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33139628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262280158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154716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116178200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33081108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88495188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71903271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113882272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23322498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3709269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9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83" indent="0" algn="ctr">
              <a:buNone/>
              <a:defRPr/>
            </a:lvl2pPr>
            <a:lvl3pPr marL="642366" indent="0" algn="ctr">
              <a:buNone/>
              <a:defRPr/>
            </a:lvl3pPr>
            <a:lvl4pPr marL="963550" indent="0" algn="ctr">
              <a:buNone/>
              <a:defRPr/>
            </a:lvl4pPr>
            <a:lvl5pPr marL="1284732" indent="0" algn="ctr">
              <a:buNone/>
              <a:defRPr/>
            </a:lvl5pPr>
            <a:lvl6pPr marL="1605921" indent="0" algn="ctr">
              <a:buNone/>
              <a:defRPr/>
            </a:lvl6pPr>
            <a:lvl7pPr marL="1927104" indent="0" algn="ctr">
              <a:buNone/>
              <a:defRPr/>
            </a:lvl7pPr>
            <a:lvl8pPr marL="2248294" indent="0" algn="ctr">
              <a:buNone/>
              <a:defRPr/>
            </a:lvl8pPr>
            <a:lvl9pPr marL="256946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0427145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085432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2430638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97" y="440642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97" y="2907086"/>
            <a:ext cx="7772009" cy="1499316"/>
          </a:xfrm>
        </p:spPr>
        <p:txBody>
          <a:bodyPr anchor="b"/>
          <a:lstStyle>
            <a:lvl1pPr marL="0" indent="0">
              <a:buNone/>
              <a:defRPr sz="1400"/>
            </a:lvl1pPr>
            <a:lvl2pPr marL="321183" indent="0">
              <a:buNone/>
              <a:defRPr sz="1300"/>
            </a:lvl2pPr>
            <a:lvl3pPr marL="642366" indent="0">
              <a:buNone/>
              <a:defRPr sz="1100"/>
            </a:lvl3pPr>
            <a:lvl4pPr marL="963550" indent="0">
              <a:buNone/>
              <a:defRPr sz="1000"/>
            </a:lvl4pPr>
            <a:lvl5pPr marL="1284732" indent="0">
              <a:buNone/>
              <a:defRPr sz="1000"/>
            </a:lvl5pPr>
            <a:lvl6pPr marL="1605921" indent="0">
              <a:buNone/>
              <a:defRPr sz="1000"/>
            </a:lvl6pPr>
            <a:lvl7pPr marL="1927104" indent="0">
              <a:buNone/>
              <a:defRPr sz="1000"/>
            </a:lvl7pPr>
            <a:lvl8pPr marL="2248294" indent="0">
              <a:buNone/>
              <a:defRPr sz="1000"/>
            </a:lvl8pPr>
            <a:lvl9pPr marL="256946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631392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8" y="112534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40157005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3" y="1535040"/>
            <a:ext cx="4040061"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83" indent="0">
              <a:buNone/>
              <a:defRPr sz="1400" b="1"/>
            </a:lvl2pPr>
            <a:lvl3pPr marL="642366" indent="0">
              <a:buNone/>
              <a:defRPr sz="1300" b="1"/>
            </a:lvl3pPr>
            <a:lvl4pPr marL="963550" indent="0">
              <a:buNone/>
              <a:defRPr sz="1100" b="1"/>
            </a:lvl4pPr>
            <a:lvl5pPr marL="1284732" indent="0">
              <a:buNone/>
              <a:defRPr sz="1100" b="1"/>
            </a:lvl5pPr>
            <a:lvl6pPr marL="1605921" indent="0">
              <a:buNone/>
              <a:defRPr sz="1100" b="1"/>
            </a:lvl6pPr>
            <a:lvl7pPr marL="1927104" indent="0">
              <a:buNone/>
              <a:defRPr sz="1100" b="1"/>
            </a:lvl7pPr>
            <a:lvl8pPr marL="2248294" indent="0">
              <a:buNone/>
              <a:defRPr sz="1100" b="1"/>
            </a:lvl8pPr>
            <a:lvl9pPr marL="256946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8" name="Footer Placeholder 7"/>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2946771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4" name="Footer Placeholder 3"/>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79114481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3" name="Footer Placeholder 2"/>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3826233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3" y="1434565"/>
            <a:ext cx="3007439" cy="4691082"/>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835731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0"/>
            <a:ext cx="5486846" cy="4115023"/>
          </a:xfrm>
        </p:spPr>
        <p:txBody>
          <a:bodyPr/>
          <a:lstStyle>
            <a:lvl1pPr marL="0" indent="0">
              <a:buNone/>
              <a:defRPr sz="2300"/>
            </a:lvl1pPr>
            <a:lvl2pPr marL="321183" indent="0">
              <a:buNone/>
              <a:defRPr sz="2000"/>
            </a:lvl2pPr>
            <a:lvl3pPr marL="642366" indent="0">
              <a:buNone/>
              <a:defRPr sz="1700"/>
            </a:lvl3pPr>
            <a:lvl4pPr marL="963550" indent="0">
              <a:buNone/>
              <a:defRPr sz="1400"/>
            </a:lvl4pPr>
            <a:lvl5pPr marL="1284732" indent="0">
              <a:buNone/>
              <a:defRPr sz="1400"/>
            </a:lvl5pPr>
            <a:lvl6pPr marL="1605921" indent="0">
              <a:buNone/>
              <a:defRPr sz="1400"/>
            </a:lvl6pPr>
            <a:lvl7pPr marL="1927104" indent="0">
              <a:buNone/>
              <a:defRPr sz="1400"/>
            </a:lvl7pPr>
            <a:lvl8pPr marL="2248294" indent="0">
              <a:buNone/>
              <a:defRPr sz="1400"/>
            </a:lvl8pPr>
            <a:lvl9pPr marL="2569465" indent="0">
              <a:buNone/>
              <a:defRPr sz="1400"/>
            </a:lvl9pPr>
          </a:lstStyle>
          <a:p>
            <a:endParaRPr lang="en-US"/>
          </a:p>
        </p:txBody>
      </p:sp>
      <p:sp>
        <p:nvSpPr>
          <p:cNvPr id="4" name="Text Placeholder 3"/>
          <p:cNvSpPr>
            <a:spLocks noGrp="1"/>
          </p:cNvSpPr>
          <p:nvPr>
            <p:ph type="body" sz="half" idx="2"/>
          </p:nvPr>
        </p:nvSpPr>
        <p:spPr>
          <a:xfrm>
            <a:off x="1791738" y="5367636"/>
            <a:ext cx="5486846" cy="804919"/>
          </a:xfrm>
        </p:spPr>
        <p:txBody>
          <a:bodyPr/>
          <a:lstStyle>
            <a:lvl1pPr marL="0" indent="0">
              <a:buNone/>
              <a:defRPr sz="1000"/>
            </a:lvl1pPr>
            <a:lvl2pPr marL="321183" indent="0">
              <a:buNone/>
              <a:defRPr sz="800"/>
            </a:lvl2pPr>
            <a:lvl3pPr marL="642366" indent="0">
              <a:buNone/>
              <a:defRPr sz="700"/>
            </a:lvl3pPr>
            <a:lvl4pPr marL="963550" indent="0">
              <a:buNone/>
              <a:defRPr sz="600"/>
            </a:lvl4pPr>
            <a:lvl5pPr marL="1284732" indent="0">
              <a:buNone/>
              <a:defRPr sz="600"/>
            </a:lvl5pPr>
            <a:lvl6pPr marL="1605921" indent="0">
              <a:buNone/>
              <a:defRPr sz="600"/>
            </a:lvl6pPr>
            <a:lvl7pPr marL="1927104" indent="0">
              <a:buNone/>
              <a:defRPr sz="600"/>
            </a:lvl7pPr>
            <a:lvl8pPr marL="2248294" indent="0">
              <a:buNone/>
              <a:defRPr sz="600"/>
            </a:lvl8pPr>
            <a:lvl9pPr marL="256946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6" name="Footer Placeholder 5"/>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25500598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13180162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latin typeface="Arial"/>
              <a:ea typeface="ＭＳ Ｐゴシック"/>
              <a:cs typeface="DejaVu Sans"/>
            </a:endParaRPr>
          </a:p>
        </p:txBody>
      </p:sp>
      <p:sp>
        <p:nvSpPr>
          <p:cNvPr id="5" name="Footer Placeholder 4"/>
          <p:cNvSpPr>
            <a:spLocks noGrp="1"/>
          </p:cNvSpPr>
          <p:nvPr>
            <p:ph type="ftr" idx="11"/>
          </p:nvPr>
        </p:nvSpPr>
        <p:spPr/>
        <p:txBody>
          <a:bodyPr/>
          <a:lstStyle>
            <a:lvl1pPr>
              <a:defRPr/>
            </a:lvl1pPr>
          </a:lstStyle>
          <a:p>
            <a:endParaRPr lang="en-US">
              <a:latin typeface="Arial"/>
              <a:ea typeface="ＭＳ Ｐゴシック"/>
              <a:cs typeface="DejaVu Sans"/>
            </a:endParaRPr>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latin typeface="Arial"/>
                <a:ea typeface="ＭＳ Ｐゴシック"/>
                <a:cs typeface="DejaVu Sans"/>
              </a:rPr>
              <a:pPr/>
              <a:t>‹#›</a:t>
            </a:fld>
            <a:endParaRPr lang="en-US">
              <a:latin typeface="Arial"/>
              <a:ea typeface="ＭＳ Ｐゴシック"/>
              <a:cs typeface="DejaVu Sans"/>
            </a:endParaRPr>
          </a:p>
        </p:txBody>
      </p:sp>
    </p:spTree>
    <p:extLst>
      <p:ext uri="{BB962C8B-B14F-4D97-AF65-F5344CB8AC3E}">
        <p14:creationId xmlns:p14="http://schemas.microsoft.com/office/powerpoint/2010/main" val="31135758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3309763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187025476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243770681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73748101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55739978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605072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2489145755"/>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62836821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28270226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12981075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68621362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28772536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40044043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88F55661-73DC-7349-9670-E433E4E9E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31405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6D063E-615C-8F4D-8246-DE652707E8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8564435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C1F4EF-37D4-4D47-94E7-7D25CF1C95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43527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DDD5403-8BA4-AB4F-8271-D1222B1077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400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B77BA3D-4F35-464A-8307-2FE8579AC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56267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BDC85EC8-C61A-3E44-A805-2BCF04D2EE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942105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0E93BBE-7405-D346-94F6-4935F65AC6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728772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79A82E-4091-FA42-B82D-9B0B8449F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843728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FB12A67-90A3-A44A-A768-A18AA1AE8B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512449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2AAC2F0-1834-1B4F-B81B-3BA4B75D90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3746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407946757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132D92B-A0D2-A34E-891E-0E64DFB03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568463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CD20DAEA-AF5A-3B44-8B72-199D01946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82757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1FAE1CA5-3957-2A43-8EC3-632DD83D085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879341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34A7D8FE-8870-EC4B-B646-778AFD82F38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37642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4CC9EB7-04C3-7547-AF5D-F53BAEEFED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54662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A157A0D0-88B6-3A4C-989C-778DD2D638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1325952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E8F00234-A598-DA40-8B63-3F7456552B1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940945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90B2747A-4C9B-C748-AF31-67E458F638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760622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6C924CF-8973-CA46-835F-308B426F2F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058723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1841FB5A-050E-C141-89BA-51129F4892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5648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425518658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B5E8553-C3FC-1447-9ABB-C56548BD648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412246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D6A4F09-C372-5949-A651-12BE8D831C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3404530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B6EA332-CCFD-C14A-BDC4-52B13A6835E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9400395"/>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928BCC10-6506-894D-9868-D65C2DC138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764111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17547459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55944396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8142956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1/23/25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78025139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1/23/25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72103704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1/23/25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7017801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342046575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1/23/25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31717416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1/23/25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22733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1/23/25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68726886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11117475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1/23/25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67732590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2209120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237948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33" indent="0">
              <a:buNone/>
              <a:defRPr sz="1800"/>
            </a:lvl2pPr>
            <a:lvl3pPr marL="912870" indent="0">
              <a:buNone/>
              <a:defRPr sz="1600"/>
            </a:lvl3pPr>
            <a:lvl4pPr marL="1369288" indent="0">
              <a:buNone/>
              <a:defRPr sz="1400"/>
            </a:lvl4pPr>
            <a:lvl5pPr marL="1825734" indent="0">
              <a:buNone/>
              <a:defRPr sz="1400"/>
            </a:lvl5pPr>
            <a:lvl6pPr marL="2282149" indent="0">
              <a:buNone/>
              <a:defRPr sz="1400"/>
            </a:lvl6pPr>
            <a:lvl7pPr marL="2738576" indent="0">
              <a:buNone/>
              <a:defRPr sz="1400"/>
            </a:lvl7pPr>
            <a:lvl8pPr marL="3195003" indent="0">
              <a:buNone/>
              <a:defRPr sz="1400"/>
            </a:lvl8pPr>
            <a:lvl9pPr marL="365143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437344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315925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9" y="1535113"/>
            <a:ext cx="4041775" cy="639762"/>
          </a:xfrm>
        </p:spPr>
        <p:txBody>
          <a:bodyPr anchor="b"/>
          <a:lstStyle>
            <a:lvl1pPr marL="0" indent="0">
              <a:buNone/>
              <a:defRPr sz="2400" b="1"/>
            </a:lvl1pPr>
            <a:lvl2pPr marL="456433" indent="0">
              <a:buNone/>
              <a:defRPr sz="2000" b="1"/>
            </a:lvl2pPr>
            <a:lvl3pPr marL="912870" indent="0">
              <a:buNone/>
              <a:defRPr sz="1800" b="1"/>
            </a:lvl3pPr>
            <a:lvl4pPr marL="1369288" indent="0">
              <a:buNone/>
              <a:defRPr sz="1600" b="1"/>
            </a:lvl4pPr>
            <a:lvl5pPr marL="1825734" indent="0">
              <a:buNone/>
              <a:defRPr sz="1600" b="1"/>
            </a:lvl5pPr>
            <a:lvl6pPr marL="2282149" indent="0">
              <a:buNone/>
              <a:defRPr sz="1600" b="1"/>
            </a:lvl6pPr>
            <a:lvl7pPr marL="2738576" indent="0">
              <a:buNone/>
              <a:defRPr sz="1600" b="1"/>
            </a:lvl7pPr>
            <a:lvl8pPr marL="3195003" indent="0">
              <a:buNone/>
              <a:defRPr sz="1600" b="1"/>
            </a:lvl8pPr>
            <a:lvl9pPr marL="365143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58606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6184965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805378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86631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819484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33" indent="0">
              <a:buNone/>
              <a:defRPr sz="2800"/>
            </a:lvl2pPr>
            <a:lvl3pPr marL="912870" indent="0">
              <a:buNone/>
              <a:defRPr sz="2400"/>
            </a:lvl3pPr>
            <a:lvl4pPr marL="1369288" indent="0">
              <a:buNone/>
              <a:defRPr sz="2000"/>
            </a:lvl4pPr>
            <a:lvl5pPr marL="1825734" indent="0">
              <a:buNone/>
              <a:defRPr sz="2000"/>
            </a:lvl5pPr>
            <a:lvl6pPr marL="2282149" indent="0">
              <a:buNone/>
              <a:defRPr sz="2000"/>
            </a:lvl6pPr>
            <a:lvl7pPr marL="2738576" indent="0">
              <a:buNone/>
              <a:defRPr sz="2000"/>
            </a:lvl7pPr>
            <a:lvl8pPr marL="3195003" indent="0">
              <a:buNone/>
              <a:defRPr sz="2000"/>
            </a:lvl8pPr>
            <a:lvl9pPr marL="365143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33" indent="0">
              <a:buNone/>
              <a:defRPr sz="1200"/>
            </a:lvl2pPr>
            <a:lvl3pPr marL="912870" indent="0">
              <a:buNone/>
              <a:defRPr sz="1000"/>
            </a:lvl3pPr>
            <a:lvl4pPr marL="1369288" indent="0">
              <a:buNone/>
              <a:defRPr sz="900"/>
            </a:lvl4pPr>
            <a:lvl5pPr marL="1825734" indent="0">
              <a:buNone/>
              <a:defRPr sz="900"/>
            </a:lvl5pPr>
            <a:lvl6pPr marL="2282149" indent="0">
              <a:buNone/>
              <a:defRPr sz="900"/>
            </a:lvl6pPr>
            <a:lvl7pPr marL="2738576" indent="0">
              <a:buNone/>
              <a:defRPr sz="900"/>
            </a:lvl7pPr>
            <a:lvl8pPr marL="3195003" indent="0">
              <a:buNone/>
              <a:defRPr sz="900"/>
            </a:lvl8pPr>
            <a:lvl9pPr marL="365143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597636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066353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9582842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DDCFBC9-6C76-1A4C-A68F-50AEC8D7784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02442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EAA91A8-189E-D64D-BF78-33D1B5FB8F2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0541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3FCEABF-8CCE-0C40-AD2B-F743F9904F3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79601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BF841B1-AA5B-E145-8133-808329DA235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88115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endParaRPr lang="en-US">
              <a:solidFill>
                <a:prstClr val="black"/>
              </a:solidFill>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1/23/25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195736763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9D8855AC-62F8-E742-B6AC-25A42CE20AB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35468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A758C95-5938-FA4B-9321-B5650158C39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8994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A0401BF-86C3-5C42-8276-64C1199C92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2780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320BB768-E1B2-0841-9DE4-E42D3F5224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91138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4B754BA-DC0A-8E43-93FC-6DBA2B4A9715}"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16018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C5FD2B4-3DEE-0843-8DCD-F437BE8B5A9E}"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4702657"/>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E23DA4-76CC-A04C-9A4C-1467E8EA13F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8453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188" y="46038"/>
            <a:ext cx="3144837" cy="1046162"/>
          </a:xfrm>
          <a:custGeom>
            <a:avLst/>
            <a:gdLst>
              <a:gd name="T0" fmla="*/ 65524052 w 1981"/>
              <a:gd name="T1" fmla="*/ 269655796 h 659"/>
              <a:gd name="T2" fmla="*/ 105846546 w 1981"/>
              <a:gd name="T3" fmla="*/ 252015505 h 659"/>
              <a:gd name="T4" fmla="*/ 1806950950 w 1981"/>
              <a:gd name="T5" fmla="*/ 252015505 h 659"/>
              <a:gd name="T6" fmla="*/ 1932958743 w 1981"/>
              <a:gd name="T7" fmla="*/ 161289923 h 659"/>
              <a:gd name="T8" fmla="*/ 2018644042 w 1981"/>
              <a:gd name="T9" fmla="*/ 110886822 h 659"/>
              <a:gd name="T10" fmla="*/ 2104329340 w 1981"/>
              <a:gd name="T11" fmla="*/ 70564341 h 659"/>
              <a:gd name="T12" fmla="*/ 2147483647 w 1981"/>
              <a:gd name="T13" fmla="*/ 45362791 h 659"/>
              <a:gd name="T14" fmla="*/ 2147483647 w 1981"/>
              <a:gd name="T15" fmla="*/ 22680602 h 659"/>
              <a:gd name="T16" fmla="*/ 2147483647 w 1981"/>
              <a:gd name="T17" fmla="*/ 10080620 h 659"/>
              <a:gd name="T18" fmla="*/ 2147483647 w 1981"/>
              <a:gd name="T19" fmla="*/ 0 h 659"/>
              <a:gd name="T20" fmla="*/ 2147483647 w 1981"/>
              <a:gd name="T21" fmla="*/ 22680602 h 659"/>
              <a:gd name="T22" fmla="*/ 2147483647 w 1981"/>
              <a:gd name="T23" fmla="*/ 60483721 h 659"/>
              <a:gd name="T24" fmla="*/ 2147483647 w 1981"/>
              <a:gd name="T25" fmla="*/ 110886822 h 659"/>
              <a:gd name="T26" fmla="*/ 2147483647 w 1981"/>
              <a:gd name="T27" fmla="*/ 161289923 h 659"/>
              <a:gd name="T28" fmla="*/ 2147483647 w 1981"/>
              <a:gd name="T29" fmla="*/ 206652714 h 659"/>
              <a:gd name="T30" fmla="*/ 2147483647 w 1981"/>
              <a:gd name="T31" fmla="*/ 259575176 h 659"/>
              <a:gd name="T32" fmla="*/ 2147483647 w 1981"/>
              <a:gd name="T33" fmla="*/ 252015505 h 659"/>
              <a:gd name="T34" fmla="*/ 2147483647 w 1981"/>
              <a:gd name="T35" fmla="*/ 264615486 h 659"/>
              <a:gd name="T36" fmla="*/ 2147483647 w 1981"/>
              <a:gd name="T37" fmla="*/ 292337985 h 659"/>
              <a:gd name="T38" fmla="*/ 2147483647 w 1981"/>
              <a:gd name="T39" fmla="*/ 367942637 h 659"/>
              <a:gd name="T40" fmla="*/ 2147483647 w 1981"/>
              <a:gd name="T41" fmla="*/ 453627908 h 659"/>
              <a:gd name="T42" fmla="*/ 2147483647 w 1981"/>
              <a:gd name="T43" fmla="*/ 554434110 h 659"/>
              <a:gd name="T44" fmla="*/ 2147483647 w 1981"/>
              <a:gd name="T45" fmla="*/ 1408765877 h 659"/>
              <a:gd name="T46" fmla="*/ 2147483647 w 1981"/>
              <a:gd name="T47" fmla="*/ 1411286825 h 659"/>
              <a:gd name="T48" fmla="*/ 2147483647 w 1981"/>
              <a:gd name="T49" fmla="*/ 1653221710 h 659"/>
              <a:gd name="T50" fmla="*/ 2089208405 w 1981"/>
              <a:gd name="T51" fmla="*/ 1658262020 h 659"/>
              <a:gd name="T52" fmla="*/ 1748988159 w 1981"/>
              <a:gd name="T53" fmla="*/ 1396165895 h 659"/>
              <a:gd name="T54" fmla="*/ 186491533 w 1981"/>
              <a:gd name="T55" fmla="*/ 1408765877 h 659"/>
              <a:gd name="T56" fmla="*/ 0 w 1981"/>
              <a:gd name="T57" fmla="*/ 1408765877 h 659"/>
              <a:gd name="T58" fmla="*/ 0 w 1981"/>
              <a:gd name="T59" fmla="*/ 612396882 h 659"/>
              <a:gd name="T60" fmla="*/ 0 w 1981"/>
              <a:gd name="T61" fmla="*/ 493950389 h 659"/>
              <a:gd name="T62" fmla="*/ 20161247 w 1981"/>
              <a:gd name="T63" fmla="*/ 380542618 h 659"/>
              <a:gd name="T64" fmla="*/ 37801544 w 1981"/>
              <a:gd name="T65" fmla="*/ 322579846 h 659"/>
              <a:gd name="T66" fmla="*/ 65524052 w 1981"/>
              <a:gd name="T67" fmla="*/ 269655796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5" name="Oval 3"/>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6" name="Freeform 4"/>
          <p:cNvSpPr>
            <a:spLocks/>
          </p:cNvSpPr>
          <p:nvPr/>
        </p:nvSpPr>
        <p:spPr bwMode="auto">
          <a:xfrm>
            <a:off x="3022600" y="684213"/>
            <a:ext cx="3146425" cy="485775"/>
          </a:xfrm>
          <a:custGeom>
            <a:avLst/>
            <a:gdLst>
              <a:gd name="T0" fmla="*/ 241935000 w 1982"/>
              <a:gd name="T1" fmla="*/ 171370625 h 306"/>
              <a:gd name="T2" fmla="*/ 393144375 w 1982"/>
              <a:gd name="T3" fmla="*/ 171370625 h 306"/>
              <a:gd name="T4" fmla="*/ 511592513 w 1982"/>
              <a:gd name="T5" fmla="*/ 254536575 h 306"/>
              <a:gd name="T6" fmla="*/ 703124388 w 1982"/>
              <a:gd name="T7" fmla="*/ 206652813 h 306"/>
              <a:gd name="T8" fmla="*/ 922377188 w 1982"/>
              <a:gd name="T9" fmla="*/ 178931888 h 306"/>
              <a:gd name="T10" fmla="*/ 1076107513 w 1982"/>
              <a:gd name="T11" fmla="*/ 231854375 h 306"/>
              <a:gd name="T12" fmla="*/ 1242437825 w 1982"/>
              <a:gd name="T13" fmla="*/ 206652813 h 306"/>
              <a:gd name="T14" fmla="*/ 1509574388 w 1982"/>
              <a:gd name="T15" fmla="*/ 219254388 h 306"/>
              <a:gd name="T16" fmla="*/ 1680945013 w 1982"/>
              <a:gd name="T17" fmla="*/ 254536575 h 306"/>
              <a:gd name="T18" fmla="*/ 1930439688 w 1982"/>
              <a:gd name="T19" fmla="*/ 322580000 h 306"/>
              <a:gd name="T20" fmla="*/ 2051407188 w 1982"/>
              <a:gd name="T21" fmla="*/ 398184688 h 306"/>
              <a:gd name="T22" fmla="*/ 2142132813 w 1982"/>
              <a:gd name="T23" fmla="*/ 524192500 h 306"/>
              <a:gd name="T24" fmla="*/ 2147483647 w 1982"/>
              <a:gd name="T25" fmla="*/ 519152188 h 306"/>
              <a:gd name="T26" fmla="*/ 2147483647 w 1982"/>
              <a:gd name="T27" fmla="*/ 559474688 h 306"/>
              <a:gd name="T28" fmla="*/ 2147483647 w 1982"/>
              <a:gd name="T29" fmla="*/ 529232813 h 306"/>
              <a:gd name="T30" fmla="*/ 2147483647 w 1982"/>
              <a:gd name="T31" fmla="*/ 488910313 h 306"/>
              <a:gd name="T32" fmla="*/ 2147483647 w 1982"/>
              <a:gd name="T33" fmla="*/ 408265313 h 306"/>
              <a:gd name="T34" fmla="*/ 2147483647 w 1982"/>
              <a:gd name="T35" fmla="*/ 274697825 h 306"/>
              <a:gd name="T36" fmla="*/ 2147483647 w 1982"/>
              <a:gd name="T37" fmla="*/ 209173763 h 306"/>
              <a:gd name="T38" fmla="*/ 2147483647 w 1982"/>
              <a:gd name="T39" fmla="*/ 226814063 h 306"/>
              <a:gd name="T40" fmla="*/ 2147483647 w 1982"/>
              <a:gd name="T41" fmla="*/ 229335013 h 306"/>
              <a:gd name="T42" fmla="*/ 2147483647 w 1982"/>
              <a:gd name="T43" fmla="*/ 279738138 h 306"/>
              <a:gd name="T44" fmla="*/ 2147483647 w 1982"/>
              <a:gd name="T45" fmla="*/ 206652813 h 306"/>
              <a:gd name="T46" fmla="*/ 2147483647 w 1982"/>
              <a:gd name="T47" fmla="*/ 221773750 h 306"/>
              <a:gd name="T48" fmla="*/ 2147483647 w 1982"/>
              <a:gd name="T49" fmla="*/ 133569075 h 306"/>
              <a:gd name="T50" fmla="*/ 2147483647 w 1982"/>
              <a:gd name="T51" fmla="*/ 143649700 h 306"/>
              <a:gd name="T52" fmla="*/ 2147483647 w 1982"/>
              <a:gd name="T53" fmla="*/ 27722513 h 306"/>
              <a:gd name="T54" fmla="*/ 2147483647 w 1982"/>
              <a:gd name="T55" fmla="*/ 128528763 h 306"/>
              <a:gd name="T56" fmla="*/ 2147483647 w 1982"/>
              <a:gd name="T57" fmla="*/ 0 h 306"/>
              <a:gd name="T58" fmla="*/ 2147483647 w 1982"/>
              <a:gd name="T59" fmla="*/ 153730325 h 306"/>
              <a:gd name="T60" fmla="*/ 2147483647 w 1982"/>
              <a:gd name="T61" fmla="*/ 65524063 h 306"/>
              <a:gd name="T62" fmla="*/ 2147483647 w 1982"/>
              <a:gd name="T63" fmla="*/ 115927188 h 306"/>
              <a:gd name="T64" fmla="*/ 2147483647 w 1982"/>
              <a:gd name="T65" fmla="*/ 579635938 h 306"/>
              <a:gd name="T66" fmla="*/ 2147483647 w 1982"/>
              <a:gd name="T67" fmla="*/ 768648450 h 306"/>
              <a:gd name="T68" fmla="*/ 1761590013 w 1982"/>
              <a:gd name="T69" fmla="*/ 395665325 h 306"/>
              <a:gd name="T70" fmla="*/ 0 w 1982"/>
              <a:gd name="T71" fmla="*/ 78125638 h 306"/>
              <a:gd name="T72" fmla="*/ 73085325 w 1982"/>
              <a:gd name="T73" fmla="*/ 133569075 h 306"/>
              <a:gd name="T74" fmla="*/ 171370625 w 1982"/>
              <a:gd name="T75" fmla="*/ 153730325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7" name="Freeform 5"/>
          <p:cNvSpPr>
            <a:spLocks/>
          </p:cNvSpPr>
          <p:nvPr/>
        </p:nvSpPr>
        <p:spPr bwMode="auto">
          <a:xfrm>
            <a:off x="3022600" y="771525"/>
            <a:ext cx="3146425" cy="490538"/>
          </a:xfrm>
          <a:custGeom>
            <a:avLst/>
            <a:gdLst>
              <a:gd name="T0" fmla="*/ 105846563 w 1982"/>
              <a:gd name="T1" fmla="*/ 504031764 h 309"/>
              <a:gd name="T2" fmla="*/ 1799391563 w 1982"/>
              <a:gd name="T3" fmla="*/ 506552716 h 309"/>
              <a:gd name="T4" fmla="*/ 1945560625 w 1982"/>
              <a:gd name="T5" fmla="*/ 627520340 h 309"/>
              <a:gd name="T6" fmla="*/ 2127011875 w 1982"/>
              <a:gd name="T7" fmla="*/ 708165422 h 309"/>
              <a:gd name="T8" fmla="*/ 2147483647 w 1982"/>
              <a:gd name="T9" fmla="*/ 758568598 h 309"/>
              <a:gd name="T10" fmla="*/ 2147483647 w 1982"/>
              <a:gd name="T11" fmla="*/ 758568598 h 309"/>
              <a:gd name="T12" fmla="*/ 2147483647 w 1982"/>
              <a:gd name="T13" fmla="*/ 637600975 h 309"/>
              <a:gd name="T14" fmla="*/ 2147483647 w 1982"/>
              <a:gd name="T15" fmla="*/ 504031764 h 309"/>
              <a:gd name="T16" fmla="*/ 2147483647 w 1982"/>
              <a:gd name="T17" fmla="*/ 501512399 h 309"/>
              <a:gd name="T18" fmla="*/ 2147483647 w 1982"/>
              <a:gd name="T19" fmla="*/ 463709223 h 309"/>
              <a:gd name="T20" fmla="*/ 2147483647 w 1982"/>
              <a:gd name="T21" fmla="*/ 390625411 h 309"/>
              <a:gd name="T22" fmla="*/ 2147483647 w 1982"/>
              <a:gd name="T23" fmla="*/ 0 h 309"/>
              <a:gd name="T24" fmla="*/ 2147483647 w 1982"/>
              <a:gd name="T25" fmla="*/ 73085399 h 309"/>
              <a:gd name="T26" fmla="*/ 2147483647 w 1982"/>
              <a:gd name="T27" fmla="*/ 133569211 h 309"/>
              <a:gd name="T28" fmla="*/ 2147483647 w 1982"/>
              <a:gd name="T29" fmla="*/ 95766035 h 309"/>
              <a:gd name="T30" fmla="*/ 2147483647 w 1982"/>
              <a:gd name="T31" fmla="*/ 57964447 h 309"/>
              <a:gd name="T32" fmla="*/ 2147483647 w 1982"/>
              <a:gd name="T33" fmla="*/ 133569211 h 309"/>
              <a:gd name="T34" fmla="*/ 2147483647 w 1982"/>
              <a:gd name="T35" fmla="*/ 95766035 h 309"/>
              <a:gd name="T36" fmla="*/ 2147483647 w 1982"/>
              <a:gd name="T37" fmla="*/ 78125717 h 309"/>
              <a:gd name="T38" fmla="*/ 2147483647 w 1982"/>
              <a:gd name="T39" fmla="*/ 153730482 h 309"/>
              <a:gd name="T40" fmla="*/ 2147483647 w 1982"/>
              <a:gd name="T41" fmla="*/ 133569211 h 309"/>
              <a:gd name="T42" fmla="*/ 2147483647 w 1982"/>
              <a:gd name="T43" fmla="*/ 153730482 h 309"/>
              <a:gd name="T44" fmla="*/ 2147483647 w 1982"/>
              <a:gd name="T45" fmla="*/ 133569211 h 309"/>
              <a:gd name="T46" fmla="*/ 2147483647 w 1982"/>
              <a:gd name="T47" fmla="*/ 191532070 h 309"/>
              <a:gd name="T48" fmla="*/ 2147483647 w 1982"/>
              <a:gd name="T49" fmla="*/ 138609529 h 309"/>
              <a:gd name="T50" fmla="*/ 2147483647 w 1982"/>
              <a:gd name="T51" fmla="*/ 181451435 h 309"/>
              <a:gd name="T52" fmla="*/ 2147483647 w 1982"/>
              <a:gd name="T53" fmla="*/ 173891752 h 309"/>
              <a:gd name="T54" fmla="*/ 2147483647 w 1982"/>
              <a:gd name="T55" fmla="*/ 327620646 h 309"/>
              <a:gd name="T56" fmla="*/ 2147483647 w 1982"/>
              <a:gd name="T57" fmla="*/ 448588270 h 309"/>
              <a:gd name="T58" fmla="*/ 2147483647 w 1982"/>
              <a:gd name="T59" fmla="*/ 493951128 h 309"/>
              <a:gd name="T60" fmla="*/ 2147483647 w 1982"/>
              <a:gd name="T61" fmla="*/ 536794622 h 309"/>
              <a:gd name="T62" fmla="*/ 2147483647 w 1982"/>
              <a:gd name="T63" fmla="*/ 556955893 h 309"/>
              <a:gd name="T64" fmla="*/ 2147483647 w 1982"/>
              <a:gd name="T65" fmla="*/ 587197799 h 309"/>
              <a:gd name="T66" fmla="*/ 1995963750 w 1982"/>
              <a:gd name="T67" fmla="*/ 468749540 h 309"/>
              <a:gd name="T68" fmla="*/ 1817033450 w 1982"/>
              <a:gd name="T69" fmla="*/ 229335246 h 309"/>
              <a:gd name="T70" fmla="*/ 1597779063 w 1982"/>
              <a:gd name="T71" fmla="*/ 191532070 h 309"/>
              <a:gd name="T72" fmla="*/ 1325602188 w 1982"/>
              <a:gd name="T73" fmla="*/ 133569211 h 309"/>
              <a:gd name="T74" fmla="*/ 1045865638 w 1982"/>
              <a:gd name="T75" fmla="*/ 95766035 h 309"/>
              <a:gd name="T76" fmla="*/ 854333763 w 1982"/>
              <a:gd name="T77" fmla="*/ 143649846 h 309"/>
              <a:gd name="T78" fmla="*/ 743446888 w 1982"/>
              <a:gd name="T79" fmla="*/ 128528894 h 309"/>
              <a:gd name="T80" fmla="*/ 582156888 w 1982"/>
              <a:gd name="T81" fmla="*/ 148690164 h 309"/>
              <a:gd name="T82" fmla="*/ 408265313 w 1982"/>
              <a:gd name="T83" fmla="*/ 143649846 h 309"/>
              <a:gd name="T84" fmla="*/ 226814063 w 1982"/>
              <a:gd name="T85" fmla="*/ 176411117 h 309"/>
              <a:gd name="T86" fmla="*/ 45362813 w 1982"/>
              <a:gd name="T87" fmla="*/ 153730482 h 309"/>
              <a:gd name="T88" fmla="*/ 5040313 w 1982"/>
              <a:gd name="T89" fmla="*/ 302419058 h 309"/>
              <a:gd name="T90" fmla="*/ 35282188 w 1982"/>
              <a:gd name="T91" fmla="*/ 478830176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8" name="Freeform 6"/>
          <p:cNvSpPr>
            <a:spLocks/>
          </p:cNvSpPr>
          <p:nvPr/>
        </p:nvSpPr>
        <p:spPr bwMode="auto">
          <a:xfrm>
            <a:off x="3044825" y="850900"/>
            <a:ext cx="3086100" cy="365125"/>
          </a:xfrm>
          <a:custGeom>
            <a:avLst/>
            <a:gdLst>
              <a:gd name="T0" fmla="*/ 1202115325 w 1944"/>
              <a:gd name="T1" fmla="*/ 181451250 h 230"/>
              <a:gd name="T2" fmla="*/ 877014375 w 1944"/>
              <a:gd name="T3" fmla="*/ 204133450 h 230"/>
              <a:gd name="T4" fmla="*/ 388104063 w 1944"/>
              <a:gd name="T5" fmla="*/ 204133450 h 230"/>
              <a:gd name="T6" fmla="*/ 161290000 w 1944"/>
              <a:gd name="T7" fmla="*/ 199093138 h 230"/>
              <a:gd name="T8" fmla="*/ 30241875 w 1944"/>
              <a:gd name="T9" fmla="*/ 146169063 h 230"/>
              <a:gd name="T10" fmla="*/ 0 w 1944"/>
              <a:gd name="T11" fmla="*/ 186491563 h 230"/>
              <a:gd name="T12" fmla="*/ 183972200 w 1944"/>
              <a:gd name="T13" fmla="*/ 259576888 h 230"/>
              <a:gd name="T14" fmla="*/ 410786263 w 1944"/>
              <a:gd name="T15" fmla="*/ 254536575 h 230"/>
              <a:gd name="T16" fmla="*/ 534273125 w 1944"/>
              <a:gd name="T17" fmla="*/ 264617200 h 230"/>
              <a:gd name="T18" fmla="*/ 816530625 w 1944"/>
              <a:gd name="T19" fmla="*/ 274697825 h 230"/>
              <a:gd name="T20" fmla="*/ 1363405325 w 1944"/>
              <a:gd name="T21" fmla="*/ 254536575 h 230"/>
              <a:gd name="T22" fmla="*/ 1759069063 w 1944"/>
              <a:gd name="T23" fmla="*/ 259576888 h 230"/>
              <a:gd name="T24" fmla="*/ 1938000950 w 1944"/>
              <a:gd name="T25" fmla="*/ 423386250 h 230"/>
              <a:gd name="T26" fmla="*/ 2147483647 w 1944"/>
              <a:gd name="T27" fmla="*/ 549394063 h 230"/>
              <a:gd name="T28" fmla="*/ 2147483647 w 1944"/>
              <a:gd name="T29" fmla="*/ 577116575 h 230"/>
              <a:gd name="T30" fmla="*/ 2147483647 w 1944"/>
              <a:gd name="T31" fmla="*/ 488910313 h 230"/>
              <a:gd name="T32" fmla="*/ 2147483647 w 1944"/>
              <a:gd name="T33" fmla="*/ 330141263 h 230"/>
              <a:gd name="T34" fmla="*/ 2147483647 w 1944"/>
              <a:gd name="T35" fmla="*/ 269657513 h 230"/>
              <a:gd name="T36" fmla="*/ 2147483647 w 1944"/>
              <a:gd name="T37" fmla="*/ 274697825 h 230"/>
              <a:gd name="T38" fmla="*/ 2147483647 w 1944"/>
              <a:gd name="T39" fmla="*/ 269657513 h 230"/>
              <a:gd name="T40" fmla="*/ 2147483647 w 1944"/>
              <a:gd name="T41" fmla="*/ 269657513 h 230"/>
              <a:gd name="T42" fmla="*/ 2147483647 w 1944"/>
              <a:gd name="T43" fmla="*/ 279738138 h 230"/>
              <a:gd name="T44" fmla="*/ 2147483647 w 1944"/>
              <a:gd name="T45" fmla="*/ 136088438 h 230"/>
              <a:gd name="T46" fmla="*/ 2147483647 w 1944"/>
              <a:gd name="T47" fmla="*/ 151209375 h 230"/>
              <a:gd name="T48" fmla="*/ 2147483647 w 1944"/>
              <a:gd name="T49" fmla="*/ 239415638 h 230"/>
              <a:gd name="T50" fmla="*/ 2147483647 w 1944"/>
              <a:gd name="T51" fmla="*/ 229335013 h 230"/>
              <a:gd name="T52" fmla="*/ 2147483647 w 1944"/>
              <a:gd name="T53" fmla="*/ 234375325 h 230"/>
              <a:gd name="T54" fmla="*/ 2147483647 w 1944"/>
              <a:gd name="T55" fmla="*/ 249496263 h 230"/>
              <a:gd name="T56" fmla="*/ 2147483647 w 1944"/>
              <a:gd name="T57" fmla="*/ 214214075 h 230"/>
              <a:gd name="T58" fmla="*/ 2147483647 w 1944"/>
              <a:gd name="T59" fmla="*/ 131048125 h 230"/>
              <a:gd name="T60" fmla="*/ 2147483647 w 1944"/>
              <a:gd name="T61" fmla="*/ 90725625 h 230"/>
              <a:gd name="T62" fmla="*/ 2147483647 w 1944"/>
              <a:gd name="T63" fmla="*/ 289818763 h 230"/>
              <a:gd name="T64" fmla="*/ 2147483647 w 1944"/>
              <a:gd name="T65" fmla="*/ 408265313 h 230"/>
              <a:gd name="T66" fmla="*/ 2147483647 w 1944"/>
              <a:gd name="T67" fmla="*/ 453628125 h 230"/>
              <a:gd name="T68" fmla="*/ 2147483647 w 1944"/>
              <a:gd name="T69" fmla="*/ 498990938 h 230"/>
              <a:gd name="T70" fmla="*/ 2147483647 w 1944"/>
              <a:gd name="T71" fmla="*/ 443547500 h 230"/>
              <a:gd name="T72" fmla="*/ 2079129700 w 1944"/>
              <a:gd name="T73" fmla="*/ 375504075 h 230"/>
              <a:gd name="T74" fmla="*/ 1943041263 w 1944"/>
              <a:gd name="T75" fmla="*/ 345262200 h 230"/>
              <a:gd name="T76" fmla="*/ 1839714063 w 1944"/>
              <a:gd name="T77" fmla="*/ 249496263 h 230"/>
              <a:gd name="T78" fmla="*/ 1726307825 w 1944"/>
              <a:gd name="T79" fmla="*/ 95765938 h 230"/>
              <a:gd name="T80" fmla="*/ 1650703138 w 1944"/>
              <a:gd name="T81" fmla="*/ 171370625 h 230"/>
              <a:gd name="T82" fmla="*/ 1353324700 w 1944"/>
              <a:gd name="T83" fmla="*/ 194052825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 name="Freeform 7"/>
          <p:cNvSpPr>
            <a:spLocks/>
          </p:cNvSpPr>
          <p:nvPr/>
        </p:nvSpPr>
        <p:spPr bwMode="auto">
          <a:xfrm>
            <a:off x="5057775" y="358775"/>
            <a:ext cx="193675" cy="649288"/>
          </a:xfrm>
          <a:custGeom>
            <a:avLst/>
            <a:gdLst>
              <a:gd name="T0" fmla="*/ 206652813 w 122"/>
              <a:gd name="T1" fmla="*/ 25201582 h 409"/>
              <a:gd name="T2" fmla="*/ 189012513 w 122"/>
              <a:gd name="T3" fmla="*/ 100806328 h 409"/>
              <a:gd name="T4" fmla="*/ 304939700 w 122"/>
              <a:gd name="T5" fmla="*/ 110886960 h 409"/>
              <a:gd name="T6" fmla="*/ 259576888 w 122"/>
              <a:gd name="T7" fmla="*/ 246975503 h 409"/>
              <a:gd name="T8" fmla="*/ 264617200 w 122"/>
              <a:gd name="T9" fmla="*/ 352822147 h 409"/>
              <a:gd name="T10" fmla="*/ 292338125 w 122"/>
              <a:gd name="T11" fmla="*/ 443547842 h 409"/>
              <a:gd name="T12" fmla="*/ 244455950 w 122"/>
              <a:gd name="T13" fmla="*/ 539313853 h 409"/>
              <a:gd name="T14" fmla="*/ 226814063 w 122"/>
              <a:gd name="T15" fmla="*/ 635079864 h 409"/>
              <a:gd name="T16" fmla="*/ 206652813 w 122"/>
              <a:gd name="T17" fmla="*/ 730845875 h 409"/>
              <a:gd name="T18" fmla="*/ 166330313 w 122"/>
              <a:gd name="T19" fmla="*/ 796369988 h 409"/>
              <a:gd name="T20" fmla="*/ 128528763 w 122"/>
              <a:gd name="T21" fmla="*/ 861894101 h 409"/>
              <a:gd name="T22" fmla="*/ 80645000 w 122"/>
              <a:gd name="T23" fmla="*/ 927418214 h 409"/>
              <a:gd name="T24" fmla="*/ 52924075 w 122"/>
              <a:gd name="T25" fmla="*/ 972781062 h 409"/>
              <a:gd name="T26" fmla="*/ 0 w 122"/>
              <a:gd name="T27" fmla="*/ 1028224542 h 409"/>
              <a:gd name="T28" fmla="*/ 30241875 w 122"/>
              <a:gd name="T29" fmla="*/ 927418214 h 409"/>
              <a:gd name="T30" fmla="*/ 95765938 w 122"/>
              <a:gd name="T31" fmla="*/ 856853785 h 409"/>
              <a:gd name="T32" fmla="*/ 85685313 w 122"/>
              <a:gd name="T33" fmla="*/ 776208723 h 409"/>
              <a:gd name="T34" fmla="*/ 146169063 w 122"/>
              <a:gd name="T35" fmla="*/ 675402395 h 409"/>
              <a:gd name="T36" fmla="*/ 178931888 w 122"/>
              <a:gd name="T37" fmla="*/ 554434802 h 409"/>
              <a:gd name="T38" fmla="*/ 161290000 w 122"/>
              <a:gd name="T39" fmla="*/ 438507525 h 409"/>
              <a:gd name="T40" fmla="*/ 173891575 w 122"/>
              <a:gd name="T41" fmla="*/ 342741514 h 409"/>
              <a:gd name="T42" fmla="*/ 161290000 w 122"/>
              <a:gd name="T43" fmla="*/ 277217401 h 409"/>
              <a:gd name="T44" fmla="*/ 75604688 w 122"/>
              <a:gd name="T45" fmla="*/ 146169175 h 409"/>
              <a:gd name="T46" fmla="*/ 25201563 w 122"/>
              <a:gd name="T47" fmla="*/ 15120949 h 409"/>
              <a:gd name="T48" fmla="*/ 199093138 w 122"/>
              <a:gd name="T49" fmla="*/ 0 h 409"/>
              <a:gd name="T50" fmla="*/ 206652813 w 122"/>
              <a:gd name="T51" fmla="*/ 25201582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0" name="Freeform 8"/>
          <p:cNvSpPr>
            <a:spLocks/>
          </p:cNvSpPr>
          <p:nvPr/>
        </p:nvSpPr>
        <p:spPr bwMode="auto">
          <a:xfrm>
            <a:off x="3052763" y="4763"/>
            <a:ext cx="3092450" cy="642937"/>
          </a:xfrm>
          <a:custGeom>
            <a:avLst/>
            <a:gdLst>
              <a:gd name="T0" fmla="*/ 0 w 1948"/>
              <a:gd name="T1" fmla="*/ 1020661694 h 405"/>
              <a:gd name="T2" fmla="*/ 20161250 w 1948"/>
              <a:gd name="T3" fmla="*/ 599796721 h 405"/>
              <a:gd name="T4" fmla="*/ 93246575 w 1948"/>
              <a:gd name="T5" fmla="*/ 501509910 h 405"/>
              <a:gd name="T6" fmla="*/ 221773750 w 1948"/>
              <a:gd name="T7" fmla="*/ 564514561 h 405"/>
              <a:gd name="T8" fmla="*/ 340221888 w 1948"/>
              <a:gd name="T9" fmla="*/ 491429293 h 405"/>
              <a:gd name="T10" fmla="*/ 466229700 w 1948"/>
              <a:gd name="T11" fmla="*/ 559474252 h 405"/>
              <a:gd name="T12" fmla="*/ 609877813 w 1948"/>
              <a:gd name="T13" fmla="*/ 559474252 h 405"/>
              <a:gd name="T14" fmla="*/ 831651563 w 1948"/>
              <a:gd name="T15" fmla="*/ 531751761 h 405"/>
              <a:gd name="T16" fmla="*/ 995462513 w 1948"/>
              <a:gd name="T17" fmla="*/ 468748698 h 405"/>
              <a:gd name="T18" fmla="*/ 1154231563 w 1948"/>
              <a:gd name="T19" fmla="*/ 531751761 h 405"/>
              <a:gd name="T20" fmla="*/ 1247478138 w 1948"/>
              <a:gd name="T21" fmla="*/ 551912996 h 405"/>
              <a:gd name="T22" fmla="*/ 1444050325 w 1948"/>
              <a:gd name="T23" fmla="*/ 529232401 h 405"/>
              <a:gd name="T24" fmla="*/ 1794351250 w 1948"/>
              <a:gd name="T25" fmla="*/ 463708389 h 405"/>
              <a:gd name="T26" fmla="*/ 1993444388 w 1948"/>
              <a:gd name="T27" fmla="*/ 312499132 h 405"/>
              <a:gd name="T28" fmla="*/ 1955641250 w 1948"/>
              <a:gd name="T29" fmla="*/ 456147133 h 405"/>
              <a:gd name="T30" fmla="*/ 2121971563 w 1948"/>
              <a:gd name="T31" fmla="*/ 511590527 h 405"/>
              <a:gd name="T32" fmla="*/ 2147483647 w 1948"/>
              <a:gd name="T33" fmla="*/ 612396699 h 405"/>
              <a:gd name="T34" fmla="*/ 2147483647 w 1948"/>
              <a:gd name="T35" fmla="*/ 693041636 h 405"/>
              <a:gd name="T36" fmla="*/ 2147483647 w 1948"/>
              <a:gd name="T37" fmla="*/ 693041636 h 405"/>
              <a:gd name="T38" fmla="*/ 2147483647 w 1948"/>
              <a:gd name="T39" fmla="*/ 561993613 h 405"/>
              <a:gd name="T40" fmla="*/ 2147483647 w 1948"/>
              <a:gd name="T41" fmla="*/ 393144069 h 405"/>
              <a:gd name="T42" fmla="*/ 2147483647 w 1948"/>
              <a:gd name="T43" fmla="*/ 307458823 h 405"/>
              <a:gd name="T44" fmla="*/ 2147483647 w 1948"/>
              <a:gd name="T45" fmla="*/ 226813886 h 405"/>
              <a:gd name="T46" fmla="*/ 2139613450 w 1948"/>
              <a:gd name="T47" fmla="*/ 201612343 h 405"/>
              <a:gd name="T48" fmla="*/ 2147483647 w 1948"/>
              <a:gd name="T49" fmla="*/ 146168949 h 405"/>
              <a:gd name="T50" fmla="*/ 2147483647 w 1948"/>
              <a:gd name="T51" fmla="*/ 196572035 h 405"/>
              <a:gd name="T52" fmla="*/ 2147483647 w 1948"/>
              <a:gd name="T53" fmla="*/ 216733269 h 405"/>
              <a:gd name="T54" fmla="*/ 2147483647 w 1948"/>
              <a:gd name="T55" fmla="*/ 413305304 h 405"/>
              <a:gd name="T56" fmla="*/ 2147483647 w 1948"/>
              <a:gd name="T57" fmla="*/ 539313018 h 405"/>
              <a:gd name="T58" fmla="*/ 2147483647 w 1948"/>
              <a:gd name="T59" fmla="*/ 546872687 h 405"/>
              <a:gd name="T60" fmla="*/ 2147483647 w 1948"/>
              <a:gd name="T61" fmla="*/ 491429293 h 405"/>
              <a:gd name="T62" fmla="*/ 2147483647 w 1948"/>
              <a:gd name="T63" fmla="*/ 539313018 h 405"/>
              <a:gd name="T64" fmla="*/ 2147483647 w 1948"/>
              <a:gd name="T65" fmla="*/ 498990549 h 405"/>
              <a:gd name="T66" fmla="*/ 2147483647 w 1948"/>
              <a:gd name="T67" fmla="*/ 564514561 h 405"/>
              <a:gd name="T68" fmla="*/ 2147483647 w 1948"/>
              <a:gd name="T69" fmla="*/ 559474252 h 405"/>
              <a:gd name="T70" fmla="*/ 2147483647 w 1948"/>
              <a:gd name="T71" fmla="*/ 501509910 h 405"/>
              <a:gd name="T72" fmla="*/ 2147483647 w 1948"/>
              <a:gd name="T73" fmla="*/ 567033922 h 405"/>
              <a:gd name="T74" fmla="*/ 2147483647 w 1948"/>
              <a:gd name="T75" fmla="*/ 539313018 h 405"/>
              <a:gd name="T76" fmla="*/ 2147483647 w 1948"/>
              <a:gd name="T77" fmla="*/ 577114539 h 405"/>
              <a:gd name="T78" fmla="*/ 2147483647 w 1948"/>
              <a:gd name="T79" fmla="*/ 531751761 h 405"/>
              <a:gd name="T80" fmla="*/ 2147483647 w 1948"/>
              <a:gd name="T81" fmla="*/ 640119190 h 405"/>
              <a:gd name="T82" fmla="*/ 2147483647 w 1948"/>
              <a:gd name="T83" fmla="*/ 599796721 h 405"/>
              <a:gd name="T84" fmla="*/ 2147483647 w 1948"/>
              <a:gd name="T85" fmla="*/ 428426229 h 405"/>
              <a:gd name="T86" fmla="*/ 2147483647 w 1948"/>
              <a:gd name="T87" fmla="*/ 352821601 h 405"/>
              <a:gd name="T88" fmla="*/ 2147483647 w 1948"/>
              <a:gd name="T89" fmla="*/ 383063452 h 405"/>
              <a:gd name="T90" fmla="*/ 2147483647 w 1948"/>
              <a:gd name="T91" fmla="*/ 352821601 h 405"/>
              <a:gd name="T92" fmla="*/ 2147483647 w 1948"/>
              <a:gd name="T93" fmla="*/ 357861909 h 405"/>
              <a:gd name="T94" fmla="*/ 2147483647 w 1948"/>
              <a:gd name="T95" fmla="*/ 352821601 h 405"/>
              <a:gd name="T96" fmla="*/ 2147483647 w 1948"/>
              <a:gd name="T97" fmla="*/ 365421578 h 405"/>
              <a:gd name="T98" fmla="*/ 2147483647 w 1948"/>
              <a:gd name="T99" fmla="*/ 365421578 h 405"/>
              <a:gd name="T100" fmla="*/ 2147483647 w 1948"/>
              <a:gd name="T101" fmla="*/ 367942526 h 405"/>
              <a:gd name="T102" fmla="*/ 2147483647 w 1948"/>
              <a:gd name="T103" fmla="*/ 365421578 h 405"/>
              <a:gd name="T104" fmla="*/ 2147483647 w 1948"/>
              <a:gd name="T105" fmla="*/ 257055738 h 405"/>
              <a:gd name="T106" fmla="*/ 2147483647 w 1948"/>
              <a:gd name="T107" fmla="*/ 98285224 h 405"/>
              <a:gd name="T108" fmla="*/ 2147483647 w 1948"/>
              <a:gd name="T109" fmla="*/ 0 h 405"/>
              <a:gd name="T110" fmla="*/ 2069049075 w 1948"/>
              <a:gd name="T111" fmla="*/ 78123989 h 405"/>
              <a:gd name="T112" fmla="*/ 1703625625 w 1948"/>
              <a:gd name="T113" fmla="*/ 327620058 h 405"/>
              <a:gd name="T114" fmla="*/ 1406247188 w 1948"/>
              <a:gd name="T115" fmla="*/ 383063452 h 405"/>
              <a:gd name="T116" fmla="*/ 995462513 w 1948"/>
              <a:gd name="T117" fmla="*/ 370461887 h 405"/>
              <a:gd name="T118" fmla="*/ 589716563 w 1948"/>
              <a:gd name="T119" fmla="*/ 370461887 h 405"/>
              <a:gd name="T120" fmla="*/ 128528763 w 1948"/>
              <a:gd name="T121" fmla="*/ 357861909 h 405"/>
              <a:gd name="T122" fmla="*/ 10080625 w 1948"/>
              <a:gd name="T123" fmla="*/ 433466538 h 405"/>
              <a:gd name="T124" fmla="*/ 0 w 1948"/>
              <a:gd name="T125" fmla="*/ 682961019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1" name="Freeform 9"/>
          <p:cNvSpPr>
            <a:spLocks/>
          </p:cNvSpPr>
          <p:nvPr/>
        </p:nvSpPr>
        <p:spPr bwMode="auto">
          <a:xfrm>
            <a:off x="3981450" y="334963"/>
            <a:ext cx="142875" cy="638175"/>
          </a:xfrm>
          <a:custGeom>
            <a:avLst/>
            <a:gdLst>
              <a:gd name="T0" fmla="*/ 52924075 w 90"/>
              <a:gd name="T1" fmla="*/ 25201563 h 402"/>
              <a:gd name="T2" fmla="*/ 70564375 w 90"/>
              <a:gd name="T3" fmla="*/ 100806250 h 402"/>
              <a:gd name="T4" fmla="*/ 52924075 w 90"/>
              <a:gd name="T5" fmla="*/ 136088438 h 402"/>
              <a:gd name="T6" fmla="*/ 25201563 w 90"/>
              <a:gd name="T7" fmla="*/ 249496263 h 402"/>
              <a:gd name="T8" fmla="*/ 5040313 w 90"/>
              <a:gd name="T9" fmla="*/ 347781563 h 402"/>
              <a:gd name="T10" fmla="*/ 0 w 90"/>
              <a:gd name="T11" fmla="*/ 435987825 h 402"/>
              <a:gd name="T12" fmla="*/ 20161250 w 90"/>
              <a:gd name="T13" fmla="*/ 541834388 h 402"/>
              <a:gd name="T14" fmla="*/ 32762825 w 90"/>
              <a:gd name="T15" fmla="*/ 645160000 h 402"/>
              <a:gd name="T16" fmla="*/ 52924075 w 90"/>
              <a:gd name="T17" fmla="*/ 743446888 h 402"/>
              <a:gd name="T18" fmla="*/ 108367513 w 90"/>
              <a:gd name="T19" fmla="*/ 803930638 h 402"/>
              <a:gd name="T20" fmla="*/ 131048125 w 90"/>
              <a:gd name="T21" fmla="*/ 877014375 h 402"/>
              <a:gd name="T22" fmla="*/ 178931888 w 90"/>
              <a:gd name="T23" fmla="*/ 942538438 h 402"/>
              <a:gd name="T24" fmla="*/ 224294700 w 90"/>
              <a:gd name="T25" fmla="*/ 1010583450 h 402"/>
              <a:gd name="T26" fmla="*/ 206652813 w 90"/>
              <a:gd name="T27" fmla="*/ 947578750 h 402"/>
              <a:gd name="T28" fmla="*/ 163810950 w 90"/>
              <a:gd name="T29" fmla="*/ 871974063 h 402"/>
              <a:gd name="T30" fmla="*/ 173891575 w 90"/>
              <a:gd name="T31" fmla="*/ 788809700 h 402"/>
              <a:gd name="T32" fmla="*/ 113407825 w 90"/>
              <a:gd name="T33" fmla="*/ 685482500 h 402"/>
              <a:gd name="T34" fmla="*/ 57964388 w 90"/>
              <a:gd name="T35" fmla="*/ 561995638 h 402"/>
              <a:gd name="T36" fmla="*/ 47883763 w 90"/>
              <a:gd name="T37" fmla="*/ 378023438 h 402"/>
              <a:gd name="T38" fmla="*/ 70564375 w 90"/>
              <a:gd name="T39" fmla="*/ 259576888 h 402"/>
              <a:gd name="T40" fmla="*/ 103327200 w 90"/>
              <a:gd name="T41" fmla="*/ 136088438 h 402"/>
              <a:gd name="T42" fmla="*/ 108367513 w 90"/>
              <a:gd name="T43" fmla="*/ 50403125 h 402"/>
              <a:gd name="T44" fmla="*/ 57964388 w 90"/>
              <a:gd name="T45" fmla="*/ 0 h 402"/>
              <a:gd name="T46" fmla="*/ 52924075 w 90"/>
              <a:gd name="T47" fmla="*/ 25201563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12" name="Group 10"/>
          <p:cNvGrpSpPr>
            <a:grpSpLocks/>
          </p:cNvGrpSpPr>
          <p:nvPr/>
        </p:nvGrpSpPr>
        <p:grpSpPr bwMode="auto">
          <a:xfrm>
            <a:off x="134938"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18" name="Group 16"/>
          <p:cNvGrpSpPr>
            <a:grpSpLocks/>
          </p:cNvGrpSpPr>
          <p:nvPr/>
        </p:nvGrpSpPr>
        <p:grpSpPr bwMode="auto">
          <a:xfrm>
            <a:off x="6243638"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7990"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a:lvl1pPr>
          </a:lstStyle>
          <a:p>
            <a:r>
              <a:rPr lang="en-US"/>
              <a:t>Click to edit Master title style</a:t>
            </a:r>
          </a:p>
        </p:txBody>
      </p:sp>
      <p:sp>
        <p:nvSpPr>
          <p:cNvPr id="3027991" name="Rectangle 23"/>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05"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p>
        </p:txBody>
      </p:sp>
      <p:sp>
        <p:nvSpPr>
          <p:cNvPr id="25" name="Rectangle 25"/>
          <p:cNvSpPr>
            <a:spLocks noGrp="1" noChangeArrowheads="1"/>
          </p:cNvSpPr>
          <p:nvPr>
            <p:ph type="ftr" sz="quarter" idx="11"/>
          </p:nvPr>
        </p:nvSpPr>
        <p:spPr/>
        <p:txBody>
          <a:bodyPr/>
          <a:lstStyle>
            <a:lvl1pPr>
              <a:defRPr/>
            </a:lvl1pPr>
          </a:lstStyle>
          <a:p>
            <a:pPr>
              <a:defRPr/>
            </a:pPr>
            <a:endParaRPr lang="en-US"/>
          </a:p>
        </p:txBody>
      </p:sp>
      <p:sp>
        <p:nvSpPr>
          <p:cNvPr id="26" name="Rectangle 26"/>
          <p:cNvSpPr>
            <a:spLocks noGrp="1" noChangeArrowheads="1"/>
          </p:cNvSpPr>
          <p:nvPr>
            <p:ph type="sldNum" sz="quarter" idx="12"/>
          </p:nvPr>
        </p:nvSpPr>
        <p:spPr/>
        <p:txBody>
          <a:bodyPr/>
          <a:lstStyle>
            <a:lvl1pPr>
              <a:defRPr smtClean="0"/>
            </a:lvl1pPr>
          </a:lstStyle>
          <a:p>
            <a:pPr>
              <a:defRPr/>
            </a:pPr>
            <a:fld id="{F09143E4-C953-B942-A1B0-AF2B2FD0D62A}" type="slidenum">
              <a:rPr lang="en-US"/>
              <a:pPr>
                <a:defRPr/>
              </a:pPr>
              <a:t>‹#›</a:t>
            </a:fld>
            <a:endParaRPr lang="en-US"/>
          </a:p>
        </p:txBody>
      </p:sp>
    </p:spTree>
    <p:extLst>
      <p:ext uri="{BB962C8B-B14F-4D97-AF65-F5344CB8AC3E}">
        <p14:creationId xmlns:p14="http://schemas.microsoft.com/office/powerpoint/2010/main" val="29748806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341632496"/>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65767326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pPr>
                <a:defRPr/>
              </a:pPr>
              <a:t>‹#›</a:t>
            </a:fld>
            <a:endParaRPr lang="en-US"/>
          </a:p>
        </p:txBody>
      </p:sp>
    </p:spTree>
    <p:extLst>
      <p:ext uri="{BB962C8B-B14F-4D97-AF65-F5344CB8AC3E}">
        <p14:creationId xmlns:p14="http://schemas.microsoft.com/office/powerpoint/2010/main" val="34602988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4B014E-49F4-BD48-B77D-4C0629356CEA}" type="slidenum">
              <a:rPr lang="en-US"/>
              <a:pPr>
                <a:defRPr/>
              </a:pPr>
              <a:t>‹#›</a:t>
            </a:fld>
            <a:endParaRPr lang="en-US"/>
          </a:p>
        </p:txBody>
      </p:sp>
    </p:spTree>
    <p:extLst>
      <p:ext uri="{BB962C8B-B14F-4D97-AF65-F5344CB8AC3E}">
        <p14:creationId xmlns:p14="http://schemas.microsoft.com/office/powerpoint/2010/main" val="1287033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25614021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51881983"/>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033423"/>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51943778"/>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240304133"/>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007453633"/>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01317954"/>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4185565404"/>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650192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75671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E68B535-7A5B-7D45-8037-350E37F7F876}" type="slidenum">
              <a:rPr lang="en-US"/>
              <a:pPr>
                <a:defRPr/>
              </a:pPr>
              <a:t>‹#›</a:t>
            </a:fld>
            <a:endParaRPr lang="en-US"/>
          </a:p>
        </p:txBody>
      </p:sp>
    </p:spTree>
    <p:extLst>
      <p:ext uri="{BB962C8B-B14F-4D97-AF65-F5344CB8AC3E}">
        <p14:creationId xmlns:p14="http://schemas.microsoft.com/office/powerpoint/2010/main" val="391599029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20205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457221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793193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2639578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223820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56629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6365338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2896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0355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3202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B0C338-596D-0D49-A374-7E27DDBD98A7}" type="slidenum">
              <a:rPr lang="en-US"/>
              <a:pPr>
                <a:defRPr/>
              </a:pPr>
              <a:t>‹#›</a:t>
            </a:fld>
            <a:endParaRPr lang="en-US"/>
          </a:p>
        </p:txBody>
      </p:sp>
    </p:spTree>
    <p:extLst>
      <p:ext uri="{BB962C8B-B14F-4D97-AF65-F5344CB8AC3E}">
        <p14:creationId xmlns:p14="http://schemas.microsoft.com/office/powerpoint/2010/main" val="144926996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5C15F16-3529-5D42-BF0A-5B3CF5C51CA9}" type="slidenum">
              <a:rPr lang="en-US"/>
              <a:pPr>
                <a:defRPr/>
              </a:pPr>
              <a:t>‹#›</a:t>
            </a:fld>
            <a:endParaRPr lang="en-US"/>
          </a:p>
        </p:txBody>
      </p:sp>
    </p:spTree>
    <p:extLst>
      <p:ext uri="{BB962C8B-B14F-4D97-AF65-F5344CB8AC3E}">
        <p14:creationId xmlns:p14="http://schemas.microsoft.com/office/powerpoint/2010/main" val="13131554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97E1B1-5587-CF49-ACD0-D91EEC6C3AD4}" type="slidenum">
              <a:rPr lang="en-US"/>
              <a:pPr>
                <a:defRPr/>
              </a:pPr>
              <a:t>‹#›</a:t>
            </a:fld>
            <a:endParaRPr lang="en-US"/>
          </a:p>
        </p:txBody>
      </p:sp>
    </p:spTree>
    <p:extLst>
      <p:ext uri="{BB962C8B-B14F-4D97-AF65-F5344CB8AC3E}">
        <p14:creationId xmlns:p14="http://schemas.microsoft.com/office/powerpoint/2010/main" val="260120442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18D04B5-A7FE-C84C-B69D-FC14E5FFA0F9}" type="slidenum">
              <a:rPr lang="en-US"/>
              <a:pPr>
                <a:defRPr/>
              </a:pPr>
              <a:t>‹#›</a:t>
            </a:fld>
            <a:endParaRPr lang="en-US"/>
          </a:p>
        </p:txBody>
      </p:sp>
    </p:spTree>
    <p:extLst>
      <p:ext uri="{BB962C8B-B14F-4D97-AF65-F5344CB8AC3E}">
        <p14:creationId xmlns:p14="http://schemas.microsoft.com/office/powerpoint/2010/main" val="3858368034"/>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081764C-7E75-8546-895A-DDC6B69D73EE}" type="slidenum">
              <a:rPr lang="en-US"/>
              <a:pPr>
                <a:defRPr/>
              </a:pPr>
              <a:t>‹#›</a:t>
            </a:fld>
            <a:endParaRPr lang="en-US"/>
          </a:p>
        </p:txBody>
      </p:sp>
    </p:spTree>
    <p:extLst>
      <p:ext uri="{BB962C8B-B14F-4D97-AF65-F5344CB8AC3E}">
        <p14:creationId xmlns:p14="http://schemas.microsoft.com/office/powerpoint/2010/main" val="416102324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A666B97A-4E51-DE4F-B2BD-095C8E6E3C1C}" type="slidenum">
              <a:rPr lang="en-US"/>
              <a:pPr>
                <a:defRPr/>
              </a:pPr>
              <a:t>‹#›</a:t>
            </a:fld>
            <a:endParaRPr lang="en-US"/>
          </a:p>
        </p:txBody>
      </p:sp>
    </p:spTree>
    <p:extLst>
      <p:ext uri="{BB962C8B-B14F-4D97-AF65-F5344CB8AC3E}">
        <p14:creationId xmlns:p14="http://schemas.microsoft.com/office/powerpoint/2010/main" val="2692450557"/>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EFE1424-6B88-C347-934B-B831A1B273D9}" type="slidenum">
              <a:rPr lang="en-US"/>
              <a:pPr>
                <a:defRPr/>
              </a:pPr>
              <a:t>‹#›</a:t>
            </a:fld>
            <a:endParaRPr lang="en-US"/>
          </a:p>
        </p:txBody>
      </p:sp>
    </p:spTree>
    <p:extLst>
      <p:ext uri="{BB962C8B-B14F-4D97-AF65-F5344CB8AC3E}">
        <p14:creationId xmlns:p14="http://schemas.microsoft.com/office/powerpoint/2010/main" val="326847496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9F08CB6-9DED-F246-88FB-E280801B01A1}" type="slidenum">
              <a:rPr lang="en-US"/>
              <a:pPr>
                <a:defRPr/>
              </a:pPr>
              <a:t>‹#›</a:t>
            </a:fld>
            <a:endParaRPr lang="en-US"/>
          </a:p>
        </p:txBody>
      </p:sp>
    </p:spTree>
    <p:extLst>
      <p:ext uri="{BB962C8B-B14F-4D97-AF65-F5344CB8AC3E}">
        <p14:creationId xmlns:p14="http://schemas.microsoft.com/office/powerpoint/2010/main" val="142864672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2505917-44C6-C34D-8C76-38CE08B922B2}" type="slidenum">
              <a:rPr lang="en-US"/>
              <a:pPr>
                <a:defRPr/>
              </a:pPr>
              <a:t>‹#›</a:t>
            </a:fld>
            <a:endParaRPr lang="en-US"/>
          </a:p>
        </p:txBody>
      </p:sp>
    </p:spTree>
    <p:extLst>
      <p:ext uri="{BB962C8B-B14F-4D97-AF65-F5344CB8AC3E}">
        <p14:creationId xmlns:p14="http://schemas.microsoft.com/office/powerpoint/2010/main" val="255225817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72B1FC1-8EC3-4345-BEEA-1EA9F8FE5DB5}" type="slidenum">
              <a:rPr lang="en-US"/>
              <a:pPr>
                <a:defRPr/>
              </a:pPr>
              <a:t>‹#›</a:t>
            </a:fld>
            <a:endParaRPr lang="en-US"/>
          </a:p>
        </p:txBody>
      </p:sp>
    </p:spTree>
    <p:extLst>
      <p:ext uri="{BB962C8B-B14F-4D97-AF65-F5344CB8AC3E}">
        <p14:creationId xmlns:p14="http://schemas.microsoft.com/office/powerpoint/2010/main" val="27793006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AC90B17-9DF0-2042-935E-CBC5E12DDB9D}" type="slidenum">
              <a:rPr lang="en-US"/>
              <a:pPr>
                <a:defRPr/>
              </a:pPr>
              <a:t>‹#›</a:t>
            </a:fld>
            <a:endParaRPr lang="en-US"/>
          </a:p>
        </p:txBody>
      </p:sp>
    </p:spTree>
    <p:extLst>
      <p:ext uri="{BB962C8B-B14F-4D97-AF65-F5344CB8AC3E}">
        <p14:creationId xmlns:p14="http://schemas.microsoft.com/office/powerpoint/2010/main" val="1889784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E17E42-9C6F-3A4D-A8D4-A0090CFE5002}" type="slidenum">
              <a:rPr lang="en-US"/>
              <a:pPr>
                <a:defRPr/>
              </a:pPr>
              <a:t>‹#›</a:t>
            </a:fld>
            <a:endParaRPr lang="en-US"/>
          </a:p>
        </p:txBody>
      </p:sp>
    </p:spTree>
    <p:extLst>
      <p:ext uri="{BB962C8B-B14F-4D97-AF65-F5344CB8AC3E}">
        <p14:creationId xmlns:p14="http://schemas.microsoft.com/office/powerpoint/2010/main" val="271184962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B7EBA4-4F4E-0A4A-867F-53DD14EB7A39}" type="slidenum">
              <a:rPr lang="en-US"/>
              <a:pPr>
                <a:defRPr/>
              </a:pPr>
              <a:t>‹#›</a:t>
            </a:fld>
            <a:endParaRPr lang="en-US"/>
          </a:p>
        </p:txBody>
      </p:sp>
    </p:spTree>
    <p:extLst>
      <p:ext uri="{BB962C8B-B14F-4D97-AF65-F5344CB8AC3E}">
        <p14:creationId xmlns:p14="http://schemas.microsoft.com/office/powerpoint/2010/main" val="188656882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B22182F-9F0E-5146-AD30-0E553CCF2BA3}" type="slidenum">
              <a:rPr lang="en-US"/>
              <a:pPr>
                <a:defRPr/>
              </a:pPr>
              <a:t>‹#›</a:t>
            </a:fld>
            <a:endParaRPr lang="en-US"/>
          </a:p>
        </p:txBody>
      </p:sp>
    </p:spTree>
    <p:extLst>
      <p:ext uri="{BB962C8B-B14F-4D97-AF65-F5344CB8AC3E}">
        <p14:creationId xmlns:p14="http://schemas.microsoft.com/office/powerpoint/2010/main" val="264632557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B16AB7CE-B23D-B14F-BF02-2E78DA7AA6B4}" type="slidenum">
              <a:rPr lang="en-US"/>
              <a:pPr>
                <a:defRPr/>
              </a:pPr>
              <a:t>‹#›</a:t>
            </a:fld>
            <a:endParaRPr lang="en-US"/>
          </a:p>
        </p:txBody>
      </p:sp>
    </p:spTree>
    <p:extLst>
      <p:ext uri="{BB962C8B-B14F-4D97-AF65-F5344CB8AC3E}">
        <p14:creationId xmlns:p14="http://schemas.microsoft.com/office/powerpoint/2010/main" val="107878154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3832358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788251240"/>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5572403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0670353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91773395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811501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843362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A4CB022-70A8-A646-AF01-EE4690E92ED3}" type="slidenum">
              <a:rPr lang="en-US"/>
              <a:pPr>
                <a:defRPr/>
              </a:pPr>
              <a:t>‹#›</a:t>
            </a:fld>
            <a:endParaRPr lang="en-US"/>
          </a:p>
        </p:txBody>
      </p:sp>
    </p:spTree>
    <p:extLst>
      <p:ext uri="{BB962C8B-B14F-4D97-AF65-F5344CB8AC3E}">
        <p14:creationId xmlns:p14="http://schemas.microsoft.com/office/powerpoint/2010/main" val="92799914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2434968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7819037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392663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735830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5452845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4714211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89DB8148-6939-2B46-8FEC-099FE4C146AE}" type="slidenum">
              <a:rPr lang="en-US"/>
              <a:pPr>
                <a:defRPr/>
              </a:pPr>
              <a:t>‹#›</a:t>
            </a:fld>
            <a:endParaRPr lang="en-US"/>
          </a:p>
        </p:txBody>
      </p:sp>
    </p:spTree>
    <p:extLst>
      <p:ext uri="{BB962C8B-B14F-4D97-AF65-F5344CB8AC3E}">
        <p14:creationId xmlns:p14="http://schemas.microsoft.com/office/powerpoint/2010/main" val="282766746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4998" indent="0" algn="ctr">
              <a:buNone/>
              <a:defRPr>
                <a:solidFill>
                  <a:schemeClr val="tx1">
                    <a:tint val="75000"/>
                  </a:schemeClr>
                </a:solidFill>
              </a:defRPr>
            </a:lvl2pPr>
            <a:lvl3pPr marL="909996" indent="0" algn="ctr">
              <a:buNone/>
              <a:defRPr>
                <a:solidFill>
                  <a:schemeClr val="tx1">
                    <a:tint val="75000"/>
                  </a:schemeClr>
                </a:solidFill>
              </a:defRPr>
            </a:lvl3pPr>
            <a:lvl4pPr marL="1364972" indent="0" algn="ctr">
              <a:buNone/>
              <a:defRPr>
                <a:solidFill>
                  <a:schemeClr val="tx1">
                    <a:tint val="75000"/>
                  </a:schemeClr>
                </a:solidFill>
              </a:defRPr>
            </a:lvl4pPr>
            <a:lvl5pPr marL="1819980" indent="0" algn="ctr">
              <a:buNone/>
              <a:defRPr>
                <a:solidFill>
                  <a:schemeClr val="tx1">
                    <a:tint val="75000"/>
                  </a:schemeClr>
                </a:solidFill>
              </a:defRPr>
            </a:lvl5pPr>
            <a:lvl6pPr marL="2274953" indent="0" algn="ctr">
              <a:buNone/>
              <a:defRPr>
                <a:solidFill>
                  <a:schemeClr val="tx1">
                    <a:tint val="75000"/>
                  </a:schemeClr>
                </a:solidFill>
              </a:defRPr>
            </a:lvl6pPr>
            <a:lvl7pPr marL="2729942" indent="0" algn="ctr">
              <a:buNone/>
              <a:defRPr>
                <a:solidFill>
                  <a:schemeClr val="tx1">
                    <a:tint val="75000"/>
                  </a:schemeClr>
                </a:solidFill>
              </a:defRPr>
            </a:lvl7pPr>
            <a:lvl8pPr marL="3184932" indent="0" algn="ctr">
              <a:buNone/>
              <a:defRPr>
                <a:solidFill>
                  <a:schemeClr val="tx1">
                    <a:tint val="75000"/>
                  </a:schemeClr>
                </a:solidFill>
              </a:defRPr>
            </a:lvl8pPr>
            <a:lvl9pPr marL="363992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35550938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2944392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4998" indent="0">
              <a:buNone/>
              <a:defRPr sz="1800">
                <a:solidFill>
                  <a:schemeClr val="tx1">
                    <a:tint val="75000"/>
                  </a:schemeClr>
                </a:solidFill>
              </a:defRPr>
            </a:lvl2pPr>
            <a:lvl3pPr marL="909996" indent="0">
              <a:buNone/>
              <a:defRPr sz="1600">
                <a:solidFill>
                  <a:schemeClr val="tx1">
                    <a:tint val="75000"/>
                  </a:schemeClr>
                </a:solidFill>
              </a:defRPr>
            </a:lvl3pPr>
            <a:lvl4pPr marL="1364972" indent="0">
              <a:buNone/>
              <a:defRPr sz="1400">
                <a:solidFill>
                  <a:schemeClr val="tx1">
                    <a:tint val="75000"/>
                  </a:schemeClr>
                </a:solidFill>
              </a:defRPr>
            </a:lvl4pPr>
            <a:lvl5pPr marL="1819980" indent="0">
              <a:buNone/>
              <a:defRPr sz="1400">
                <a:solidFill>
                  <a:schemeClr val="tx1">
                    <a:tint val="75000"/>
                  </a:schemeClr>
                </a:solidFill>
              </a:defRPr>
            </a:lvl5pPr>
            <a:lvl6pPr marL="2274953" indent="0">
              <a:buNone/>
              <a:defRPr sz="1400">
                <a:solidFill>
                  <a:schemeClr val="tx1">
                    <a:tint val="75000"/>
                  </a:schemeClr>
                </a:solidFill>
              </a:defRPr>
            </a:lvl6pPr>
            <a:lvl7pPr marL="2729942" indent="0">
              <a:buNone/>
              <a:defRPr sz="1400">
                <a:solidFill>
                  <a:schemeClr val="tx1">
                    <a:tint val="75000"/>
                  </a:schemeClr>
                </a:solidFill>
              </a:defRPr>
            </a:lvl7pPr>
            <a:lvl8pPr marL="3184932" indent="0">
              <a:buNone/>
              <a:defRPr sz="1400">
                <a:solidFill>
                  <a:schemeClr val="tx1">
                    <a:tint val="75000"/>
                  </a:schemeClr>
                </a:solidFill>
              </a:defRPr>
            </a:lvl8pPr>
            <a:lvl9pPr marL="363992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2877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21C8C65-58BA-2941-A64F-6CD28A8B413D}" type="slidenum">
              <a:rPr lang="en-US"/>
              <a:pPr>
                <a:defRPr/>
              </a:pPr>
              <a:t>‹#›</a:t>
            </a:fld>
            <a:endParaRPr lang="en-US"/>
          </a:p>
        </p:txBody>
      </p:sp>
    </p:spTree>
    <p:extLst>
      <p:ext uri="{BB962C8B-B14F-4D97-AF65-F5344CB8AC3E}">
        <p14:creationId xmlns:p14="http://schemas.microsoft.com/office/powerpoint/2010/main" val="84397432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7"/>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0678620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1/23/25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699256953"/>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1/23/25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8800766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1/23/25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6321714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1089665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1/23/25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2220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312601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1/23/25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6193010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374716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961459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18492DE-B4DC-C148-BD55-CB15279DB964}" type="slidenum">
              <a:rPr lang="en-US"/>
              <a:pPr>
                <a:defRPr/>
              </a:pPr>
              <a:t>‹#›</a:t>
            </a:fld>
            <a:endParaRPr lang="en-US"/>
          </a:p>
        </p:txBody>
      </p:sp>
    </p:spTree>
    <p:extLst>
      <p:ext uri="{BB962C8B-B14F-4D97-AF65-F5344CB8AC3E}">
        <p14:creationId xmlns:p14="http://schemas.microsoft.com/office/powerpoint/2010/main" val="21517221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81599752"/>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7683870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562007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1465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2423169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147759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51789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768279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500318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96290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072E87-571A-A248-96D6-4B5B4A964A98}" type="slidenum">
              <a:rPr lang="en-US"/>
              <a:pPr>
                <a:defRPr/>
              </a:pPr>
              <a:t>‹#›</a:t>
            </a:fld>
            <a:endParaRPr lang="en-US"/>
          </a:p>
        </p:txBody>
      </p:sp>
    </p:spTree>
    <p:extLst>
      <p:ext uri="{BB962C8B-B14F-4D97-AF65-F5344CB8AC3E}">
        <p14:creationId xmlns:p14="http://schemas.microsoft.com/office/powerpoint/2010/main" val="1289323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67A7554-4421-564F-9D6F-D85D560BAF21}" type="slidenum">
              <a:rPr lang="en-US"/>
              <a:pPr>
                <a:defRPr/>
              </a:pPr>
              <a:t>‹#›</a:t>
            </a:fld>
            <a:endParaRPr lang="en-US"/>
          </a:p>
        </p:txBody>
      </p:sp>
    </p:spTree>
    <p:extLst>
      <p:ext uri="{BB962C8B-B14F-4D97-AF65-F5344CB8AC3E}">
        <p14:creationId xmlns:p14="http://schemas.microsoft.com/office/powerpoint/2010/main" val="255780584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CD4909F6-30E0-2F4A-9A9D-4C04C4C87004}" type="slidenum">
              <a:rPr lang="en-US"/>
              <a:pPr>
                <a:defRPr/>
              </a:pPr>
              <a:t>‹#›</a:t>
            </a:fld>
            <a:endParaRPr lang="en-US"/>
          </a:p>
        </p:txBody>
      </p:sp>
    </p:spTree>
    <p:extLst>
      <p:ext uri="{BB962C8B-B14F-4D97-AF65-F5344CB8AC3E}">
        <p14:creationId xmlns:p14="http://schemas.microsoft.com/office/powerpoint/2010/main" val="157783116"/>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D08367FB-2BC2-9642-A251-73A5B4249281}" type="slidenum">
              <a:rPr lang="en-US"/>
              <a:pPr>
                <a:defRPr/>
              </a:pPr>
              <a:t>‹#›</a:t>
            </a:fld>
            <a:endParaRPr lang="en-US"/>
          </a:p>
        </p:txBody>
      </p:sp>
    </p:spTree>
    <p:extLst>
      <p:ext uri="{BB962C8B-B14F-4D97-AF65-F5344CB8AC3E}">
        <p14:creationId xmlns:p14="http://schemas.microsoft.com/office/powerpoint/2010/main" val="387350235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69BC9-6E5B-FF4C-9E69-F144800111FA}"/>
              </a:ext>
            </a:extLst>
          </p:cNvPr>
          <p:cNvSpPr>
            <a:spLocks noGrp="1"/>
          </p:cNvSpPr>
          <p:nvPr>
            <p:ph type="ctrTitle"/>
          </p:nvPr>
        </p:nvSpPr>
        <p:spPr>
          <a:xfrm>
            <a:off x="1143000" y="1122908"/>
            <a:ext cx="6858000" cy="2387576"/>
          </a:xfrm>
        </p:spPr>
        <p:txBody>
          <a:bodyPr/>
          <a:lstStyle>
            <a:lvl1pPr algn="ctr">
              <a:defRPr sz="4219"/>
            </a:lvl1pPr>
          </a:lstStyle>
          <a:p>
            <a:r>
              <a:rPr lang="en-GB"/>
              <a:t>Click to edit Master title style</a:t>
            </a:r>
            <a:endParaRPr lang="en-US"/>
          </a:p>
        </p:txBody>
      </p:sp>
      <p:sp>
        <p:nvSpPr>
          <p:cNvPr id="3" name="Subtitle 2">
            <a:extLst>
              <a:ext uri="{FF2B5EF4-FFF2-40B4-BE49-F238E27FC236}">
                <a16:creationId xmlns:a16="http://schemas.microsoft.com/office/drawing/2014/main" id="{77BFFE7A-6469-AC48-B6A6-7E40E05CF15D}"/>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GB"/>
              <a:t>Click to edit Master subtitle style</a:t>
            </a:r>
            <a:endParaRPr lang="en-US"/>
          </a:p>
        </p:txBody>
      </p:sp>
    </p:spTree>
    <p:extLst>
      <p:ext uri="{BB962C8B-B14F-4D97-AF65-F5344CB8AC3E}">
        <p14:creationId xmlns:p14="http://schemas.microsoft.com/office/powerpoint/2010/main" val="3002092857"/>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956B3-D409-1541-B766-9356C6E113F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19BCB55-D25C-4647-BCBD-C4D0B782A4B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408978882"/>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50FDD-7C21-C646-9895-6B52CA867B29}"/>
              </a:ext>
            </a:extLst>
          </p:cNvPr>
          <p:cNvSpPr>
            <a:spLocks noGrp="1"/>
          </p:cNvSpPr>
          <p:nvPr>
            <p:ph type="title"/>
          </p:nvPr>
        </p:nvSpPr>
        <p:spPr>
          <a:xfrm>
            <a:off x="623963" y="1710036"/>
            <a:ext cx="7887146" cy="2851919"/>
          </a:xfrm>
        </p:spPr>
        <p:txBody>
          <a:bodyPr/>
          <a:lstStyle>
            <a:lvl1pPr>
              <a:defRPr sz="4219"/>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A45CDA0-4E87-1F40-A7EB-BA69120CA183}"/>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GB"/>
              <a:t>Click to edit Master text styles</a:t>
            </a:r>
          </a:p>
        </p:txBody>
      </p:sp>
    </p:spTree>
    <p:extLst>
      <p:ext uri="{BB962C8B-B14F-4D97-AF65-F5344CB8AC3E}">
        <p14:creationId xmlns:p14="http://schemas.microsoft.com/office/powerpoint/2010/main" val="3631773496"/>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B234F-39DC-4545-9B70-8CC02AD24902}"/>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E1A387E-DF8F-0244-B35D-5BA430688D17}"/>
              </a:ext>
            </a:extLst>
          </p:cNvPr>
          <p:cNvSpPr>
            <a:spLocks noGrp="1"/>
          </p:cNvSpPr>
          <p:nvPr>
            <p:ph sz="half" idx="1"/>
          </p:nvPr>
        </p:nvSpPr>
        <p:spPr>
          <a:xfrm>
            <a:off x="892969"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2EDD057-E768-FD46-8E3C-5C44939975F1}"/>
              </a:ext>
            </a:extLst>
          </p:cNvPr>
          <p:cNvSpPr>
            <a:spLocks noGrp="1"/>
          </p:cNvSpPr>
          <p:nvPr>
            <p:ph sz="half" idx="2"/>
          </p:nvPr>
        </p:nvSpPr>
        <p:spPr>
          <a:xfrm>
            <a:off x="4625578" y="3536156"/>
            <a:ext cx="3625453" cy="33218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1704888"/>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2CE2-173D-1445-B4CB-52B4AE7009D9}"/>
              </a:ext>
            </a:extLst>
          </p:cNvPr>
          <p:cNvSpPr>
            <a:spLocks noGrp="1"/>
          </p:cNvSpPr>
          <p:nvPr>
            <p:ph type="title"/>
          </p:nvPr>
        </p:nvSpPr>
        <p:spPr>
          <a:xfrm>
            <a:off x="629544" y="365001"/>
            <a:ext cx="7887146" cy="1326059"/>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765E3B2-2E51-014D-919E-E656105365B0}"/>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4" name="Content Placeholder 3">
            <a:extLst>
              <a:ext uri="{FF2B5EF4-FFF2-40B4-BE49-F238E27FC236}">
                <a16:creationId xmlns:a16="http://schemas.microsoft.com/office/drawing/2014/main" id="{110137F8-3586-3145-ACD3-4171B3FE5A9F}"/>
              </a:ext>
            </a:extLst>
          </p:cNvPr>
          <p:cNvSpPr>
            <a:spLocks noGrp="1"/>
          </p:cNvSpPr>
          <p:nvPr>
            <p:ph sz="half" idx="2"/>
          </p:nvPr>
        </p:nvSpPr>
        <p:spPr>
          <a:xfrm>
            <a:off x="629543" y="2504777"/>
            <a:ext cx="3868787"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A663A0CF-5F06-B342-9CE4-4D6AB61617B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GB"/>
              <a:t>Click to edit Master text styles</a:t>
            </a:r>
          </a:p>
        </p:txBody>
      </p:sp>
      <p:sp>
        <p:nvSpPr>
          <p:cNvPr id="6" name="Content Placeholder 5">
            <a:extLst>
              <a:ext uri="{FF2B5EF4-FFF2-40B4-BE49-F238E27FC236}">
                <a16:creationId xmlns:a16="http://schemas.microsoft.com/office/drawing/2014/main" id="{BA62EAA5-725C-5F4E-9B41-5593525AE34B}"/>
              </a:ext>
            </a:extLst>
          </p:cNvPr>
          <p:cNvSpPr>
            <a:spLocks noGrp="1"/>
          </p:cNvSpPr>
          <p:nvPr>
            <p:ph sz="quarter" idx="4"/>
          </p:nvPr>
        </p:nvSpPr>
        <p:spPr>
          <a:xfrm>
            <a:off x="4628927" y="2504777"/>
            <a:ext cx="3887762" cy="36846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5941446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72872-56B8-3C46-9192-0E57D7DC421E}"/>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1660646429"/>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18849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6223C3-6693-204E-BB54-FF3FBA8B52FB}" type="slidenum">
              <a:rPr lang="en-US"/>
              <a:pPr>
                <a:defRPr/>
              </a:pPr>
              <a:t>‹#›</a:t>
            </a:fld>
            <a:endParaRPr lang="en-US"/>
          </a:p>
        </p:txBody>
      </p:sp>
    </p:spTree>
    <p:extLst>
      <p:ext uri="{BB962C8B-B14F-4D97-AF65-F5344CB8AC3E}">
        <p14:creationId xmlns:p14="http://schemas.microsoft.com/office/powerpoint/2010/main" val="11585250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F1751-6181-0E4F-9135-9017E5EE43AA}"/>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CB25CC0-1D5D-364D-A805-4D1B0CF563D9}"/>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D623B91C-DF05-1447-9214-4AB9708E303A}"/>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87976827"/>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9450F-8D61-E847-A4B4-9A7E716CC8CE}"/>
              </a:ext>
            </a:extLst>
          </p:cNvPr>
          <p:cNvSpPr>
            <a:spLocks noGrp="1"/>
          </p:cNvSpPr>
          <p:nvPr>
            <p:ph type="title"/>
          </p:nvPr>
        </p:nvSpPr>
        <p:spPr>
          <a:xfrm>
            <a:off x="629543" y="457646"/>
            <a:ext cx="2949029" cy="1599531"/>
          </a:xfrm>
        </p:spPr>
        <p:txBody>
          <a:bodyPr/>
          <a:lstStyle>
            <a:lvl1pPr>
              <a:defRPr sz="225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467A4C42-8CD6-7548-A56A-5D269ECF9405}"/>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en-US" noProof="0">
              <a:sym typeface="Gill Sans" panose="020B0502020104020203" pitchFamily="34" charset="-79"/>
            </a:endParaRPr>
          </a:p>
        </p:txBody>
      </p:sp>
      <p:sp>
        <p:nvSpPr>
          <p:cNvPr id="4" name="Text Placeholder 3">
            <a:extLst>
              <a:ext uri="{FF2B5EF4-FFF2-40B4-BE49-F238E27FC236}">
                <a16:creationId xmlns:a16="http://schemas.microsoft.com/office/drawing/2014/main" id="{7F253EB6-2C5E-2C44-85D0-D64BAD8D1888}"/>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GB"/>
              <a:t>Click to edit Master text styles</a:t>
            </a:r>
          </a:p>
        </p:txBody>
      </p:sp>
    </p:spTree>
    <p:extLst>
      <p:ext uri="{BB962C8B-B14F-4D97-AF65-F5344CB8AC3E}">
        <p14:creationId xmlns:p14="http://schemas.microsoft.com/office/powerpoint/2010/main" val="354974063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DAD3F-F9AB-914E-8E4E-183CDB23FD0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CD86DA8-CF06-D74F-95D7-1C98D981A8B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40616792"/>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CB53CA-4FBC-4E45-A382-FA49F1516124}"/>
              </a:ext>
            </a:extLst>
          </p:cNvPr>
          <p:cNvSpPr>
            <a:spLocks noGrp="1"/>
          </p:cNvSpPr>
          <p:nvPr>
            <p:ph type="title" orient="vert"/>
          </p:nvPr>
        </p:nvSpPr>
        <p:spPr>
          <a:xfrm>
            <a:off x="6411515" y="0"/>
            <a:ext cx="1839516" cy="68580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FCFD8B7-3920-504A-A7C7-B51E7DF02193}"/>
              </a:ext>
            </a:extLst>
          </p:cNvPr>
          <p:cNvSpPr>
            <a:spLocks noGrp="1"/>
          </p:cNvSpPr>
          <p:nvPr>
            <p:ph type="body" orient="vert" idx="1"/>
          </p:nvPr>
        </p:nvSpPr>
        <p:spPr>
          <a:xfrm>
            <a:off x="892969" y="0"/>
            <a:ext cx="5411391" cy="68580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687721133"/>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80A47-A1E8-1549-8F7F-50FE05F8130D}"/>
              </a:ext>
            </a:extLst>
          </p:cNvPr>
          <p:cNvSpPr>
            <a:spLocks noGrp="1"/>
          </p:cNvSpPr>
          <p:nvPr>
            <p:ph type="ctrTitle"/>
          </p:nvPr>
        </p:nvSpPr>
        <p:spPr>
          <a:xfrm>
            <a:off x="1143000" y="1122363"/>
            <a:ext cx="6858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589D3EB-DFDF-1A42-84AD-4CD1B72E236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D20D997-0C72-6C4B-B88C-0E19F41C3BD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2D55F69-B30C-8A48-9831-3D3ED9A3349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337F236-EE87-A340-8230-7059BFFE5E67}"/>
              </a:ext>
            </a:extLst>
          </p:cNvPr>
          <p:cNvSpPr>
            <a:spLocks noGrp="1"/>
          </p:cNvSpPr>
          <p:nvPr>
            <p:ph type="sldNum" sz="quarter" idx="12"/>
          </p:nvPr>
        </p:nvSpPr>
        <p:spPr/>
        <p:txBody>
          <a:bodyPr/>
          <a:lstStyle>
            <a:lvl1pPr>
              <a:defRPr/>
            </a:lvl1pPr>
          </a:lstStyle>
          <a:p>
            <a:fld id="{D44E3584-2186-5B46-BD5A-17193E262E11}" type="slidenum">
              <a:rPr lang="en-US" altLang="en-US"/>
              <a:pPr/>
              <a:t>‹#›</a:t>
            </a:fld>
            <a:endParaRPr lang="en-US" altLang="en-US"/>
          </a:p>
        </p:txBody>
      </p:sp>
    </p:spTree>
    <p:extLst>
      <p:ext uri="{BB962C8B-B14F-4D97-AF65-F5344CB8AC3E}">
        <p14:creationId xmlns:p14="http://schemas.microsoft.com/office/powerpoint/2010/main" val="52754489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362ED-EC43-9545-AE53-90E743ADE15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1491DF-FB64-AF47-B5A5-CF5BF9169A0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B7BBC4-D881-E64A-975B-BE3BE6B24CC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6D2826F-AB32-974A-A999-C07E6A8B95D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A31DBD9-6A6E-924B-AE2E-BF89834141DA}"/>
              </a:ext>
            </a:extLst>
          </p:cNvPr>
          <p:cNvSpPr>
            <a:spLocks noGrp="1"/>
          </p:cNvSpPr>
          <p:nvPr>
            <p:ph type="sldNum" sz="quarter" idx="12"/>
          </p:nvPr>
        </p:nvSpPr>
        <p:spPr/>
        <p:txBody>
          <a:bodyPr/>
          <a:lstStyle>
            <a:lvl1pPr>
              <a:defRPr/>
            </a:lvl1pPr>
          </a:lstStyle>
          <a:p>
            <a:fld id="{582789A6-C3DE-B147-BC10-72BC5F9680DD}" type="slidenum">
              <a:rPr lang="en-US" altLang="en-US"/>
              <a:pPr/>
              <a:t>‹#›</a:t>
            </a:fld>
            <a:endParaRPr lang="en-US" altLang="en-US"/>
          </a:p>
        </p:txBody>
      </p:sp>
    </p:spTree>
    <p:extLst>
      <p:ext uri="{BB962C8B-B14F-4D97-AF65-F5344CB8AC3E}">
        <p14:creationId xmlns:p14="http://schemas.microsoft.com/office/powerpoint/2010/main" val="69341018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508C0-95A2-1744-ABB1-B287E86A3036}"/>
              </a:ext>
            </a:extLst>
          </p:cNvPr>
          <p:cNvSpPr>
            <a:spLocks noGrp="1"/>
          </p:cNvSpPr>
          <p:nvPr>
            <p:ph type="title"/>
          </p:nvPr>
        </p:nvSpPr>
        <p:spPr>
          <a:xfrm>
            <a:off x="623888" y="1709738"/>
            <a:ext cx="78867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F52F06D-1691-6F4A-B473-7F2231365A28}"/>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GB"/>
              <a:t>Click to edit Master text styles</a:t>
            </a:r>
          </a:p>
        </p:txBody>
      </p:sp>
      <p:sp>
        <p:nvSpPr>
          <p:cNvPr id="4" name="Date Placeholder 3">
            <a:extLst>
              <a:ext uri="{FF2B5EF4-FFF2-40B4-BE49-F238E27FC236}">
                <a16:creationId xmlns:a16="http://schemas.microsoft.com/office/drawing/2014/main" id="{848199DA-0992-3C4B-8DAF-960D3413BA7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CC01E50-A5BE-0241-BB75-DFD3ADE7153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D3D7293-3FE6-1941-A7B3-4B927FE9ECCB}"/>
              </a:ext>
            </a:extLst>
          </p:cNvPr>
          <p:cNvSpPr>
            <a:spLocks noGrp="1"/>
          </p:cNvSpPr>
          <p:nvPr>
            <p:ph type="sldNum" sz="quarter" idx="12"/>
          </p:nvPr>
        </p:nvSpPr>
        <p:spPr/>
        <p:txBody>
          <a:bodyPr/>
          <a:lstStyle>
            <a:lvl1pPr>
              <a:defRPr/>
            </a:lvl1pPr>
          </a:lstStyle>
          <a:p>
            <a:fld id="{632618BA-3E2E-3248-8D6C-56C39EE45352}" type="slidenum">
              <a:rPr lang="en-US" altLang="en-US"/>
              <a:pPr/>
              <a:t>‹#›</a:t>
            </a:fld>
            <a:endParaRPr lang="en-US" altLang="en-US"/>
          </a:p>
        </p:txBody>
      </p:sp>
    </p:spTree>
    <p:extLst>
      <p:ext uri="{BB962C8B-B14F-4D97-AF65-F5344CB8AC3E}">
        <p14:creationId xmlns:p14="http://schemas.microsoft.com/office/powerpoint/2010/main" val="424198221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91E7C-3CD0-5149-94E1-B05753A92E7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B551283-DA92-7748-8F88-A0DE928C92DD}"/>
              </a:ext>
            </a:extLst>
          </p:cNvPr>
          <p:cNvSpPr>
            <a:spLocks noGrp="1"/>
          </p:cNvSpPr>
          <p:nvPr>
            <p:ph sz="half" idx="1"/>
          </p:nvPr>
        </p:nvSpPr>
        <p:spPr>
          <a:xfrm>
            <a:off x="6858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0F40882-908B-F148-B828-748EEE12A76D}"/>
              </a:ext>
            </a:extLst>
          </p:cNvPr>
          <p:cNvSpPr>
            <a:spLocks noGrp="1"/>
          </p:cNvSpPr>
          <p:nvPr>
            <p:ph sz="half" idx="2"/>
          </p:nvPr>
        </p:nvSpPr>
        <p:spPr>
          <a:xfrm>
            <a:off x="4648200" y="1981200"/>
            <a:ext cx="3810000" cy="4114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804E4E7-99E1-664A-93C7-9E71B7ACE540}"/>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27B1B10-C7E2-AC4E-A655-16628F73ED6A}"/>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6FBE7F0-E7F8-0943-90FA-7CCCB12C8CDC}"/>
              </a:ext>
            </a:extLst>
          </p:cNvPr>
          <p:cNvSpPr>
            <a:spLocks noGrp="1"/>
          </p:cNvSpPr>
          <p:nvPr>
            <p:ph type="sldNum" sz="quarter" idx="12"/>
          </p:nvPr>
        </p:nvSpPr>
        <p:spPr/>
        <p:txBody>
          <a:bodyPr/>
          <a:lstStyle>
            <a:lvl1pPr>
              <a:defRPr/>
            </a:lvl1pPr>
          </a:lstStyle>
          <a:p>
            <a:fld id="{573A401D-689A-0449-B0D6-0AE761A99B14}" type="slidenum">
              <a:rPr lang="en-US" altLang="en-US"/>
              <a:pPr/>
              <a:t>‹#›</a:t>
            </a:fld>
            <a:endParaRPr lang="en-US" altLang="en-US"/>
          </a:p>
        </p:txBody>
      </p:sp>
    </p:spTree>
    <p:extLst>
      <p:ext uri="{BB962C8B-B14F-4D97-AF65-F5344CB8AC3E}">
        <p14:creationId xmlns:p14="http://schemas.microsoft.com/office/powerpoint/2010/main" val="370760420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2722-7A7D-D74F-B320-ADBA5E0A2CFC}"/>
              </a:ext>
            </a:extLst>
          </p:cNvPr>
          <p:cNvSpPr>
            <a:spLocks noGrp="1"/>
          </p:cNvSpPr>
          <p:nvPr>
            <p:ph type="title"/>
          </p:nvPr>
        </p:nvSpPr>
        <p:spPr>
          <a:xfrm>
            <a:off x="630238" y="365125"/>
            <a:ext cx="78867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9B9E063-FCE1-6A4E-89DC-46E07121184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61354CC-AA6A-544B-8D0D-94AA2FD45418}"/>
              </a:ext>
            </a:extLst>
          </p:cNvPr>
          <p:cNvSpPr>
            <a:spLocks noGrp="1"/>
          </p:cNvSpPr>
          <p:nvPr>
            <p:ph sz="half" idx="2"/>
          </p:nvPr>
        </p:nvSpPr>
        <p:spPr>
          <a:xfrm>
            <a:off x="630238" y="2505075"/>
            <a:ext cx="386873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13CE6D6-E041-3549-9D2D-920D657A5E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22F5AAB-BB5C-B745-A033-1FF584D394C0}"/>
              </a:ext>
            </a:extLst>
          </p:cNvPr>
          <p:cNvSpPr>
            <a:spLocks noGrp="1"/>
          </p:cNvSpPr>
          <p:nvPr>
            <p:ph sz="quarter" idx="4"/>
          </p:nvPr>
        </p:nvSpPr>
        <p:spPr>
          <a:xfrm>
            <a:off x="4629150" y="2505075"/>
            <a:ext cx="38877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560CB200-5B9D-C84F-8955-9F683C6F44D1}"/>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473CDA9-F2E8-6D4D-A578-3673D481ADBF}"/>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B72B4BD-EA97-3246-A96A-A14284C2E6C0}"/>
              </a:ext>
            </a:extLst>
          </p:cNvPr>
          <p:cNvSpPr>
            <a:spLocks noGrp="1"/>
          </p:cNvSpPr>
          <p:nvPr>
            <p:ph type="sldNum" sz="quarter" idx="12"/>
          </p:nvPr>
        </p:nvSpPr>
        <p:spPr/>
        <p:txBody>
          <a:bodyPr/>
          <a:lstStyle>
            <a:lvl1pPr>
              <a:defRPr/>
            </a:lvl1pPr>
          </a:lstStyle>
          <a:p>
            <a:fld id="{B9C1B4FF-8D0C-664E-8FE4-3888B26B479E}" type="slidenum">
              <a:rPr lang="en-US" altLang="en-US"/>
              <a:pPr/>
              <a:t>‹#›</a:t>
            </a:fld>
            <a:endParaRPr lang="en-US" altLang="en-US"/>
          </a:p>
        </p:txBody>
      </p:sp>
    </p:spTree>
    <p:extLst>
      <p:ext uri="{BB962C8B-B14F-4D97-AF65-F5344CB8AC3E}">
        <p14:creationId xmlns:p14="http://schemas.microsoft.com/office/powerpoint/2010/main" val="241344542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502E0-E040-E847-B864-842B422E89D1}"/>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F29411F-39BB-0D47-8E08-C63CE6CBF94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F5A9854-365B-814F-A85F-685C6E7B111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00E6F2F9-E0D8-E247-8B4D-4D59F4BB1DA8}"/>
              </a:ext>
            </a:extLst>
          </p:cNvPr>
          <p:cNvSpPr>
            <a:spLocks noGrp="1"/>
          </p:cNvSpPr>
          <p:nvPr>
            <p:ph type="sldNum" sz="quarter" idx="12"/>
          </p:nvPr>
        </p:nvSpPr>
        <p:spPr/>
        <p:txBody>
          <a:bodyPr/>
          <a:lstStyle>
            <a:lvl1pPr>
              <a:defRPr/>
            </a:lvl1pPr>
          </a:lstStyle>
          <a:p>
            <a:fld id="{81620DCE-F0EA-9C4C-B834-35C2409E5351}" type="slidenum">
              <a:rPr lang="en-US" altLang="en-US"/>
              <a:pPr/>
              <a:t>‹#›</a:t>
            </a:fld>
            <a:endParaRPr lang="en-US" altLang="en-US"/>
          </a:p>
        </p:txBody>
      </p:sp>
    </p:spTree>
    <p:extLst>
      <p:ext uri="{BB962C8B-B14F-4D97-AF65-F5344CB8AC3E}">
        <p14:creationId xmlns:p14="http://schemas.microsoft.com/office/powerpoint/2010/main" val="11025369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76BBC-CBB2-E346-A99B-D415061EABBE}" type="slidenum">
              <a:rPr lang="en-US"/>
              <a:pPr>
                <a:defRPr/>
              </a:pPr>
              <a:t>‹#›</a:t>
            </a:fld>
            <a:endParaRPr lang="en-US"/>
          </a:p>
        </p:txBody>
      </p:sp>
    </p:spTree>
    <p:extLst>
      <p:ext uri="{BB962C8B-B14F-4D97-AF65-F5344CB8AC3E}">
        <p14:creationId xmlns:p14="http://schemas.microsoft.com/office/powerpoint/2010/main" val="227733821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0C70E2-497B-194E-BB91-A6B268BFD185}"/>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154796EF-FA17-3141-AD79-1669BDBC0F9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7B45F0FA-6490-204B-AC99-59C8AA2A2F13}"/>
              </a:ext>
            </a:extLst>
          </p:cNvPr>
          <p:cNvSpPr>
            <a:spLocks noGrp="1"/>
          </p:cNvSpPr>
          <p:nvPr>
            <p:ph type="sldNum" sz="quarter" idx="12"/>
          </p:nvPr>
        </p:nvSpPr>
        <p:spPr/>
        <p:txBody>
          <a:bodyPr/>
          <a:lstStyle>
            <a:lvl1pPr>
              <a:defRPr/>
            </a:lvl1pPr>
          </a:lstStyle>
          <a:p>
            <a:fld id="{903B7104-AB8F-8141-92CD-9823B2B69D1E}" type="slidenum">
              <a:rPr lang="en-US" altLang="en-US"/>
              <a:pPr/>
              <a:t>‹#›</a:t>
            </a:fld>
            <a:endParaRPr lang="en-US" altLang="en-US"/>
          </a:p>
        </p:txBody>
      </p:sp>
    </p:spTree>
    <p:extLst>
      <p:ext uri="{BB962C8B-B14F-4D97-AF65-F5344CB8AC3E}">
        <p14:creationId xmlns:p14="http://schemas.microsoft.com/office/powerpoint/2010/main" val="2831711965"/>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3F781-2F5D-1248-92C8-1A1262A4A627}"/>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54282E-EA77-B34E-BC43-81952423D729}"/>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F498DCE-318A-434B-871B-96A18C940AA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46B2B46-533D-BD45-B6ED-791DCAF63FA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B3CC0D1-94D7-6A47-938C-4F790BC7F307}"/>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93739C3-5538-234E-B099-4E3567F2DDC9}"/>
              </a:ext>
            </a:extLst>
          </p:cNvPr>
          <p:cNvSpPr>
            <a:spLocks noGrp="1"/>
          </p:cNvSpPr>
          <p:nvPr>
            <p:ph type="sldNum" sz="quarter" idx="12"/>
          </p:nvPr>
        </p:nvSpPr>
        <p:spPr/>
        <p:txBody>
          <a:bodyPr/>
          <a:lstStyle>
            <a:lvl1pPr>
              <a:defRPr/>
            </a:lvl1pPr>
          </a:lstStyle>
          <a:p>
            <a:fld id="{47EFEF18-BFFB-1C49-9F55-5781D320DF4E}" type="slidenum">
              <a:rPr lang="en-US" altLang="en-US"/>
              <a:pPr/>
              <a:t>‹#›</a:t>
            </a:fld>
            <a:endParaRPr lang="en-US" altLang="en-US"/>
          </a:p>
        </p:txBody>
      </p:sp>
    </p:spTree>
    <p:extLst>
      <p:ext uri="{BB962C8B-B14F-4D97-AF65-F5344CB8AC3E}">
        <p14:creationId xmlns:p14="http://schemas.microsoft.com/office/powerpoint/2010/main" val="320685596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C33A0-853F-084F-9941-710A4C3AA866}"/>
              </a:ext>
            </a:extLst>
          </p:cNvPr>
          <p:cNvSpPr>
            <a:spLocks noGrp="1"/>
          </p:cNvSpPr>
          <p:nvPr>
            <p:ph type="title"/>
          </p:nvPr>
        </p:nvSpPr>
        <p:spPr>
          <a:xfrm>
            <a:off x="630238" y="457200"/>
            <a:ext cx="2949575"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40A12BD-C831-944E-B769-D35FA8DC219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2AE743-D94B-C448-BC89-BC3BE00EB59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82C34F5-663E-3C4B-B725-9645080727A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9D44FE9-056E-5D41-9DBE-B6E3AA6B852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9C40643-284C-9944-8769-7F6D97B6A0B4}"/>
              </a:ext>
            </a:extLst>
          </p:cNvPr>
          <p:cNvSpPr>
            <a:spLocks noGrp="1"/>
          </p:cNvSpPr>
          <p:nvPr>
            <p:ph type="sldNum" sz="quarter" idx="12"/>
          </p:nvPr>
        </p:nvSpPr>
        <p:spPr/>
        <p:txBody>
          <a:bodyPr/>
          <a:lstStyle>
            <a:lvl1pPr>
              <a:defRPr/>
            </a:lvl1pPr>
          </a:lstStyle>
          <a:p>
            <a:fld id="{0F3B2E11-DD8C-F245-85BB-C5CDD0AE94B5}" type="slidenum">
              <a:rPr lang="en-US" altLang="en-US"/>
              <a:pPr/>
              <a:t>‹#›</a:t>
            </a:fld>
            <a:endParaRPr lang="en-US" altLang="en-US"/>
          </a:p>
        </p:txBody>
      </p:sp>
    </p:spTree>
    <p:extLst>
      <p:ext uri="{BB962C8B-B14F-4D97-AF65-F5344CB8AC3E}">
        <p14:creationId xmlns:p14="http://schemas.microsoft.com/office/powerpoint/2010/main" val="21316686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B066D-663C-C644-A44F-D10347FC200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38D66E-96DD-8544-94DB-0C55253724F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B43B1B-75BF-E645-A41B-3B9C736FA608}"/>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1B994CE-7A6F-DF43-BE43-7AC77D20C44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BE2F15-94C6-A24B-870B-F6E81513401A}"/>
              </a:ext>
            </a:extLst>
          </p:cNvPr>
          <p:cNvSpPr>
            <a:spLocks noGrp="1"/>
          </p:cNvSpPr>
          <p:nvPr>
            <p:ph type="sldNum" sz="quarter" idx="12"/>
          </p:nvPr>
        </p:nvSpPr>
        <p:spPr/>
        <p:txBody>
          <a:bodyPr/>
          <a:lstStyle>
            <a:lvl1pPr>
              <a:defRPr/>
            </a:lvl1pPr>
          </a:lstStyle>
          <a:p>
            <a:fld id="{7BE6ED68-89C0-6745-B93D-EB7EDAC21772}" type="slidenum">
              <a:rPr lang="en-US" altLang="en-US"/>
              <a:pPr/>
              <a:t>‹#›</a:t>
            </a:fld>
            <a:endParaRPr lang="en-US" altLang="en-US"/>
          </a:p>
        </p:txBody>
      </p:sp>
    </p:spTree>
    <p:extLst>
      <p:ext uri="{BB962C8B-B14F-4D97-AF65-F5344CB8AC3E}">
        <p14:creationId xmlns:p14="http://schemas.microsoft.com/office/powerpoint/2010/main" val="2801507369"/>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5D61F4-1ABE-DF4C-BF1D-9F09F796C375}"/>
              </a:ext>
            </a:extLst>
          </p:cNvPr>
          <p:cNvSpPr>
            <a:spLocks noGrp="1"/>
          </p:cNvSpPr>
          <p:nvPr>
            <p:ph type="title" orient="vert"/>
          </p:nvPr>
        </p:nvSpPr>
        <p:spPr>
          <a:xfrm>
            <a:off x="6515100" y="609600"/>
            <a:ext cx="1943100" cy="5486400"/>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2748367-BF19-B241-BF41-A2D2603B76E8}"/>
              </a:ext>
            </a:extLst>
          </p:cNvPr>
          <p:cNvSpPr>
            <a:spLocks noGrp="1"/>
          </p:cNvSpPr>
          <p:nvPr>
            <p:ph type="body" orient="vert" idx="1"/>
          </p:nvPr>
        </p:nvSpPr>
        <p:spPr>
          <a:xfrm>
            <a:off x="685800" y="609600"/>
            <a:ext cx="5676900" cy="54864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57F6957-09BA-BC46-B2DB-EBE31582101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469F8E9-20B8-694C-AEF7-75B8FEBAACC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F472697-0931-C14E-8F2D-18E2B7457DD2}"/>
              </a:ext>
            </a:extLst>
          </p:cNvPr>
          <p:cNvSpPr>
            <a:spLocks noGrp="1"/>
          </p:cNvSpPr>
          <p:nvPr>
            <p:ph type="sldNum" sz="quarter" idx="12"/>
          </p:nvPr>
        </p:nvSpPr>
        <p:spPr/>
        <p:txBody>
          <a:bodyPr/>
          <a:lstStyle>
            <a:lvl1pPr>
              <a:defRPr/>
            </a:lvl1pPr>
          </a:lstStyle>
          <a:p>
            <a:fld id="{983055AF-D8DF-DC44-9575-9CCBCA8EDED3}" type="slidenum">
              <a:rPr lang="en-US" altLang="en-US"/>
              <a:pPr/>
              <a:t>‹#›</a:t>
            </a:fld>
            <a:endParaRPr lang="en-US" altLang="en-US"/>
          </a:p>
        </p:txBody>
      </p:sp>
    </p:spTree>
    <p:extLst>
      <p:ext uri="{BB962C8B-B14F-4D97-AF65-F5344CB8AC3E}">
        <p14:creationId xmlns:p14="http://schemas.microsoft.com/office/powerpoint/2010/main" val="67223896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BE10044-7270-244B-9FBA-4805FC2ED2F0}" type="slidenum">
              <a:rPr lang="en-US"/>
              <a:pPr>
                <a:defRPr/>
              </a:pPr>
              <a:t>‹#›</a:t>
            </a:fld>
            <a:endParaRPr lang="en-US"/>
          </a:p>
        </p:txBody>
      </p:sp>
    </p:spTree>
    <p:extLst>
      <p:ext uri="{BB962C8B-B14F-4D97-AF65-F5344CB8AC3E}">
        <p14:creationId xmlns:p14="http://schemas.microsoft.com/office/powerpoint/2010/main" val="201242424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E37D72F-E99C-044A-8CD5-F86E36EDF8FD}" type="slidenum">
              <a:rPr lang="en-US"/>
              <a:pPr>
                <a:defRPr/>
              </a:pPr>
              <a:t>‹#›</a:t>
            </a:fld>
            <a:endParaRPr lang="en-US"/>
          </a:p>
        </p:txBody>
      </p:sp>
    </p:spTree>
    <p:extLst>
      <p:ext uri="{BB962C8B-B14F-4D97-AF65-F5344CB8AC3E}">
        <p14:creationId xmlns:p14="http://schemas.microsoft.com/office/powerpoint/2010/main" val="362172561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C1F33C9A-3DA9-D847-9CE6-CDC86E2F5066}" type="slidenum">
              <a:rPr lang="en-US"/>
              <a:pPr>
                <a:defRPr/>
              </a:pPr>
              <a:t>‹#›</a:t>
            </a:fld>
            <a:endParaRPr lang="en-US"/>
          </a:p>
        </p:txBody>
      </p:sp>
    </p:spTree>
    <p:extLst>
      <p:ext uri="{BB962C8B-B14F-4D97-AF65-F5344CB8AC3E}">
        <p14:creationId xmlns:p14="http://schemas.microsoft.com/office/powerpoint/2010/main" val="268769228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AE958C5-EA29-A649-8DF0-719E504F0B8E}" type="slidenum">
              <a:rPr lang="en-US"/>
              <a:pPr>
                <a:defRPr/>
              </a:pPr>
              <a:t>‹#›</a:t>
            </a:fld>
            <a:endParaRPr lang="en-US"/>
          </a:p>
        </p:txBody>
      </p:sp>
    </p:spTree>
    <p:extLst>
      <p:ext uri="{BB962C8B-B14F-4D97-AF65-F5344CB8AC3E}">
        <p14:creationId xmlns:p14="http://schemas.microsoft.com/office/powerpoint/2010/main" val="3749948447"/>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1608B30E-87D1-2547-A101-344128D52B7F}" type="slidenum">
              <a:rPr lang="en-US"/>
              <a:pPr>
                <a:defRPr/>
              </a:pPr>
              <a:t>‹#›</a:t>
            </a:fld>
            <a:endParaRPr lang="en-US"/>
          </a:p>
        </p:txBody>
      </p:sp>
    </p:spTree>
    <p:extLst>
      <p:ext uri="{BB962C8B-B14F-4D97-AF65-F5344CB8AC3E}">
        <p14:creationId xmlns:p14="http://schemas.microsoft.com/office/powerpoint/2010/main" val="1641735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pPr>
                <a:defRPr/>
              </a:pPr>
              <a:t>‹#›</a:t>
            </a:fld>
            <a:endParaRPr lang="en-US"/>
          </a:p>
        </p:txBody>
      </p:sp>
    </p:spTree>
    <p:extLst>
      <p:ext uri="{BB962C8B-B14F-4D97-AF65-F5344CB8AC3E}">
        <p14:creationId xmlns:p14="http://schemas.microsoft.com/office/powerpoint/2010/main" val="26337354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230DB8-1D6D-C547-BD6E-BF9C34023827}" type="slidenum">
              <a:rPr lang="en-US"/>
              <a:pPr>
                <a:defRPr/>
              </a:pPr>
              <a:t>‹#›</a:t>
            </a:fld>
            <a:endParaRPr lang="en-US"/>
          </a:p>
        </p:txBody>
      </p:sp>
    </p:spTree>
    <p:extLst>
      <p:ext uri="{BB962C8B-B14F-4D97-AF65-F5344CB8AC3E}">
        <p14:creationId xmlns:p14="http://schemas.microsoft.com/office/powerpoint/2010/main" val="293004357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2728340-9350-ED40-8F44-7C5E22A18638}" type="slidenum">
              <a:rPr lang="en-US"/>
              <a:pPr>
                <a:defRPr/>
              </a:pPr>
              <a:t>‹#›</a:t>
            </a:fld>
            <a:endParaRPr lang="en-US"/>
          </a:p>
        </p:txBody>
      </p:sp>
    </p:spTree>
    <p:extLst>
      <p:ext uri="{BB962C8B-B14F-4D97-AF65-F5344CB8AC3E}">
        <p14:creationId xmlns:p14="http://schemas.microsoft.com/office/powerpoint/2010/main" val="209058598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99B61D4-D95A-764E-9B35-25C3B78977C6}" type="slidenum">
              <a:rPr lang="en-US"/>
              <a:pPr>
                <a:defRPr/>
              </a:pPr>
              <a:t>‹#›</a:t>
            </a:fld>
            <a:endParaRPr lang="en-US"/>
          </a:p>
        </p:txBody>
      </p:sp>
    </p:spTree>
    <p:extLst>
      <p:ext uri="{BB962C8B-B14F-4D97-AF65-F5344CB8AC3E}">
        <p14:creationId xmlns:p14="http://schemas.microsoft.com/office/powerpoint/2010/main" val="1943448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37D348F-066C-514B-A8BF-930AC795AF9F}" type="slidenum">
              <a:rPr lang="en-US"/>
              <a:pPr>
                <a:defRPr/>
              </a:pPr>
              <a:t>‹#›</a:t>
            </a:fld>
            <a:endParaRPr lang="en-US"/>
          </a:p>
        </p:txBody>
      </p:sp>
    </p:spTree>
    <p:extLst>
      <p:ext uri="{BB962C8B-B14F-4D97-AF65-F5344CB8AC3E}">
        <p14:creationId xmlns:p14="http://schemas.microsoft.com/office/powerpoint/2010/main" val="395498022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55E90BF1-8A2E-6C41-9BC4-A42175D09236}" type="slidenum">
              <a:rPr lang="en-US"/>
              <a:pPr>
                <a:defRPr/>
              </a:pPr>
              <a:t>‹#›</a:t>
            </a:fld>
            <a:endParaRPr lang="en-US"/>
          </a:p>
        </p:txBody>
      </p:sp>
    </p:spTree>
    <p:extLst>
      <p:ext uri="{BB962C8B-B14F-4D97-AF65-F5344CB8AC3E}">
        <p14:creationId xmlns:p14="http://schemas.microsoft.com/office/powerpoint/2010/main" val="31359340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7C253EF8-87B1-8249-B7B1-A7EC0E878723}" type="slidenum">
              <a:rPr lang="en-US"/>
              <a:pPr>
                <a:defRPr/>
              </a:pPr>
              <a:t>‹#›</a:t>
            </a:fld>
            <a:endParaRPr lang="en-US"/>
          </a:p>
        </p:txBody>
      </p:sp>
    </p:spTree>
    <p:extLst>
      <p:ext uri="{BB962C8B-B14F-4D97-AF65-F5344CB8AC3E}">
        <p14:creationId xmlns:p14="http://schemas.microsoft.com/office/powerpoint/2010/main" val="16857917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2B1C7F8C-D01F-3C4B-BBF3-716C5D89B61C}" type="slidenum">
              <a:rPr lang="en-US"/>
              <a:pPr>
                <a:defRPr/>
              </a:pPr>
              <a:t>‹#›</a:t>
            </a:fld>
            <a:endParaRPr lang="en-US"/>
          </a:p>
        </p:txBody>
      </p:sp>
    </p:spTree>
    <p:extLst>
      <p:ext uri="{BB962C8B-B14F-4D97-AF65-F5344CB8AC3E}">
        <p14:creationId xmlns:p14="http://schemas.microsoft.com/office/powerpoint/2010/main" val="3925917592"/>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319010817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1952433055"/>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291124161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41251683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BDE396A1-632C-F443-8B6E-41F701DBE5FB}" type="slidenum">
              <a:rPr lang="en-US"/>
              <a:pPr>
                <a:defRPr/>
              </a:pPr>
              <a:t>‹#›</a:t>
            </a:fld>
            <a:endParaRPr lang="en-US"/>
          </a:p>
        </p:txBody>
      </p:sp>
    </p:spTree>
    <p:extLst>
      <p:ext uri="{BB962C8B-B14F-4D97-AF65-F5344CB8AC3E}">
        <p14:creationId xmlns:p14="http://schemas.microsoft.com/office/powerpoint/2010/main" val="176779737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285546597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16245238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67039438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38446646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2861692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46705429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201096390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6DF57E7-DFB4-4029-97BF-9DFC68CFF020}"/>
              </a:ext>
            </a:extLst>
          </p:cNvPr>
          <p:cNvSpPr>
            <a:spLocks noGrp="1"/>
          </p:cNvSpPr>
          <p:nvPr>
            <p:ph type="dt" sz="half" idx="10"/>
          </p:nvPr>
        </p:nvSpPr>
        <p:spPr/>
        <p:txBody>
          <a:bodyPr/>
          <a:lstStyle>
            <a:lvl1pPr>
              <a:defRPr/>
            </a:lvl1pPr>
          </a:lstStyle>
          <a:p>
            <a:fld id="{0A018BD7-FF27-41E5-B35B-5766B5EDE659}" type="datetimeFigureOut">
              <a:rPr lang="en-US" altLang="en-US"/>
              <a:pPr/>
              <a:t>1/23/25</a:t>
            </a:fld>
            <a:endParaRPr lang="en-US" altLang="en-US"/>
          </a:p>
        </p:txBody>
      </p:sp>
      <p:sp>
        <p:nvSpPr>
          <p:cNvPr id="5" name="Footer Placeholder 4">
            <a:extLst>
              <a:ext uri="{FF2B5EF4-FFF2-40B4-BE49-F238E27FC236}">
                <a16:creationId xmlns:a16="http://schemas.microsoft.com/office/drawing/2014/main" id="{72AE273E-8CAE-46E5-933B-0A519F8F207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43439CF-E604-47CA-8CA9-8F8422073875}"/>
              </a:ext>
            </a:extLst>
          </p:cNvPr>
          <p:cNvSpPr>
            <a:spLocks noGrp="1"/>
          </p:cNvSpPr>
          <p:nvPr>
            <p:ph type="sldNum" sz="quarter" idx="12"/>
          </p:nvPr>
        </p:nvSpPr>
        <p:spPr/>
        <p:txBody>
          <a:bodyPr/>
          <a:lstStyle>
            <a:lvl1pPr>
              <a:defRPr/>
            </a:lvl1pPr>
          </a:lstStyle>
          <a:p>
            <a:fld id="{ADB30D82-399B-4255-A4EF-F059C753E515}" type="slidenum">
              <a:rPr lang="en-US" altLang="en-US"/>
              <a:pPr/>
              <a:t>‹#›</a:t>
            </a:fld>
            <a:endParaRPr lang="en-US" altLang="en-US"/>
          </a:p>
        </p:txBody>
      </p:sp>
    </p:spTree>
    <p:extLst>
      <p:ext uri="{BB962C8B-B14F-4D97-AF65-F5344CB8AC3E}">
        <p14:creationId xmlns:p14="http://schemas.microsoft.com/office/powerpoint/2010/main" val="296692054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8F8F17-4526-48EE-A155-68BFF1D50B58}"/>
              </a:ext>
            </a:extLst>
          </p:cNvPr>
          <p:cNvSpPr>
            <a:spLocks noGrp="1"/>
          </p:cNvSpPr>
          <p:nvPr>
            <p:ph type="dt" sz="half" idx="10"/>
          </p:nvPr>
        </p:nvSpPr>
        <p:spPr/>
        <p:txBody>
          <a:bodyPr/>
          <a:lstStyle>
            <a:lvl1pPr>
              <a:defRPr/>
            </a:lvl1pPr>
          </a:lstStyle>
          <a:p>
            <a:fld id="{D09710AA-3B51-4212-84EA-826F634ACB7F}" type="datetimeFigureOut">
              <a:rPr lang="en-US" altLang="en-US"/>
              <a:pPr/>
              <a:t>1/23/25</a:t>
            </a:fld>
            <a:endParaRPr lang="en-US" altLang="en-US"/>
          </a:p>
        </p:txBody>
      </p:sp>
      <p:sp>
        <p:nvSpPr>
          <p:cNvPr id="5" name="Footer Placeholder 4">
            <a:extLst>
              <a:ext uri="{FF2B5EF4-FFF2-40B4-BE49-F238E27FC236}">
                <a16:creationId xmlns:a16="http://schemas.microsoft.com/office/drawing/2014/main" id="{EDA2E769-72F6-4E52-B1B3-61156C1BC79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EE8E3B-97DA-43E0-BE22-3BBC21FEC31C}"/>
              </a:ext>
            </a:extLst>
          </p:cNvPr>
          <p:cNvSpPr>
            <a:spLocks noGrp="1"/>
          </p:cNvSpPr>
          <p:nvPr>
            <p:ph type="sldNum" sz="quarter" idx="12"/>
          </p:nvPr>
        </p:nvSpPr>
        <p:spPr/>
        <p:txBody>
          <a:bodyPr/>
          <a:lstStyle>
            <a:lvl1pPr>
              <a:defRPr/>
            </a:lvl1pPr>
          </a:lstStyle>
          <a:p>
            <a:fld id="{DDC9D7EE-0902-4628-BC0F-81235EF56D94}" type="slidenum">
              <a:rPr lang="en-US" altLang="en-US"/>
              <a:pPr/>
              <a:t>‹#›</a:t>
            </a:fld>
            <a:endParaRPr lang="en-US" altLang="en-US"/>
          </a:p>
        </p:txBody>
      </p:sp>
    </p:spTree>
    <p:extLst>
      <p:ext uri="{BB962C8B-B14F-4D97-AF65-F5344CB8AC3E}">
        <p14:creationId xmlns:p14="http://schemas.microsoft.com/office/powerpoint/2010/main" val="261280761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96857-2863-4EB6-8E39-AD0CA43BD6D1}"/>
              </a:ext>
            </a:extLst>
          </p:cNvPr>
          <p:cNvSpPr>
            <a:spLocks noGrp="1"/>
          </p:cNvSpPr>
          <p:nvPr>
            <p:ph type="dt" sz="half" idx="10"/>
          </p:nvPr>
        </p:nvSpPr>
        <p:spPr/>
        <p:txBody>
          <a:bodyPr/>
          <a:lstStyle>
            <a:lvl1pPr>
              <a:defRPr/>
            </a:lvl1pPr>
          </a:lstStyle>
          <a:p>
            <a:fld id="{EB9282CF-5347-42F3-A081-20F90D8CF652}" type="datetimeFigureOut">
              <a:rPr lang="en-US" altLang="en-US"/>
              <a:pPr/>
              <a:t>1/23/25</a:t>
            </a:fld>
            <a:endParaRPr lang="en-US" altLang="en-US"/>
          </a:p>
        </p:txBody>
      </p:sp>
      <p:sp>
        <p:nvSpPr>
          <p:cNvPr id="5" name="Footer Placeholder 4">
            <a:extLst>
              <a:ext uri="{FF2B5EF4-FFF2-40B4-BE49-F238E27FC236}">
                <a16:creationId xmlns:a16="http://schemas.microsoft.com/office/drawing/2014/main" id="{C390BF47-1EB2-4EB5-A5D1-DBA3B45214F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5E27E0-1998-492B-BEC5-050229B6495D}"/>
              </a:ext>
            </a:extLst>
          </p:cNvPr>
          <p:cNvSpPr>
            <a:spLocks noGrp="1"/>
          </p:cNvSpPr>
          <p:nvPr>
            <p:ph type="sldNum" sz="quarter" idx="12"/>
          </p:nvPr>
        </p:nvSpPr>
        <p:spPr/>
        <p:txBody>
          <a:bodyPr/>
          <a:lstStyle>
            <a:lvl1pPr>
              <a:defRPr/>
            </a:lvl1pPr>
          </a:lstStyle>
          <a:p>
            <a:fld id="{E02B8619-DD10-430A-B3C5-BC9E49A402F2}" type="slidenum">
              <a:rPr lang="en-US" altLang="en-US"/>
              <a:pPr/>
              <a:t>‹#›</a:t>
            </a:fld>
            <a:endParaRPr lang="en-US" altLang="en-US"/>
          </a:p>
        </p:txBody>
      </p:sp>
    </p:spTree>
    <p:extLst>
      <p:ext uri="{BB962C8B-B14F-4D97-AF65-F5344CB8AC3E}">
        <p14:creationId xmlns:p14="http://schemas.microsoft.com/office/powerpoint/2010/main" val="12189492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19154C3-196E-6D49-96BE-7E250C4799A6}" type="slidenum">
              <a:rPr lang="en-US"/>
              <a:pPr>
                <a:defRPr/>
              </a:pPr>
              <a:t>‹#›</a:t>
            </a:fld>
            <a:endParaRPr lang="en-US"/>
          </a:p>
        </p:txBody>
      </p:sp>
    </p:spTree>
    <p:extLst>
      <p:ext uri="{BB962C8B-B14F-4D97-AF65-F5344CB8AC3E}">
        <p14:creationId xmlns:p14="http://schemas.microsoft.com/office/powerpoint/2010/main" val="95333663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267F183-0A35-4DAB-A083-3A4CDDDE8594}"/>
              </a:ext>
            </a:extLst>
          </p:cNvPr>
          <p:cNvSpPr>
            <a:spLocks noGrp="1"/>
          </p:cNvSpPr>
          <p:nvPr>
            <p:ph type="dt" sz="half" idx="10"/>
          </p:nvPr>
        </p:nvSpPr>
        <p:spPr/>
        <p:txBody>
          <a:bodyPr/>
          <a:lstStyle>
            <a:lvl1pPr>
              <a:defRPr/>
            </a:lvl1pPr>
          </a:lstStyle>
          <a:p>
            <a:fld id="{1AF8433C-DF9E-487E-A932-F7AD6F508697}" type="datetimeFigureOut">
              <a:rPr lang="en-US" altLang="en-US"/>
              <a:pPr/>
              <a:t>1/23/25</a:t>
            </a:fld>
            <a:endParaRPr lang="en-US" altLang="en-US"/>
          </a:p>
        </p:txBody>
      </p:sp>
      <p:sp>
        <p:nvSpPr>
          <p:cNvPr id="6" name="Footer Placeholder 4">
            <a:extLst>
              <a:ext uri="{FF2B5EF4-FFF2-40B4-BE49-F238E27FC236}">
                <a16:creationId xmlns:a16="http://schemas.microsoft.com/office/drawing/2014/main" id="{78136623-F9DD-48A3-828B-5F951CDDD9E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E5EB064-2BDF-4C0E-AA75-CCACFC329B38}"/>
              </a:ext>
            </a:extLst>
          </p:cNvPr>
          <p:cNvSpPr>
            <a:spLocks noGrp="1"/>
          </p:cNvSpPr>
          <p:nvPr>
            <p:ph type="sldNum" sz="quarter" idx="12"/>
          </p:nvPr>
        </p:nvSpPr>
        <p:spPr/>
        <p:txBody>
          <a:bodyPr/>
          <a:lstStyle>
            <a:lvl1pPr>
              <a:defRPr/>
            </a:lvl1pPr>
          </a:lstStyle>
          <a:p>
            <a:fld id="{22BA111D-411E-4E35-8D5D-216A81AF5EFD}" type="slidenum">
              <a:rPr lang="en-US" altLang="en-US"/>
              <a:pPr/>
              <a:t>‹#›</a:t>
            </a:fld>
            <a:endParaRPr lang="en-US" altLang="en-US"/>
          </a:p>
        </p:txBody>
      </p:sp>
    </p:spTree>
    <p:extLst>
      <p:ext uri="{BB962C8B-B14F-4D97-AF65-F5344CB8AC3E}">
        <p14:creationId xmlns:p14="http://schemas.microsoft.com/office/powerpoint/2010/main" val="155198383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4E9A815-AAEB-4484-B0B8-F91617AA759D}"/>
              </a:ext>
            </a:extLst>
          </p:cNvPr>
          <p:cNvSpPr>
            <a:spLocks noGrp="1"/>
          </p:cNvSpPr>
          <p:nvPr>
            <p:ph type="dt" sz="half" idx="10"/>
          </p:nvPr>
        </p:nvSpPr>
        <p:spPr/>
        <p:txBody>
          <a:bodyPr/>
          <a:lstStyle>
            <a:lvl1pPr>
              <a:defRPr/>
            </a:lvl1pPr>
          </a:lstStyle>
          <a:p>
            <a:fld id="{D5FF2D78-F4AF-4CAA-A6CA-D493B8AA8401}" type="datetimeFigureOut">
              <a:rPr lang="en-US" altLang="en-US"/>
              <a:pPr/>
              <a:t>1/23/25</a:t>
            </a:fld>
            <a:endParaRPr lang="en-US" altLang="en-US"/>
          </a:p>
        </p:txBody>
      </p:sp>
      <p:sp>
        <p:nvSpPr>
          <p:cNvPr id="8" name="Footer Placeholder 4">
            <a:extLst>
              <a:ext uri="{FF2B5EF4-FFF2-40B4-BE49-F238E27FC236}">
                <a16:creationId xmlns:a16="http://schemas.microsoft.com/office/drawing/2014/main" id="{34830CC9-9182-4C54-A9C4-BDE755A7DCBA}"/>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516F610F-5089-4A9B-ACEC-36A23548AFBF}"/>
              </a:ext>
            </a:extLst>
          </p:cNvPr>
          <p:cNvSpPr>
            <a:spLocks noGrp="1"/>
          </p:cNvSpPr>
          <p:nvPr>
            <p:ph type="sldNum" sz="quarter" idx="12"/>
          </p:nvPr>
        </p:nvSpPr>
        <p:spPr/>
        <p:txBody>
          <a:bodyPr/>
          <a:lstStyle>
            <a:lvl1pPr>
              <a:defRPr/>
            </a:lvl1pPr>
          </a:lstStyle>
          <a:p>
            <a:fld id="{8B8E1A7B-422F-4417-A54C-C8351998E153}" type="slidenum">
              <a:rPr lang="en-US" altLang="en-US"/>
              <a:pPr/>
              <a:t>‹#›</a:t>
            </a:fld>
            <a:endParaRPr lang="en-US" altLang="en-US"/>
          </a:p>
        </p:txBody>
      </p:sp>
    </p:spTree>
    <p:extLst>
      <p:ext uri="{BB962C8B-B14F-4D97-AF65-F5344CB8AC3E}">
        <p14:creationId xmlns:p14="http://schemas.microsoft.com/office/powerpoint/2010/main" val="24220084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1E3B1DB-C8B9-4222-8064-51A8459158DF}"/>
              </a:ext>
            </a:extLst>
          </p:cNvPr>
          <p:cNvSpPr>
            <a:spLocks noGrp="1"/>
          </p:cNvSpPr>
          <p:nvPr>
            <p:ph type="dt" sz="half" idx="10"/>
          </p:nvPr>
        </p:nvSpPr>
        <p:spPr/>
        <p:txBody>
          <a:bodyPr/>
          <a:lstStyle>
            <a:lvl1pPr>
              <a:defRPr/>
            </a:lvl1pPr>
          </a:lstStyle>
          <a:p>
            <a:fld id="{C378A645-CB4A-4FD4-B012-EF4FC8C5873C}" type="datetimeFigureOut">
              <a:rPr lang="en-US" altLang="en-US"/>
              <a:pPr/>
              <a:t>1/23/25</a:t>
            </a:fld>
            <a:endParaRPr lang="en-US" altLang="en-US"/>
          </a:p>
        </p:txBody>
      </p:sp>
      <p:sp>
        <p:nvSpPr>
          <p:cNvPr id="4" name="Footer Placeholder 4">
            <a:extLst>
              <a:ext uri="{FF2B5EF4-FFF2-40B4-BE49-F238E27FC236}">
                <a16:creationId xmlns:a16="http://schemas.microsoft.com/office/drawing/2014/main" id="{A04C6ED1-D40B-4BFC-90EB-7B101F022AFA}"/>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D7353BE-DC7D-4F49-AF44-C8E48B23929D}"/>
              </a:ext>
            </a:extLst>
          </p:cNvPr>
          <p:cNvSpPr>
            <a:spLocks noGrp="1"/>
          </p:cNvSpPr>
          <p:nvPr>
            <p:ph type="sldNum" sz="quarter" idx="12"/>
          </p:nvPr>
        </p:nvSpPr>
        <p:spPr/>
        <p:txBody>
          <a:bodyPr/>
          <a:lstStyle>
            <a:lvl1pPr>
              <a:defRPr/>
            </a:lvl1pPr>
          </a:lstStyle>
          <a:p>
            <a:fld id="{7222231B-4285-4C26-809F-72BD6ACFC000}" type="slidenum">
              <a:rPr lang="en-US" altLang="en-US"/>
              <a:pPr/>
              <a:t>‹#›</a:t>
            </a:fld>
            <a:endParaRPr lang="en-US" altLang="en-US"/>
          </a:p>
        </p:txBody>
      </p:sp>
    </p:spTree>
    <p:extLst>
      <p:ext uri="{BB962C8B-B14F-4D97-AF65-F5344CB8AC3E}">
        <p14:creationId xmlns:p14="http://schemas.microsoft.com/office/powerpoint/2010/main" val="41573888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8CCC6D9-83E3-45E8-A575-4CAE24CE155D}"/>
              </a:ext>
            </a:extLst>
          </p:cNvPr>
          <p:cNvSpPr>
            <a:spLocks noGrp="1"/>
          </p:cNvSpPr>
          <p:nvPr>
            <p:ph type="dt" sz="half" idx="10"/>
          </p:nvPr>
        </p:nvSpPr>
        <p:spPr/>
        <p:txBody>
          <a:bodyPr/>
          <a:lstStyle>
            <a:lvl1pPr>
              <a:defRPr/>
            </a:lvl1pPr>
          </a:lstStyle>
          <a:p>
            <a:fld id="{FA145066-D068-43E0-AF28-29CF73457E9B}" type="datetimeFigureOut">
              <a:rPr lang="en-US" altLang="en-US"/>
              <a:pPr/>
              <a:t>1/23/25</a:t>
            </a:fld>
            <a:endParaRPr lang="en-US" altLang="en-US"/>
          </a:p>
        </p:txBody>
      </p:sp>
      <p:sp>
        <p:nvSpPr>
          <p:cNvPr id="3" name="Footer Placeholder 4">
            <a:extLst>
              <a:ext uri="{FF2B5EF4-FFF2-40B4-BE49-F238E27FC236}">
                <a16:creationId xmlns:a16="http://schemas.microsoft.com/office/drawing/2014/main" id="{130EA1F5-AF13-4C1A-8F5A-B9570916003D}"/>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3BBDE7-EB4C-4147-8C98-0AFD1F7F7DE3}"/>
              </a:ext>
            </a:extLst>
          </p:cNvPr>
          <p:cNvSpPr>
            <a:spLocks noGrp="1"/>
          </p:cNvSpPr>
          <p:nvPr>
            <p:ph type="sldNum" sz="quarter" idx="12"/>
          </p:nvPr>
        </p:nvSpPr>
        <p:spPr/>
        <p:txBody>
          <a:bodyPr/>
          <a:lstStyle>
            <a:lvl1pPr>
              <a:defRPr/>
            </a:lvl1pPr>
          </a:lstStyle>
          <a:p>
            <a:fld id="{DA5822F4-ACE4-429B-8A79-EAB79824101E}" type="slidenum">
              <a:rPr lang="en-US" altLang="en-US"/>
              <a:pPr/>
              <a:t>‹#›</a:t>
            </a:fld>
            <a:endParaRPr lang="en-US" altLang="en-US"/>
          </a:p>
        </p:txBody>
      </p:sp>
    </p:spTree>
    <p:extLst>
      <p:ext uri="{BB962C8B-B14F-4D97-AF65-F5344CB8AC3E}">
        <p14:creationId xmlns:p14="http://schemas.microsoft.com/office/powerpoint/2010/main" val="222972683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C332F23-9386-4433-A009-423686A3F95D}"/>
              </a:ext>
            </a:extLst>
          </p:cNvPr>
          <p:cNvSpPr>
            <a:spLocks noGrp="1"/>
          </p:cNvSpPr>
          <p:nvPr>
            <p:ph type="dt" sz="half" idx="10"/>
          </p:nvPr>
        </p:nvSpPr>
        <p:spPr/>
        <p:txBody>
          <a:bodyPr/>
          <a:lstStyle>
            <a:lvl1pPr>
              <a:defRPr/>
            </a:lvl1pPr>
          </a:lstStyle>
          <a:p>
            <a:fld id="{478B5E92-E244-4AE2-AA22-F384603C8BC5}" type="datetimeFigureOut">
              <a:rPr lang="en-US" altLang="en-US"/>
              <a:pPr/>
              <a:t>1/23/25</a:t>
            </a:fld>
            <a:endParaRPr lang="en-US" altLang="en-US"/>
          </a:p>
        </p:txBody>
      </p:sp>
      <p:sp>
        <p:nvSpPr>
          <p:cNvPr id="6" name="Footer Placeholder 4">
            <a:extLst>
              <a:ext uri="{FF2B5EF4-FFF2-40B4-BE49-F238E27FC236}">
                <a16:creationId xmlns:a16="http://schemas.microsoft.com/office/drawing/2014/main" id="{D0FBE6CD-7CD2-4EF9-A557-A175D12E724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19957E1-2508-45CF-8DE8-AFF98BCF2A2E}"/>
              </a:ext>
            </a:extLst>
          </p:cNvPr>
          <p:cNvSpPr>
            <a:spLocks noGrp="1"/>
          </p:cNvSpPr>
          <p:nvPr>
            <p:ph type="sldNum" sz="quarter" idx="12"/>
          </p:nvPr>
        </p:nvSpPr>
        <p:spPr/>
        <p:txBody>
          <a:bodyPr/>
          <a:lstStyle>
            <a:lvl1pPr>
              <a:defRPr/>
            </a:lvl1pPr>
          </a:lstStyle>
          <a:p>
            <a:fld id="{55CCDD8B-44D0-4BCF-9AAA-ED289168185B}" type="slidenum">
              <a:rPr lang="en-US" altLang="en-US"/>
              <a:pPr/>
              <a:t>‹#›</a:t>
            </a:fld>
            <a:endParaRPr lang="en-US" altLang="en-US"/>
          </a:p>
        </p:txBody>
      </p:sp>
    </p:spTree>
    <p:extLst>
      <p:ext uri="{BB962C8B-B14F-4D97-AF65-F5344CB8AC3E}">
        <p14:creationId xmlns:p14="http://schemas.microsoft.com/office/powerpoint/2010/main" val="196907793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1EEBE06-60CC-49E6-92F5-050C10A72117}"/>
              </a:ext>
            </a:extLst>
          </p:cNvPr>
          <p:cNvSpPr>
            <a:spLocks noGrp="1"/>
          </p:cNvSpPr>
          <p:nvPr>
            <p:ph type="dt" sz="half" idx="10"/>
          </p:nvPr>
        </p:nvSpPr>
        <p:spPr/>
        <p:txBody>
          <a:bodyPr/>
          <a:lstStyle>
            <a:lvl1pPr>
              <a:defRPr/>
            </a:lvl1pPr>
          </a:lstStyle>
          <a:p>
            <a:fld id="{917C4C86-BC50-4156-A0D4-A1B174BA7C79}" type="datetimeFigureOut">
              <a:rPr lang="en-US" altLang="en-US"/>
              <a:pPr/>
              <a:t>1/23/25</a:t>
            </a:fld>
            <a:endParaRPr lang="en-US" altLang="en-US"/>
          </a:p>
        </p:txBody>
      </p:sp>
      <p:sp>
        <p:nvSpPr>
          <p:cNvPr id="6" name="Footer Placeholder 4">
            <a:extLst>
              <a:ext uri="{FF2B5EF4-FFF2-40B4-BE49-F238E27FC236}">
                <a16:creationId xmlns:a16="http://schemas.microsoft.com/office/drawing/2014/main" id="{5FBAC2B9-514C-4160-885C-E79B6EFAF6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3EC1C97-3151-4158-B98E-24E60ADE0DED}"/>
              </a:ext>
            </a:extLst>
          </p:cNvPr>
          <p:cNvSpPr>
            <a:spLocks noGrp="1"/>
          </p:cNvSpPr>
          <p:nvPr>
            <p:ph type="sldNum" sz="quarter" idx="12"/>
          </p:nvPr>
        </p:nvSpPr>
        <p:spPr/>
        <p:txBody>
          <a:bodyPr/>
          <a:lstStyle>
            <a:lvl1pPr>
              <a:defRPr/>
            </a:lvl1pPr>
          </a:lstStyle>
          <a:p>
            <a:fld id="{7E61EC3E-5007-4B38-8ED8-22996A853182}" type="slidenum">
              <a:rPr lang="en-US" altLang="en-US"/>
              <a:pPr/>
              <a:t>‹#›</a:t>
            </a:fld>
            <a:endParaRPr lang="en-US" altLang="en-US"/>
          </a:p>
        </p:txBody>
      </p:sp>
    </p:spTree>
    <p:extLst>
      <p:ext uri="{BB962C8B-B14F-4D97-AF65-F5344CB8AC3E}">
        <p14:creationId xmlns:p14="http://schemas.microsoft.com/office/powerpoint/2010/main" val="1925907035"/>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12090-7F8D-47DC-9B8E-AF0B20EE81FA}"/>
              </a:ext>
            </a:extLst>
          </p:cNvPr>
          <p:cNvSpPr>
            <a:spLocks noGrp="1"/>
          </p:cNvSpPr>
          <p:nvPr>
            <p:ph type="dt" sz="half" idx="10"/>
          </p:nvPr>
        </p:nvSpPr>
        <p:spPr/>
        <p:txBody>
          <a:bodyPr/>
          <a:lstStyle>
            <a:lvl1pPr>
              <a:defRPr/>
            </a:lvl1pPr>
          </a:lstStyle>
          <a:p>
            <a:fld id="{1B075FA5-E21A-41D9-B703-CEFF1FBFE981}" type="datetimeFigureOut">
              <a:rPr lang="en-US" altLang="en-US"/>
              <a:pPr/>
              <a:t>1/23/25</a:t>
            </a:fld>
            <a:endParaRPr lang="en-US" altLang="en-US"/>
          </a:p>
        </p:txBody>
      </p:sp>
      <p:sp>
        <p:nvSpPr>
          <p:cNvPr id="5" name="Footer Placeholder 4">
            <a:extLst>
              <a:ext uri="{FF2B5EF4-FFF2-40B4-BE49-F238E27FC236}">
                <a16:creationId xmlns:a16="http://schemas.microsoft.com/office/drawing/2014/main" id="{C651EDD9-B901-48A2-8DD2-A2A2A2B8C72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3AE3-9E22-4193-A406-074DDCFB500C}"/>
              </a:ext>
            </a:extLst>
          </p:cNvPr>
          <p:cNvSpPr>
            <a:spLocks noGrp="1"/>
          </p:cNvSpPr>
          <p:nvPr>
            <p:ph type="sldNum" sz="quarter" idx="12"/>
          </p:nvPr>
        </p:nvSpPr>
        <p:spPr/>
        <p:txBody>
          <a:bodyPr/>
          <a:lstStyle>
            <a:lvl1pPr>
              <a:defRPr/>
            </a:lvl1pPr>
          </a:lstStyle>
          <a:p>
            <a:fld id="{B8A0ED68-AD7C-410B-AF51-C346DEFCB0D4}" type="slidenum">
              <a:rPr lang="en-US" altLang="en-US"/>
              <a:pPr/>
              <a:t>‹#›</a:t>
            </a:fld>
            <a:endParaRPr lang="en-US" altLang="en-US"/>
          </a:p>
        </p:txBody>
      </p:sp>
    </p:spTree>
    <p:extLst>
      <p:ext uri="{BB962C8B-B14F-4D97-AF65-F5344CB8AC3E}">
        <p14:creationId xmlns:p14="http://schemas.microsoft.com/office/powerpoint/2010/main" val="95970152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8C307-DE8B-4EC9-B249-BDA7F25DB27A}"/>
              </a:ext>
            </a:extLst>
          </p:cNvPr>
          <p:cNvSpPr>
            <a:spLocks noGrp="1"/>
          </p:cNvSpPr>
          <p:nvPr>
            <p:ph type="dt" sz="half" idx="10"/>
          </p:nvPr>
        </p:nvSpPr>
        <p:spPr/>
        <p:txBody>
          <a:bodyPr/>
          <a:lstStyle>
            <a:lvl1pPr>
              <a:defRPr/>
            </a:lvl1pPr>
          </a:lstStyle>
          <a:p>
            <a:fld id="{DFB6BD2A-A66E-4D9A-99E3-439318D61F69}" type="datetimeFigureOut">
              <a:rPr lang="en-US" altLang="en-US"/>
              <a:pPr/>
              <a:t>1/23/25</a:t>
            </a:fld>
            <a:endParaRPr lang="en-US" altLang="en-US"/>
          </a:p>
        </p:txBody>
      </p:sp>
      <p:sp>
        <p:nvSpPr>
          <p:cNvPr id="5" name="Footer Placeholder 4">
            <a:extLst>
              <a:ext uri="{FF2B5EF4-FFF2-40B4-BE49-F238E27FC236}">
                <a16:creationId xmlns:a16="http://schemas.microsoft.com/office/drawing/2014/main" id="{5DC9544E-9225-4E0D-8A2A-FB480259363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4F366E3-B7F2-47D0-B072-D7FDCCA86453}"/>
              </a:ext>
            </a:extLst>
          </p:cNvPr>
          <p:cNvSpPr>
            <a:spLocks noGrp="1"/>
          </p:cNvSpPr>
          <p:nvPr>
            <p:ph type="sldNum" sz="quarter" idx="12"/>
          </p:nvPr>
        </p:nvSpPr>
        <p:spPr/>
        <p:txBody>
          <a:bodyPr/>
          <a:lstStyle>
            <a:lvl1pPr>
              <a:defRPr/>
            </a:lvl1pPr>
          </a:lstStyle>
          <a:p>
            <a:fld id="{0F4E85FB-9AFA-4C22-A8DA-4BD0A191F9A8}" type="slidenum">
              <a:rPr lang="en-US" altLang="en-US"/>
              <a:pPr/>
              <a:t>‹#›</a:t>
            </a:fld>
            <a:endParaRPr lang="en-US" altLang="en-US"/>
          </a:p>
        </p:txBody>
      </p:sp>
    </p:spTree>
    <p:extLst>
      <p:ext uri="{BB962C8B-B14F-4D97-AF65-F5344CB8AC3E}">
        <p14:creationId xmlns:p14="http://schemas.microsoft.com/office/powerpoint/2010/main" val="11781279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E007516-53C8-A442-B655-FFACA71C80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B43DAD1-4B6B-A742-A8E7-B0E230C8E0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18DDF0A-5FE4-6340-8BD1-94309EBDDB7C}"/>
              </a:ext>
            </a:extLst>
          </p:cNvPr>
          <p:cNvSpPr>
            <a:spLocks noGrp="1" noChangeArrowheads="1"/>
          </p:cNvSpPr>
          <p:nvPr>
            <p:ph type="sldNum" sz="quarter" idx="12"/>
          </p:nvPr>
        </p:nvSpPr>
        <p:spPr>
          <a:ln/>
        </p:spPr>
        <p:txBody>
          <a:bodyPr/>
          <a:lstStyle>
            <a:lvl1pPr>
              <a:defRPr/>
            </a:lvl1pPr>
          </a:lstStyle>
          <a:p>
            <a:fld id="{C4C2E7FC-4E31-1C43-8A8C-CF30CBD8C403}" type="slidenum">
              <a:rPr lang="en-US" altLang="en-US"/>
              <a:pPr/>
              <a:t>‹#›</a:t>
            </a:fld>
            <a:endParaRPr lang="en-US" altLang="en-US"/>
          </a:p>
        </p:txBody>
      </p:sp>
    </p:spTree>
    <p:extLst>
      <p:ext uri="{BB962C8B-B14F-4D97-AF65-F5344CB8AC3E}">
        <p14:creationId xmlns:p14="http://schemas.microsoft.com/office/powerpoint/2010/main" val="287930185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4E0F26F-43D6-204C-BACD-44D8A1DB9D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840CCD0-2FB0-B345-AE0C-B53AB4BC7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4B856C-07CA-894D-A78A-D5C2EC75B39D}"/>
              </a:ext>
            </a:extLst>
          </p:cNvPr>
          <p:cNvSpPr>
            <a:spLocks noGrp="1" noChangeArrowheads="1"/>
          </p:cNvSpPr>
          <p:nvPr>
            <p:ph type="sldNum" sz="quarter" idx="12"/>
          </p:nvPr>
        </p:nvSpPr>
        <p:spPr>
          <a:ln/>
        </p:spPr>
        <p:txBody>
          <a:bodyPr/>
          <a:lstStyle>
            <a:lvl1pPr>
              <a:defRPr/>
            </a:lvl1pPr>
          </a:lstStyle>
          <a:p>
            <a:fld id="{280BD999-F884-0A4C-BFCB-89148880BD96}" type="slidenum">
              <a:rPr lang="en-US" altLang="en-US"/>
              <a:pPr/>
              <a:t>‹#›</a:t>
            </a:fld>
            <a:endParaRPr lang="en-US" altLang="en-US"/>
          </a:p>
        </p:txBody>
      </p:sp>
    </p:spTree>
    <p:extLst>
      <p:ext uri="{BB962C8B-B14F-4D97-AF65-F5344CB8AC3E}">
        <p14:creationId xmlns:p14="http://schemas.microsoft.com/office/powerpoint/2010/main" val="885385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145251636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F8D685E-5BF0-6140-9BAA-ADD8204B592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E7953E7-B1DC-DB44-8C72-13DFC69FA6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423D36-1E02-BE45-9074-0E4F9877F1AC}"/>
              </a:ext>
            </a:extLst>
          </p:cNvPr>
          <p:cNvSpPr>
            <a:spLocks noGrp="1" noChangeArrowheads="1"/>
          </p:cNvSpPr>
          <p:nvPr>
            <p:ph type="sldNum" sz="quarter" idx="12"/>
          </p:nvPr>
        </p:nvSpPr>
        <p:spPr>
          <a:ln/>
        </p:spPr>
        <p:txBody>
          <a:bodyPr/>
          <a:lstStyle>
            <a:lvl1pPr>
              <a:defRPr/>
            </a:lvl1pPr>
          </a:lstStyle>
          <a:p>
            <a:fld id="{36003C29-0041-B947-9DAC-E44984DD4861}" type="slidenum">
              <a:rPr lang="en-US" altLang="en-US"/>
              <a:pPr/>
              <a:t>‹#›</a:t>
            </a:fld>
            <a:endParaRPr lang="en-US" altLang="en-US"/>
          </a:p>
        </p:txBody>
      </p:sp>
    </p:spTree>
    <p:extLst>
      <p:ext uri="{BB962C8B-B14F-4D97-AF65-F5344CB8AC3E}">
        <p14:creationId xmlns:p14="http://schemas.microsoft.com/office/powerpoint/2010/main" val="261234914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0A1EF9-038C-3841-9C46-44F8096D18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189CC8-877D-E74C-B83F-B1B5932E9D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2CAB179-79C6-5244-BE54-65019769E52C}"/>
              </a:ext>
            </a:extLst>
          </p:cNvPr>
          <p:cNvSpPr>
            <a:spLocks noGrp="1" noChangeArrowheads="1"/>
          </p:cNvSpPr>
          <p:nvPr>
            <p:ph type="sldNum" sz="quarter" idx="12"/>
          </p:nvPr>
        </p:nvSpPr>
        <p:spPr>
          <a:ln/>
        </p:spPr>
        <p:txBody>
          <a:bodyPr/>
          <a:lstStyle>
            <a:lvl1pPr>
              <a:defRPr/>
            </a:lvl1pPr>
          </a:lstStyle>
          <a:p>
            <a:fld id="{E9E1D187-53C9-CB4B-BF92-9CEFBCF8ECFA}" type="slidenum">
              <a:rPr lang="en-US" altLang="en-US"/>
              <a:pPr/>
              <a:t>‹#›</a:t>
            </a:fld>
            <a:endParaRPr lang="en-US" altLang="en-US"/>
          </a:p>
        </p:txBody>
      </p:sp>
    </p:spTree>
    <p:extLst>
      <p:ext uri="{BB962C8B-B14F-4D97-AF65-F5344CB8AC3E}">
        <p14:creationId xmlns:p14="http://schemas.microsoft.com/office/powerpoint/2010/main" val="389715924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A2415C-E5A9-C945-8D8D-D2B75EC8BB0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AECAC14F-B1C7-F64E-BC3B-E872F0413F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A0B190-8B8C-A94C-AA32-7BFD5A2483BE}"/>
              </a:ext>
            </a:extLst>
          </p:cNvPr>
          <p:cNvSpPr>
            <a:spLocks noGrp="1" noChangeArrowheads="1"/>
          </p:cNvSpPr>
          <p:nvPr>
            <p:ph type="sldNum" sz="quarter" idx="12"/>
          </p:nvPr>
        </p:nvSpPr>
        <p:spPr>
          <a:ln/>
        </p:spPr>
        <p:txBody>
          <a:bodyPr/>
          <a:lstStyle>
            <a:lvl1pPr>
              <a:defRPr/>
            </a:lvl1pPr>
          </a:lstStyle>
          <a:p>
            <a:fld id="{F5823344-B610-DB42-94C9-BCD5C657E49B}" type="slidenum">
              <a:rPr lang="en-US" altLang="en-US"/>
              <a:pPr/>
              <a:t>‹#›</a:t>
            </a:fld>
            <a:endParaRPr lang="en-US" altLang="en-US"/>
          </a:p>
        </p:txBody>
      </p:sp>
    </p:spTree>
    <p:extLst>
      <p:ext uri="{BB962C8B-B14F-4D97-AF65-F5344CB8AC3E}">
        <p14:creationId xmlns:p14="http://schemas.microsoft.com/office/powerpoint/2010/main" val="3919247894"/>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E744D76-DDC4-9B48-8602-323F55266A5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7DF3AA7-4071-BE44-A56C-68F7568DCA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7F3FEA8-20ED-264F-AE17-96D79DF9529C}"/>
              </a:ext>
            </a:extLst>
          </p:cNvPr>
          <p:cNvSpPr>
            <a:spLocks noGrp="1" noChangeArrowheads="1"/>
          </p:cNvSpPr>
          <p:nvPr>
            <p:ph type="sldNum" sz="quarter" idx="12"/>
          </p:nvPr>
        </p:nvSpPr>
        <p:spPr>
          <a:ln/>
        </p:spPr>
        <p:txBody>
          <a:bodyPr/>
          <a:lstStyle>
            <a:lvl1pPr>
              <a:defRPr/>
            </a:lvl1pPr>
          </a:lstStyle>
          <a:p>
            <a:fld id="{C015F012-DD95-664A-BB79-73FCE2CF97E4}" type="slidenum">
              <a:rPr lang="en-US" altLang="en-US"/>
              <a:pPr/>
              <a:t>‹#›</a:t>
            </a:fld>
            <a:endParaRPr lang="en-US" altLang="en-US"/>
          </a:p>
        </p:txBody>
      </p:sp>
    </p:spTree>
    <p:extLst>
      <p:ext uri="{BB962C8B-B14F-4D97-AF65-F5344CB8AC3E}">
        <p14:creationId xmlns:p14="http://schemas.microsoft.com/office/powerpoint/2010/main" val="317912052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99CE0D6-36CE-0B4B-B2AB-51F75CCEE5F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826878-7E8D-FB43-98D5-6939964927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874FFFF-E712-3A45-8D3A-38EDFEDECE88}"/>
              </a:ext>
            </a:extLst>
          </p:cNvPr>
          <p:cNvSpPr>
            <a:spLocks noGrp="1" noChangeArrowheads="1"/>
          </p:cNvSpPr>
          <p:nvPr>
            <p:ph type="sldNum" sz="quarter" idx="12"/>
          </p:nvPr>
        </p:nvSpPr>
        <p:spPr>
          <a:ln/>
        </p:spPr>
        <p:txBody>
          <a:bodyPr/>
          <a:lstStyle>
            <a:lvl1pPr>
              <a:defRPr/>
            </a:lvl1pPr>
          </a:lstStyle>
          <a:p>
            <a:fld id="{00B8FC34-CE82-D640-B112-B4ACAD6BE674}" type="slidenum">
              <a:rPr lang="en-US" altLang="en-US"/>
              <a:pPr/>
              <a:t>‹#›</a:t>
            </a:fld>
            <a:endParaRPr lang="en-US" altLang="en-US"/>
          </a:p>
        </p:txBody>
      </p:sp>
    </p:spTree>
    <p:extLst>
      <p:ext uri="{BB962C8B-B14F-4D97-AF65-F5344CB8AC3E}">
        <p14:creationId xmlns:p14="http://schemas.microsoft.com/office/powerpoint/2010/main" val="57977994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A8BE3B2-EEAB-724B-88FC-64C5DB94BB0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FCC2861-24DA-0044-B9F1-543EC7235C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A387905-B791-8442-B1B3-E2A5D11ED2AA}"/>
              </a:ext>
            </a:extLst>
          </p:cNvPr>
          <p:cNvSpPr>
            <a:spLocks noGrp="1" noChangeArrowheads="1"/>
          </p:cNvSpPr>
          <p:nvPr>
            <p:ph type="sldNum" sz="quarter" idx="12"/>
          </p:nvPr>
        </p:nvSpPr>
        <p:spPr>
          <a:ln/>
        </p:spPr>
        <p:txBody>
          <a:bodyPr/>
          <a:lstStyle>
            <a:lvl1pPr>
              <a:defRPr/>
            </a:lvl1pPr>
          </a:lstStyle>
          <a:p>
            <a:fld id="{D14B2930-B7DE-B445-958B-6BF7F125B18F}" type="slidenum">
              <a:rPr lang="en-US" altLang="en-US"/>
              <a:pPr/>
              <a:t>‹#›</a:t>
            </a:fld>
            <a:endParaRPr lang="en-US" altLang="en-US"/>
          </a:p>
        </p:txBody>
      </p:sp>
    </p:spTree>
    <p:extLst>
      <p:ext uri="{BB962C8B-B14F-4D97-AF65-F5344CB8AC3E}">
        <p14:creationId xmlns:p14="http://schemas.microsoft.com/office/powerpoint/2010/main" val="1835839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309BFA0-2444-D84A-9FFF-D870842920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78DED57-0801-D141-81B8-D723720FE9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EAE0486-A9A2-644D-BEF3-86CDCBE49EC1}"/>
              </a:ext>
            </a:extLst>
          </p:cNvPr>
          <p:cNvSpPr>
            <a:spLocks noGrp="1" noChangeArrowheads="1"/>
          </p:cNvSpPr>
          <p:nvPr>
            <p:ph type="sldNum" sz="quarter" idx="12"/>
          </p:nvPr>
        </p:nvSpPr>
        <p:spPr>
          <a:ln/>
        </p:spPr>
        <p:txBody>
          <a:bodyPr/>
          <a:lstStyle>
            <a:lvl1pPr>
              <a:defRPr/>
            </a:lvl1pPr>
          </a:lstStyle>
          <a:p>
            <a:fld id="{40515573-8B06-864F-90E8-4577B3B2E84B}" type="slidenum">
              <a:rPr lang="en-US" altLang="en-US"/>
              <a:pPr/>
              <a:t>‹#›</a:t>
            </a:fld>
            <a:endParaRPr lang="en-US" altLang="en-US"/>
          </a:p>
        </p:txBody>
      </p:sp>
    </p:spTree>
    <p:extLst>
      <p:ext uri="{BB962C8B-B14F-4D97-AF65-F5344CB8AC3E}">
        <p14:creationId xmlns:p14="http://schemas.microsoft.com/office/powerpoint/2010/main" val="267274470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BA2FDB-1EAE-4147-BC5E-33950BE461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8DB979E-F0E8-F841-8B02-BE6815395E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F48323A-AE70-E941-AEC5-28D9E0E552B2}"/>
              </a:ext>
            </a:extLst>
          </p:cNvPr>
          <p:cNvSpPr>
            <a:spLocks noGrp="1" noChangeArrowheads="1"/>
          </p:cNvSpPr>
          <p:nvPr>
            <p:ph type="sldNum" sz="quarter" idx="12"/>
          </p:nvPr>
        </p:nvSpPr>
        <p:spPr>
          <a:ln/>
        </p:spPr>
        <p:txBody>
          <a:bodyPr/>
          <a:lstStyle>
            <a:lvl1pPr>
              <a:defRPr/>
            </a:lvl1pPr>
          </a:lstStyle>
          <a:p>
            <a:fld id="{1E5960ED-08BF-AB49-B77D-26827011365C}" type="slidenum">
              <a:rPr lang="en-US" altLang="en-US"/>
              <a:pPr/>
              <a:t>‹#›</a:t>
            </a:fld>
            <a:endParaRPr lang="en-US" altLang="en-US"/>
          </a:p>
        </p:txBody>
      </p:sp>
    </p:spTree>
    <p:extLst>
      <p:ext uri="{BB962C8B-B14F-4D97-AF65-F5344CB8AC3E}">
        <p14:creationId xmlns:p14="http://schemas.microsoft.com/office/powerpoint/2010/main" val="350605691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146F8A-52D1-1949-8558-8E09956BA0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26BE308-0559-0A4B-90E0-B826C18799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525C154-05DE-9444-8445-F655EFCCB9A3}"/>
              </a:ext>
            </a:extLst>
          </p:cNvPr>
          <p:cNvSpPr>
            <a:spLocks noGrp="1" noChangeArrowheads="1"/>
          </p:cNvSpPr>
          <p:nvPr>
            <p:ph type="sldNum" sz="quarter" idx="12"/>
          </p:nvPr>
        </p:nvSpPr>
        <p:spPr>
          <a:ln/>
        </p:spPr>
        <p:txBody>
          <a:bodyPr/>
          <a:lstStyle>
            <a:lvl1pPr>
              <a:defRPr/>
            </a:lvl1pPr>
          </a:lstStyle>
          <a:p>
            <a:fld id="{505AB3BC-48DD-B948-8DC1-15D5B6157804}" type="slidenum">
              <a:rPr lang="en-US" altLang="en-US"/>
              <a:pPr/>
              <a:t>‹#›</a:t>
            </a:fld>
            <a:endParaRPr lang="en-US" altLang="en-US"/>
          </a:p>
        </p:txBody>
      </p:sp>
    </p:spTree>
    <p:extLst>
      <p:ext uri="{BB962C8B-B14F-4D97-AF65-F5344CB8AC3E}">
        <p14:creationId xmlns:p14="http://schemas.microsoft.com/office/powerpoint/2010/main" val="96948590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1D45C27-3C5E-FF4F-A2CC-0D0A5710EA0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2ADD769-8423-C348-86BD-67C3A8BD4C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5EE831-8AC6-8940-A54C-E3120F8BC65C}"/>
              </a:ext>
            </a:extLst>
          </p:cNvPr>
          <p:cNvSpPr>
            <a:spLocks noGrp="1" noChangeArrowheads="1"/>
          </p:cNvSpPr>
          <p:nvPr>
            <p:ph type="sldNum" sz="quarter" idx="12"/>
          </p:nvPr>
        </p:nvSpPr>
        <p:spPr>
          <a:ln/>
        </p:spPr>
        <p:txBody>
          <a:bodyPr/>
          <a:lstStyle>
            <a:lvl1pPr>
              <a:defRPr/>
            </a:lvl1pPr>
          </a:lstStyle>
          <a:p>
            <a:fld id="{6EED5274-8D0D-2E46-B110-3024B602919B}" type="slidenum">
              <a:rPr lang="en-US" altLang="en-US"/>
              <a:pPr/>
              <a:t>‹#›</a:t>
            </a:fld>
            <a:endParaRPr lang="en-US" altLang="en-US"/>
          </a:p>
        </p:txBody>
      </p:sp>
    </p:spTree>
    <p:extLst>
      <p:ext uri="{BB962C8B-B14F-4D97-AF65-F5344CB8AC3E}">
        <p14:creationId xmlns:p14="http://schemas.microsoft.com/office/powerpoint/2010/main" val="26177718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178473"/>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5626B630-0FA5-2C41-905E-8624B5E7D86E}"/>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DAA3614A-B722-464B-BAAB-0717E8AF7B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3BDA6F3-1EA8-4340-ACAB-F5BE896299E1}"/>
              </a:ext>
            </a:extLst>
          </p:cNvPr>
          <p:cNvSpPr>
            <a:spLocks noGrp="1" noChangeArrowheads="1"/>
          </p:cNvSpPr>
          <p:nvPr>
            <p:ph type="sldNum" sz="quarter" idx="12"/>
          </p:nvPr>
        </p:nvSpPr>
        <p:spPr>
          <a:ln/>
        </p:spPr>
        <p:txBody>
          <a:bodyPr/>
          <a:lstStyle>
            <a:lvl1pPr>
              <a:defRPr/>
            </a:lvl1pPr>
          </a:lstStyle>
          <a:p>
            <a:fld id="{81973D70-0006-7A4E-8162-5DA8B69B19EE}" type="slidenum">
              <a:rPr lang="en-US" altLang="en-US"/>
              <a:pPr/>
              <a:t>‹#›</a:t>
            </a:fld>
            <a:endParaRPr lang="en-US" altLang="en-US"/>
          </a:p>
        </p:txBody>
      </p:sp>
    </p:spTree>
    <p:extLst>
      <p:ext uri="{BB962C8B-B14F-4D97-AF65-F5344CB8AC3E}">
        <p14:creationId xmlns:p14="http://schemas.microsoft.com/office/powerpoint/2010/main" val="348535323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86DA7DF-02EC-6E4E-9943-AD9BDF9FF35A}"/>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55AD7DCF-985B-8F41-AE95-84D044417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E746CA4-19CA-9C43-9123-2475FB8E5FEF}"/>
              </a:ext>
            </a:extLst>
          </p:cNvPr>
          <p:cNvSpPr>
            <a:spLocks noGrp="1" noChangeArrowheads="1"/>
          </p:cNvSpPr>
          <p:nvPr>
            <p:ph type="sldNum" sz="quarter" idx="12"/>
          </p:nvPr>
        </p:nvSpPr>
        <p:spPr>
          <a:ln/>
        </p:spPr>
        <p:txBody>
          <a:bodyPr/>
          <a:lstStyle>
            <a:lvl1pPr>
              <a:defRPr/>
            </a:lvl1pPr>
          </a:lstStyle>
          <a:p>
            <a:fld id="{50F674BB-E7DE-4345-A2A4-BF968A96164B}" type="slidenum">
              <a:rPr lang="en-US" altLang="en-US"/>
              <a:pPr/>
              <a:t>‹#›</a:t>
            </a:fld>
            <a:endParaRPr lang="en-US" altLang="en-US"/>
          </a:p>
        </p:txBody>
      </p:sp>
    </p:spTree>
    <p:extLst>
      <p:ext uri="{BB962C8B-B14F-4D97-AF65-F5344CB8AC3E}">
        <p14:creationId xmlns:p14="http://schemas.microsoft.com/office/powerpoint/2010/main" val="101225618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603"/>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628" tIns="45812" rIns="91628" bIns="4581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pPr>
                <a:defRPr/>
              </a:pPr>
              <a:t>‹#›</a:t>
            </a:fld>
            <a:endParaRPr lang="en-US"/>
          </a:p>
        </p:txBody>
      </p:sp>
    </p:spTree>
    <p:extLst>
      <p:ext uri="{BB962C8B-B14F-4D97-AF65-F5344CB8AC3E}">
        <p14:creationId xmlns:p14="http://schemas.microsoft.com/office/powerpoint/2010/main" val="385767881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pPr>
                <a:defRPr/>
              </a:pPr>
              <a:t>‹#›</a:t>
            </a:fld>
            <a:endParaRPr lang="en-US"/>
          </a:p>
        </p:txBody>
      </p:sp>
    </p:spTree>
    <p:extLst>
      <p:ext uri="{BB962C8B-B14F-4D97-AF65-F5344CB8AC3E}">
        <p14:creationId xmlns:p14="http://schemas.microsoft.com/office/powerpoint/2010/main" val="77831644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4998" indent="0">
              <a:buNone/>
              <a:defRPr sz="1800"/>
            </a:lvl2pPr>
            <a:lvl3pPr marL="909996" indent="0">
              <a:buNone/>
              <a:defRPr sz="1600"/>
            </a:lvl3pPr>
            <a:lvl4pPr marL="1364972" indent="0">
              <a:buNone/>
              <a:defRPr sz="1400"/>
            </a:lvl4pPr>
            <a:lvl5pPr marL="1819980" indent="0">
              <a:buNone/>
              <a:defRPr sz="1400"/>
            </a:lvl5pPr>
            <a:lvl6pPr marL="2274953" indent="0">
              <a:buNone/>
              <a:defRPr sz="1400"/>
            </a:lvl6pPr>
            <a:lvl7pPr marL="2729942" indent="0">
              <a:buNone/>
              <a:defRPr sz="1400"/>
            </a:lvl7pPr>
            <a:lvl8pPr marL="3184932" indent="0">
              <a:buNone/>
              <a:defRPr sz="1400"/>
            </a:lvl8pPr>
            <a:lvl9pPr marL="3639924"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pPr>
                <a:defRPr/>
              </a:pPr>
              <a:t>‹#›</a:t>
            </a:fld>
            <a:endParaRPr lang="en-US"/>
          </a:p>
        </p:txBody>
      </p:sp>
    </p:spTree>
    <p:extLst>
      <p:ext uri="{BB962C8B-B14F-4D97-AF65-F5344CB8AC3E}">
        <p14:creationId xmlns:p14="http://schemas.microsoft.com/office/powerpoint/2010/main" val="371605583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pPr>
                <a:defRPr/>
              </a:pPr>
              <a:t>‹#›</a:t>
            </a:fld>
            <a:endParaRPr lang="en-US"/>
          </a:p>
        </p:txBody>
      </p:sp>
    </p:spTree>
    <p:extLst>
      <p:ext uri="{BB962C8B-B14F-4D97-AF65-F5344CB8AC3E}">
        <p14:creationId xmlns:p14="http://schemas.microsoft.com/office/powerpoint/2010/main" val="63714651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998" indent="0">
              <a:buNone/>
              <a:defRPr sz="2000" b="1"/>
            </a:lvl2pPr>
            <a:lvl3pPr marL="909996" indent="0">
              <a:buNone/>
              <a:defRPr sz="1800" b="1"/>
            </a:lvl3pPr>
            <a:lvl4pPr marL="1364972" indent="0">
              <a:buNone/>
              <a:defRPr sz="1600" b="1"/>
            </a:lvl4pPr>
            <a:lvl5pPr marL="1819980" indent="0">
              <a:buNone/>
              <a:defRPr sz="1600" b="1"/>
            </a:lvl5pPr>
            <a:lvl6pPr marL="2274953" indent="0">
              <a:buNone/>
              <a:defRPr sz="1600" b="1"/>
            </a:lvl6pPr>
            <a:lvl7pPr marL="2729942" indent="0">
              <a:buNone/>
              <a:defRPr sz="1600" b="1"/>
            </a:lvl7pPr>
            <a:lvl8pPr marL="3184932" indent="0">
              <a:buNone/>
              <a:defRPr sz="1600" b="1"/>
            </a:lvl8pPr>
            <a:lvl9pPr marL="363992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8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pPr>
                <a:defRPr/>
              </a:pPr>
              <a:t>‹#›</a:t>
            </a:fld>
            <a:endParaRPr lang="en-US"/>
          </a:p>
        </p:txBody>
      </p:sp>
    </p:spTree>
    <p:extLst>
      <p:ext uri="{BB962C8B-B14F-4D97-AF65-F5344CB8AC3E}">
        <p14:creationId xmlns:p14="http://schemas.microsoft.com/office/powerpoint/2010/main" val="165068039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pPr>
                <a:defRPr/>
              </a:pPr>
              <a:t>‹#›</a:t>
            </a:fld>
            <a:endParaRPr lang="en-US"/>
          </a:p>
        </p:txBody>
      </p:sp>
    </p:spTree>
    <p:extLst>
      <p:ext uri="{BB962C8B-B14F-4D97-AF65-F5344CB8AC3E}">
        <p14:creationId xmlns:p14="http://schemas.microsoft.com/office/powerpoint/2010/main" val="4253583842"/>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pPr>
                <a:defRPr/>
              </a:pPr>
              <a:t>‹#›</a:t>
            </a:fld>
            <a:endParaRPr lang="en-US"/>
          </a:p>
        </p:txBody>
      </p:sp>
    </p:spTree>
    <p:extLst>
      <p:ext uri="{BB962C8B-B14F-4D97-AF65-F5344CB8AC3E}">
        <p14:creationId xmlns:p14="http://schemas.microsoft.com/office/powerpoint/2010/main" val="192481107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4" y="1435101"/>
            <a:ext cx="3008313" cy="4691063"/>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pPr>
                <a:defRPr/>
              </a:pPr>
              <a:t>‹#›</a:t>
            </a:fld>
            <a:endParaRPr lang="en-US"/>
          </a:p>
        </p:txBody>
      </p:sp>
    </p:spTree>
    <p:extLst>
      <p:ext uri="{BB962C8B-B14F-4D97-AF65-F5344CB8AC3E}">
        <p14:creationId xmlns:p14="http://schemas.microsoft.com/office/powerpoint/2010/main" val="3572543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575588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998" indent="0">
              <a:buNone/>
              <a:defRPr sz="2800"/>
            </a:lvl2pPr>
            <a:lvl3pPr marL="909996" indent="0">
              <a:buNone/>
              <a:defRPr sz="2400"/>
            </a:lvl3pPr>
            <a:lvl4pPr marL="1364972" indent="0">
              <a:buNone/>
              <a:defRPr sz="2000"/>
            </a:lvl4pPr>
            <a:lvl5pPr marL="1819980" indent="0">
              <a:buNone/>
              <a:defRPr sz="2000"/>
            </a:lvl5pPr>
            <a:lvl6pPr marL="2274953" indent="0">
              <a:buNone/>
              <a:defRPr sz="2000"/>
            </a:lvl6pPr>
            <a:lvl7pPr marL="2729942" indent="0">
              <a:buNone/>
              <a:defRPr sz="2000"/>
            </a:lvl7pPr>
            <a:lvl8pPr marL="3184932" indent="0">
              <a:buNone/>
              <a:defRPr sz="2000"/>
            </a:lvl8pPr>
            <a:lvl9pPr marL="363992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998" indent="0">
              <a:buNone/>
              <a:defRPr sz="1200"/>
            </a:lvl2pPr>
            <a:lvl3pPr marL="909996" indent="0">
              <a:buNone/>
              <a:defRPr sz="1000"/>
            </a:lvl3pPr>
            <a:lvl4pPr marL="1364972" indent="0">
              <a:buNone/>
              <a:defRPr sz="900"/>
            </a:lvl4pPr>
            <a:lvl5pPr marL="1819980" indent="0">
              <a:buNone/>
              <a:defRPr sz="900"/>
            </a:lvl5pPr>
            <a:lvl6pPr marL="2274953" indent="0">
              <a:buNone/>
              <a:defRPr sz="900"/>
            </a:lvl6pPr>
            <a:lvl7pPr marL="2729942" indent="0">
              <a:buNone/>
              <a:defRPr sz="900"/>
            </a:lvl7pPr>
            <a:lvl8pPr marL="3184932" indent="0">
              <a:buNone/>
              <a:defRPr sz="900"/>
            </a:lvl8pPr>
            <a:lvl9pPr marL="3639924"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pPr>
                <a:defRPr/>
              </a:pPr>
              <a:t>‹#›</a:t>
            </a:fld>
            <a:endParaRPr lang="en-US"/>
          </a:p>
        </p:txBody>
      </p:sp>
    </p:spTree>
    <p:extLst>
      <p:ext uri="{BB962C8B-B14F-4D97-AF65-F5344CB8AC3E}">
        <p14:creationId xmlns:p14="http://schemas.microsoft.com/office/powerpoint/2010/main" val="128283479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pPr>
                <a:defRPr/>
              </a:pPr>
              <a:t>‹#›</a:t>
            </a:fld>
            <a:endParaRPr lang="en-US"/>
          </a:p>
        </p:txBody>
      </p:sp>
    </p:spTree>
    <p:extLst>
      <p:ext uri="{BB962C8B-B14F-4D97-AF65-F5344CB8AC3E}">
        <p14:creationId xmlns:p14="http://schemas.microsoft.com/office/powerpoint/2010/main" val="259284316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pPr>
                <a:defRPr/>
              </a:pPr>
              <a:t>‹#›</a:t>
            </a:fld>
            <a:endParaRPr lang="en-US"/>
          </a:p>
        </p:txBody>
      </p:sp>
    </p:spTree>
    <p:extLst>
      <p:ext uri="{BB962C8B-B14F-4D97-AF65-F5344CB8AC3E}">
        <p14:creationId xmlns:p14="http://schemas.microsoft.com/office/powerpoint/2010/main" val="186963659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p>
        </p:txBody>
      </p:sp>
      <p:sp>
        <p:nvSpPr>
          <p:cNvPr id="7" name="Rectangle 7"/>
          <p:cNvSpPr>
            <a:spLocks noGrp="1" noChangeArrowheads="1"/>
          </p:cNvSpPr>
          <p:nvPr>
            <p:ph type="ftr" sz="quarter" idx="11"/>
          </p:nvPr>
        </p:nvSpPr>
        <p:spPr>
          <a:ln/>
        </p:spPr>
        <p:txBody>
          <a:bodyPr/>
          <a:lstStyle>
            <a:lvl1pPr>
              <a:defRPr/>
            </a:lvl1pPr>
          </a:lstStyle>
          <a:p>
            <a:pPr>
              <a:defRPr/>
            </a:pPr>
            <a:endParaRPr lang="en-US"/>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pPr>
                <a:defRPr/>
              </a:pPr>
              <a:t>‹#›</a:t>
            </a:fld>
            <a:endParaRPr lang="en-US"/>
          </a:p>
        </p:txBody>
      </p:sp>
    </p:spTree>
    <p:extLst>
      <p:ext uri="{BB962C8B-B14F-4D97-AF65-F5344CB8AC3E}">
        <p14:creationId xmlns:p14="http://schemas.microsoft.com/office/powerpoint/2010/main" val="118019601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203732260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401722096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76186434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4289426916"/>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61710925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27157590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471968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272803425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354388821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257718207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40301147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91502735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36578719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D6B16C21-0BA6-544F-B247-63E30F6B6EA2}"/>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F1FF227-5234-144D-9A6C-BAFF1912C50A}"/>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6" name="Freeform 4">
              <a:extLst>
                <a:ext uri="{FF2B5EF4-FFF2-40B4-BE49-F238E27FC236}">
                  <a16:creationId xmlns:a16="http://schemas.microsoft.com/office/drawing/2014/main" id="{CEA386A2-440C-EA4D-9872-F2EC743A9B37}"/>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7" name="Freeform 5">
              <a:extLst>
                <a:ext uri="{FF2B5EF4-FFF2-40B4-BE49-F238E27FC236}">
                  <a16:creationId xmlns:a16="http://schemas.microsoft.com/office/drawing/2014/main" id="{4E71460E-07C1-D44D-86D8-A9DED70E0BE1}"/>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8" name="Freeform 6">
              <a:extLst>
                <a:ext uri="{FF2B5EF4-FFF2-40B4-BE49-F238E27FC236}">
                  <a16:creationId xmlns:a16="http://schemas.microsoft.com/office/drawing/2014/main" id="{2207A45C-50A6-C54B-BC3E-5F41D1226B96}"/>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275A6784-4571-6744-819B-6F7F6FC91014}"/>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Arial" charset="0"/>
              </a:endParaRPr>
            </a:p>
          </p:txBody>
        </p:sp>
        <p:sp>
          <p:nvSpPr>
            <p:cNvPr id="10" name="Freeform 8">
              <a:extLst>
                <a:ext uri="{FF2B5EF4-FFF2-40B4-BE49-F238E27FC236}">
                  <a16:creationId xmlns:a16="http://schemas.microsoft.com/office/drawing/2014/main" id="{3C5E29AF-FF87-1B48-887A-903C965A48CE}"/>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A0F4563-C56C-A44E-AA34-3A17FE8DDC9B}"/>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6F06A227-35C2-184D-B969-6371089C3B03}"/>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13" name="Freeform 11">
              <a:extLst>
                <a:ext uri="{FF2B5EF4-FFF2-40B4-BE49-F238E27FC236}">
                  <a16:creationId xmlns:a16="http://schemas.microsoft.com/office/drawing/2014/main" id="{64245BFF-DC81-9D46-B1BC-7691B7B59540}"/>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B4295720-3128-9346-89EB-B77C248F3D48}"/>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Arial" charset="0"/>
              </a:endParaRPr>
            </a:p>
          </p:txBody>
        </p:sp>
        <p:sp>
          <p:nvSpPr>
            <p:cNvPr id="15" name="Freeform 13">
              <a:extLst>
                <a:ext uri="{FF2B5EF4-FFF2-40B4-BE49-F238E27FC236}">
                  <a16:creationId xmlns:a16="http://schemas.microsoft.com/office/drawing/2014/main" id="{EED79BA4-F1F1-DB49-9E52-670568635901}"/>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83B933E-152B-D245-8E28-2834928E9538}"/>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17" name="Freeform 15">
              <a:extLst>
                <a:ext uri="{FF2B5EF4-FFF2-40B4-BE49-F238E27FC236}">
                  <a16:creationId xmlns:a16="http://schemas.microsoft.com/office/drawing/2014/main" id="{851BF0AB-4858-764E-9C0D-EB904802C8D6}"/>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03DDAC68-8648-2943-83AD-93DE1BE981DD}"/>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Arial" charset="0"/>
              </a:endParaRPr>
            </a:p>
          </p:txBody>
        </p:sp>
        <p:sp>
          <p:nvSpPr>
            <p:cNvPr id="19" name="Freeform 17">
              <a:extLst>
                <a:ext uri="{FF2B5EF4-FFF2-40B4-BE49-F238E27FC236}">
                  <a16:creationId xmlns:a16="http://schemas.microsoft.com/office/drawing/2014/main" id="{3C80B7B3-EA05-284A-94F5-D723EA82ABAA}"/>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0" name="Freeform 18">
              <a:extLst>
                <a:ext uri="{FF2B5EF4-FFF2-40B4-BE49-F238E27FC236}">
                  <a16:creationId xmlns:a16="http://schemas.microsoft.com/office/drawing/2014/main" id="{7C4992CC-44A4-8D4E-A32D-550548C740FF}"/>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Arial" charset="0"/>
              </a:endParaRPr>
            </a:p>
          </p:txBody>
        </p:sp>
        <p:sp>
          <p:nvSpPr>
            <p:cNvPr id="21" name="Freeform 19">
              <a:extLst>
                <a:ext uri="{FF2B5EF4-FFF2-40B4-BE49-F238E27FC236}">
                  <a16:creationId xmlns:a16="http://schemas.microsoft.com/office/drawing/2014/main" id="{2E6055DC-7D8A-E54C-81F6-98924B1A6644}"/>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E0B2F852-6C1F-8D4A-90F2-021D49BDC57F}"/>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3" name="Freeform 21">
              <a:extLst>
                <a:ext uri="{FF2B5EF4-FFF2-40B4-BE49-F238E27FC236}">
                  <a16:creationId xmlns:a16="http://schemas.microsoft.com/office/drawing/2014/main" id="{61FD6F38-FF5C-F040-B79E-5E927D3EA29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5820B37F-B1BD-3C41-84A4-87A3CCE6C19D}"/>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25" name="Freeform 23">
              <a:extLst>
                <a:ext uri="{FF2B5EF4-FFF2-40B4-BE49-F238E27FC236}">
                  <a16:creationId xmlns:a16="http://schemas.microsoft.com/office/drawing/2014/main" id="{C61C6AFA-3286-694A-893A-14AA15BB7251}"/>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Arial" charset="0"/>
              </a:endParaRPr>
            </a:p>
          </p:txBody>
        </p:sp>
        <p:sp>
          <p:nvSpPr>
            <p:cNvPr id="26" name="Freeform 24">
              <a:extLst>
                <a:ext uri="{FF2B5EF4-FFF2-40B4-BE49-F238E27FC236}">
                  <a16:creationId xmlns:a16="http://schemas.microsoft.com/office/drawing/2014/main" id="{5ACC3B3D-7F35-8E43-878A-6E4A2AFB4EEB}"/>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Arial" charset="0"/>
              </a:endParaRPr>
            </a:p>
          </p:txBody>
        </p:sp>
        <p:sp>
          <p:nvSpPr>
            <p:cNvPr id="27" name="Freeform 25">
              <a:extLst>
                <a:ext uri="{FF2B5EF4-FFF2-40B4-BE49-F238E27FC236}">
                  <a16:creationId xmlns:a16="http://schemas.microsoft.com/office/drawing/2014/main" id="{7D04248C-B781-8D48-9EE2-F749C5A77AC6}"/>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3A631C62-0AF5-6C46-97DF-016DAF40BDD3}"/>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29" name="Freeform 27">
              <a:extLst>
                <a:ext uri="{FF2B5EF4-FFF2-40B4-BE49-F238E27FC236}">
                  <a16:creationId xmlns:a16="http://schemas.microsoft.com/office/drawing/2014/main" id="{3C2C304A-405A-3D47-B9FE-46FF2CC83FC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30" name="Freeform 28">
              <a:extLst>
                <a:ext uri="{FF2B5EF4-FFF2-40B4-BE49-F238E27FC236}">
                  <a16:creationId xmlns:a16="http://schemas.microsoft.com/office/drawing/2014/main" id="{5F1016B5-4335-FD4D-A968-E9E4D61301BD}"/>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154CCE55-C418-C243-A548-C2237FC5B4F0}"/>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2" name="Freeform 30">
              <a:extLst>
                <a:ext uri="{FF2B5EF4-FFF2-40B4-BE49-F238E27FC236}">
                  <a16:creationId xmlns:a16="http://schemas.microsoft.com/office/drawing/2014/main" id="{D0C5FBF5-D621-9445-99A2-46C6804E0080}"/>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A5C27FD5-EA00-5F4E-BE40-BA1B49217629}"/>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4" name="Freeform 32">
              <a:extLst>
                <a:ext uri="{FF2B5EF4-FFF2-40B4-BE49-F238E27FC236}">
                  <a16:creationId xmlns:a16="http://schemas.microsoft.com/office/drawing/2014/main" id="{CA6B9BFB-77DD-5244-B324-61EF90AB4BCA}"/>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35" name="Freeform 33">
              <a:extLst>
                <a:ext uri="{FF2B5EF4-FFF2-40B4-BE49-F238E27FC236}">
                  <a16:creationId xmlns:a16="http://schemas.microsoft.com/office/drawing/2014/main" id="{660C0727-E921-9C48-8EDF-B249999D6365}"/>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6" name="Freeform 34">
              <a:extLst>
                <a:ext uri="{FF2B5EF4-FFF2-40B4-BE49-F238E27FC236}">
                  <a16:creationId xmlns:a16="http://schemas.microsoft.com/office/drawing/2014/main" id="{EC45D6E2-0310-C340-8236-78DC081E4F88}"/>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7" name="Freeform 35">
              <a:extLst>
                <a:ext uri="{FF2B5EF4-FFF2-40B4-BE49-F238E27FC236}">
                  <a16:creationId xmlns:a16="http://schemas.microsoft.com/office/drawing/2014/main" id="{08E5224E-A7B4-994F-A5CC-17ED131EAAA0}"/>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Arial" charset="0"/>
              </a:endParaRPr>
            </a:p>
          </p:txBody>
        </p:sp>
        <p:sp>
          <p:nvSpPr>
            <p:cNvPr id="38" name="Freeform 36">
              <a:extLst>
                <a:ext uri="{FF2B5EF4-FFF2-40B4-BE49-F238E27FC236}">
                  <a16:creationId xmlns:a16="http://schemas.microsoft.com/office/drawing/2014/main" id="{630EAC0D-CF73-0146-95E2-C5A5ED323DC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39" name="Freeform 37">
              <a:extLst>
                <a:ext uri="{FF2B5EF4-FFF2-40B4-BE49-F238E27FC236}">
                  <a16:creationId xmlns:a16="http://schemas.microsoft.com/office/drawing/2014/main" id="{3C029354-1751-CE41-A7F7-4175876AE51A}"/>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sp>
          <p:nvSpPr>
            <p:cNvPr id="40" name="Freeform 38">
              <a:extLst>
                <a:ext uri="{FF2B5EF4-FFF2-40B4-BE49-F238E27FC236}">
                  <a16:creationId xmlns:a16="http://schemas.microsoft.com/office/drawing/2014/main" id="{5F07DB62-7C43-BF4E-950E-1E4F302E721B}"/>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Arial" charset="0"/>
              </a:endParaRPr>
            </a:p>
          </p:txBody>
        </p:sp>
        <p:grpSp>
          <p:nvGrpSpPr>
            <p:cNvPr id="41" name="Group 39">
              <a:extLst>
                <a:ext uri="{FF2B5EF4-FFF2-40B4-BE49-F238E27FC236}">
                  <a16:creationId xmlns:a16="http://schemas.microsoft.com/office/drawing/2014/main" id="{A3DD40EE-BEC7-0148-9FB8-FBE85ED1A2A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C0051892-B889-DF46-A4DE-DA062311A9F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Arial" charset="0"/>
                </a:endParaRPr>
              </a:p>
            </p:txBody>
          </p:sp>
          <p:sp>
            <p:nvSpPr>
              <p:cNvPr id="43" name="Freeform 41">
                <a:extLst>
                  <a:ext uri="{FF2B5EF4-FFF2-40B4-BE49-F238E27FC236}">
                    <a16:creationId xmlns:a16="http://schemas.microsoft.com/office/drawing/2014/main" id="{1EBD3589-AC1A-E14C-876B-49F0398AD5EA}"/>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Arial" charset="0"/>
                </a:endParaRPr>
              </a:p>
            </p:txBody>
          </p:sp>
        </p:grpSp>
      </p:grpSp>
      <p:sp>
        <p:nvSpPr>
          <p:cNvPr id="4100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4100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A659FE7D-649C-514D-8D46-0619A3969284}"/>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76FDAB23-0B76-B942-AC1D-D69A1A1BFD93}"/>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4F436254-17C5-7F46-AAC5-B6D2747A270A}"/>
              </a:ext>
            </a:extLst>
          </p:cNvPr>
          <p:cNvSpPr>
            <a:spLocks noGrp="1" noChangeArrowheads="1"/>
          </p:cNvSpPr>
          <p:nvPr>
            <p:ph type="sldNum" sz="quarter" idx="12"/>
          </p:nvPr>
        </p:nvSpPr>
        <p:spPr/>
        <p:txBody>
          <a:bodyPr/>
          <a:lstStyle>
            <a:lvl1pPr>
              <a:defRPr/>
            </a:lvl1pPr>
          </a:lstStyle>
          <a:p>
            <a:fld id="{9C39C944-0DA3-FD44-BE02-0872828D1435}" type="slidenum">
              <a:rPr lang="en-US" altLang="en-US"/>
              <a:pPr/>
              <a:t>‹#›</a:t>
            </a:fld>
            <a:endParaRPr lang="en-US" altLang="en-US"/>
          </a:p>
        </p:txBody>
      </p:sp>
    </p:spTree>
    <p:extLst>
      <p:ext uri="{BB962C8B-B14F-4D97-AF65-F5344CB8AC3E}">
        <p14:creationId xmlns:p14="http://schemas.microsoft.com/office/powerpoint/2010/main" val="382226086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C423BD5-E48F-A14E-AE54-561EA2C4059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58877FBB-38C7-9847-AB57-062B1B1D5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3BA3F9B2-5E21-424B-842A-C5DC0E71F343}"/>
              </a:ext>
            </a:extLst>
          </p:cNvPr>
          <p:cNvSpPr>
            <a:spLocks noGrp="1" noChangeArrowheads="1"/>
          </p:cNvSpPr>
          <p:nvPr>
            <p:ph type="sldNum" sz="quarter" idx="12"/>
          </p:nvPr>
        </p:nvSpPr>
        <p:spPr>
          <a:ln/>
        </p:spPr>
        <p:txBody>
          <a:bodyPr/>
          <a:lstStyle>
            <a:lvl1pPr>
              <a:defRPr/>
            </a:lvl1pPr>
          </a:lstStyle>
          <a:p>
            <a:fld id="{F14AA736-AFEF-CD4C-A502-5A686E8C3476}" type="slidenum">
              <a:rPr lang="en-US" altLang="en-US"/>
              <a:pPr/>
              <a:t>‹#›</a:t>
            </a:fld>
            <a:endParaRPr lang="en-US" altLang="en-US"/>
          </a:p>
        </p:txBody>
      </p:sp>
    </p:spTree>
    <p:extLst>
      <p:ext uri="{BB962C8B-B14F-4D97-AF65-F5344CB8AC3E}">
        <p14:creationId xmlns:p14="http://schemas.microsoft.com/office/powerpoint/2010/main" val="19064920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2C8671AC-AF20-CB4F-98AC-4EF8CFEB3B7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2196DAED-3DF7-9143-BF67-35E7E17A4F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486ECE1-E702-2A48-A3A5-519B0AF73671}"/>
              </a:ext>
            </a:extLst>
          </p:cNvPr>
          <p:cNvSpPr>
            <a:spLocks noGrp="1" noChangeArrowheads="1"/>
          </p:cNvSpPr>
          <p:nvPr>
            <p:ph type="sldNum" sz="quarter" idx="12"/>
          </p:nvPr>
        </p:nvSpPr>
        <p:spPr>
          <a:ln/>
        </p:spPr>
        <p:txBody>
          <a:bodyPr/>
          <a:lstStyle>
            <a:lvl1pPr>
              <a:defRPr/>
            </a:lvl1pPr>
          </a:lstStyle>
          <a:p>
            <a:fld id="{1D4C7D47-EF73-3041-AC8A-DD4D24155492}" type="slidenum">
              <a:rPr lang="en-US" altLang="en-US"/>
              <a:pPr/>
              <a:t>‹#›</a:t>
            </a:fld>
            <a:endParaRPr lang="en-US" altLang="en-US"/>
          </a:p>
        </p:txBody>
      </p:sp>
    </p:spTree>
    <p:extLst>
      <p:ext uri="{BB962C8B-B14F-4D97-AF65-F5344CB8AC3E}">
        <p14:creationId xmlns:p14="http://schemas.microsoft.com/office/powerpoint/2010/main" val="336221676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95207CC1-F419-2244-A656-2C5B30BCA53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ECC81D45-390D-A242-AE2F-2F42A22C84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27CF1743-E0BC-304E-94A8-3A7C83D622A5}"/>
              </a:ext>
            </a:extLst>
          </p:cNvPr>
          <p:cNvSpPr>
            <a:spLocks noGrp="1" noChangeArrowheads="1"/>
          </p:cNvSpPr>
          <p:nvPr>
            <p:ph type="sldNum" sz="quarter" idx="12"/>
          </p:nvPr>
        </p:nvSpPr>
        <p:spPr>
          <a:ln/>
        </p:spPr>
        <p:txBody>
          <a:bodyPr/>
          <a:lstStyle>
            <a:lvl1pPr>
              <a:defRPr/>
            </a:lvl1pPr>
          </a:lstStyle>
          <a:p>
            <a:fld id="{A23DEDA1-3CBF-8D44-9D1A-DEA51FDB44A0}" type="slidenum">
              <a:rPr lang="en-US" altLang="en-US"/>
              <a:pPr/>
              <a:t>‹#›</a:t>
            </a:fld>
            <a:endParaRPr lang="en-US" altLang="en-US"/>
          </a:p>
        </p:txBody>
      </p:sp>
    </p:spTree>
    <p:extLst>
      <p:ext uri="{BB962C8B-B14F-4D97-AF65-F5344CB8AC3E}">
        <p14:creationId xmlns:p14="http://schemas.microsoft.com/office/powerpoint/2010/main" val="36773201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8447339"/>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950F92D9-C612-7844-AF51-6DA3F87D551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7E4D628E-99FA-E649-8D59-6D18960596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D8F3BA1-1C67-934B-9604-12A86107CE1A}"/>
              </a:ext>
            </a:extLst>
          </p:cNvPr>
          <p:cNvSpPr>
            <a:spLocks noGrp="1" noChangeArrowheads="1"/>
          </p:cNvSpPr>
          <p:nvPr>
            <p:ph type="sldNum" sz="quarter" idx="12"/>
          </p:nvPr>
        </p:nvSpPr>
        <p:spPr>
          <a:ln/>
        </p:spPr>
        <p:txBody>
          <a:bodyPr/>
          <a:lstStyle>
            <a:lvl1pPr>
              <a:defRPr/>
            </a:lvl1pPr>
          </a:lstStyle>
          <a:p>
            <a:fld id="{F5A09C77-5984-B44C-B7F1-3514B4077BDB}" type="slidenum">
              <a:rPr lang="en-US" altLang="en-US"/>
              <a:pPr/>
              <a:t>‹#›</a:t>
            </a:fld>
            <a:endParaRPr lang="en-US" altLang="en-US"/>
          </a:p>
        </p:txBody>
      </p:sp>
    </p:spTree>
    <p:extLst>
      <p:ext uri="{BB962C8B-B14F-4D97-AF65-F5344CB8AC3E}">
        <p14:creationId xmlns:p14="http://schemas.microsoft.com/office/powerpoint/2010/main" val="176715042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29CFB7AB-6017-694A-B194-84C53231EF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CAD841B8-2FF3-ED41-9C79-64778E1D0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A18EE52F-0108-7544-9B21-A51A5882C985}"/>
              </a:ext>
            </a:extLst>
          </p:cNvPr>
          <p:cNvSpPr>
            <a:spLocks noGrp="1" noChangeArrowheads="1"/>
          </p:cNvSpPr>
          <p:nvPr>
            <p:ph type="sldNum" sz="quarter" idx="12"/>
          </p:nvPr>
        </p:nvSpPr>
        <p:spPr>
          <a:ln/>
        </p:spPr>
        <p:txBody>
          <a:bodyPr/>
          <a:lstStyle>
            <a:lvl1pPr>
              <a:defRPr/>
            </a:lvl1pPr>
          </a:lstStyle>
          <a:p>
            <a:fld id="{43688894-D2E4-C044-9517-3363F9AFF1B5}" type="slidenum">
              <a:rPr lang="en-US" altLang="en-US"/>
              <a:pPr/>
              <a:t>‹#›</a:t>
            </a:fld>
            <a:endParaRPr lang="en-US" altLang="en-US"/>
          </a:p>
        </p:txBody>
      </p:sp>
    </p:spTree>
    <p:extLst>
      <p:ext uri="{BB962C8B-B14F-4D97-AF65-F5344CB8AC3E}">
        <p14:creationId xmlns:p14="http://schemas.microsoft.com/office/powerpoint/2010/main" val="110821575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1CBC686E-7D8A-F947-BD5D-A8583C8DA0D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53CB9C09-EB5D-D14A-9F6F-5B03587216B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42282ACB-7935-364C-87FA-15F28A7ADC35}"/>
              </a:ext>
            </a:extLst>
          </p:cNvPr>
          <p:cNvSpPr>
            <a:spLocks noGrp="1" noChangeArrowheads="1"/>
          </p:cNvSpPr>
          <p:nvPr>
            <p:ph type="sldNum" sz="quarter" idx="12"/>
          </p:nvPr>
        </p:nvSpPr>
        <p:spPr>
          <a:ln/>
        </p:spPr>
        <p:txBody>
          <a:bodyPr/>
          <a:lstStyle>
            <a:lvl1pPr>
              <a:defRPr/>
            </a:lvl1pPr>
          </a:lstStyle>
          <a:p>
            <a:fld id="{873F1393-4CEB-9840-A589-02AD63C570C4}" type="slidenum">
              <a:rPr lang="en-US" altLang="en-US"/>
              <a:pPr/>
              <a:t>‹#›</a:t>
            </a:fld>
            <a:endParaRPr lang="en-US" altLang="en-US"/>
          </a:p>
        </p:txBody>
      </p:sp>
    </p:spTree>
    <p:extLst>
      <p:ext uri="{BB962C8B-B14F-4D97-AF65-F5344CB8AC3E}">
        <p14:creationId xmlns:p14="http://schemas.microsoft.com/office/powerpoint/2010/main" val="44697224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F80D31A-55E1-844F-88B9-0B8FB421A30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E4A3C75F-7FDE-A744-8175-BD15D9279AE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FC071890-9834-F644-A82E-DD10F90957F2}"/>
              </a:ext>
            </a:extLst>
          </p:cNvPr>
          <p:cNvSpPr>
            <a:spLocks noGrp="1" noChangeArrowheads="1"/>
          </p:cNvSpPr>
          <p:nvPr>
            <p:ph type="sldNum" sz="quarter" idx="12"/>
          </p:nvPr>
        </p:nvSpPr>
        <p:spPr>
          <a:ln/>
        </p:spPr>
        <p:txBody>
          <a:bodyPr/>
          <a:lstStyle>
            <a:lvl1pPr>
              <a:defRPr/>
            </a:lvl1pPr>
          </a:lstStyle>
          <a:p>
            <a:fld id="{A652D83D-CC7C-3844-A8D7-517F2594F02A}" type="slidenum">
              <a:rPr lang="en-US" altLang="en-US"/>
              <a:pPr/>
              <a:t>‹#›</a:t>
            </a:fld>
            <a:endParaRPr lang="en-US" altLang="en-US"/>
          </a:p>
        </p:txBody>
      </p:sp>
    </p:spTree>
    <p:extLst>
      <p:ext uri="{BB962C8B-B14F-4D97-AF65-F5344CB8AC3E}">
        <p14:creationId xmlns:p14="http://schemas.microsoft.com/office/powerpoint/2010/main" val="86720090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EDFEC576-0A6F-5343-BA95-1C6CE68F210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28DE8E1-0666-984A-804E-37C94EE591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F037A79B-2027-5D49-9C9B-6E2905CA6DAB}"/>
              </a:ext>
            </a:extLst>
          </p:cNvPr>
          <p:cNvSpPr>
            <a:spLocks noGrp="1" noChangeArrowheads="1"/>
          </p:cNvSpPr>
          <p:nvPr>
            <p:ph type="sldNum" sz="quarter" idx="12"/>
          </p:nvPr>
        </p:nvSpPr>
        <p:spPr>
          <a:ln/>
        </p:spPr>
        <p:txBody>
          <a:bodyPr/>
          <a:lstStyle>
            <a:lvl1pPr>
              <a:defRPr/>
            </a:lvl1pPr>
          </a:lstStyle>
          <a:p>
            <a:fld id="{E148D1A9-4CE3-A84F-B283-B235600EE7D0}" type="slidenum">
              <a:rPr lang="en-US" altLang="en-US"/>
              <a:pPr/>
              <a:t>‹#›</a:t>
            </a:fld>
            <a:endParaRPr lang="en-US" altLang="en-US"/>
          </a:p>
        </p:txBody>
      </p:sp>
    </p:spTree>
    <p:extLst>
      <p:ext uri="{BB962C8B-B14F-4D97-AF65-F5344CB8AC3E}">
        <p14:creationId xmlns:p14="http://schemas.microsoft.com/office/powerpoint/2010/main" val="263588875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B4AD89C2-2B50-7845-9923-4E7C241A9A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C8B96284-1618-9E4E-A999-E3782C86FF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7146A21-D3A0-934D-8463-4DF89ABFCC50}"/>
              </a:ext>
            </a:extLst>
          </p:cNvPr>
          <p:cNvSpPr>
            <a:spLocks noGrp="1" noChangeArrowheads="1"/>
          </p:cNvSpPr>
          <p:nvPr>
            <p:ph type="sldNum" sz="quarter" idx="12"/>
          </p:nvPr>
        </p:nvSpPr>
        <p:spPr>
          <a:ln/>
        </p:spPr>
        <p:txBody>
          <a:bodyPr/>
          <a:lstStyle>
            <a:lvl1pPr>
              <a:defRPr/>
            </a:lvl1pPr>
          </a:lstStyle>
          <a:p>
            <a:fld id="{1E31D33E-FB5A-3943-BCEA-1D38FBD11CE0}" type="slidenum">
              <a:rPr lang="en-US" altLang="en-US"/>
              <a:pPr/>
              <a:t>‹#›</a:t>
            </a:fld>
            <a:endParaRPr lang="en-US" altLang="en-US"/>
          </a:p>
        </p:txBody>
      </p:sp>
    </p:spTree>
    <p:extLst>
      <p:ext uri="{BB962C8B-B14F-4D97-AF65-F5344CB8AC3E}">
        <p14:creationId xmlns:p14="http://schemas.microsoft.com/office/powerpoint/2010/main" val="15384415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F89B19-3132-F64C-B2CF-E504F0DAD6D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44A5805-BE2F-5D46-B0C3-4071256AD4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58AD399D-4157-2247-9FA5-B787254BA202}"/>
              </a:ext>
            </a:extLst>
          </p:cNvPr>
          <p:cNvSpPr>
            <a:spLocks noGrp="1" noChangeArrowheads="1"/>
          </p:cNvSpPr>
          <p:nvPr>
            <p:ph type="sldNum" sz="quarter" idx="12"/>
          </p:nvPr>
        </p:nvSpPr>
        <p:spPr>
          <a:ln/>
        </p:spPr>
        <p:txBody>
          <a:bodyPr/>
          <a:lstStyle>
            <a:lvl1pPr>
              <a:defRPr/>
            </a:lvl1pPr>
          </a:lstStyle>
          <a:p>
            <a:fld id="{42322105-3220-F840-B7CA-04ED482F51A5}" type="slidenum">
              <a:rPr lang="en-US" altLang="en-US"/>
              <a:pPr/>
              <a:t>‹#›</a:t>
            </a:fld>
            <a:endParaRPr lang="en-US" altLang="en-US"/>
          </a:p>
        </p:txBody>
      </p:sp>
    </p:spTree>
    <p:extLst>
      <p:ext uri="{BB962C8B-B14F-4D97-AF65-F5344CB8AC3E}">
        <p14:creationId xmlns:p14="http://schemas.microsoft.com/office/powerpoint/2010/main" val="294981575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3EC195EF-F9C7-F244-9051-16599BBF56DB}"/>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501F6421-3EA7-6941-A4A5-A114228F629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D5CCBE63-AEA2-A44E-9D35-1A3EAC0D1B7C}"/>
              </a:ext>
            </a:extLst>
          </p:cNvPr>
          <p:cNvSpPr>
            <a:spLocks noGrp="1" noChangeArrowheads="1"/>
          </p:cNvSpPr>
          <p:nvPr>
            <p:ph type="sldNum" sz="quarter" idx="12"/>
          </p:nvPr>
        </p:nvSpPr>
        <p:spPr>
          <a:ln/>
        </p:spPr>
        <p:txBody>
          <a:bodyPr/>
          <a:lstStyle>
            <a:lvl1pPr>
              <a:defRPr/>
            </a:lvl1pPr>
          </a:lstStyle>
          <a:p>
            <a:fld id="{CF5E6B08-05D6-E244-9262-661E6A383F1D}" type="slidenum">
              <a:rPr lang="en-US" altLang="en-US"/>
              <a:pPr/>
              <a:t>‹#›</a:t>
            </a:fld>
            <a:endParaRPr lang="en-US" altLang="en-US"/>
          </a:p>
        </p:txBody>
      </p:sp>
    </p:spTree>
    <p:extLst>
      <p:ext uri="{BB962C8B-B14F-4D97-AF65-F5344CB8AC3E}">
        <p14:creationId xmlns:p14="http://schemas.microsoft.com/office/powerpoint/2010/main" val="205935302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19400" y="609600"/>
            <a:ext cx="6096000" cy="1143000"/>
          </a:xfrm>
        </p:spPr>
        <p:txBody>
          <a:bodyPr/>
          <a:lstStyle/>
          <a:p>
            <a:r>
              <a:rPr lang="en-US"/>
              <a:t>Click to edit Master title style</a:t>
            </a:r>
          </a:p>
        </p:txBody>
      </p:sp>
      <p:sp>
        <p:nvSpPr>
          <p:cNvPr id="3" name="Text Placeholder 2"/>
          <p:cNvSpPr>
            <a:spLocks noGrp="1"/>
          </p:cNvSpPr>
          <p:nvPr>
            <p:ph type="body" sz="half" idx="1"/>
          </p:nvPr>
        </p:nvSpPr>
        <p:spPr>
          <a:xfrm>
            <a:off x="28194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43600" y="1981200"/>
            <a:ext cx="2971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FAFE55D8-1FBD-9C44-9350-446716A42852}"/>
              </a:ext>
            </a:extLst>
          </p:cNvPr>
          <p:cNvSpPr>
            <a:spLocks noGrp="1" noChangeArrowheads="1"/>
          </p:cNvSpPr>
          <p:nvPr>
            <p:ph type="dt" sz="half" idx="10"/>
          </p:nvPr>
        </p:nvSpPr>
        <p:spPr/>
        <p:txBody>
          <a:bodyPr/>
          <a:lstStyle>
            <a:lvl1pPr>
              <a:defRPr/>
            </a:lvl1pPr>
          </a:lstStyle>
          <a:p>
            <a:fld id="{A058C1D3-0EB8-D543-96B5-9C375C3474C4}" type="datetime1">
              <a:rPr lang="en-US" altLang="en-US"/>
              <a:pPr/>
              <a:t>1/23/25</a:t>
            </a:fld>
            <a:endParaRPr lang="en-US" altLang="en-US"/>
          </a:p>
        </p:txBody>
      </p:sp>
      <p:sp>
        <p:nvSpPr>
          <p:cNvPr id="6" name="Rectangle 6">
            <a:extLst>
              <a:ext uri="{FF2B5EF4-FFF2-40B4-BE49-F238E27FC236}">
                <a16:creationId xmlns:a16="http://schemas.microsoft.com/office/drawing/2014/main" id="{6063ED62-13C8-254C-8983-7763CA888D6C}"/>
              </a:ext>
            </a:extLst>
          </p:cNvPr>
          <p:cNvSpPr>
            <a:spLocks noGrp="1" noChangeArrowheads="1"/>
          </p:cNvSpPr>
          <p:nvPr>
            <p:ph type="ftr" sz="quarter" idx="11"/>
          </p:nvPr>
        </p:nvSpPr>
        <p:spPr/>
        <p:txBody>
          <a:bodyPr/>
          <a:lstStyle>
            <a:lvl1pPr>
              <a:defRPr>
                <a:ea typeface="Arial" charset="0"/>
                <a:cs typeface="Arial" charset="0"/>
              </a:defRPr>
            </a:lvl1pPr>
          </a:lstStyle>
          <a:p>
            <a:pPr>
              <a:defRPr/>
            </a:pPr>
            <a:endParaRPr lang="en-US"/>
          </a:p>
        </p:txBody>
      </p:sp>
      <p:sp>
        <p:nvSpPr>
          <p:cNvPr id="7" name="Rectangle 7">
            <a:extLst>
              <a:ext uri="{FF2B5EF4-FFF2-40B4-BE49-F238E27FC236}">
                <a16:creationId xmlns:a16="http://schemas.microsoft.com/office/drawing/2014/main" id="{75E4839F-5557-074D-91F4-643D8D6B2A72}"/>
              </a:ext>
            </a:extLst>
          </p:cNvPr>
          <p:cNvSpPr>
            <a:spLocks noGrp="1" noChangeArrowheads="1"/>
          </p:cNvSpPr>
          <p:nvPr>
            <p:ph type="sldNum" sz="quarter" idx="12"/>
          </p:nvPr>
        </p:nvSpPr>
        <p:spPr/>
        <p:txBody>
          <a:bodyPr/>
          <a:lstStyle>
            <a:lvl1pPr>
              <a:defRPr/>
            </a:lvl1pPr>
          </a:lstStyle>
          <a:p>
            <a:fld id="{DFDE1EA2-8145-D54F-8E56-6941B8158F96}" type="slidenum">
              <a:rPr lang="en-US" altLang="en-US"/>
              <a:pPr/>
              <a:t>‹#›</a:t>
            </a:fld>
            <a:endParaRPr lang="en-US" altLang="en-US"/>
          </a:p>
        </p:txBody>
      </p:sp>
    </p:spTree>
    <p:extLst>
      <p:ext uri="{BB962C8B-B14F-4D97-AF65-F5344CB8AC3E}">
        <p14:creationId xmlns:p14="http://schemas.microsoft.com/office/powerpoint/2010/main" val="304350085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E9799D1-C08F-984D-AF9A-79F023C1A261}"/>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45">
            <a:extLst>
              <a:ext uri="{FF2B5EF4-FFF2-40B4-BE49-F238E27FC236}">
                <a16:creationId xmlns:a16="http://schemas.microsoft.com/office/drawing/2014/main" id="{83570EA0-56F1-D148-8D96-F427F8F435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46">
            <a:extLst>
              <a:ext uri="{FF2B5EF4-FFF2-40B4-BE49-F238E27FC236}">
                <a16:creationId xmlns:a16="http://schemas.microsoft.com/office/drawing/2014/main" id="{E35A24EF-6A02-0241-AE40-6D9CCA120E5C}"/>
              </a:ext>
            </a:extLst>
          </p:cNvPr>
          <p:cNvSpPr>
            <a:spLocks noGrp="1" noChangeArrowheads="1"/>
          </p:cNvSpPr>
          <p:nvPr>
            <p:ph type="sldNum" sz="quarter" idx="12"/>
          </p:nvPr>
        </p:nvSpPr>
        <p:spPr>
          <a:ln/>
        </p:spPr>
        <p:txBody>
          <a:bodyPr/>
          <a:lstStyle>
            <a:lvl1pPr>
              <a:defRPr/>
            </a:lvl1pPr>
          </a:lstStyle>
          <a:p>
            <a:fld id="{999437C5-1D0A-764E-95EA-970DF046CB4D}" type="slidenum">
              <a:rPr lang="en-US" altLang="en-US"/>
              <a:pPr/>
              <a:t>‹#›</a:t>
            </a:fld>
            <a:endParaRPr lang="en-US" altLang="en-US"/>
          </a:p>
        </p:txBody>
      </p:sp>
    </p:spTree>
    <p:extLst>
      <p:ext uri="{BB962C8B-B14F-4D97-AF65-F5344CB8AC3E}">
        <p14:creationId xmlns:p14="http://schemas.microsoft.com/office/powerpoint/2010/main" val="30943120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152961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35C0A37D-40EC-644E-AF89-E8B02A630E4C}"/>
              </a:ext>
            </a:extLst>
          </p:cNvPr>
          <p:cNvGrpSpPr>
            <a:grpSpLocks/>
          </p:cNvGrpSpPr>
          <p:nvPr/>
        </p:nvGrpSpPr>
        <p:grpSpPr bwMode="auto">
          <a:xfrm>
            <a:off x="0" y="0"/>
            <a:ext cx="8458200" cy="5943600"/>
            <a:chOff x="0" y="0"/>
            <a:chExt cx="5328" cy="3744"/>
          </a:xfrm>
        </p:grpSpPr>
        <p:sp>
          <p:nvSpPr>
            <p:cNvPr id="5123" name="Freeform 3">
              <a:extLst>
                <a:ext uri="{FF2B5EF4-FFF2-40B4-BE49-F238E27FC236}">
                  <a16:creationId xmlns:a16="http://schemas.microsoft.com/office/drawing/2014/main" id="{FD91248A-6011-6340-9364-159988E0601F}"/>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4" name="Freeform 4">
              <a:extLst>
                <a:ext uri="{FF2B5EF4-FFF2-40B4-BE49-F238E27FC236}">
                  <a16:creationId xmlns:a16="http://schemas.microsoft.com/office/drawing/2014/main" id="{B2FF09ED-D10F-3B47-9438-7605D7FB486F}"/>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5" name="Rectangle 5">
            <a:extLst>
              <a:ext uri="{FF2B5EF4-FFF2-40B4-BE49-F238E27FC236}">
                <a16:creationId xmlns:a16="http://schemas.microsoft.com/office/drawing/2014/main" id="{0CEA501B-8B76-9040-B173-96793B92A8FC}"/>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en-US" altLang="en-US" noProof="0"/>
              <a:t>Click to edit Master subtitle style</a:t>
            </a:r>
          </a:p>
        </p:txBody>
      </p:sp>
      <p:sp>
        <p:nvSpPr>
          <p:cNvPr id="5126" name="Rectangle 6">
            <a:extLst>
              <a:ext uri="{FF2B5EF4-FFF2-40B4-BE49-F238E27FC236}">
                <a16:creationId xmlns:a16="http://schemas.microsoft.com/office/drawing/2014/main" id="{75F128FC-6421-7B4E-8843-BE3A703443F2}"/>
              </a:ext>
            </a:extLst>
          </p:cNvPr>
          <p:cNvSpPr>
            <a:spLocks noGrp="1" noChangeArrowheads="1"/>
          </p:cNvSpPr>
          <p:nvPr>
            <p:ph type="dt" sz="quarter" idx="2"/>
          </p:nvPr>
        </p:nvSpPr>
        <p:spPr/>
        <p:txBody>
          <a:bodyPr/>
          <a:lstStyle>
            <a:lvl1pPr>
              <a:defRPr/>
            </a:lvl1pPr>
          </a:lstStyle>
          <a:p>
            <a:endParaRPr lang="en-US" altLang="en-US"/>
          </a:p>
        </p:txBody>
      </p:sp>
      <p:sp>
        <p:nvSpPr>
          <p:cNvPr id="5127" name="Rectangle 7">
            <a:extLst>
              <a:ext uri="{FF2B5EF4-FFF2-40B4-BE49-F238E27FC236}">
                <a16:creationId xmlns:a16="http://schemas.microsoft.com/office/drawing/2014/main" id="{95DD797E-7BEC-7E42-80C8-9D87184666A6}"/>
              </a:ext>
            </a:extLst>
          </p:cNvPr>
          <p:cNvSpPr>
            <a:spLocks noGrp="1" noChangeArrowheads="1"/>
          </p:cNvSpPr>
          <p:nvPr>
            <p:ph type="ftr" sz="quarter" idx="3"/>
          </p:nvPr>
        </p:nvSpPr>
        <p:spPr/>
        <p:txBody>
          <a:bodyPr/>
          <a:lstStyle>
            <a:lvl1pPr>
              <a:defRPr/>
            </a:lvl1pPr>
          </a:lstStyle>
          <a:p>
            <a:endParaRPr lang="en-US" altLang="en-US"/>
          </a:p>
        </p:txBody>
      </p:sp>
      <p:sp>
        <p:nvSpPr>
          <p:cNvPr id="5128" name="Rectangle 8">
            <a:extLst>
              <a:ext uri="{FF2B5EF4-FFF2-40B4-BE49-F238E27FC236}">
                <a16:creationId xmlns:a16="http://schemas.microsoft.com/office/drawing/2014/main" id="{71FA3403-1686-174F-A7AA-684DC4BFCC7B}"/>
              </a:ext>
            </a:extLst>
          </p:cNvPr>
          <p:cNvSpPr>
            <a:spLocks noGrp="1" noChangeArrowheads="1"/>
          </p:cNvSpPr>
          <p:nvPr>
            <p:ph type="sldNum" sz="quarter" idx="4"/>
          </p:nvPr>
        </p:nvSpPr>
        <p:spPr/>
        <p:txBody>
          <a:bodyPr/>
          <a:lstStyle>
            <a:lvl1pPr>
              <a:defRPr/>
            </a:lvl1pPr>
          </a:lstStyle>
          <a:p>
            <a:fld id="{9CE40DB1-AAE1-6540-8406-477DBD0CC205}" type="slidenum">
              <a:rPr lang="en-US" altLang="en-US"/>
              <a:pPr/>
              <a:t>‹#›</a:t>
            </a:fld>
            <a:endParaRPr lang="en-US" altLang="en-US"/>
          </a:p>
        </p:txBody>
      </p:sp>
      <p:sp>
        <p:nvSpPr>
          <p:cNvPr id="5129" name="Rectangle 9">
            <a:extLst>
              <a:ext uri="{FF2B5EF4-FFF2-40B4-BE49-F238E27FC236}">
                <a16:creationId xmlns:a16="http://schemas.microsoft.com/office/drawing/2014/main" id="{2EF48D51-E7EC-844F-BBD5-3CAA70ED8F7C}"/>
              </a:ext>
            </a:extLst>
          </p:cNvPr>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711242930"/>
      </p:ext>
    </p:extLst>
  </p:cSld>
  <p:clrMapOvr>
    <a:masterClrMapping/>
  </p:clrMapOvr>
  <p:transition>
    <p:fade/>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6EEA9-49C5-2949-88F0-1515AEEAFF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A7C80F-C02A-5C4F-9B02-CD6592157B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43A999-8C18-9244-8100-FD3B22A4ECE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FEE5BD1-957B-A842-B10F-2585936833F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5E96A56E-F5AB-8845-8861-1B94D8FA8EB4}"/>
              </a:ext>
            </a:extLst>
          </p:cNvPr>
          <p:cNvSpPr>
            <a:spLocks noGrp="1"/>
          </p:cNvSpPr>
          <p:nvPr>
            <p:ph type="sldNum" sz="quarter" idx="12"/>
          </p:nvPr>
        </p:nvSpPr>
        <p:spPr/>
        <p:txBody>
          <a:bodyPr/>
          <a:lstStyle>
            <a:lvl1pPr>
              <a:defRPr/>
            </a:lvl1pPr>
          </a:lstStyle>
          <a:p>
            <a:fld id="{43C72A1E-2A5B-034B-98A8-DA22EEF94C1D}" type="slidenum">
              <a:rPr lang="en-US" altLang="en-US"/>
              <a:pPr/>
              <a:t>‹#›</a:t>
            </a:fld>
            <a:endParaRPr lang="en-US" altLang="en-US"/>
          </a:p>
        </p:txBody>
      </p:sp>
    </p:spTree>
    <p:extLst>
      <p:ext uri="{BB962C8B-B14F-4D97-AF65-F5344CB8AC3E}">
        <p14:creationId xmlns:p14="http://schemas.microsoft.com/office/powerpoint/2010/main" val="2989752722"/>
      </p:ext>
    </p:extLst>
  </p:cSld>
  <p:clrMapOvr>
    <a:masterClrMapping/>
  </p:clrMapOvr>
  <p:transition>
    <p:fade/>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FD4F9-E9F7-D443-B4CB-96820C759790}"/>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310444-F38B-3E4F-833D-DF25FADC52E3}"/>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9344FE8-5793-184D-94E9-EE14A8C1A9C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E492B12-8553-8B49-AB52-270858D03AC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99C08D8-0919-144B-BF58-6FC0E2CBCB01}"/>
              </a:ext>
            </a:extLst>
          </p:cNvPr>
          <p:cNvSpPr>
            <a:spLocks noGrp="1"/>
          </p:cNvSpPr>
          <p:nvPr>
            <p:ph type="sldNum" sz="quarter" idx="12"/>
          </p:nvPr>
        </p:nvSpPr>
        <p:spPr/>
        <p:txBody>
          <a:bodyPr/>
          <a:lstStyle>
            <a:lvl1pPr>
              <a:defRPr/>
            </a:lvl1pPr>
          </a:lstStyle>
          <a:p>
            <a:fld id="{4A303FAC-546F-F345-B430-0C7044E8A9CB}" type="slidenum">
              <a:rPr lang="en-US" altLang="en-US"/>
              <a:pPr/>
              <a:t>‹#›</a:t>
            </a:fld>
            <a:endParaRPr lang="en-US" altLang="en-US"/>
          </a:p>
        </p:txBody>
      </p:sp>
    </p:spTree>
    <p:extLst>
      <p:ext uri="{BB962C8B-B14F-4D97-AF65-F5344CB8AC3E}">
        <p14:creationId xmlns:p14="http://schemas.microsoft.com/office/powerpoint/2010/main" val="1398844326"/>
      </p:ext>
    </p:extLst>
  </p:cSld>
  <p:clrMapOvr>
    <a:masterClrMapping/>
  </p:clrMapOvr>
  <p:transition>
    <p:fade/>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C81F0-45BA-CE47-995C-50B3F656A7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346D1D-B86A-1444-8BA0-85EDD807D095}"/>
              </a:ext>
            </a:extLst>
          </p:cNvPr>
          <p:cNvSpPr>
            <a:spLocks noGrp="1"/>
          </p:cNvSpPr>
          <p:nvPr>
            <p:ph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61B215-6C19-114A-8541-2244DE0DF79D}"/>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8501CF0-379C-EE47-B809-66FA9843EE2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FC1F83F-B9E8-6549-B3B7-44702717041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9B5CE12-4A67-5A46-BBC6-5AE4988F3F35}"/>
              </a:ext>
            </a:extLst>
          </p:cNvPr>
          <p:cNvSpPr>
            <a:spLocks noGrp="1"/>
          </p:cNvSpPr>
          <p:nvPr>
            <p:ph type="sldNum" sz="quarter" idx="12"/>
          </p:nvPr>
        </p:nvSpPr>
        <p:spPr/>
        <p:txBody>
          <a:bodyPr/>
          <a:lstStyle>
            <a:lvl1pPr>
              <a:defRPr/>
            </a:lvl1pPr>
          </a:lstStyle>
          <a:p>
            <a:fld id="{0E3236D2-B24E-FD4D-B7AA-9C755CA47553}" type="slidenum">
              <a:rPr lang="en-US" altLang="en-US"/>
              <a:pPr/>
              <a:t>‹#›</a:t>
            </a:fld>
            <a:endParaRPr lang="en-US" altLang="en-US"/>
          </a:p>
        </p:txBody>
      </p:sp>
    </p:spTree>
    <p:extLst>
      <p:ext uri="{BB962C8B-B14F-4D97-AF65-F5344CB8AC3E}">
        <p14:creationId xmlns:p14="http://schemas.microsoft.com/office/powerpoint/2010/main" val="472510487"/>
      </p:ext>
    </p:extLst>
  </p:cSld>
  <p:clrMapOvr>
    <a:masterClrMapping/>
  </p:clrMapOvr>
  <p:transition>
    <p:fade/>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49CBB-2088-334C-9CB7-56948F605F6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62F772-A3AD-2D48-B4EA-ECB979D7132E}"/>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6F964-2F87-8D45-A28E-0DDD64CD837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1C6728-1B00-9448-AA76-086E68A34C1F}"/>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A01CED-4C04-D34D-B432-65597C217BCB}"/>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8F4836-4C18-E84B-9211-DE131B63E1E8}"/>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A238483-725B-C944-B74C-CFBE045C72E9}"/>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3D86BBB-B059-5F40-8ABE-19A95D607F82}"/>
              </a:ext>
            </a:extLst>
          </p:cNvPr>
          <p:cNvSpPr>
            <a:spLocks noGrp="1"/>
          </p:cNvSpPr>
          <p:nvPr>
            <p:ph type="sldNum" sz="quarter" idx="12"/>
          </p:nvPr>
        </p:nvSpPr>
        <p:spPr/>
        <p:txBody>
          <a:bodyPr/>
          <a:lstStyle>
            <a:lvl1pPr>
              <a:defRPr/>
            </a:lvl1pPr>
          </a:lstStyle>
          <a:p>
            <a:fld id="{7E9D2172-82FF-8247-AA23-509AC123E41B}" type="slidenum">
              <a:rPr lang="en-US" altLang="en-US"/>
              <a:pPr/>
              <a:t>‹#›</a:t>
            </a:fld>
            <a:endParaRPr lang="en-US" altLang="en-US"/>
          </a:p>
        </p:txBody>
      </p:sp>
    </p:spTree>
    <p:extLst>
      <p:ext uri="{BB962C8B-B14F-4D97-AF65-F5344CB8AC3E}">
        <p14:creationId xmlns:p14="http://schemas.microsoft.com/office/powerpoint/2010/main" val="2663565994"/>
      </p:ext>
    </p:extLst>
  </p:cSld>
  <p:clrMapOvr>
    <a:masterClrMapping/>
  </p:clrMapOvr>
  <p:transition>
    <p:fade/>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F904-B915-CC41-A3CE-DECA77E9FDD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7CF678-5079-4E47-A724-0083E695C388}"/>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E82FCFBE-3D1B-6F4C-9040-27F3C7A4C0C8}"/>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C8EC568C-9558-114D-A64E-1D284997F87D}"/>
              </a:ext>
            </a:extLst>
          </p:cNvPr>
          <p:cNvSpPr>
            <a:spLocks noGrp="1"/>
          </p:cNvSpPr>
          <p:nvPr>
            <p:ph type="sldNum" sz="quarter" idx="12"/>
          </p:nvPr>
        </p:nvSpPr>
        <p:spPr/>
        <p:txBody>
          <a:bodyPr/>
          <a:lstStyle>
            <a:lvl1pPr>
              <a:defRPr/>
            </a:lvl1pPr>
          </a:lstStyle>
          <a:p>
            <a:fld id="{55E9B87C-A0A9-DF41-A494-0FD6B438601F}" type="slidenum">
              <a:rPr lang="en-US" altLang="en-US"/>
              <a:pPr/>
              <a:t>‹#›</a:t>
            </a:fld>
            <a:endParaRPr lang="en-US" altLang="en-US"/>
          </a:p>
        </p:txBody>
      </p:sp>
    </p:spTree>
    <p:extLst>
      <p:ext uri="{BB962C8B-B14F-4D97-AF65-F5344CB8AC3E}">
        <p14:creationId xmlns:p14="http://schemas.microsoft.com/office/powerpoint/2010/main" val="1044482857"/>
      </p:ext>
    </p:extLst>
  </p:cSld>
  <p:clrMapOvr>
    <a:masterClrMapping/>
  </p:clrMapOvr>
  <p:transition>
    <p:fade/>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82578B-8483-2747-9CE8-7B1CB20602E4}"/>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6004CF7-50B9-0644-8F51-F315DD5CA994}"/>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E9BF845-066E-C54A-91ED-0168B4469A49}"/>
              </a:ext>
            </a:extLst>
          </p:cNvPr>
          <p:cNvSpPr>
            <a:spLocks noGrp="1"/>
          </p:cNvSpPr>
          <p:nvPr>
            <p:ph type="sldNum" sz="quarter" idx="12"/>
          </p:nvPr>
        </p:nvSpPr>
        <p:spPr/>
        <p:txBody>
          <a:bodyPr/>
          <a:lstStyle>
            <a:lvl1pPr>
              <a:defRPr/>
            </a:lvl1pPr>
          </a:lstStyle>
          <a:p>
            <a:fld id="{20F6A094-7BE4-3749-A430-5336C7560CD8}" type="slidenum">
              <a:rPr lang="en-US" altLang="en-US"/>
              <a:pPr/>
              <a:t>‹#›</a:t>
            </a:fld>
            <a:endParaRPr lang="en-US" altLang="en-US"/>
          </a:p>
        </p:txBody>
      </p:sp>
    </p:spTree>
    <p:extLst>
      <p:ext uri="{BB962C8B-B14F-4D97-AF65-F5344CB8AC3E}">
        <p14:creationId xmlns:p14="http://schemas.microsoft.com/office/powerpoint/2010/main" val="249771465"/>
      </p:ext>
    </p:extLst>
  </p:cSld>
  <p:clrMapOvr>
    <a:masterClrMapping/>
  </p:clrMapOvr>
  <p:transition>
    <p:fade/>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8CE1B-F31C-F549-B736-ADA3F8E9D6E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4EB837-8E52-C94D-97BF-424A9A1E69B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4489B8-8176-A94D-A887-FB751D71891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815885-813D-3246-B3DF-86DC2B830F3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9356EBA-7B68-1547-A799-B00A3DFFE8D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5453298-5F84-7A40-91CF-60201A130640}"/>
              </a:ext>
            </a:extLst>
          </p:cNvPr>
          <p:cNvSpPr>
            <a:spLocks noGrp="1"/>
          </p:cNvSpPr>
          <p:nvPr>
            <p:ph type="sldNum" sz="quarter" idx="12"/>
          </p:nvPr>
        </p:nvSpPr>
        <p:spPr/>
        <p:txBody>
          <a:bodyPr/>
          <a:lstStyle>
            <a:lvl1pPr>
              <a:defRPr/>
            </a:lvl1pPr>
          </a:lstStyle>
          <a:p>
            <a:fld id="{F3418628-22DE-E249-AEB1-A66E5A45D6B5}" type="slidenum">
              <a:rPr lang="en-US" altLang="en-US"/>
              <a:pPr/>
              <a:t>‹#›</a:t>
            </a:fld>
            <a:endParaRPr lang="en-US" altLang="en-US"/>
          </a:p>
        </p:txBody>
      </p:sp>
    </p:spTree>
    <p:extLst>
      <p:ext uri="{BB962C8B-B14F-4D97-AF65-F5344CB8AC3E}">
        <p14:creationId xmlns:p14="http://schemas.microsoft.com/office/powerpoint/2010/main" val="1137161816"/>
      </p:ext>
    </p:extLst>
  </p:cSld>
  <p:clrMapOvr>
    <a:masterClrMapping/>
  </p:clrMapOvr>
  <p:transition>
    <p:fade/>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5BE67-C816-544A-B614-35BA6DB63314}"/>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D3D65C-590A-6140-9EBC-25C6BA4611D1}"/>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863A84-5C88-1D4E-BFA2-46376D418418}"/>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FD7EB1-AC65-024C-A9A9-B0450514F05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840E12A-A0BE-4D42-86E0-06A083D366C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12827B8-1C33-AB4D-B439-0177ABF9987D}"/>
              </a:ext>
            </a:extLst>
          </p:cNvPr>
          <p:cNvSpPr>
            <a:spLocks noGrp="1"/>
          </p:cNvSpPr>
          <p:nvPr>
            <p:ph type="sldNum" sz="quarter" idx="12"/>
          </p:nvPr>
        </p:nvSpPr>
        <p:spPr/>
        <p:txBody>
          <a:bodyPr/>
          <a:lstStyle>
            <a:lvl1pPr>
              <a:defRPr/>
            </a:lvl1pPr>
          </a:lstStyle>
          <a:p>
            <a:fld id="{FD6EE989-3574-884E-89E1-8CB317A87CE0}" type="slidenum">
              <a:rPr lang="en-US" altLang="en-US"/>
              <a:pPr/>
              <a:t>‹#›</a:t>
            </a:fld>
            <a:endParaRPr lang="en-US" altLang="en-US"/>
          </a:p>
        </p:txBody>
      </p:sp>
    </p:spTree>
    <p:extLst>
      <p:ext uri="{BB962C8B-B14F-4D97-AF65-F5344CB8AC3E}">
        <p14:creationId xmlns:p14="http://schemas.microsoft.com/office/powerpoint/2010/main" val="2475258930"/>
      </p:ext>
    </p:extLst>
  </p:cSld>
  <p:clrMapOvr>
    <a:masterClrMapping/>
  </p:clrMapOvr>
  <p:transition>
    <p:fade/>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170B8-AB9F-3248-B73D-6F88D82845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DFD774-1A7D-A949-8E46-E533696949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641A4F-D5E2-9749-BF6F-C9F52B35253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2C3A0EA-1151-7145-B45C-342B0FD832A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5E53C0B-B462-384B-B591-2DC7A0BC8601}"/>
              </a:ext>
            </a:extLst>
          </p:cNvPr>
          <p:cNvSpPr>
            <a:spLocks noGrp="1"/>
          </p:cNvSpPr>
          <p:nvPr>
            <p:ph type="sldNum" sz="quarter" idx="12"/>
          </p:nvPr>
        </p:nvSpPr>
        <p:spPr/>
        <p:txBody>
          <a:bodyPr/>
          <a:lstStyle>
            <a:lvl1pPr>
              <a:defRPr/>
            </a:lvl1pPr>
          </a:lstStyle>
          <a:p>
            <a:fld id="{4B9D6C34-D33E-4F49-AE49-6DD1E0CF0312}" type="slidenum">
              <a:rPr lang="en-US" altLang="en-US"/>
              <a:pPr/>
              <a:t>‹#›</a:t>
            </a:fld>
            <a:endParaRPr lang="en-US" altLang="en-US"/>
          </a:p>
        </p:txBody>
      </p:sp>
    </p:spTree>
    <p:extLst>
      <p:ext uri="{BB962C8B-B14F-4D97-AF65-F5344CB8AC3E}">
        <p14:creationId xmlns:p14="http://schemas.microsoft.com/office/powerpoint/2010/main" val="260338893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35670520"/>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877A82-2209-7947-975F-01072C44D1A6}"/>
              </a:ext>
            </a:extLst>
          </p:cNvPr>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EC1203-30D4-ED48-B5BB-224ED542DD2E}"/>
              </a:ext>
            </a:extLst>
          </p:cNvPr>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02F32-EDE4-E048-8DDE-115B20572F5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08710A1-352E-A44C-BE3F-11813006D11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1512695-97B9-7B46-8DD1-5D105B63576B}"/>
              </a:ext>
            </a:extLst>
          </p:cNvPr>
          <p:cNvSpPr>
            <a:spLocks noGrp="1"/>
          </p:cNvSpPr>
          <p:nvPr>
            <p:ph type="sldNum" sz="quarter" idx="12"/>
          </p:nvPr>
        </p:nvSpPr>
        <p:spPr/>
        <p:txBody>
          <a:bodyPr/>
          <a:lstStyle>
            <a:lvl1pPr>
              <a:defRPr/>
            </a:lvl1pPr>
          </a:lstStyle>
          <a:p>
            <a:fld id="{0197B332-9A44-404E-B084-20A2730D0048}" type="slidenum">
              <a:rPr lang="en-US" altLang="en-US"/>
              <a:pPr/>
              <a:t>‹#›</a:t>
            </a:fld>
            <a:endParaRPr lang="en-US" altLang="en-US"/>
          </a:p>
        </p:txBody>
      </p:sp>
    </p:spTree>
    <p:extLst>
      <p:ext uri="{BB962C8B-B14F-4D97-AF65-F5344CB8AC3E}">
        <p14:creationId xmlns:p14="http://schemas.microsoft.com/office/powerpoint/2010/main" val="1650023087"/>
      </p:ext>
    </p:extLst>
  </p:cSld>
  <p:clrMapOvr>
    <a:masterClrMapping/>
  </p:clrMapOvr>
  <p:transition>
    <p:fade/>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61180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32881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1841603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68123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056105"/>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726311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569585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35570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4277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pPr>
                <a:defRPr/>
              </a:pPr>
              <a:t>‹#›</a:t>
            </a:fld>
            <a:endParaRPr lang="en-US"/>
          </a:p>
        </p:txBody>
      </p:sp>
    </p:spTree>
    <p:extLst>
      <p:ext uri="{BB962C8B-B14F-4D97-AF65-F5344CB8AC3E}">
        <p14:creationId xmlns:p14="http://schemas.microsoft.com/office/powerpoint/2010/main" val="18071284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31359855"/>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949721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91067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941105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96907009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49169956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131886089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64862004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111173121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425268971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763190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714640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60083268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2269092179"/>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72115501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9908788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2964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58486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662706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78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95400" y="1676400"/>
            <a:ext cx="7467600" cy="44497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defRPr>
                <a:ea typeface="MS Gothic" pitchFamily="49" charset="-128"/>
                <a:cs typeface="MS Gothic" pitchFamily="49" charset="-128"/>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defRPr smtClean="0">
                <a:cs typeface="MS Gothic" charset="0"/>
              </a:defRPr>
            </a:lvl1pPr>
          </a:lstStyle>
          <a:p>
            <a:pPr>
              <a:defRPr/>
            </a:pPr>
            <a:fld id="{34992C34-07F5-5C4E-83F0-397B2D3C1F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214254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D116191-40FD-0343-B4AF-251F7484C6C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51904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2E1F15C1-D7A6-0245-9682-293096185ED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36972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051D0AFB-AEB8-F643-B973-A28DD838A6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7152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pPr>
                <a:defRPr/>
              </a:pPr>
              <a:t>‹#›</a:t>
            </a:fld>
            <a:endParaRPr lang="en-US"/>
          </a:p>
        </p:txBody>
      </p:sp>
    </p:spTree>
    <p:extLst>
      <p:ext uri="{BB962C8B-B14F-4D97-AF65-F5344CB8AC3E}">
        <p14:creationId xmlns:p14="http://schemas.microsoft.com/office/powerpoint/2010/main" val="2068617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70"/>
          <p:cNvSpPr>
            <a:spLocks noGrp="1" noChangeArrowheads="1"/>
          </p:cNvSpPr>
          <p:nvPr>
            <p:ph type="sldNum" sz="quarter" idx="12"/>
          </p:nvPr>
        </p:nvSpPr>
        <p:spPr>
          <a:ln/>
        </p:spPr>
        <p:txBody>
          <a:bodyPr/>
          <a:lstStyle>
            <a:lvl1pPr>
              <a:defRPr/>
            </a:lvl1pPr>
          </a:lstStyle>
          <a:p>
            <a:pPr>
              <a:defRPr/>
            </a:pPr>
            <a:fld id="{181F88BB-BD8F-9140-8F4F-12964CCD41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682001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70"/>
          <p:cNvSpPr>
            <a:spLocks noGrp="1" noChangeArrowheads="1"/>
          </p:cNvSpPr>
          <p:nvPr>
            <p:ph type="sldNum" sz="quarter" idx="12"/>
          </p:nvPr>
        </p:nvSpPr>
        <p:spPr>
          <a:ln/>
        </p:spPr>
        <p:txBody>
          <a:bodyPr/>
          <a:lstStyle>
            <a:lvl1pPr>
              <a:defRPr/>
            </a:lvl1pPr>
          </a:lstStyle>
          <a:p>
            <a:pPr>
              <a:defRPr/>
            </a:pPr>
            <a:fld id="{1A09E4C4-3BFC-D540-B235-9CF1754E4E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2424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70"/>
          <p:cNvSpPr>
            <a:spLocks noGrp="1" noChangeArrowheads="1"/>
          </p:cNvSpPr>
          <p:nvPr>
            <p:ph type="sldNum" sz="quarter" idx="12"/>
          </p:nvPr>
        </p:nvSpPr>
        <p:spPr>
          <a:ln/>
        </p:spPr>
        <p:txBody>
          <a:bodyPr/>
          <a:lstStyle>
            <a:lvl1pPr>
              <a:defRPr/>
            </a:lvl1pPr>
          </a:lstStyle>
          <a:p>
            <a:pPr>
              <a:defRPr/>
            </a:pPr>
            <a:fld id="{9C012EE8-6943-0F4B-BC1F-7C765FA422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501436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BD021849-3A68-A94E-9CFF-C69445DE7DE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48687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70"/>
          <p:cNvSpPr>
            <a:spLocks noGrp="1" noChangeArrowheads="1"/>
          </p:cNvSpPr>
          <p:nvPr>
            <p:ph type="sldNum" sz="quarter" idx="12"/>
          </p:nvPr>
        </p:nvSpPr>
        <p:spPr>
          <a:ln/>
        </p:spPr>
        <p:txBody>
          <a:bodyPr/>
          <a:lstStyle>
            <a:lvl1pPr>
              <a:defRPr/>
            </a:lvl1pPr>
          </a:lstStyle>
          <a:p>
            <a:pPr>
              <a:defRPr/>
            </a:pPr>
            <a:fld id="{1316BFDF-E2B5-874E-9A00-1E9F490C50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303315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3E1CF327-A28F-4442-9834-C56A4740A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09215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6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6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70"/>
          <p:cNvSpPr>
            <a:spLocks noGrp="1" noChangeArrowheads="1"/>
          </p:cNvSpPr>
          <p:nvPr>
            <p:ph type="sldNum" sz="quarter" idx="12"/>
          </p:nvPr>
        </p:nvSpPr>
        <p:spPr>
          <a:ln/>
        </p:spPr>
        <p:txBody>
          <a:bodyPr/>
          <a:lstStyle>
            <a:lvl1pPr>
              <a:defRPr/>
            </a:lvl1pPr>
          </a:lstStyle>
          <a:p>
            <a:pPr>
              <a:defRPr/>
            </a:pPr>
            <a:fld id="{ECDDD203-59B5-ED43-A4CE-5AA96072E42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00776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3718615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69484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3282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pPr>
                <a:defRPr/>
              </a:pPr>
              <a:t>‹#›</a:t>
            </a:fld>
            <a:endParaRPr lang="en-US"/>
          </a:p>
        </p:txBody>
      </p:sp>
    </p:spTree>
    <p:extLst>
      <p:ext uri="{BB962C8B-B14F-4D97-AF65-F5344CB8AC3E}">
        <p14:creationId xmlns:p14="http://schemas.microsoft.com/office/powerpoint/2010/main" val="26937104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88028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86202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24011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1150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418674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5592552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718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1866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1AA4BF-1FA7-B74D-B064-7D87EF08A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87515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B783A-419F-5A4F-A9F9-7A24D35147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9053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pPr>
                <a:defRPr/>
              </a:pPr>
              <a:t>‹#›</a:t>
            </a:fld>
            <a:endParaRPr lang="en-US"/>
          </a:p>
        </p:txBody>
      </p:sp>
    </p:spTree>
    <p:extLst>
      <p:ext uri="{BB962C8B-B14F-4D97-AF65-F5344CB8AC3E}">
        <p14:creationId xmlns:p14="http://schemas.microsoft.com/office/powerpoint/2010/main" val="42574184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7A603A4-5E89-A442-9598-0449AE8BA1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1967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6CB522-B59B-1840-A200-9CB9016FA4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9223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7137E5-FFF4-1E46-835E-51AA029D7A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2286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C2280B7-7A0E-9941-A898-2701DDDB81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04665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C5F948B-5BD2-964F-A347-196BED123B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602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305420-98A6-FB48-8F86-42F9055C7E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0941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0ED10-A436-0F4A-B730-27D032935C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748271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3332BA-1E8C-6F41-A5AE-E57B1831B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643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D085D6-393A-8C4A-A03F-5FC8BCB18C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453212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87B37F-7B5E-F940-B561-20F07A8812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9245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pPr>
                <a:defRPr/>
              </a:pPr>
              <a:t>‹#›</a:t>
            </a:fld>
            <a:endParaRPr lang="en-US"/>
          </a:p>
        </p:txBody>
      </p:sp>
    </p:spTree>
    <p:extLst>
      <p:ext uri="{BB962C8B-B14F-4D97-AF65-F5344CB8AC3E}">
        <p14:creationId xmlns:p14="http://schemas.microsoft.com/office/powerpoint/2010/main" val="375871282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104D25-D6C7-B945-AA05-E23D261BD929}"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4463098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C525CA-2D33-C449-879A-713CBF9325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857317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9C07C86-5207-BF44-9CC6-55FF3CA3581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0349082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F9F03C-CBE8-5849-8DDC-2CA2E5E5403B}"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73217504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1C04AE5-D6B0-F346-9DF4-856286C6701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75302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76FF45-82E4-4241-AA9E-AD99F3BE0CF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3348714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8E05AF9-23A3-C44A-BEDC-412D13AD07A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0266507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3EC324-7A2E-8B43-8A55-DDB0562B99E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19772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E2C759-3356-304D-AE24-9BE161DBDCB0}"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447058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BCEF31-8D87-C24E-A95E-EDC2C748986C}"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816526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2.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image" Target="../media/image1.png"/><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theme" Target="../theme/theme10.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11.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1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13.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5.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8.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9.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20.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1.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18" Type="http://schemas.openxmlformats.org/officeDocument/2006/relationships/slideLayout" Target="../slideLayouts/slideLayout202.xml"/><Relationship Id="rId3" Type="http://schemas.openxmlformats.org/officeDocument/2006/relationships/slideLayout" Target="../slideLayouts/slideLayout187.xml"/><Relationship Id="rId21" Type="http://schemas.openxmlformats.org/officeDocument/2006/relationships/slideLayout" Target="../slideLayouts/slideLayout205.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17" Type="http://schemas.openxmlformats.org/officeDocument/2006/relationships/slideLayout" Target="../slideLayouts/slideLayout201.xml"/><Relationship Id="rId2" Type="http://schemas.openxmlformats.org/officeDocument/2006/relationships/slideLayout" Target="../slideLayouts/slideLayout186.xml"/><Relationship Id="rId16" Type="http://schemas.openxmlformats.org/officeDocument/2006/relationships/slideLayout" Target="../slideLayouts/slideLayout200.xml"/><Relationship Id="rId20" Type="http://schemas.openxmlformats.org/officeDocument/2006/relationships/slideLayout" Target="../slideLayouts/slideLayout204.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23" Type="http://schemas.openxmlformats.org/officeDocument/2006/relationships/theme" Target="../theme/theme22.xml"/><Relationship Id="rId10" Type="http://schemas.openxmlformats.org/officeDocument/2006/relationships/slideLayout" Target="../slideLayouts/slideLayout194.xml"/><Relationship Id="rId19" Type="http://schemas.openxmlformats.org/officeDocument/2006/relationships/slideLayout" Target="../slideLayouts/slideLayout203.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 Id="rId22" Type="http://schemas.openxmlformats.org/officeDocument/2006/relationships/slideLayout" Target="../slideLayouts/slideLayout20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4.xml"/><Relationship Id="rId3" Type="http://schemas.openxmlformats.org/officeDocument/2006/relationships/slideLayout" Target="../slideLayouts/slideLayout209.xml"/><Relationship Id="rId7" Type="http://schemas.openxmlformats.org/officeDocument/2006/relationships/slideLayout" Target="../slideLayouts/slideLayout213.xml"/><Relationship Id="rId12" Type="http://schemas.openxmlformats.org/officeDocument/2006/relationships/theme" Target="../theme/theme23.xml"/><Relationship Id="rId2" Type="http://schemas.openxmlformats.org/officeDocument/2006/relationships/slideLayout" Target="../slideLayouts/slideLayout208.xml"/><Relationship Id="rId1" Type="http://schemas.openxmlformats.org/officeDocument/2006/relationships/slideLayout" Target="../slideLayouts/slideLayout207.xml"/><Relationship Id="rId6" Type="http://schemas.openxmlformats.org/officeDocument/2006/relationships/slideLayout" Target="../slideLayouts/slideLayout212.xml"/><Relationship Id="rId11" Type="http://schemas.openxmlformats.org/officeDocument/2006/relationships/slideLayout" Target="../slideLayouts/slideLayout217.xml"/><Relationship Id="rId5" Type="http://schemas.openxmlformats.org/officeDocument/2006/relationships/slideLayout" Target="../slideLayouts/slideLayout211.xml"/><Relationship Id="rId10" Type="http://schemas.openxmlformats.org/officeDocument/2006/relationships/slideLayout" Target="../slideLayouts/slideLayout216.xml"/><Relationship Id="rId4" Type="http://schemas.openxmlformats.org/officeDocument/2006/relationships/slideLayout" Target="../slideLayouts/slideLayout210.xml"/><Relationship Id="rId9" Type="http://schemas.openxmlformats.org/officeDocument/2006/relationships/slideLayout" Target="../slideLayouts/slideLayout21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6.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5.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theme" Target="../theme/theme26.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theme" Target="../theme/theme27.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slideLayout" Target="../slideLayouts/slideLayout26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8.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2.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theme" Target="../theme/theme29.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0.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29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theme" Target="../theme/theme32.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5.xml"/><Relationship Id="rId13" Type="http://schemas.openxmlformats.org/officeDocument/2006/relationships/theme" Target="../theme/theme33.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slideLayout" Target="../slideLayouts/slideLayout319.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slideLayout" Target="../slideLayouts/slideLayout332.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slideLayout" Target="../slideLayouts/slideLayout345.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slideLayout" Target="../slideLayouts/slideLayout344.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4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54.xml"/><Relationship Id="rId3" Type="http://schemas.openxmlformats.org/officeDocument/2006/relationships/slideLayout" Target="../slideLayouts/slideLayout349.xml"/><Relationship Id="rId7" Type="http://schemas.openxmlformats.org/officeDocument/2006/relationships/slideLayout" Target="../slideLayouts/slideLayout353.xml"/><Relationship Id="rId12" Type="http://schemas.openxmlformats.org/officeDocument/2006/relationships/theme" Target="../theme/theme37.xml"/><Relationship Id="rId2" Type="http://schemas.openxmlformats.org/officeDocument/2006/relationships/slideLayout" Target="../slideLayouts/slideLayout348.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5" Type="http://schemas.openxmlformats.org/officeDocument/2006/relationships/slideLayout" Target="../slideLayouts/slideLayout351.xml"/><Relationship Id="rId10" Type="http://schemas.openxmlformats.org/officeDocument/2006/relationships/slideLayout" Target="../slideLayouts/slideLayout356.xml"/><Relationship Id="rId4" Type="http://schemas.openxmlformats.org/officeDocument/2006/relationships/slideLayout" Target="../slideLayouts/slideLayout350.xml"/><Relationship Id="rId9" Type="http://schemas.openxmlformats.org/officeDocument/2006/relationships/slideLayout" Target="../slideLayouts/slideLayout35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65.xml"/><Relationship Id="rId13" Type="http://schemas.openxmlformats.org/officeDocument/2006/relationships/theme" Target="../theme/theme38.xml"/><Relationship Id="rId3" Type="http://schemas.openxmlformats.org/officeDocument/2006/relationships/slideLayout" Target="../slideLayouts/slideLayout360.xml"/><Relationship Id="rId7" Type="http://schemas.openxmlformats.org/officeDocument/2006/relationships/slideLayout" Target="../slideLayouts/slideLayout364.xml"/><Relationship Id="rId12" Type="http://schemas.openxmlformats.org/officeDocument/2006/relationships/slideLayout" Target="../slideLayouts/slideLayout369.xml"/><Relationship Id="rId2" Type="http://schemas.openxmlformats.org/officeDocument/2006/relationships/slideLayout" Target="../slideLayouts/slideLayout359.xml"/><Relationship Id="rId1" Type="http://schemas.openxmlformats.org/officeDocument/2006/relationships/slideLayout" Target="../slideLayouts/slideLayout358.xml"/><Relationship Id="rId6" Type="http://schemas.openxmlformats.org/officeDocument/2006/relationships/slideLayout" Target="../slideLayouts/slideLayout363.xml"/><Relationship Id="rId11" Type="http://schemas.openxmlformats.org/officeDocument/2006/relationships/slideLayout" Target="../slideLayouts/slideLayout368.xml"/><Relationship Id="rId5" Type="http://schemas.openxmlformats.org/officeDocument/2006/relationships/slideLayout" Target="../slideLayouts/slideLayout362.xml"/><Relationship Id="rId10" Type="http://schemas.openxmlformats.org/officeDocument/2006/relationships/slideLayout" Target="../slideLayouts/slideLayout367.xml"/><Relationship Id="rId4" Type="http://schemas.openxmlformats.org/officeDocument/2006/relationships/slideLayout" Target="../slideLayouts/slideLayout361.xml"/><Relationship Id="rId9" Type="http://schemas.openxmlformats.org/officeDocument/2006/relationships/slideLayout" Target="../slideLayouts/slideLayout366.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0.xml.rels><?xml version="1.0" encoding="UTF-8" standalone="yes"?>
<Relationships xmlns="http://schemas.openxmlformats.org/package/2006/relationships"><Relationship Id="rId3" Type="http://schemas.openxmlformats.org/officeDocument/2006/relationships/theme" Target="../theme/theme40.xml"/><Relationship Id="rId2" Type="http://schemas.openxmlformats.org/officeDocument/2006/relationships/slideLayout" Target="../slideLayouts/slideLayout372.xml"/><Relationship Id="rId1" Type="http://schemas.openxmlformats.org/officeDocument/2006/relationships/slideLayout" Target="../slideLayouts/slideLayout371.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80.xml"/><Relationship Id="rId3" Type="http://schemas.openxmlformats.org/officeDocument/2006/relationships/slideLayout" Target="../slideLayouts/slideLayout375.xml"/><Relationship Id="rId7" Type="http://schemas.openxmlformats.org/officeDocument/2006/relationships/slideLayout" Target="../slideLayouts/slideLayout379.xml"/><Relationship Id="rId12" Type="http://schemas.openxmlformats.org/officeDocument/2006/relationships/theme" Target="../theme/theme41.xml"/><Relationship Id="rId2" Type="http://schemas.openxmlformats.org/officeDocument/2006/relationships/slideLayout" Target="../slideLayouts/slideLayout374.xml"/><Relationship Id="rId1" Type="http://schemas.openxmlformats.org/officeDocument/2006/relationships/slideLayout" Target="../slideLayouts/slideLayout373.xml"/><Relationship Id="rId6" Type="http://schemas.openxmlformats.org/officeDocument/2006/relationships/slideLayout" Target="../slideLayouts/slideLayout378.xml"/><Relationship Id="rId11" Type="http://schemas.openxmlformats.org/officeDocument/2006/relationships/slideLayout" Target="../slideLayouts/slideLayout383.xml"/><Relationship Id="rId5" Type="http://schemas.openxmlformats.org/officeDocument/2006/relationships/slideLayout" Target="../slideLayouts/slideLayout377.xml"/><Relationship Id="rId10" Type="http://schemas.openxmlformats.org/officeDocument/2006/relationships/slideLayout" Target="../slideLayouts/slideLayout382.xml"/><Relationship Id="rId4" Type="http://schemas.openxmlformats.org/officeDocument/2006/relationships/slideLayout" Target="../slideLayouts/slideLayout376.xml"/><Relationship Id="rId9" Type="http://schemas.openxmlformats.org/officeDocument/2006/relationships/slideLayout" Target="../slideLayouts/slideLayout38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91.xml"/><Relationship Id="rId3" Type="http://schemas.openxmlformats.org/officeDocument/2006/relationships/slideLayout" Target="../slideLayouts/slideLayout386.xml"/><Relationship Id="rId7" Type="http://schemas.openxmlformats.org/officeDocument/2006/relationships/slideLayout" Target="../slideLayouts/slideLayout390.xml"/><Relationship Id="rId12" Type="http://schemas.openxmlformats.org/officeDocument/2006/relationships/theme" Target="../theme/theme42.xml"/><Relationship Id="rId2" Type="http://schemas.openxmlformats.org/officeDocument/2006/relationships/slideLayout" Target="../slideLayouts/slideLayout385.xml"/><Relationship Id="rId1" Type="http://schemas.openxmlformats.org/officeDocument/2006/relationships/slideLayout" Target="../slideLayouts/slideLayout384.xml"/><Relationship Id="rId6" Type="http://schemas.openxmlformats.org/officeDocument/2006/relationships/slideLayout" Target="../slideLayouts/slideLayout389.xml"/><Relationship Id="rId11" Type="http://schemas.openxmlformats.org/officeDocument/2006/relationships/slideLayout" Target="../slideLayouts/slideLayout394.xml"/><Relationship Id="rId5" Type="http://schemas.openxmlformats.org/officeDocument/2006/relationships/slideLayout" Target="../slideLayouts/slideLayout388.xml"/><Relationship Id="rId10" Type="http://schemas.openxmlformats.org/officeDocument/2006/relationships/slideLayout" Target="../slideLayouts/slideLayout393.xml"/><Relationship Id="rId4" Type="http://schemas.openxmlformats.org/officeDocument/2006/relationships/slideLayout" Target="../slideLayouts/slideLayout387.xml"/><Relationship Id="rId9" Type="http://schemas.openxmlformats.org/officeDocument/2006/relationships/slideLayout" Target="../slideLayouts/slideLayout39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02.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theme" Target="../theme/theme43.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3.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theme" Target="../theme/theme44.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24.xml"/><Relationship Id="rId3" Type="http://schemas.openxmlformats.org/officeDocument/2006/relationships/slideLayout" Target="../slideLayouts/slideLayout419.xml"/><Relationship Id="rId7" Type="http://schemas.openxmlformats.org/officeDocument/2006/relationships/slideLayout" Target="../slideLayouts/slideLayout423.xml"/><Relationship Id="rId12" Type="http://schemas.openxmlformats.org/officeDocument/2006/relationships/theme" Target="../theme/theme45.xml"/><Relationship Id="rId2" Type="http://schemas.openxmlformats.org/officeDocument/2006/relationships/slideLayout" Target="../slideLayouts/slideLayout418.xml"/><Relationship Id="rId1" Type="http://schemas.openxmlformats.org/officeDocument/2006/relationships/slideLayout" Target="../slideLayouts/slideLayout417.xml"/><Relationship Id="rId6" Type="http://schemas.openxmlformats.org/officeDocument/2006/relationships/slideLayout" Target="../slideLayouts/slideLayout422.xml"/><Relationship Id="rId11" Type="http://schemas.openxmlformats.org/officeDocument/2006/relationships/slideLayout" Target="../slideLayouts/slideLayout427.xml"/><Relationship Id="rId5" Type="http://schemas.openxmlformats.org/officeDocument/2006/relationships/slideLayout" Target="../slideLayouts/slideLayout421.xml"/><Relationship Id="rId10" Type="http://schemas.openxmlformats.org/officeDocument/2006/relationships/slideLayout" Target="../slideLayouts/slideLayout426.xml"/><Relationship Id="rId4" Type="http://schemas.openxmlformats.org/officeDocument/2006/relationships/slideLayout" Target="../slideLayouts/slideLayout420.xml"/><Relationship Id="rId9" Type="http://schemas.openxmlformats.org/officeDocument/2006/relationships/slideLayout" Target="../slideLayouts/slideLayout42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35.xml"/><Relationship Id="rId13" Type="http://schemas.openxmlformats.org/officeDocument/2006/relationships/slideLayout" Target="../slideLayouts/slideLayout440.xml"/><Relationship Id="rId3" Type="http://schemas.openxmlformats.org/officeDocument/2006/relationships/slideLayout" Target="../slideLayouts/slideLayout430.xml"/><Relationship Id="rId7" Type="http://schemas.openxmlformats.org/officeDocument/2006/relationships/slideLayout" Target="../slideLayouts/slideLayout434.xml"/><Relationship Id="rId12" Type="http://schemas.openxmlformats.org/officeDocument/2006/relationships/slideLayout" Target="../slideLayouts/slideLayout439.xml"/><Relationship Id="rId2" Type="http://schemas.openxmlformats.org/officeDocument/2006/relationships/slideLayout" Target="../slideLayouts/slideLayout429.xml"/><Relationship Id="rId16" Type="http://schemas.openxmlformats.org/officeDocument/2006/relationships/image" Target="../media/image5.jpeg"/><Relationship Id="rId1" Type="http://schemas.openxmlformats.org/officeDocument/2006/relationships/slideLayout" Target="../slideLayouts/slideLayout428.xml"/><Relationship Id="rId6" Type="http://schemas.openxmlformats.org/officeDocument/2006/relationships/slideLayout" Target="../slideLayouts/slideLayout433.xml"/><Relationship Id="rId11" Type="http://schemas.openxmlformats.org/officeDocument/2006/relationships/slideLayout" Target="../slideLayouts/slideLayout438.xml"/><Relationship Id="rId5" Type="http://schemas.openxmlformats.org/officeDocument/2006/relationships/slideLayout" Target="../slideLayouts/slideLayout432.xml"/><Relationship Id="rId15" Type="http://schemas.openxmlformats.org/officeDocument/2006/relationships/theme" Target="../theme/theme46.xml"/><Relationship Id="rId10" Type="http://schemas.openxmlformats.org/officeDocument/2006/relationships/slideLayout" Target="../slideLayouts/slideLayout437.xml"/><Relationship Id="rId4" Type="http://schemas.openxmlformats.org/officeDocument/2006/relationships/slideLayout" Target="../slideLayouts/slideLayout431.xml"/><Relationship Id="rId9" Type="http://schemas.openxmlformats.org/officeDocument/2006/relationships/slideLayout" Target="../slideLayouts/slideLayout436.xml"/><Relationship Id="rId14" Type="http://schemas.openxmlformats.org/officeDocument/2006/relationships/slideLayout" Target="../slideLayouts/slideLayout441.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theme" Target="../theme/theme47.xml"/><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slideLayout" Target="../slideLayouts/slideLayout453.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61.xml"/><Relationship Id="rId13" Type="http://schemas.openxmlformats.org/officeDocument/2006/relationships/theme" Target="../theme/theme48.xml"/><Relationship Id="rId3" Type="http://schemas.openxmlformats.org/officeDocument/2006/relationships/slideLayout" Target="../slideLayouts/slideLayout456.xml"/><Relationship Id="rId7" Type="http://schemas.openxmlformats.org/officeDocument/2006/relationships/slideLayout" Target="../slideLayouts/slideLayout460.xml"/><Relationship Id="rId12" Type="http://schemas.openxmlformats.org/officeDocument/2006/relationships/slideLayout" Target="../slideLayouts/slideLayout465.xml"/><Relationship Id="rId2" Type="http://schemas.openxmlformats.org/officeDocument/2006/relationships/slideLayout" Target="../slideLayouts/slideLayout455.xml"/><Relationship Id="rId1" Type="http://schemas.openxmlformats.org/officeDocument/2006/relationships/slideLayout" Target="../slideLayouts/slideLayout454.xml"/><Relationship Id="rId6" Type="http://schemas.openxmlformats.org/officeDocument/2006/relationships/slideLayout" Target="../slideLayouts/slideLayout459.xml"/><Relationship Id="rId11" Type="http://schemas.openxmlformats.org/officeDocument/2006/relationships/slideLayout" Target="../slideLayouts/slideLayout464.xml"/><Relationship Id="rId5" Type="http://schemas.openxmlformats.org/officeDocument/2006/relationships/slideLayout" Target="../slideLayouts/slideLayout458.xml"/><Relationship Id="rId10" Type="http://schemas.openxmlformats.org/officeDocument/2006/relationships/slideLayout" Target="../slideLayouts/slideLayout463.xml"/><Relationship Id="rId4" Type="http://schemas.openxmlformats.org/officeDocument/2006/relationships/slideLayout" Target="../slideLayouts/slideLayout457.xml"/><Relationship Id="rId9" Type="http://schemas.openxmlformats.org/officeDocument/2006/relationships/slideLayout" Target="../slideLayouts/slideLayout46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theme" Target="../theme/theme49.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6" Type="http://schemas.openxmlformats.org/officeDocument/2006/relationships/image" Target="../media/image3.png"/><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5" Type="http://schemas.openxmlformats.org/officeDocument/2006/relationships/image" Target="../media/image2.png"/><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478.xml"/></Relationships>
</file>

<file path=ppt/slideMasters/_rels/slideMaster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1.xml"/><Relationship Id="rId1" Type="http://schemas.openxmlformats.org/officeDocument/2006/relationships/slideLayout" Target="../slideLayouts/slideLayout479.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52.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theme" Target="../theme/theme53.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slideLayout" Target="../slideLayouts/slideLayout502.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4.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2.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image" Target="../media/image1.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theme" Target="../theme/theme7.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5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6.xml"/><Relationship Id="rId1"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F4DCD7E4-86BC-C74E-880A-E1A4A1DC98A6}"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124"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82163589"/>
      </p:ext>
    </p:extLst>
  </p:cSld>
  <p:clrMap bg1="dk2" tx1="lt1" bg2="dk1" tx2="lt2" accent1="accent1" accent2="accent2" accent3="accent3" accent4="accent4" accent5="accent5" accent6="accent6" hlink="hlink" folHlink="folHlink"/>
  <p:sldLayoutIdLst>
    <p:sldLayoutId id="2147484149" r:id="rId1"/>
    <p:sldLayoutId id="2147484150" r:id="rId2"/>
    <p:sldLayoutId id="2147484151" r:id="rId3"/>
    <p:sldLayoutId id="2147484152" r:id="rId4"/>
    <p:sldLayoutId id="2147484153" r:id="rId5"/>
    <p:sldLayoutId id="2147484154" r:id="rId6"/>
    <p:sldLayoutId id="2147484155" r:id="rId7"/>
    <p:sldLayoutId id="2147484156" r:id="rId8"/>
    <p:sldLayoutId id="2147484157" r:id="rId9"/>
    <p:sldLayoutId id="2147484158"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9154" name="Group 1026"/>
          <p:cNvGrpSpPr>
            <a:grpSpLocks/>
          </p:cNvGrpSpPr>
          <p:nvPr/>
        </p:nvGrpSpPr>
        <p:grpSpPr bwMode="auto">
          <a:xfrm>
            <a:off x="0" y="0"/>
            <a:ext cx="9145588" cy="6845300"/>
            <a:chOff x="0" y="0"/>
            <a:chExt cx="5761" cy="4312"/>
          </a:xfrm>
        </p:grpSpPr>
        <p:sp>
          <p:nvSpPr>
            <p:cNvPr id="49157" name="Rectangle 1027"/>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49158" name="Freeform 1028"/>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endParaRPr>
            </a:p>
          </p:txBody>
        </p:sp>
      </p:grpSp>
      <p:sp>
        <p:nvSpPr>
          <p:cNvPr id="49155" name="Rectangle 1029"/>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49156" name="Rectangle 1030"/>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8681572"/>
      </p:ext>
    </p:extLst>
  </p:cSld>
  <p:clrMap bg1="dk2" tx1="lt1" bg2="dk1" tx2="lt2" accent1="accent1" accent2="accent2" accent3="accent3" accent4="accent4" accent5="accent5" accent6="accent6" hlink="hlink" folHlink="folHlink"/>
  <p:sldLayoutIdLst>
    <p:sldLayoutId id="2147484160" r:id="rId1"/>
    <p:sldLayoutId id="2147484161" r:id="rId2"/>
    <p:sldLayoutId id="2147484162" r:id="rId3"/>
    <p:sldLayoutId id="2147484163" r:id="rId4"/>
    <p:sldLayoutId id="2147484164" r:id="rId5"/>
    <p:sldLayoutId id="2147484165" r:id="rId6"/>
    <p:sldLayoutId id="2147484166" r:id="rId7"/>
    <p:sldLayoutId id="2147484167" r:id="rId8"/>
    <p:sldLayoutId id="2147484168" r:id="rId9"/>
    <p:sldLayoutId id="2147484169" r:id="rId10"/>
    <p:sldLayoutId id="21474841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Arial" pitchFamily="-108" charset="0"/>
        </a:defRPr>
      </a:lvl6pPr>
      <a:lvl7pPr marL="914400" algn="ctr" rtl="0" eaLnBrk="0" fontAlgn="base" hangingPunct="0">
        <a:spcBef>
          <a:spcPct val="0"/>
        </a:spcBef>
        <a:spcAft>
          <a:spcPct val="0"/>
        </a:spcAft>
        <a:defRPr sz="4400">
          <a:solidFill>
            <a:schemeClr val="tx2"/>
          </a:solidFill>
          <a:latin typeface="Arial" pitchFamily="-108" charset="0"/>
        </a:defRPr>
      </a:lvl7pPr>
      <a:lvl8pPr marL="1371600" algn="ctr" rtl="0" eaLnBrk="0" fontAlgn="base" hangingPunct="0">
        <a:spcBef>
          <a:spcPct val="0"/>
        </a:spcBef>
        <a:spcAft>
          <a:spcPct val="0"/>
        </a:spcAft>
        <a:defRPr sz="4400">
          <a:solidFill>
            <a:schemeClr val="tx2"/>
          </a:solidFill>
          <a:latin typeface="Arial" pitchFamily="-108" charset="0"/>
        </a:defRPr>
      </a:lvl8pPr>
      <a:lvl9pPr marL="1828800" algn="ctr" rtl="0" eaLnBrk="0" fontAlgn="base" hangingPunct="0">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34"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15BE52D-7129-CD4F-90F4-4D4DEF4217C7}"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3707374574"/>
      </p:ext>
    </p:extLst>
  </p:cSld>
  <p:clrMap bg1="lt1" tx1="dk1" bg2="lt2" tx2="dk2" accent1="accent1" accent2="accent2" accent3="accent3" accent4="accent4" accent5="accent5" accent6="accent6" hlink="hlink" folHlink="folHlink"/>
  <p:sldLayoutIdLst>
    <p:sldLayoutId id="2147484222" r:id="rId1"/>
    <p:sldLayoutId id="2147484223" r:id="rId2"/>
    <p:sldLayoutId id="2147484224" r:id="rId3"/>
    <p:sldLayoutId id="2147484225" r:id="rId4"/>
    <p:sldLayoutId id="2147484226" r:id="rId5"/>
    <p:sldLayoutId id="2147484227" r:id="rId6"/>
    <p:sldLayoutId id="2147484228" r:id="rId7"/>
    <p:sldLayoutId id="2147484229" r:id="rId8"/>
    <p:sldLayoutId id="2147484230" r:id="rId9"/>
    <p:sldLayoutId id="2147484231" r:id="rId10"/>
    <p:sldLayoutId id="2147484232" r:id="rId11"/>
    <p:sldLayoutId id="214748423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4198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SimSun" pitchFamily="2" charset="-122"/>
                <a:cs typeface="SimSun" pitchFamily="2" charset="-122"/>
              </a:defRPr>
            </a:lvl1pPr>
          </a:lstStyle>
          <a:p>
            <a:pPr>
              <a:defRPr/>
            </a:pPr>
            <a:endParaRPr lang="en-US" altLang="zh-CN">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a typeface="SimSun" charset="0"/>
                <a:cs typeface="SimSun" charset="0"/>
              </a:defRPr>
            </a:lvl1pPr>
          </a:lstStyle>
          <a:p>
            <a:pPr>
              <a:defRPr/>
            </a:pPr>
            <a:fld id="{17101465-3324-1744-86C6-F951416098DC}" type="slidenum">
              <a:rPr lang="en-US" altLang="zh-CN">
                <a:solidFill>
                  <a:srgbClr val="000000"/>
                </a:solidFill>
                <a:latin typeface="Arial" charset="0"/>
              </a:rPr>
              <a:pPr>
                <a:defRPr/>
              </a:pPr>
              <a:t>‹#›</a:t>
            </a:fld>
            <a:endParaRPr lang="en-US" altLang="zh-CN">
              <a:solidFill>
                <a:srgbClr val="000000"/>
              </a:solidFill>
              <a:latin typeface="Arial" charset="0"/>
            </a:endParaRPr>
          </a:p>
        </p:txBody>
      </p:sp>
    </p:spTree>
    <p:extLst>
      <p:ext uri="{BB962C8B-B14F-4D97-AF65-F5344CB8AC3E}">
        <p14:creationId xmlns:p14="http://schemas.microsoft.com/office/powerpoint/2010/main" val="341224218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 id="214748424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54DED4BE-A32D-0A48-8246-5B0E97D662A0}" type="slidenum">
              <a:rPr lang="en-US"/>
              <a:pPr eaLnBrk="0" hangingPunct="0">
                <a:defRPr/>
              </a:pPr>
              <a:t>‹#›</a:t>
            </a:fld>
            <a:endParaRPr lang="en-US"/>
          </a:p>
        </p:txBody>
      </p:sp>
    </p:spTree>
    <p:extLst>
      <p:ext uri="{BB962C8B-B14F-4D97-AF65-F5344CB8AC3E}">
        <p14:creationId xmlns:p14="http://schemas.microsoft.com/office/powerpoint/2010/main" val="1973851222"/>
      </p:ext>
    </p:extLst>
  </p:cSld>
  <p:clrMap bg1="dk2" tx1="lt1" bg2="dk1" tx2="lt2" accent1="accent1" accent2="accent2" accent3="accent3" accent4="accent4" accent5="accent5" accent6="accent6" hlink="hlink" folHlink="folHlink"/>
  <p:sldLayoutIdLst>
    <p:sldLayoutId id="2147484248" r:id="rId1"/>
    <p:sldLayoutId id="2147484249" r:id="rId2"/>
    <p:sldLayoutId id="2147484250" r:id="rId3"/>
    <p:sldLayoutId id="2147484251" r:id="rId4"/>
    <p:sldLayoutId id="2147484252" r:id="rId5"/>
    <p:sldLayoutId id="2147484253" r:id="rId6"/>
    <p:sldLayoutId id="2147484254" r:id="rId7"/>
    <p:sldLayoutId id="2147484255" r:id="rId8"/>
    <p:sldLayoutId id="2147484256" r:id="rId9"/>
    <p:sldLayoutId id="2147484257" r:id="rId10"/>
    <p:sldLayoutId id="2147484258" r:id="rId11"/>
    <p:sldLayoutId id="2147484259"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AE31DC0F-3E38-934F-A999-AF2C0EB99E0C}"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1124685"/>
      </p:ext>
    </p:extLst>
  </p:cSld>
  <p:clrMap bg1="dk2" tx1="lt1" bg2="dk1" tx2="lt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 id="214748428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454500916"/>
      </p:ext>
    </p:extLst>
  </p:cSld>
  <p:clrMap bg1="lt1" tx1="dk1" bg2="lt2" tx2="dk2" accent1="accent1" accent2="accent2" accent3="accent3" accent4="accent4" accent5="accent5" accent6="accent6" hlink="hlink" folHlink="folHlink"/>
  <p:sldLayoutIdLst>
    <p:sldLayoutId id="2147484325" r:id="rId1"/>
    <p:sldLayoutId id="2147484326" r:id="rId2"/>
    <p:sldLayoutId id="2147484327" r:id="rId3"/>
    <p:sldLayoutId id="2147484328" r:id="rId4"/>
    <p:sldLayoutId id="2147484329" r:id="rId5"/>
    <p:sldLayoutId id="2147484330" r:id="rId6"/>
    <p:sldLayoutId id="2147484331" r:id="rId7"/>
    <p:sldLayoutId id="2147484332" r:id="rId8"/>
    <p:sldLayoutId id="2147484333" r:id="rId9"/>
    <p:sldLayoutId id="2147484334" r:id="rId10"/>
    <p:sldLayoutId id="2147484335" r:id="rId11"/>
    <p:sldLayoutId id="2147484336" r:id="rId12"/>
    <p:sldLayoutId id="214748433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6433" algn="ctr" rtl="0" eaLnBrk="0" fontAlgn="base" hangingPunct="0">
        <a:spcBef>
          <a:spcPct val="0"/>
        </a:spcBef>
        <a:spcAft>
          <a:spcPct val="0"/>
        </a:spcAft>
        <a:defRPr sz="4400">
          <a:solidFill>
            <a:schemeClr val="tx2"/>
          </a:solidFill>
          <a:latin typeface="Times New Roman" pitchFamily="-112" charset="0"/>
        </a:defRPr>
      </a:lvl6pPr>
      <a:lvl7pPr marL="912870" algn="ctr" rtl="0" eaLnBrk="0" fontAlgn="base" hangingPunct="0">
        <a:spcBef>
          <a:spcPct val="0"/>
        </a:spcBef>
        <a:spcAft>
          <a:spcPct val="0"/>
        </a:spcAft>
        <a:defRPr sz="4400">
          <a:solidFill>
            <a:schemeClr val="tx2"/>
          </a:solidFill>
          <a:latin typeface="Times New Roman" pitchFamily="-112" charset="0"/>
        </a:defRPr>
      </a:lvl7pPr>
      <a:lvl8pPr marL="1369288" algn="ctr" rtl="0" eaLnBrk="0" fontAlgn="base" hangingPunct="0">
        <a:spcBef>
          <a:spcPct val="0"/>
        </a:spcBef>
        <a:spcAft>
          <a:spcPct val="0"/>
        </a:spcAft>
        <a:defRPr sz="4400">
          <a:solidFill>
            <a:schemeClr val="tx2"/>
          </a:solidFill>
          <a:latin typeface="Times New Roman" pitchFamily="-112" charset="0"/>
        </a:defRPr>
      </a:lvl8pPr>
      <a:lvl9pPr marL="1825734" algn="ctr" rtl="0" eaLnBrk="0" fontAlgn="base" hangingPunct="0">
        <a:spcBef>
          <a:spcPct val="0"/>
        </a:spcBef>
        <a:spcAft>
          <a:spcPct val="0"/>
        </a:spcAft>
        <a:defRPr sz="4400">
          <a:solidFill>
            <a:schemeClr val="tx2"/>
          </a:solidFill>
          <a:latin typeface="Times New Roman" pitchFamily="-112" charset="0"/>
        </a:defRPr>
      </a:lvl9pPr>
    </p:titleStyle>
    <p:bodyStyle>
      <a:lvl1pPr marL="342322" indent="-34232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94" indent="-285274"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66" indent="-22821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510" indent="-22821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932" indent="-22821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363"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80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220"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661" indent="-22821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2798802197"/>
      </p:ext>
    </p:extLst>
  </p:cSld>
  <p:clrMap bg1="lt1" tx1="dk1" bg2="lt2" tx2="dk2" accent1="accent1" accent2="accent2" accent3="accent3" accent4="accent4" accent5="accent5" accent6="accent6" hlink="hlink" folHlink="folHlink"/>
  <p:sldLayoutIdLst>
    <p:sldLayoutId id="2147484353" r:id="rId1"/>
    <p:sldLayoutId id="2147484354"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33" algn="ctr" rtl="0" fontAlgn="base">
        <a:spcBef>
          <a:spcPct val="0"/>
        </a:spcBef>
        <a:spcAft>
          <a:spcPct val="0"/>
        </a:spcAft>
        <a:defRPr sz="4400" b="1">
          <a:solidFill>
            <a:schemeClr val="tx1"/>
          </a:solidFill>
          <a:latin typeface="Arial" pitchFamily="-105" charset="0"/>
        </a:defRPr>
      </a:lvl6pPr>
      <a:lvl7pPr marL="912870" algn="ctr" rtl="0" fontAlgn="base">
        <a:spcBef>
          <a:spcPct val="0"/>
        </a:spcBef>
        <a:spcAft>
          <a:spcPct val="0"/>
        </a:spcAft>
        <a:defRPr sz="4400" b="1">
          <a:solidFill>
            <a:schemeClr val="tx1"/>
          </a:solidFill>
          <a:latin typeface="Arial" pitchFamily="-105" charset="0"/>
        </a:defRPr>
      </a:lvl7pPr>
      <a:lvl8pPr marL="1369288" algn="ctr" rtl="0" fontAlgn="base">
        <a:spcBef>
          <a:spcPct val="0"/>
        </a:spcBef>
        <a:spcAft>
          <a:spcPct val="0"/>
        </a:spcAft>
        <a:defRPr sz="4400" b="1">
          <a:solidFill>
            <a:schemeClr val="tx1"/>
          </a:solidFill>
          <a:latin typeface="Arial" pitchFamily="-105" charset="0"/>
        </a:defRPr>
      </a:lvl8pPr>
      <a:lvl9pPr marL="1825734" algn="ctr" rtl="0" fontAlgn="base">
        <a:spcBef>
          <a:spcPct val="0"/>
        </a:spcBef>
        <a:spcAft>
          <a:spcPct val="0"/>
        </a:spcAft>
        <a:defRPr sz="4400" b="1">
          <a:solidFill>
            <a:schemeClr val="tx1"/>
          </a:solidFill>
          <a:latin typeface="Arial" pitchFamily="-105" charset="0"/>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94" indent="-285274"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66" indent="-228217"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510"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932" indent="-228217"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363" indent="-228217" algn="l" rtl="0" fontAlgn="base">
        <a:spcBef>
          <a:spcPct val="20000"/>
        </a:spcBef>
        <a:spcAft>
          <a:spcPct val="0"/>
        </a:spcAft>
        <a:buChar char="»"/>
        <a:defRPr sz="2000">
          <a:solidFill>
            <a:schemeClr val="tx1"/>
          </a:solidFill>
          <a:latin typeface="+mn-lt"/>
          <a:ea typeface="ＭＳ Ｐゴシック" pitchFamily="-105" charset="-128"/>
        </a:defRPr>
      </a:lvl6pPr>
      <a:lvl7pPr marL="2966800" indent="-228217" algn="l" rtl="0" fontAlgn="base">
        <a:spcBef>
          <a:spcPct val="20000"/>
        </a:spcBef>
        <a:spcAft>
          <a:spcPct val="0"/>
        </a:spcAft>
        <a:buChar char="»"/>
        <a:defRPr sz="2000">
          <a:solidFill>
            <a:schemeClr val="tx1"/>
          </a:solidFill>
          <a:latin typeface="+mn-lt"/>
          <a:ea typeface="ＭＳ Ｐゴシック" pitchFamily="-105" charset="-128"/>
        </a:defRPr>
      </a:lvl7pPr>
      <a:lvl8pPr marL="3423220" indent="-228217" algn="l" rtl="0" fontAlgn="base">
        <a:spcBef>
          <a:spcPct val="20000"/>
        </a:spcBef>
        <a:spcAft>
          <a:spcPct val="0"/>
        </a:spcAft>
        <a:buChar char="»"/>
        <a:defRPr sz="2000">
          <a:solidFill>
            <a:schemeClr val="tx1"/>
          </a:solidFill>
          <a:latin typeface="+mn-lt"/>
          <a:ea typeface="ＭＳ Ｐゴシック" pitchFamily="-105" charset="-128"/>
        </a:defRPr>
      </a:lvl8pPr>
      <a:lvl9pPr marL="3879661" indent="-228217"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181065492"/>
      </p:ext>
    </p:extLst>
  </p:cSld>
  <p:clrMap bg1="lt1" tx1="dk1" bg2="lt2" tx2="dk2" accent1="accent1" accent2="accent2" accent3="accent3" accent4="accent4" accent5="accent5" accent6="accent6" hlink="hlink" folHlink="folHlink"/>
  <p:sldLayoutIdLst>
    <p:sldLayoutId id="2147484519" r:id="rId1"/>
    <p:sldLayoutId id="2147484520" r:id="rId2"/>
    <p:sldLayoutId id="2147484521" r:id="rId3"/>
    <p:sldLayoutId id="2147484522" r:id="rId4"/>
    <p:sldLayoutId id="2147484523" r:id="rId5"/>
    <p:sldLayoutId id="2147484524" r:id="rId6"/>
    <p:sldLayoutId id="2147484525" r:id="rId7"/>
    <p:sldLayoutId id="2147484526" r:id="rId8"/>
    <p:sldLayoutId id="2147484527" r:id="rId9"/>
    <p:sldLayoutId id="2147484528" r:id="rId10"/>
    <p:sldLayoutId id="214748452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311554"/>
      </p:ext>
    </p:extLst>
  </p:cSld>
  <p:clrMap bg1="lt1" tx1="dk1" bg2="lt2" tx2="dk2" accent1="accent1" accent2="accent2" accent3="accent3" accent4="accent4" accent5="accent5" accent6="accent6" hlink="hlink" folHlink="folHlink"/>
  <p:sldLayoutIdLst>
    <p:sldLayoutId id="2147484652" r:id="rId1"/>
    <p:sldLayoutId id="2147484653" r:id="rId2"/>
    <p:sldLayoutId id="2147484654" r:id="rId3"/>
    <p:sldLayoutId id="2147484655" r:id="rId4"/>
    <p:sldLayoutId id="2147484656" r:id="rId5"/>
    <p:sldLayoutId id="2147484657" r:id="rId6"/>
    <p:sldLayoutId id="2147484658" r:id="rId7"/>
    <p:sldLayoutId id="2147484659" r:id="rId8"/>
    <p:sldLayoutId id="2147484660" r:id="rId9"/>
    <p:sldLayoutId id="2147484661" r:id="rId10"/>
    <p:sldLayoutId id="214748466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34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69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0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37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254" indent="-342254" algn="l" rtl="0" eaLnBrk="0" fontAlgn="base" hangingPunct="0">
        <a:spcBef>
          <a:spcPct val="20000"/>
        </a:spcBef>
        <a:spcAft>
          <a:spcPct val="0"/>
        </a:spcAft>
        <a:buChar char="•"/>
        <a:defRPr sz="3200">
          <a:solidFill>
            <a:schemeClr val="tx1"/>
          </a:solidFill>
          <a:latin typeface="+mn-lt"/>
          <a:ea typeface="+mn-ea"/>
          <a:cs typeface="+mn-cs"/>
        </a:defRPr>
      </a:lvl1pPr>
      <a:lvl2pPr marL="741546" indent="-285218" algn="l" rtl="0" eaLnBrk="0" fontAlgn="base" hangingPunct="0">
        <a:spcBef>
          <a:spcPct val="20000"/>
        </a:spcBef>
        <a:spcAft>
          <a:spcPct val="0"/>
        </a:spcAft>
        <a:buChar char="–"/>
        <a:defRPr sz="2800">
          <a:solidFill>
            <a:schemeClr val="tx1"/>
          </a:solidFill>
          <a:latin typeface="+mn-lt"/>
          <a:ea typeface="+mn-ea"/>
          <a:cs typeface="+mn-cs"/>
        </a:defRPr>
      </a:lvl2pPr>
      <a:lvl3pPr marL="1140839" indent="-228172" algn="l" rtl="0" eaLnBrk="0" fontAlgn="base" hangingPunct="0">
        <a:spcBef>
          <a:spcPct val="20000"/>
        </a:spcBef>
        <a:spcAft>
          <a:spcPct val="0"/>
        </a:spcAft>
        <a:buChar char="•"/>
        <a:defRPr sz="2400">
          <a:solidFill>
            <a:schemeClr val="tx1"/>
          </a:solidFill>
          <a:latin typeface="+mn-lt"/>
          <a:ea typeface="+mn-ea"/>
          <a:cs typeface="+mn-cs"/>
        </a:defRPr>
      </a:lvl3pPr>
      <a:lvl4pPr marL="1597194" indent="-228172" algn="l" rtl="0" eaLnBrk="0" fontAlgn="base" hangingPunct="0">
        <a:spcBef>
          <a:spcPct val="20000"/>
        </a:spcBef>
        <a:spcAft>
          <a:spcPct val="0"/>
        </a:spcAft>
        <a:buChar char="–"/>
        <a:defRPr sz="2000">
          <a:solidFill>
            <a:schemeClr val="tx1"/>
          </a:solidFill>
          <a:latin typeface="+mn-lt"/>
          <a:ea typeface="+mn-ea"/>
          <a:cs typeface="+mn-cs"/>
        </a:defRPr>
      </a:lvl4pPr>
      <a:lvl5pPr marL="2053524" indent="-228172" algn="l" rtl="0" eaLnBrk="0" fontAlgn="base" hangingPunct="0">
        <a:spcBef>
          <a:spcPct val="20000"/>
        </a:spcBef>
        <a:spcAft>
          <a:spcPct val="0"/>
        </a:spcAft>
        <a:buChar char="»"/>
        <a:defRPr sz="2000">
          <a:solidFill>
            <a:schemeClr val="tx1"/>
          </a:solidFill>
          <a:latin typeface="+mn-lt"/>
          <a:ea typeface="+mn-ea"/>
          <a:cs typeface="+mn-cs"/>
        </a:defRPr>
      </a:lvl5pPr>
      <a:lvl6pPr marL="2509864" indent="-228172" algn="l" rtl="0" fontAlgn="base">
        <a:spcBef>
          <a:spcPct val="20000"/>
        </a:spcBef>
        <a:spcAft>
          <a:spcPct val="0"/>
        </a:spcAft>
        <a:buChar char="»"/>
        <a:defRPr sz="2000">
          <a:solidFill>
            <a:schemeClr val="tx1"/>
          </a:solidFill>
          <a:latin typeface="+mn-lt"/>
          <a:ea typeface="+mn-ea"/>
          <a:cs typeface="+mn-cs"/>
        </a:defRPr>
      </a:lvl6pPr>
      <a:lvl7pPr marL="2966212" indent="-228172" algn="l" rtl="0" fontAlgn="base">
        <a:spcBef>
          <a:spcPct val="20000"/>
        </a:spcBef>
        <a:spcAft>
          <a:spcPct val="0"/>
        </a:spcAft>
        <a:buChar char="»"/>
        <a:defRPr sz="2000">
          <a:solidFill>
            <a:schemeClr val="tx1"/>
          </a:solidFill>
          <a:latin typeface="+mn-lt"/>
          <a:ea typeface="+mn-ea"/>
          <a:cs typeface="+mn-cs"/>
        </a:defRPr>
      </a:lvl7pPr>
      <a:lvl8pPr marL="3422541" indent="-228172" algn="l" rtl="0" fontAlgn="base">
        <a:spcBef>
          <a:spcPct val="20000"/>
        </a:spcBef>
        <a:spcAft>
          <a:spcPct val="0"/>
        </a:spcAft>
        <a:buChar char="»"/>
        <a:defRPr sz="2000">
          <a:solidFill>
            <a:schemeClr val="tx1"/>
          </a:solidFill>
          <a:latin typeface="+mn-lt"/>
          <a:ea typeface="+mn-ea"/>
          <a:cs typeface="+mn-cs"/>
        </a:defRPr>
      </a:lvl8pPr>
      <a:lvl9pPr marL="3878893" indent="-22817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1576C66D-1D00-E447-BB62-EC38E23CC7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98" r:id="rId1"/>
    <p:sldLayoutId id="2147484099" r:id="rId2"/>
    <p:sldLayoutId id="2147484100" r:id="rId3"/>
    <p:sldLayoutId id="2147484125" r:id="rId4"/>
    <p:sldLayoutId id="2147484101" r:id="rId5"/>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3"/>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1"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01" tIns="32859" rIns="63201" bIns="32859" numCol="1" anchor="t" anchorCtr="0" compatLnSpc="1">
            <a:prstTxWarp prst="textNoShape">
              <a:avLst/>
            </a:prstTxWarp>
          </a:bodyPr>
          <a:lstStyle>
            <a:lvl1pPr>
              <a:buClrTx/>
              <a:buFontTx/>
              <a:buNone/>
              <a:tabLst>
                <a:tab pos="0" algn="l"/>
                <a:tab pos="642078" algn="l"/>
                <a:tab pos="1284156" algn="l"/>
                <a:tab pos="1926246" algn="l"/>
                <a:tab pos="2568315" algn="l"/>
                <a:tab pos="3210414" algn="l"/>
                <a:tab pos="3852489" algn="l"/>
                <a:tab pos="4494576" algn="l"/>
                <a:tab pos="5136654" algn="l"/>
                <a:tab pos="5778737" algn="l"/>
                <a:tab pos="6420819" algn="l"/>
                <a:tab pos="7062896" algn="l"/>
              </a:tabLst>
              <a:defRPr>
                <a:solidFill>
                  <a:srgbClr val="000000"/>
                </a:solidFill>
              </a:defRPr>
            </a:lvl1pPr>
          </a:lstStyle>
          <a:p>
            <a:pPr defTabSz="321039" eaLnBrk="0" hangingPunct="0">
              <a:buSzPct val="100000"/>
            </a:pPr>
            <a:fld id="{64661B17-5CBF-7B4E-ABAC-1D4408D5D2A3}" type="slidenum">
              <a:rPr lang="en-US" sz="1800" smtClean="0">
                <a:latin typeface="Arial" charset="0"/>
                <a:cs typeface="DejaVu Sans" charset="0"/>
              </a:rPr>
              <a:pPr defTabSz="32103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507967959"/>
      </p:ext>
    </p:extLst>
  </p:cSld>
  <p:clrMap bg1="lt1" tx1="dk1" bg2="lt2" tx2="dk2" accent1="accent1" accent2="accent2" accent3="accent3" accent4="accent4" accent5="accent5" accent6="accent6" hlink="hlink" folHlink="folHlink"/>
  <p:sldLayoutIdLst>
    <p:sldLayoutId id="2147484664" r:id="rId1"/>
    <p:sldLayoutId id="2147484665" r:id="rId2"/>
    <p:sldLayoutId id="2147484666" r:id="rId3"/>
    <p:sldLayoutId id="2147484667" r:id="rId4"/>
    <p:sldLayoutId id="2147484668" r:id="rId5"/>
    <p:sldLayoutId id="2147484669" r:id="rId6"/>
    <p:sldLayoutId id="2147484670" r:id="rId7"/>
    <p:sldLayoutId id="2147484671" r:id="rId8"/>
    <p:sldLayoutId id="2147484672" r:id="rId9"/>
    <p:sldLayoutId id="2147484673" r:id="rId10"/>
    <p:sldLayoutId id="2147484674" r:id="rId11"/>
  </p:sldLayoutIdLst>
  <p:txStyles>
    <p:titleStyle>
      <a:lvl1pPr algn="ctr" defTabSz="32103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88" indent="-200649"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60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641"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92"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725"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759"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810"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858" indent="-160520" algn="ctr" defTabSz="32103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79" indent="-240779" algn="l" defTabSz="32103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88" indent="-200649" algn="l" defTabSz="32103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600" indent="-160520" algn="l" defTabSz="32103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641"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92"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725"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759"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810"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858" indent="-160520" algn="l" defTabSz="32103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39" rtl="0" eaLnBrk="1" latinLnBrk="0" hangingPunct="1">
        <a:defRPr sz="1300" kern="1200">
          <a:solidFill>
            <a:schemeClr val="tx1"/>
          </a:solidFill>
          <a:latin typeface="+mn-lt"/>
          <a:ea typeface="+mn-ea"/>
          <a:cs typeface="+mn-cs"/>
        </a:defRPr>
      </a:lvl1pPr>
      <a:lvl2pPr marL="321039" algn="l" defTabSz="321039" rtl="0" eaLnBrk="1" latinLnBrk="0" hangingPunct="1">
        <a:defRPr sz="1300" kern="1200">
          <a:solidFill>
            <a:schemeClr val="tx1"/>
          </a:solidFill>
          <a:latin typeface="+mn-lt"/>
          <a:ea typeface="+mn-ea"/>
          <a:cs typeface="+mn-cs"/>
        </a:defRPr>
      </a:lvl2pPr>
      <a:lvl3pPr marL="642078" algn="l" defTabSz="321039" rtl="0" eaLnBrk="1" latinLnBrk="0" hangingPunct="1">
        <a:defRPr sz="1300" kern="1200">
          <a:solidFill>
            <a:schemeClr val="tx1"/>
          </a:solidFill>
          <a:latin typeface="+mn-lt"/>
          <a:ea typeface="+mn-ea"/>
          <a:cs typeface="+mn-cs"/>
        </a:defRPr>
      </a:lvl3pPr>
      <a:lvl4pPr marL="963119" algn="l" defTabSz="321039" rtl="0" eaLnBrk="1" latinLnBrk="0" hangingPunct="1">
        <a:defRPr sz="1300" kern="1200">
          <a:solidFill>
            <a:schemeClr val="tx1"/>
          </a:solidFill>
          <a:latin typeface="+mn-lt"/>
          <a:ea typeface="+mn-ea"/>
          <a:cs typeface="+mn-cs"/>
        </a:defRPr>
      </a:lvl4pPr>
      <a:lvl5pPr marL="1284156" algn="l" defTabSz="321039" rtl="0" eaLnBrk="1" latinLnBrk="0" hangingPunct="1">
        <a:defRPr sz="1300" kern="1200">
          <a:solidFill>
            <a:schemeClr val="tx1"/>
          </a:solidFill>
          <a:latin typeface="+mn-lt"/>
          <a:ea typeface="+mn-ea"/>
          <a:cs typeface="+mn-cs"/>
        </a:defRPr>
      </a:lvl5pPr>
      <a:lvl6pPr marL="1605205" algn="l" defTabSz="321039" rtl="0" eaLnBrk="1" latinLnBrk="0" hangingPunct="1">
        <a:defRPr sz="1300" kern="1200">
          <a:solidFill>
            <a:schemeClr val="tx1"/>
          </a:solidFill>
          <a:latin typeface="+mn-lt"/>
          <a:ea typeface="+mn-ea"/>
          <a:cs typeface="+mn-cs"/>
        </a:defRPr>
      </a:lvl6pPr>
      <a:lvl7pPr marL="1926246" algn="l" defTabSz="321039" rtl="0" eaLnBrk="1" latinLnBrk="0" hangingPunct="1">
        <a:defRPr sz="1300" kern="1200">
          <a:solidFill>
            <a:schemeClr val="tx1"/>
          </a:solidFill>
          <a:latin typeface="+mn-lt"/>
          <a:ea typeface="+mn-ea"/>
          <a:cs typeface="+mn-cs"/>
        </a:defRPr>
      </a:lvl7pPr>
      <a:lvl8pPr marL="2247291" algn="l" defTabSz="321039" rtl="0" eaLnBrk="1" latinLnBrk="0" hangingPunct="1">
        <a:defRPr sz="1300" kern="1200">
          <a:solidFill>
            <a:schemeClr val="tx1"/>
          </a:solidFill>
          <a:latin typeface="+mn-lt"/>
          <a:ea typeface="+mn-ea"/>
          <a:cs typeface="+mn-cs"/>
        </a:defRPr>
      </a:lvl8pPr>
      <a:lvl9pPr marL="2568315" algn="l" defTabSz="321039" rtl="0" eaLnBrk="1" latinLnBrk="0" hangingPunct="1">
        <a:defRPr sz="13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fld id="{3E731733-F2BA-4E3E-A13B-50DC44DBF30E}" type="datetimeFigureOut">
              <a:rPr lang="en-US">
                <a:ea typeface="MS PGothic" pitchFamily="34" charset="-128"/>
              </a:rPr>
              <a:pPr/>
              <a:t>1/23/25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fld id="{71C8EB3A-54B5-4EE2-89C2-9A321DB21FF7}" type="slidenum">
              <a:rPr lang="en-US">
                <a:ea typeface="MS PGothic" pitchFamily="34" charset="-128"/>
              </a:rPr>
              <a:pPr/>
              <a:t>‹#›</a:t>
            </a:fld>
            <a:endParaRPr lang="en-US">
              <a:ea typeface="MS PGothic" pitchFamily="34" charset="-128"/>
            </a:endParaRPr>
          </a:p>
        </p:txBody>
      </p:sp>
    </p:spTree>
    <p:extLst>
      <p:ext uri="{BB962C8B-B14F-4D97-AF65-F5344CB8AC3E}">
        <p14:creationId xmlns:p14="http://schemas.microsoft.com/office/powerpoint/2010/main" val="1856666061"/>
      </p:ext>
    </p:extLst>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fontAlgn="auto" hangingPunct="0">
              <a:spcBef>
                <a:spcPts val="0"/>
              </a:spcBef>
              <a:spcAft>
                <a:spcPts val="0"/>
              </a:spcAft>
            </a:pPr>
            <a:fld id="{86CB4B4D-7CA3-9044-876B-883B54F8677D}" type="slidenum">
              <a:rPr kern="0">
                <a:latin typeface="Calibri"/>
                <a:ea typeface="Calibri"/>
                <a:cs typeface="Calibri"/>
                <a:sym typeface="Calibri"/>
              </a:rPr>
              <a:pPr fontAlgn="auto" hangingPunct="0">
                <a:spcBef>
                  <a:spcPts val="0"/>
                </a:spcBef>
                <a:spcAft>
                  <a:spcPts val="0"/>
                </a:spcAft>
              </a:pPr>
              <a:t>‹#›</a:t>
            </a:fld>
            <a:endParaRPr kern="0">
              <a:latin typeface="Calibri"/>
              <a:ea typeface="Calibri"/>
              <a:cs typeface="Calibri"/>
              <a:sym typeface="Calibri"/>
            </a:endParaRPr>
          </a:p>
        </p:txBody>
      </p:sp>
    </p:spTree>
    <p:extLst>
      <p:ext uri="{BB962C8B-B14F-4D97-AF65-F5344CB8AC3E}">
        <p14:creationId xmlns:p14="http://schemas.microsoft.com/office/powerpoint/2010/main" val="2401000188"/>
      </p:ext>
    </p:extLst>
  </p:cSld>
  <p:clrMap bg1="lt1" tx1="dk1" bg2="lt2" tx2="dk2" accent1="accent1" accent2="accent2" accent3="accent3" accent4="accent4" accent5="accent5" accent6="accent6" hlink="hlink" folHlink="folHlink"/>
  <p:sldLayoutIdLst>
    <p:sldLayoutId id="2147484688" r:id="rId1"/>
    <p:sldLayoutId id="2147484689" r:id="rId2"/>
    <p:sldLayoutId id="2147484690" r:id="rId3"/>
    <p:sldLayoutId id="2147484691" r:id="rId4"/>
    <p:sldLayoutId id="2147484692" r:id="rId5"/>
    <p:sldLayoutId id="2147484693" r:id="rId6"/>
    <p:sldLayoutId id="2147484694" r:id="rId7"/>
    <p:sldLayoutId id="2147484695" r:id="rId8"/>
    <p:sldLayoutId id="2147484696" r:id="rId9"/>
    <p:sldLayoutId id="2147484697" r:id="rId10"/>
    <p:sldLayoutId id="2147484698" r:id="rId11"/>
    <p:sldLayoutId id="2147484699" r:id="rId12"/>
    <p:sldLayoutId id="2147484700" r:id="rId13"/>
    <p:sldLayoutId id="2147484701" r:id="rId14"/>
    <p:sldLayoutId id="2147484702" r:id="rId15"/>
    <p:sldLayoutId id="2147484703" r:id="rId16"/>
    <p:sldLayoutId id="2147484704" r:id="rId17"/>
    <p:sldLayoutId id="2147484705" r:id="rId18"/>
    <p:sldLayoutId id="2147484706" r:id="rId19"/>
    <p:sldLayoutId id="2147484707" r:id="rId20"/>
    <p:sldLayoutId id="2147484708" r:id="rId21"/>
    <p:sldLayoutId id="2147484709"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eaLnBrk="0" hangingPunct="0">
              <a:buSzPct val="100000"/>
            </a:pPr>
            <a:fld id="{12737187-998D-C145-BAF2-CB6526813A35}" type="slidenum">
              <a:rPr lang="en-US" sz="1800" smtClean="0">
                <a:latin typeface="Arial" charset="0"/>
                <a:cs typeface="DejaVu Sans" charset="0"/>
              </a:rPr>
              <a:pPr defTabSz="321119"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2616039090"/>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9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28" tIns="32875" rIns="63228" bIns="32875" numCol="1" anchor="t" anchorCtr="0" compatLnSpc="1">
            <a:prstTxWarp prst="textNoShape">
              <a:avLst/>
            </a:prstTxWarp>
          </a:bodyPr>
          <a:lstStyle>
            <a:lvl1pPr>
              <a:buClrTx/>
              <a:buFontTx/>
              <a:buNone/>
              <a:tabLst>
                <a:tab pos="0" algn="l"/>
                <a:tab pos="642366" algn="l"/>
                <a:tab pos="1284732" algn="l"/>
                <a:tab pos="1927104" algn="l"/>
                <a:tab pos="2569465" algn="l"/>
                <a:tab pos="3211847" algn="l"/>
                <a:tab pos="3854208" algn="l"/>
                <a:tab pos="4496583" algn="l"/>
                <a:tab pos="5138949" algn="l"/>
                <a:tab pos="5781317" algn="l"/>
                <a:tab pos="6423686" algn="l"/>
                <a:tab pos="7066052" algn="l"/>
              </a:tabLst>
              <a:defRPr>
                <a:solidFill>
                  <a:srgbClr val="000000"/>
                </a:solidFill>
              </a:defRPr>
            </a:lvl1pPr>
          </a:lstStyle>
          <a:p>
            <a:pPr defTabSz="321183" eaLnBrk="0" hangingPunct="0">
              <a:buSzPct val="100000"/>
            </a:pPr>
            <a:fld id="{12737187-998D-C145-BAF2-CB6526813A35}" type="slidenum">
              <a:rPr lang="en-US" sz="1800" smtClean="0">
                <a:latin typeface="Arial" charset="0"/>
                <a:cs typeface="DejaVu Sans" charset="0"/>
              </a:rPr>
              <a:pPr defTabSz="32118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1825414688"/>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txStyles>
    <p:titleStyle>
      <a:lvl1pPr algn="ctr" defTabSz="32118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922" indent="-200739"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958"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14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33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514"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69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885"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0073" indent="-160592" algn="ctr" defTabSz="32118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87" indent="-240887" algn="l" defTabSz="32118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922" indent="-200739" algn="l" defTabSz="32118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958" indent="-160592" algn="l" defTabSz="32118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14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33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514"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69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885"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0073" indent="-160592" algn="l" defTabSz="32118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83" rtl="0" eaLnBrk="1" latinLnBrk="0" hangingPunct="1">
        <a:defRPr sz="1300" kern="1200">
          <a:solidFill>
            <a:schemeClr val="tx1"/>
          </a:solidFill>
          <a:latin typeface="+mn-lt"/>
          <a:ea typeface="+mn-ea"/>
          <a:cs typeface="+mn-cs"/>
        </a:defRPr>
      </a:lvl1pPr>
      <a:lvl2pPr marL="321183" algn="l" defTabSz="321183" rtl="0" eaLnBrk="1" latinLnBrk="0" hangingPunct="1">
        <a:defRPr sz="1300" kern="1200">
          <a:solidFill>
            <a:schemeClr val="tx1"/>
          </a:solidFill>
          <a:latin typeface="+mn-lt"/>
          <a:ea typeface="+mn-ea"/>
          <a:cs typeface="+mn-cs"/>
        </a:defRPr>
      </a:lvl2pPr>
      <a:lvl3pPr marL="642366" algn="l" defTabSz="321183" rtl="0" eaLnBrk="1" latinLnBrk="0" hangingPunct="1">
        <a:defRPr sz="1300" kern="1200">
          <a:solidFill>
            <a:schemeClr val="tx1"/>
          </a:solidFill>
          <a:latin typeface="+mn-lt"/>
          <a:ea typeface="+mn-ea"/>
          <a:cs typeface="+mn-cs"/>
        </a:defRPr>
      </a:lvl3pPr>
      <a:lvl4pPr marL="963550" algn="l" defTabSz="321183" rtl="0" eaLnBrk="1" latinLnBrk="0" hangingPunct="1">
        <a:defRPr sz="1300" kern="1200">
          <a:solidFill>
            <a:schemeClr val="tx1"/>
          </a:solidFill>
          <a:latin typeface="+mn-lt"/>
          <a:ea typeface="+mn-ea"/>
          <a:cs typeface="+mn-cs"/>
        </a:defRPr>
      </a:lvl4pPr>
      <a:lvl5pPr marL="1284732" algn="l" defTabSz="321183" rtl="0" eaLnBrk="1" latinLnBrk="0" hangingPunct="1">
        <a:defRPr sz="1300" kern="1200">
          <a:solidFill>
            <a:schemeClr val="tx1"/>
          </a:solidFill>
          <a:latin typeface="+mn-lt"/>
          <a:ea typeface="+mn-ea"/>
          <a:cs typeface="+mn-cs"/>
        </a:defRPr>
      </a:lvl5pPr>
      <a:lvl6pPr marL="1605921" algn="l" defTabSz="321183" rtl="0" eaLnBrk="1" latinLnBrk="0" hangingPunct="1">
        <a:defRPr sz="1300" kern="1200">
          <a:solidFill>
            <a:schemeClr val="tx1"/>
          </a:solidFill>
          <a:latin typeface="+mn-lt"/>
          <a:ea typeface="+mn-ea"/>
          <a:cs typeface="+mn-cs"/>
        </a:defRPr>
      </a:lvl6pPr>
      <a:lvl7pPr marL="1927104" algn="l" defTabSz="321183" rtl="0" eaLnBrk="1" latinLnBrk="0" hangingPunct="1">
        <a:defRPr sz="1300" kern="1200">
          <a:solidFill>
            <a:schemeClr val="tx1"/>
          </a:solidFill>
          <a:latin typeface="+mn-lt"/>
          <a:ea typeface="+mn-ea"/>
          <a:cs typeface="+mn-cs"/>
        </a:defRPr>
      </a:lvl7pPr>
      <a:lvl8pPr marL="2248294" algn="l" defTabSz="321183" rtl="0" eaLnBrk="1" latinLnBrk="0" hangingPunct="1">
        <a:defRPr sz="1300" kern="1200">
          <a:solidFill>
            <a:schemeClr val="tx1"/>
          </a:solidFill>
          <a:latin typeface="+mn-lt"/>
          <a:ea typeface="+mn-ea"/>
          <a:cs typeface="+mn-cs"/>
        </a:defRPr>
      </a:lvl8pPr>
      <a:lvl9pPr marL="2569465" algn="l" defTabSz="321183" rtl="0" eaLnBrk="1" latinLnBrk="0" hangingPunct="1">
        <a:defRPr sz="13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402953680"/>
      </p:ext>
    </p:extLst>
  </p:cSld>
  <p:clrMap bg1="lt1" tx1="dk1" bg2="lt2" tx2="dk2" accent1="accent1" accent2="accent2" accent3="accent3" accent4="accent4" accent5="accent5" accent6="accent6" hlink="hlink" folHlink="folHlink"/>
  <p:sldLayoutIdLst>
    <p:sldLayoutId id="2147484747" r:id="rId1"/>
    <p:sldLayoutId id="2147484748" r:id="rId2"/>
    <p:sldLayoutId id="2147484749" r:id="rId3"/>
    <p:sldLayoutId id="2147484750" r:id="rId4"/>
    <p:sldLayoutId id="2147484751" r:id="rId5"/>
    <p:sldLayoutId id="2147484752" r:id="rId6"/>
    <p:sldLayoutId id="2147484753" r:id="rId7"/>
    <p:sldLayoutId id="2147484754" r:id="rId8"/>
    <p:sldLayoutId id="2147484755" r:id="rId9"/>
    <p:sldLayoutId id="2147484756" r:id="rId10"/>
    <p:sldLayoutId id="2147484757"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a:defRPr/>
            </a:pPr>
            <a:fld id="{EA2220D1-4E77-6C47-BD00-A98F6DECC7C4}"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64007"/>
      </p:ext>
    </p:extLst>
  </p:cSld>
  <p:clrMap bg1="dk2" tx1="lt1" bg2="dk1" tx2="lt2" accent1="accent1" accent2="accent2" accent3="accent3" accent4="accent4" accent5="accent5" accent6="accent6" hlink="hlink" folHlink="folHlink"/>
  <p:sldLayoutIdLst>
    <p:sldLayoutId id="2147484759" r:id="rId1"/>
    <p:sldLayoutId id="2147484760" r:id="rId2"/>
    <p:sldLayoutId id="2147484761" r:id="rId3"/>
    <p:sldLayoutId id="2147484762" r:id="rId4"/>
    <p:sldLayoutId id="2147484763" r:id="rId5"/>
    <p:sldLayoutId id="2147484764" r:id="rId6"/>
    <p:sldLayoutId id="2147484765" r:id="rId7"/>
    <p:sldLayoutId id="2147484766" r:id="rId8"/>
    <p:sldLayoutId id="2147484767" r:id="rId9"/>
    <p:sldLayoutId id="2147484768" r:id="rId10"/>
    <p:sldLayoutId id="2147484769" r:id="rId11"/>
    <p:sldLayoutId id="214748477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1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D57CCA1F-9353-1E4C-8ECD-1719F3F18017}"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6807919"/>
      </p:ext>
    </p:extLst>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 id="21474847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1/23/25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2259730"/>
      </p:ext>
    </p:extLst>
  </p:cSld>
  <p:clrMap bg1="lt1" tx1="dk1" bg2="lt2" tx2="dk2" accent1="accent1" accent2="accent2" accent3="accent3" accent4="accent4" accent5="accent5" accent6="accent6" hlink="hlink" folHlink="folHlink"/>
  <p:sldLayoutIdLst>
    <p:sldLayoutId id="2147484785" r:id="rId1"/>
    <p:sldLayoutId id="2147484786" r:id="rId2"/>
    <p:sldLayoutId id="2147484787" r:id="rId3"/>
    <p:sldLayoutId id="2147484788" r:id="rId4"/>
    <p:sldLayoutId id="2147484789" r:id="rId5"/>
    <p:sldLayoutId id="2147484790" r:id="rId6"/>
    <p:sldLayoutId id="2147484791" r:id="rId7"/>
    <p:sldLayoutId id="2147484792" r:id="rId8"/>
    <p:sldLayoutId id="2147484793" r:id="rId9"/>
    <p:sldLayoutId id="2147484794" r:id="rId10"/>
    <p:sldLayoutId id="21474847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80" tIns="45640" rIns="91280" bIns="4564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08093231"/>
      </p:ext>
    </p:extLst>
  </p:cSld>
  <p:clrMap bg1="lt1" tx1="dk1" bg2="lt2" tx2="dk2" accent1="accent1" accent2="accent2" accent3="accent3" accent4="accent4" accent5="accent5" accent6="accent6" hlink="hlink" folHlink="folHlink"/>
  <p:sldLayoutIdLst>
    <p:sldLayoutId id="2147484797" r:id="rId1"/>
    <p:sldLayoutId id="2147484798" r:id="rId2"/>
    <p:sldLayoutId id="2147484799" r:id="rId3"/>
    <p:sldLayoutId id="2147484800" r:id="rId4"/>
    <p:sldLayoutId id="2147484801" r:id="rId5"/>
    <p:sldLayoutId id="2147484802" r:id="rId6"/>
    <p:sldLayoutId id="2147484803" r:id="rId7"/>
    <p:sldLayoutId id="2147484804" r:id="rId8"/>
    <p:sldLayoutId id="2147484805" r:id="rId9"/>
    <p:sldLayoutId id="2147484806" r:id="rId10"/>
    <p:sldLayoutId id="21474848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22" indent="-342322" algn="l" rtl="0" eaLnBrk="0" fontAlgn="base" hangingPunct="0">
        <a:spcBef>
          <a:spcPct val="20000"/>
        </a:spcBef>
        <a:spcAft>
          <a:spcPct val="0"/>
        </a:spcAft>
        <a:buChar char="•"/>
        <a:defRPr sz="3200">
          <a:solidFill>
            <a:schemeClr val="tx1"/>
          </a:solidFill>
          <a:latin typeface="+mn-lt"/>
          <a:ea typeface="+mn-ea"/>
          <a:cs typeface="+mn-cs"/>
        </a:defRPr>
      </a:lvl1pPr>
      <a:lvl2pPr marL="741694" indent="-285274" algn="l" rtl="0" eaLnBrk="0" fontAlgn="base" hangingPunct="0">
        <a:spcBef>
          <a:spcPct val="20000"/>
        </a:spcBef>
        <a:spcAft>
          <a:spcPct val="0"/>
        </a:spcAft>
        <a:buChar char="–"/>
        <a:defRPr sz="2800">
          <a:solidFill>
            <a:schemeClr val="tx1"/>
          </a:solidFill>
          <a:latin typeface="+mn-lt"/>
          <a:ea typeface="+mn-ea"/>
          <a:cs typeface="+mn-cs"/>
        </a:defRPr>
      </a:lvl2pPr>
      <a:lvl3pPr marL="1141066" indent="-228217" algn="l" rtl="0" eaLnBrk="0" fontAlgn="base" hangingPunct="0">
        <a:spcBef>
          <a:spcPct val="20000"/>
        </a:spcBef>
        <a:spcAft>
          <a:spcPct val="0"/>
        </a:spcAft>
        <a:buChar char="•"/>
        <a:defRPr sz="2400">
          <a:solidFill>
            <a:schemeClr val="tx1"/>
          </a:solidFill>
          <a:latin typeface="+mn-lt"/>
          <a:ea typeface="+mn-ea"/>
          <a:cs typeface="+mn-cs"/>
        </a:defRPr>
      </a:lvl3pPr>
      <a:lvl4pPr marL="1597510" indent="-228217" algn="l" rtl="0" eaLnBrk="0" fontAlgn="base" hangingPunct="0">
        <a:spcBef>
          <a:spcPct val="20000"/>
        </a:spcBef>
        <a:spcAft>
          <a:spcPct val="0"/>
        </a:spcAft>
        <a:buChar char="–"/>
        <a:defRPr sz="2000">
          <a:solidFill>
            <a:schemeClr val="tx1"/>
          </a:solidFill>
          <a:latin typeface="+mn-lt"/>
          <a:ea typeface="+mn-ea"/>
          <a:cs typeface="+mn-cs"/>
        </a:defRPr>
      </a:lvl4pPr>
      <a:lvl5pPr marL="2053932" indent="-228217" algn="l" rtl="0" eaLnBrk="0" fontAlgn="base" hangingPunct="0">
        <a:spcBef>
          <a:spcPct val="20000"/>
        </a:spcBef>
        <a:spcAft>
          <a:spcPct val="0"/>
        </a:spcAft>
        <a:buChar char="»"/>
        <a:defRPr sz="2000">
          <a:solidFill>
            <a:schemeClr val="tx1"/>
          </a:solidFill>
          <a:latin typeface="+mn-lt"/>
          <a:ea typeface="+mn-ea"/>
          <a:cs typeface="+mn-cs"/>
        </a:defRPr>
      </a:lvl5pPr>
      <a:lvl6pPr marL="2510363" indent="-228217" algn="l" rtl="0" fontAlgn="base">
        <a:spcBef>
          <a:spcPct val="20000"/>
        </a:spcBef>
        <a:spcAft>
          <a:spcPct val="0"/>
        </a:spcAft>
        <a:buChar char="»"/>
        <a:defRPr sz="2000">
          <a:solidFill>
            <a:schemeClr val="tx1"/>
          </a:solidFill>
          <a:latin typeface="+mn-lt"/>
          <a:ea typeface="+mn-ea"/>
          <a:cs typeface="+mn-cs"/>
        </a:defRPr>
      </a:lvl6pPr>
      <a:lvl7pPr marL="2966800" indent="-228217" algn="l" rtl="0" fontAlgn="base">
        <a:spcBef>
          <a:spcPct val="20000"/>
        </a:spcBef>
        <a:spcAft>
          <a:spcPct val="0"/>
        </a:spcAft>
        <a:buChar char="»"/>
        <a:defRPr sz="2000">
          <a:solidFill>
            <a:schemeClr val="tx1"/>
          </a:solidFill>
          <a:latin typeface="+mn-lt"/>
          <a:ea typeface="+mn-ea"/>
          <a:cs typeface="+mn-cs"/>
        </a:defRPr>
      </a:lvl7pPr>
      <a:lvl8pPr marL="3423220" indent="-228217" algn="l" rtl="0" fontAlgn="base">
        <a:spcBef>
          <a:spcPct val="20000"/>
        </a:spcBef>
        <a:spcAft>
          <a:spcPct val="0"/>
        </a:spcAft>
        <a:buChar char="»"/>
        <a:defRPr sz="2000">
          <a:solidFill>
            <a:schemeClr val="tx1"/>
          </a:solidFill>
          <a:latin typeface="+mn-lt"/>
          <a:ea typeface="+mn-ea"/>
          <a:cs typeface="+mn-cs"/>
        </a:defRPr>
      </a:lvl8pPr>
      <a:lvl9pPr marL="3879661" indent="-22821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33" rtl="0" eaLnBrk="1" latinLnBrk="0" hangingPunct="1">
        <a:defRPr sz="1800" kern="1200">
          <a:solidFill>
            <a:schemeClr val="tx1"/>
          </a:solidFill>
          <a:latin typeface="+mn-lt"/>
          <a:ea typeface="+mn-ea"/>
          <a:cs typeface="+mn-cs"/>
        </a:defRPr>
      </a:lvl1pPr>
      <a:lvl2pPr marL="456433" algn="l" defTabSz="456433" rtl="0" eaLnBrk="1" latinLnBrk="0" hangingPunct="1">
        <a:defRPr sz="1800" kern="1200">
          <a:solidFill>
            <a:schemeClr val="tx1"/>
          </a:solidFill>
          <a:latin typeface="+mn-lt"/>
          <a:ea typeface="+mn-ea"/>
          <a:cs typeface="+mn-cs"/>
        </a:defRPr>
      </a:lvl2pPr>
      <a:lvl3pPr marL="912870" algn="l" defTabSz="456433" rtl="0" eaLnBrk="1" latinLnBrk="0" hangingPunct="1">
        <a:defRPr sz="1800" kern="1200">
          <a:solidFill>
            <a:schemeClr val="tx1"/>
          </a:solidFill>
          <a:latin typeface="+mn-lt"/>
          <a:ea typeface="+mn-ea"/>
          <a:cs typeface="+mn-cs"/>
        </a:defRPr>
      </a:lvl3pPr>
      <a:lvl4pPr marL="1369288" algn="l" defTabSz="456433" rtl="0" eaLnBrk="1" latinLnBrk="0" hangingPunct="1">
        <a:defRPr sz="1800" kern="1200">
          <a:solidFill>
            <a:schemeClr val="tx1"/>
          </a:solidFill>
          <a:latin typeface="+mn-lt"/>
          <a:ea typeface="+mn-ea"/>
          <a:cs typeface="+mn-cs"/>
        </a:defRPr>
      </a:lvl4pPr>
      <a:lvl5pPr marL="1825734" algn="l" defTabSz="456433" rtl="0" eaLnBrk="1" latinLnBrk="0" hangingPunct="1">
        <a:defRPr sz="1800" kern="1200">
          <a:solidFill>
            <a:schemeClr val="tx1"/>
          </a:solidFill>
          <a:latin typeface="+mn-lt"/>
          <a:ea typeface="+mn-ea"/>
          <a:cs typeface="+mn-cs"/>
        </a:defRPr>
      </a:lvl5pPr>
      <a:lvl6pPr marL="2282149" algn="l" defTabSz="456433" rtl="0" eaLnBrk="1" latinLnBrk="0" hangingPunct="1">
        <a:defRPr sz="1800" kern="1200">
          <a:solidFill>
            <a:schemeClr val="tx1"/>
          </a:solidFill>
          <a:latin typeface="+mn-lt"/>
          <a:ea typeface="+mn-ea"/>
          <a:cs typeface="+mn-cs"/>
        </a:defRPr>
      </a:lvl6pPr>
      <a:lvl7pPr marL="2738576" algn="l" defTabSz="456433" rtl="0" eaLnBrk="1" latinLnBrk="0" hangingPunct="1">
        <a:defRPr sz="1800" kern="1200">
          <a:solidFill>
            <a:schemeClr val="tx1"/>
          </a:solidFill>
          <a:latin typeface="+mn-lt"/>
          <a:ea typeface="+mn-ea"/>
          <a:cs typeface="+mn-cs"/>
        </a:defRPr>
      </a:lvl7pPr>
      <a:lvl8pPr marL="3195003" algn="l" defTabSz="456433" rtl="0" eaLnBrk="1" latinLnBrk="0" hangingPunct="1">
        <a:defRPr sz="1800" kern="1200">
          <a:solidFill>
            <a:schemeClr val="tx1"/>
          </a:solidFill>
          <a:latin typeface="+mn-lt"/>
          <a:ea typeface="+mn-ea"/>
          <a:cs typeface="+mn-cs"/>
        </a:defRPr>
      </a:lvl8pPr>
      <a:lvl9pPr marL="3651436" algn="l" defTabSz="45643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B3B5A3FF-14F9-154B-86EE-005E44F0322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 id="2147484808"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0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charset="-128"/>
                <a:cs typeface="ＭＳ Ｐゴシック" charset="-128"/>
              </a:defRPr>
            </a:lvl1pPr>
          </a:lstStyle>
          <a:p>
            <a:pPr>
              <a:defRPr/>
            </a:pPr>
            <a:endParaRPr lang="en-US">
              <a:solidFill>
                <a:srgbClr val="000000"/>
              </a:solidFill>
            </a:endParaRPr>
          </a:p>
        </p:txBody>
      </p:sp>
      <p:sp>
        <p:nvSpPr>
          <p:cNvPr id="1720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DCD7E4-86BC-C74E-880A-E1A4A1DC98A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2345868"/>
      </p:ext>
    </p:extLst>
  </p:cSld>
  <p:clrMap bg1="lt1" tx1="dk1" bg2="lt2" tx2="dk2" accent1="accent1" accent2="accent2" accent3="accent3" accent4="accent4" accent5="accent5" accent6="accent6" hlink="hlink" folHlink="folHlink"/>
  <p:sldLayoutIdLst>
    <p:sldLayoutId id="2147484810" r:id="rId1"/>
    <p:sldLayoutId id="2147484811" r:id="rId2"/>
    <p:sldLayoutId id="2147484812" r:id="rId3"/>
    <p:sldLayoutId id="2147484813" r:id="rId4"/>
    <p:sldLayoutId id="2147484814" r:id="rId5"/>
    <p:sldLayoutId id="2147484815" r:id="rId6"/>
    <p:sldLayoutId id="2147484816" r:id="rId7"/>
    <p:sldLayoutId id="2147484817" r:id="rId8"/>
    <p:sldLayoutId id="2147484818" r:id="rId9"/>
    <p:sldLayoutId id="2147484819" r:id="rId10"/>
    <p:sldLayoutId id="214748482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bwMode="auto">
          <a:xfrm>
            <a:off x="134938" y="889000"/>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5235" name="Rectangle 3"/>
          <p:cNvSpPr>
            <a:spLocks noGrp="1" noChangeArrowheads="1"/>
          </p:cNvSpPr>
          <p:nvPr>
            <p:ph type="body" idx="1"/>
          </p:nvPr>
        </p:nvSpPr>
        <p:spPr bwMode="auto">
          <a:xfrm>
            <a:off x="134938" y="2116138"/>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236" name="Freeform 4"/>
          <p:cNvSpPr>
            <a:spLocks/>
          </p:cNvSpPr>
          <p:nvPr/>
        </p:nvSpPr>
        <p:spPr bwMode="auto">
          <a:xfrm>
            <a:off x="3587750" y="53975"/>
            <a:ext cx="1982788" cy="654050"/>
          </a:xfrm>
          <a:custGeom>
            <a:avLst/>
            <a:gdLst>
              <a:gd name="T0" fmla="*/ 40322510 w 1249"/>
              <a:gd name="T1" fmla="*/ 168851263 h 412"/>
              <a:gd name="T2" fmla="*/ 65524079 w 1249"/>
              <a:gd name="T3" fmla="*/ 156249688 h 412"/>
              <a:gd name="T4" fmla="*/ 1139110912 w 1249"/>
              <a:gd name="T5" fmla="*/ 156249688 h 412"/>
              <a:gd name="T6" fmla="*/ 1217236569 w 1249"/>
              <a:gd name="T7" fmla="*/ 100806250 h 412"/>
              <a:gd name="T8" fmla="*/ 1272680021 w 1249"/>
              <a:gd name="T9" fmla="*/ 68045013 h 412"/>
              <a:gd name="T10" fmla="*/ 1325602522 w 1249"/>
              <a:gd name="T11" fmla="*/ 42843450 h 412"/>
              <a:gd name="T12" fmla="*/ 1391126601 w 1249"/>
              <a:gd name="T13" fmla="*/ 27722513 h 412"/>
              <a:gd name="T14" fmla="*/ 1456650680 w 1249"/>
              <a:gd name="T15" fmla="*/ 12601575 h 412"/>
              <a:gd name="T16" fmla="*/ 1524695709 w 1249"/>
              <a:gd name="T17" fmla="*/ 5040313 h 412"/>
              <a:gd name="T18" fmla="*/ 1610381044 w 1249"/>
              <a:gd name="T19" fmla="*/ 0 h 412"/>
              <a:gd name="T20" fmla="*/ 1708666368 w 1249"/>
              <a:gd name="T21" fmla="*/ 12601575 h 412"/>
              <a:gd name="T22" fmla="*/ 1799392016 w 1249"/>
              <a:gd name="T23" fmla="*/ 37803138 h 412"/>
              <a:gd name="T24" fmla="*/ 1864916095 w 1249"/>
              <a:gd name="T25" fmla="*/ 68045013 h 412"/>
              <a:gd name="T26" fmla="*/ 1935480488 w 1249"/>
              <a:gd name="T27" fmla="*/ 100806250 h 412"/>
              <a:gd name="T28" fmla="*/ 1980843312 w 1249"/>
              <a:gd name="T29" fmla="*/ 128528763 h 412"/>
              <a:gd name="T30" fmla="*/ 2021165822 w 1249"/>
              <a:gd name="T31" fmla="*/ 161290000 h 412"/>
              <a:gd name="T32" fmla="*/ 2147483647 w 1249"/>
              <a:gd name="T33" fmla="*/ 156249688 h 412"/>
              <a:gd name="T34" fmla="*/ 2147483647 w 1249"/>
              <a:gd name="T35" fmla="*/ 166330313 h 412"/>
              <a:gd name="T36" fmla="*/ 2147483647 w 1249"/>
              <a:gd name="T37" fmla="*/ 183972200 h 412"/>
              <a:gd name="T38" fmla="*/ 2147483647 w 1249"/>
              <a:gd name="T39" fmla="*/ 229335013 h 412"/>
              <a:gd name="T40" fmla="*/ 2147483647 w 1249"/>
              <a:gd name="T41" fmla="*/ 282257500 h 412"/>
              <a:gd name="T42" fmla="*/ 2147483647 w 1249"/>
              <a:gd name="T43" fmla="*/ 345262200 h 412"/>
              <a:gd name="T44" fmla="*/ 2147483647 w 1249"/>
              <a:gd name="T45" fmla="*/ 879535325 h 412"/>
              <a:gd name="T46" fmla="*/ 2038807714 w 1249"/>
              <a:gd name="T47" fmla="*/ 882054688 h 412"/>
              <a:gd name="T48" fmla="*/ 1764109820 w 1249"/>
              <a:gd name="T49" fmla="*/ 1030744700 h 412"/>
              <a:gd name="T50" fmla="*/ 1318042845 w 1249"/>
              <a:gd name="T51" fmla="*/ 1035785013 h 412"/>
              <a:gd name="T52" fmla="*/ 1101309353 w 1249"/>
              <a:gd name="T53" fmla="*/ 871974063 h 412"/>
              <a:gd name="T54" fmla="*/ 115927217 w 1249"/>
              <a:gd name="T55" fmla="*/ 879535325 h 412"/>
              <a:gd name="T56" fmla="*/ 0 w 1249"/>
              <a:gd name="T57" fmla="*/ 879535325 h 412"/>
              <a:gd name="T58" fmla="*/ 0 w 1249"/>
              <a:gd name="T59" fmla="*/ 383063750 h 412"/>
              <a:gd name="T60" fmla="*/ 0 w 1249"/>
              <a:gd name="T61" fmla="*/ 309980013 h 412"/>
              <a:gd name="T62" fmla="*/ 12601578 w 1249"/>
              <a:gd name="T63" fmla="*/ 236894688 h 412"/>
              <a:gd name="T64" fmla="*/ 22682206 w 1249"/>
              <a:gd name="T65" fmla="*/ 201612500 h 412"/>
              <a:gd name="T66" fmla="*/ 40322510 w 1249"/>
              <a:gd name="T67" fmla="*/ 168851263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ctr"/>
            <a:endParaRPr kumimoji="1" lang="en-US">
              <a:solidFill>
                <a:srgbClr val="FFFFCC"/>
              </a:solidFill>
            </a:endParaRPr>
          </a:p>
        </p:txBody>
      </p:sp>
      <p:sp>
        <p:nvSpPr>
          <p:cNvPr id="95238" name="Freeform 6"/>
          <p:cNvSpPr>
            <a:spLocks/>
          </p:cNvSpPr>
          <p:nvPr/>
        </p:nvSpPr>
        <p:spPr bwMode="auto">
          <a:xfrm>
            <a:off x="3586163" y="452438"/>
            <a:ext cx="1984375" cy="304800"/>
          </a:xfrm>
          <a:custGeom>
            <a:avLst/>
            <a:gdLst>
              <a:gd name="T0" fmla="*/ 151209375 w 1250"/>
              <a:gd name="T1" fmla="*/ 105846563 h 192"/>
              <a:gd name="T2" fmla="*/ 246975313 w 1250"/>
              <a:gd name="T3" fmla="*/ 105846563 h 192"/>
              <a:gd name="T4" fmla="*/ 322580000 w 1250"/>
              <a:gd name="T5" fmla="*/ 158770638 h 192"/>
              <a:gd name="T6" fmla="*/ 443547500 w 1250"/>
              <a:gd name="T7" fmla="*/ 128528763 h 192"/>
              <a:gd name="T8" fmla="*/ 582156888 w 1250"/>
              <a:gd name="T9" fmla="*/ 113407825 h 192"/>
              <a:gd name="T10" fmla="*/ 677922825 w 1250"/>
              <a:gd name="T11" fmla="*/ 143649700 h 192"/>
              <a:gd name="T12" fmla="*/ 783769388 w 1250"/>
              <a:gd name="T13" fmla="*/ 128528763 h 192"/>
              <a:gd name="T14" fmla="*/ 952619063 w 1250"/>
              <a:gd name="T15" fmla="*/ 136088438 h 192"/>
              <a:gd name="T16" fmla="*/ 1058465625 w 1250"/>
              <a:gd name="T17" fmla="*/ 158770638 h 192"/>
              <a:gd name="T18" fmla="*/ 1217236263 w 1250"/>
              <a:gd name="T19" fmla="*/ 201612500 h 192"/>
              <a:gd name="T20" fmla="*/ 1292840950 w 1250"/>
              <a:gd name="T21" fmla="*/ 249496263 h 192"/>
              <a:gd name="T22" fmla="*/ 1350803750 w 1250"/>
              <a:gd name="T23" fmla="*/ 327620313 h 192"/>
              <a:gd name="T24" fmla="*/ 1456650313 w 1250"/>
              <a:gd name="T25" fmla="*/ 325100950 h 192"/>
              <a:gd name="T26" fmla="*/ 1554937200 w 1250"/>
              <a:gd name="T27" fmla="*/ 350302513 h 192"/>
              <a:gd name="T28" fmla="*/ 1640622513 w 1250"/>
              <a:gd name="T29" fmla="*/ 330141263 h 192"/>
              <a:gd name="T30" fmla="*/ 1733867500 w 1250"/>
              <a:gd name="T31" fmla="*/ 304939700 h 192"/>
              <a:gd name="T32" fmla="*/ 1834673750 w 1250"/>
              <a:gd name="T33" fmla="*/ 254536575 h 192"/>
              <a:gd name="T34" fmla="*/ 1938000950 w 1250"/>
              <a:gd name="T35" fmla="*/ 171370625 h 192"/>
              <a:gd name="T36" fmla="*/ 2051407188 w 1250"/>
              <a:gd name="T37" fmla="*/ 131048125 h 192"/>
              <a:gd name="T38" fmla="*/ 2127011875 w 1250"/>
              <a:gd name="T39" fmla="*/ 141128750 h 192"/>
              <a:gd name="T40" fmla="*/ 2147483647 w 1250"/>
              <a:gd name="T41" fmla="*/ 143649700 h 192"/>
              <a:gd name="T42" fmla="*/ 2147483647 w 1250"/>
              <a:gd name="T43" fmla="*/ 173891575 h 192"/>
              <a:gd name="T44" fmla="*/ 2147483647 w 1250"/>
              <a:gd name="T45" fmla="*/ 128528763 h 192"/>
              <a:gd name="T46" fmla="*/ 2147483647 w 1250"/>
              <a:gd name="T47" fmla="*/ 138609388 h 192"/>
              <a:gd name="T48" fmla="*/ 2147483647 w 1250"/>
              <a:gd name="T49" fmla="*/ 83165950 h 192"/>
              <a:gd name="T50" fmla="*/ 2147483647 w 1250"/>
              <a:gd name="T51" fmla="*/ 88206263 h 192"/>
              <a:gd name="T52" fmla="*/ 2147483647 w 1250"/>
              <a:gd name="T53" fmla="*/ 15120938 h 192"/>
              <a:gd name="T54" fmla="*/ 2147483647 w 1250"/>
              <a:gd name="T55" fmla="*/ 80645000 h 192"/>
              <a:gd name="T56" fmla="*/ 2147483647 w 1250"/>
              <a:gd name="T57" fmla="*/ 0 h 192"/>
              <a:gd name="T58" fmla="*/ 2147483647 w 1250"/>
              <a:gd name="T59" fmla="*/ 95765938 h 192"/>
              <a:gd name="T60" fmla="*/ 2147483647 w 1250"/>
              <a:gd name="T61" fmla="*/ 40322500 h 192"/>
              <a:gd name="T62" fmla="*/ 2147483647 w 1250"/>
              <a:gd name="T63" fmla="*/ 70564375 h 192"/>
              <a:gd name="T64" fmla="*/ 2071568438 w 1250"/>
              <a:gd name="T65" fmla="*/ 362902500 h 192"/>
              <a:gd name="T66" fmla="*/ 1418848763 w 1250"/>
              <a:gd name="T67" fmla="*/ 481350638 h 192"/>
              <a:gd name="T68" fmla="*/ 1111389700 w 1250"/>
              <a:gd name="T69" fmla="*/ 246975313 h 192"/>
              <a:gd name="T70" fmla="*/ 0 w 1250"/>
              <a:gd name="T71" fmla="*/ 47883763 h 192"/>
              <a:gd name="T72" fmla="*/ 45362813 w 1250"/>
              <a:gd name="T73" fmla="*/ 83165950 h 192"/>
              <a:gd name="T74" fmla="*/ 108367513 w 1250"/>
              <a:gd name="T75" fmla="*/ 957659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39" name="Freeform 7"/>
          <p:cNvSpPr>
            <a:spLocks/>
          </p:cNvSpPr>
          <p:nvPr/>
        </p:nvSpPr>
        <p:spPr bwMode="auto">
          <a:xfrm>
            <a:off x="3586163" y="508000"/>
            <a:ext cx="1984375" cy="306388"/>
          </a:xfrm>
          <a:custGeom>
            <a:avLst/>
            <a:gdLst>
              <a:gd name="T0" fmla="*/ 65524063 w 1250"/>
              <a:gd name="T1" fmla="*/ 315020839 h 193"/>
              <a:gd name="T2" fmla="*/ 1134070313 w 1250"/>
              <a:gd name="T3" fmla="*/ 315020839 h 193"/>
              <a:gd name="T4" fmla="*/ 1227316888 w 1250"/>
              <a:gd name="T5" fmla="*/ 390625650 h 193"/>
              <a:gd name="T6" fmla="*/ 1340723125 w 1250"/>
              <a:gd name="T7" fmla="*/ 441028857 h 193"/>
              <a:gd name="T8" fmla="*/ 1479332513 w 1250"/>
              <a:gd name="T9" fmla="*/ 473790148 h 193"/>
              <a:gd name="T10" fmla="*/ 1693545000 w 1250"/>
              <a:gd name="T11" fmla="*/ 473790148 h 193"/>
              <a:gd name="T12" fmla="*/ 1938000950 w 1250"/>
              <a:gd name="T13" fmla="*/ 398185337 h 193"/>
              <a:gd name="T14" fmla="*/ 2043847513 w 1250"/>
              <a:gd name="T15" fmla="*/ 315020839 h 193"/>
              <a:gd name="T16" fmla="*/ 2147483647 w 1250"/>
              <a:gd name="T17" fmla="*/ 312499885 h 193"/>
              <a:gd name="T18" fmla="*/ 2147483647 w 1250"/>
              <a:gd name="T19" fmla="*/ 287298281 h 193"/>
              <a:gd name="T20" fmla="*/ 2147483647 w 1250"/>
              <a:gd name="T21" fmla="*/ 241935395 h 193"/>
              <a:gd name="T22" fmla="*/ 2147483647 w 1250"/>
              <a:gd name="T23" fmla="*/ 0 h 193"/>
              <a:gd name="T24" fmla="*/ 2147483647 w 1250"/>
              <a:gd name="T25" fmla="*/ 45362887 h 193"/>
              <a:gd name="T26" fmla="*/ 2147483647 w 1250"/>
              <a:gd name="T27" fmla="*/ 83166086 h 193"/>
              <a:gd name="T28" fmla="*/ 2147483647 w 1250"/>
              <a:gd name="T29" fmla="*/ 60483849 h 193"/>
              <a:gd name="T30" fmla="*/ 2147483647 w 1250"/>
              <a:gd name="T31" fmla="*/ 35282245 h 193"/>
              <a:gd name="T32" fmla="*/ 2147483647 w 1250"/>
              <a:gd name="T33" fmla="*/ 83166086 h 193"/>
              <a:gd name="T34" fmla="*/ 2147483647 w 1250"/>
              <a:gd name="T35" fmla="*/ 60483849 h 193"/>
              <a:gd name="T36" fmla="*/ 2147483647 w 1250"/>
              <a:gd name="T37" fmla="*/ 47883841 h 193"/>
              <a:gd name="T38" fmla="*/ 2147483647 w 1250"/>
              <a:gd name="T39" fmla="*/ 95766094 h 193"/>
              <a:gd name="T40" fmla="*/ 2147483647 w 1250"/>
              <a:gd name="T41" fmla="*/ 83166086 h 193"/>
              <a:gd name="T42" fmla="*/ 2147483647 w 1250"/>
              <a:gd name="T43" fmla="*/ 95766094 h 193"/>
              <a:gd name="T44" fmla="*/ 2147483647 w 1250"/>
              <a:gd name="T45" fmla="*/ 83166086 h 193"/>
              <a:gd name="T46" fmla="*/ 2147483647 w 1250"/>
              <a:gd name="T47" fmla="*/ 118448331 h 193"/>
              <a:gd name="T48" fmla="*/ 2147483647 w 1250"/>
              <a:gd name="T49" fmla="*/ 85685452 h 193"/>
              <a:gd name="T50" fmla="*/ 2134573138 w 1250"/>
              <a:gd name="T51" fmla="*/ 110887056 h 193"/>
              <a:gd name="T52" fmla="*/ 2033766888 w 1250"/>
              <a:gd name="T53" fmla="*/ 108367689 h 193"/>
              <a:gd name="T54" fmla="*/ 1973283138 w 1250"/>
              <a:gd name="T55" fmla="*/ 204133783 h 193"/>
              <a:gd name="T56" fmla="*/ 1927920325 w 1250"/>
              <a:gd name="T57" fmla="*/ 279738594 h 193"/>
              <a:gd name="T58" fmla="*/ 1837194700 w 1250"/>
              <a:gd name="T59" fmla="*/ 307459564 h 193"/>
              <a:gd name="T60" fmla="*/ 1756549700 w 1250"/>
              <a:gd name="T61" fmla="*/ 332661168 h 193"/>
              <a:gd name="T62" fmla="*/ 1597779063 w 1250"/>
              <a:gd name="T63" fmla="*/ 345262763 h 193"/>
              <a:gd name="T64" fmla="*/ 1401206875 w 1250"/>
              <a:gd name="T65" fmla="*/ 365424046 h 193"/>
              <a:gd name="T66" fmla="*/ 1257558763 w 1250"/>
              <a:gd name="T67" fmla="*/ 292338602 h 193"/>
              <a:gd name="T68" fmla="*/ 1144150938 w 1250"/>
              <a:gd name="T69" fmla="*/ 143649934 h 193"/>
              <a:gd name="T70" fmla="*/ 1005543138 w 1250"/>
              <a:gd name="T71" fmla="*/ 118448331 h 193"/>
              <a:gd name="T72" fmla="*/ 836691875 w 1250"/>
              <a:gd name="T73" fmla="*/ 83166086 h 193"/>
              <a:gd name="T74" fmla="*/ 660280938 w 1250"/>
              <a:gd name="T75" fmla="*/ 60483849 h 193"/>
              <a:gd name="T76" fmla="*/ 539313438 w 1250"/>
              <a:gd name="T77" fmla="*/ 88206406 h 193"/>
              <a:gd name="T78" fmla="*/ 468749063 w 1250"/>
              <a:gd name="T79" fmla="*/ 80645132 h 193"/>
              <a:gd name="T80" fmla="*/ 365423450 w 1250"/>
              <a:gd name="T81" fmla="*/ 93246727 h 193"/>
              <a:gd name="T82" fmla="*/ 257055938 w 1250"/>
              <a:gd name="T83" fmla="*/ 88206406 h 193"/>
              <a:gd name="T84" fmla="*/ 143649700 w 1250"/>
              <a:gd name="T85" fmla="*/ 108367689 h 193"/>
              <a:gd name="T86" fmla="*/ 27722513 w 1250"/>
              <a:gd name="T87" fmla="*/ 95766094 h 193"/>
              <a:gd name="T88" fmla="*/ 2520950 w 1250"/>
              <a:gd name="T89" fmla="*/ 186491867 h 193"/>
              <a:gd name="T90" fmla="*/ 22682200 w 1250"/>
              <a:gd name="T91" fmla="*/ 297378923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0" name="Freeform 8"/>
          <p:cNvSpPr>
            <a:spLocks/>
          </p:cNvSpPr>
          <p:nvPr/>
        </p:nvSpPr>
        <p:spPr bwMode="auto">
          <a:xfrm>
            <a:off x="3598863" y="557213"/>
            <a:ext cx="1947862" cy="228600"/>
          </a:xfrm>
          <a:custGeom>
            <a:avLst/>
            <a:gdLst>
              <a:gd name="T0" fmla="*/ 758566043 w 1227"/>
              <a:gd name="T1" fmla="*/ 113407825 h 144"/>
              <a:gd name="T2" fmla="*/ 551913283 w 1227"/>
              <a:gd name="T3" fmla="*/ 126007813 h 144"/>
              <a:gd name="T4" fmla="*/ 244454300 w 1227"/>
              <a:gd name="T5" fmla="*/ 126007813 h 144"/>
              <a:gd name="T6" fmla="*/ 100806224 w 1227"/>
              <a:gd name="T7" fmla="*/ 123488450 h 144"/>
              <a:gd name="T8" fmla="*/ 20161245 w 1227"/>
              <a:gd name="T9" fmla="*/ 90725625 h 144"/>
              <a:gd name="T10" fmla="*/ 0 w 1227"/>
              <a:gd name="T11" fmla="*/ 115927188 h 144"/>
              <a:gd name="T12" fmla="*/ 115927158 w 1227"/>
              <a:gd name="T13" fmla="*/ 161290000 h 144"/>
              <a:gd name="T14" fmla="*/ 259575233 w 1227"/>
              <a:gd name="T15" fmla="*/ 158770638 h 144"/>
              <a:gd name="T16" fmla="*/ 337700851 w 1227"/>
              <a:gd name="T17" fmla="*/ 163810950 h 144"/>
              <a:gd name="T18" fmla="*/ 514111743 w 1227"/>
              <a:gd name="T19" fmla="*/ 171370625 h 144"/>
              <a:gd name="T20" fmla="*/ 859372267 w 1227"/>
              <a:gd name="T21" fmla="*/ 158770638 h 144"/>
              <a:gd name="T22" fmla="*/ 1108868465 w 1227"/>
              <a:gd name="T23" fmla="*/ 161290000 h 144"/>
              <a:gd name="T24" fmla="*/ 1222274674 w 1227"/>
              <a:gd name="T25" fmla="*/ 264617200 h 144"/>
              <a:gd name="T26" fmla="*/ 1406246827 w 1227"/>
              <a:gd name="T27" fmla="*/ 342741250 h 144"/>
              <a:gd name="T28" fmla="*/ 1617939897 w 1227"/>
              <a:gd name="T29" fmla="*/ 360383138 h 144"/>
              <a:gd name="T30" fmla="*/ 1834673279 w 1227"/>
              <a:gd name="T31" fmla="*/ 304939700 h 144"/>
              <a:gd name="T32" fmla="*/ 1980842304 w 1227"/>
              <a:gd name="T33" fmla="*/ 206652813 h 144"/>
              <a:gd name="T34" fmla="*/ 2084167890 w 1227"/>
              <a:gd name="T35" fmla="*/ 168851263 h 144"/>
              <a:gd name="T36" fmla="*/ 2147483647 w 1227"/>
              <a:gd name="T37" fmla="*/ 171370625 h 144"/>
              <a:gd name="T38" fmla="*/ 2147483647 w 1227"/>
              <a:gd name="T39" fmla="*/ 168851263 h 144"/>
              <a:gd name="T40" fmla="*/ 2147483647 w 1227"/>
              <a:gd name="T41" fmla="*/ 168851263 h 144"/>
              <a:gd name="T42" fmla="*/ 2147483647 w 1227"/>
              <a:gd name="T43" fmla="*/ 173891575 h 144"/>
              <a:gd name="T44" fmla="*/ 2147483647 w 1227"/>
              <a:gd name="T45" fmla="*/ 85685313 h 144"/>
              <a:gd name="T46" fmla="*/ 2147483647 w 1227"/>
              <a:gd name="T47" fmla="*/ 93246575 h 144"/>
              <a:gd name="T48" fmla="*/ 2147483647 w 1227"/>
              <a:gd name="T49" fmla="*/ 148690013 h 144"/>
              <a:gd name="T50" fmla="*/ 2147483647 w 1227"/>
              <a:gd name="T51" fmla="*/ 141128750 h 144"/>
              <a:gd name="T52" fmla="*/ 2147483647 w 1227"/>
              <a:gd name="T53" fmla="*/ 146169063 h 144"/>
              <a:gd name="T54" fmla="*/ 2144651624 w 1227"/>
              <a:gd name="T55" fmla="*/ 156249688 h 144"/>
              <a:gd name="T56" fmla="*/ 2053926023 w 1227"/>
              <a:gd name="T57" fmla="*/ 133569075 h 144"/>
              <a:gd name="T58" fmla="*/ 2038805089 w 1227"/>
              <a:gd name="T59" fmla="*/ 80645000 h 144"/>
              <a:gd name="T60" fmla="*/ 2011084171 w 1227"/>
              <a:gd name="T61" fmla="*/ 55443438 h 144"/>
              <a:gd name="T62" fmla="*/ 1915318258 w 1227"/>
              <a:gd name="T63" fmla="*/ 181451250 h 144"/>
              <a:gd name="T64" fmla="*/ 1809471723 w 1227"/>
              <a:gd name="T65" fmla="*/ 254536575 h 144"/>
              <a:gd name="T66" fmla="*/ 1691023616 w 1227"/>
              <a:gd name="T67" fmla="*/ 282257500 h 144"/>
              <a:gd name="T68" fmla="*/ 1557456163 w 1227"/>
              <a:gd name="T69" fmla="*/ 312499375 h 144"/>
              <a:gd name="T70" fmla="*/ 1403725877 w 1227"/>
              <a:gd name="T71" fmla="*/ 277217188 h 144"/>
              <a:gd name="T72" fmla="*/ 1310480914 w 1227"/>
              <a:gd name="T73" fmla="*/ 234375325 h 144"/>
              <a:gd name="T74" fmla="*/ 1224795623 w 1227"/>
              <a:gd name="T75" fmla="*/ 216733438 h 144"/>
              <a:gd name="T76" fmla="*/ 1161790939 w 1227"/>
              <a:gd name="T77" fmla="*/ 156249688 h 144"/>
              <a:gd name="T78" fmla="*/ 1088707221 w 1227"/>
              <a:gd name="T79" fmla="*/ 60483750 h 144"/>
              <a:gd name="T80" fmla="*/ 1040823470 w 1227"/>
              <a:gd name="T81" fmla="*/ 108367513 h 144"/>
              <a:gd name="T82" fmla="*/ 854331956 w 1227"/>
              <a:gd name="T83" fmla="*/ 120967500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1" name="Freeform 9"/>
          <p:cNvSpPr>
            <a:spLocks/>
          </p:cNvSpPr>
          <p:nvPr/>
        </p:nvSpPr>
        <p:spPr bwMode="auto">
          <a:xfrm>
            <a:off x="4868863" y="249238"/>
            <a:ext cx="122237" cy="406400"/>
          </a:xfrm>
          <a:custGeom>
            <a:avLst/>
            <a:gdLst>
              <a:gd name="T0" fmla="*/ 128526649 w 77"/>
              <a:gd name="T1" fmla="*/ 15120938 h 256"/>
              <a:gd name="T2" fmla="*/ 118446066 w 77"/>
              <a:gd name="T3" fmla="*/ 63004700 h 256"/>
              <a:gd name="T4" fmla="*/ 191531092 w 77"/>
              <a:gd name="T5" fmla="*/ 68045013 h 256"/>
              <a:gd name="T6" fmla="*/ 163808692 w 77"/>
              <a:gd name="T7" fmla="*/ 153730325 h 256"/>
              <a:gd name="T8" fmla="*/ 166329632 w 77"/>
              <a:gd name="T9" fmla="*/ 219254388 h 256"/>
              <a:gd name="T10" fmla="*/ 183969860 w 77"/>
              <a:gd name="T11" fmla="*/ 277217188 h 256"/>
              <a:gd name="T12" fmla="*/ 153728109 w 77"/>
              <a:gd name="T13" fmla="*/ 335181575 h 256"/>
              <a:gd name="T14" fmla="*/ 143647525 w 77"/>
              <a:gd name="T15" fmla="*/ 395665325 h 256"/>
              <a:gd name="T16" fmla="*/ 128526649 w 77"/>
              <a:gd name="T17" fmla="*/ 456149075 h 256"/>
              <a:gd name="T18" fmla="*/ 105846130 w 77"/>
              <a:gd name="T19" fmla="*/ 496471575 h 256"/>
              <a:gd name="T20" fmla="*/ 80644670 w 77"/>
              <a:gd name="T21" fmla="*/ 536794075 h 256"/>
              <a:gd name="T22" fmla="*/ 50402919 w 77"/>
              <a:gd name="T23" fmla="*/ 579635938 h 256"/>
              <a:gd name="T24" fmla="*/ 32761103 w 77"/>
              <a:gd name="T25" fmla="*/ 607358450 h 256"/>
              <a:gd name="T26" fmla="*/ 0 w 77"/>
              <a:gd name="T27" fmla="*/ 642640638 h 256"/>
              <a:gd name="T28" fmla="*/ 20161168 w 77"/>
              <a:gd name="T29" fmla="*/ 579635938 h 256"/>
              <a:gd name="T30" fmla="*/ 60483503 w 77"/>
              <a:gd name="T31" fmla="*/ 534273125 h 256"/>
              <a:gd name="T32" fmla="*/ 52922271 w 77"/>
              <a:gd name="T33" fmla="*/ 483870000 h 256"/>
              <a:gd name="T34" fmla="*/ 90725254 w 77"/>
              <a:gd name="T35" fmla="*/ 420866888 h 256"/>
              <a:gd name="T36" fmla="*/ 110886421 w 77"/>
              <a:gd name="T37" fmla="*/ 345262200 h 256"/>
              <a:gd name="T38" fmla="*/ 100805838 w 77"/>
              <a:gd name="T39" fmla="*/ 272176875 h 256"/>
              <a:gd name="T40" fmla="*/ 108365482 w 77"/>
              <a:gd name="T41" fmla="*/ 214214075 h 256"/>
              <a:gd name="T42" fmla="*/ 100805838 w 77"/>
              <a:gd name="T43" fmla="*/ 171370625 h 256"/>
              <a:gd name="T44" fmla="*/ 47881979 w 77"/>
              <a:gd name="T45" fmla="*/ 90725625 h 256"/>
              <a:gd name="T46" fmla="*/ 15120876 w 77"/>
              <a:gd name="T47" fmla="*/ 7561263 h 256"/>
              <a:gd name="T48" fmla="*/ 126007297 w 77"/>
              <a:gd name="T49" fmla="*/ 0 h 256"/>
              <a:gd name="T50" fmla="*/ 128526649 w 77"/>
              <a:gd name="T51" fmla="*/ 15120938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2" name="Freeform 10"/>
          <p:cNvSpPr>
            <a:spLocks/>
          </p:cNvSpPr>
          <p:nvPr/>
        </p:nvSpPr>
        <p:spPr bwMode="auto">
          <a:xfrm>
            <a:off x="3605213" y="19050"/>
            <a:ext cx="1951037" cy="411163"/>
          </a:xfrm>
          <a:custGeom>
            <a:avLst/>
            <a:gdLst>
              <a:gd name="T0" fmla="*/ 0 w 1229"/>
              <a:gd name="T1" fmla="*/ 652722056 h 259"/>
              <a:gd name="T2" fmla="*/ 12599984 w 1229"/>
              <a:gd name="T3" fmla="*/ 388104534 h 259"/>
              <a:gd name="T4" fmla="*/ 57962785 w 1229"/>
              <a:gd name="T5" fmla="*/ 327620711 h 259"/>
              <a:gd name="T6" fmla="*/ 141128714 w 1229"/>
              <a:gd name="T7" fmla="*/ 367943260 h 259"/>
              <a:gd name="T8" fmla="*/ 214212433 w 1229"/>
              <a:gd name="T9" fmla="*/ 322580392 h 259"/>
              <a:gd name="T10" fmla="*/ 294857412 w 1229"/>
              <a:gd name="T11" fmla="*/ 362902941 h 259"/>
              <a:gd name="T12" fmla="*/ 383063652 w 1229"/>
              <a:gd name="T13" fmla="*/ 362902941 h 259"/>
              <a:gd name="T14" fmla="*/ 524192366 w 1229"/>
              <a:gd name="T15" fmla="*/ 347781985 h 259"/>
              <a:gd name="T16" fmla="*/ 627517952 w 1229"/>
              <a:gd name="T17" fmla="*/ 307459436 h 259"/>
              <a:gd name="T18" fmla="*/ 728324176 w 1229"/>
              <a:gd name="T19" fmla="*/ 347781985 h 259"/>
              <a:gd name="T20" fmla="*/ 786288548 w 1229"/>
              <a:gd name="T21" fmla="*/ 360383576 h 259"/>
              <a:gd name="T22" fmla="*/ 912296329 w 1229"/>
              <a:gd name="T23" fmla="*/ 345262620 h 259"/>
              <a:gd name="T24" fmla="*/ 1131549073 w 1229"/>
              <a:gd name="T25" fmla="*/ 304940071 h 259"/>
              <a:gd name="T26" fmla="*/ 1257556853 w 1229"/>
              <a:gd name="T27" fmla="*/ 209174017 h 259"/>
              <a:gd name="T28" fmla="*/ 1232355297 w 1229"/>
              <a:gd name="T29" fmla="*/ 299899752 h 259"/>
              <a:gd name="T30" fmla="*/ 1338201832 w 1229"/>
              <a:gd name="T31" fmla="*/ 332661030 h 259"/>
              <a:gd name="T32" fmla="*/ 1408766189 w 1229"/>
              <a:gd name="T33" fmla="*/ 398185172 h 259"/>
              <a:gd name="T34" fmla="*/ 1476811184 w 1229"/>
              <a:gd name="T35" fmla="*/ 448588358 h 259"/>
              <a:gd name="T36" fmla="*/ 1517133674 w 1229"/>
              <a:gd name="T37" fmla="*/ 448588358 h 259"/>
              <a:gd name="T38" fmla="*/ 1464209612 w 1229"/>
              <a:gd name="T39" fmla="*/ 365423894 h 259"/>
              <a:gd name="T40" fmla="*/ 1413806500 w 1229"/>
              <a:gd name="T41" fmla="*/ 259577203 h 259"/>
              <a:gd name="T42" fmla="*/ 1378524322 w 1229"/>
              <a:gd name="T43" fmla="*/ 206653064 h 259"/>
              <a:gd name="T44" fmla="*/ 1446569317 w 1229"/>
              <a:gd name="T45" fmla="*/ 156249878 h 259"/>
              <a:gd name="T46" fmla="*/ 1348282454 w 1229"/>
              <a:gd name="T47" fmla="*/ 141128922 h 259"/>
              <a:gd name="T48" fmla="*/ 1512093362 w 1229"/>
              <a:gd name="T49" fmla="*/ 105846691 h 259"/>
              <a:gd name="T50" fmla="*/ 1703625188 w 1229"/>
              <a:gd name="T51" fmla="*/ 138609556 h 259"/>
              <a:gd name="T52" fmla="*/ 1817031397 w 1229"/>
              <a:gd name="T53" fmla="*/ 151209559 h 259"/>
              <a:gd name="T54" fmla="*/ 1948079488 w 1229"/>
              <a:gd name="T55" fmla="*/ 272177206 h 259"/>
              <a:gd name="T56" fmla="*/ 2086688840 w 1229"/>
              <a:gd name="T57" fmla="*/ 350302938 h 259"/>
              <a:gd name="T58" fmla="*/ 2147483647 w 1229"/>
              <a:gd name="T59" fmla="*/ 355343257 h 259"/>
              <a:gd name="T60" fmla="*/ 2147483647 w 1229"/>
              <a:gd name="T61" fmla="*/ 322580392 h 259"/>
              <a:gd name="T62" fmla="*/ 2147483647 w 1229"/>
              <a:gd name="T63" fmla="*/ 350302938 h 259"/>
              <a:gd name="T64" fmla="*/ 2147483647 w 1229"/>
              <a:gd name="T65" fmla="*/ 327620711 h 259"/>
              <a:gd name="T66" fmla="*/ 2147483647 w 1229"/>
              <a:gd name="T67" fmla="*/ 367943260 h 259"/>
              <a:gd name="T68" fmla="*/ 2147483647 w 1229"/>
              <a:gd name="T69" fmla="*/ 362902941 h 259"/>
              <a:gd name="T70" fmla="*/ 2147483647 w 1229"/>
              <a:gd name="T71" fmla="*/ 327620711 h 259"/>
              <a:gd name="T72" fmla="*/ 2147483647 w 1229"/>
              <a:gd name="T73" fmla="*/ 367943260 h 259"/>
              <a:gd name="T74" fmla="*/ 2147483647 w 1229"/>
              <a:gd name="T75" fmla="*/ 350302938 h 259"/>
              <a:gd name="T76" fmla="*/ 2147483647 w 1229"/>
              <a:gd name="T77" fmla="*/ 375504532 h 259"/>
              <a:gd name="T78" fmla="*/ 2147483647 w 1229"/>
              <a:gd name="T79" fmla="*/ 347781985 h 259"/>
              <a:gd name="T80" fmla="*/ 2147483647 w 1229"/>
              <a:gd name="T81" fmla="*/ 415827081 h 259"/>
              <a:gd name="T82" fmla="*/ 2147483647 w 1229"/>
              <a:gd name="T83" fmla="*/ 388104534 h 259"/>
              <a:gd name="T84" fmla="*/ 2147483647 w 1229"/>
              <a:gd name="T85" fmla="*/ 282257843 h 259"/>
              <a:gd name="T86" fmla="*/ 2147483647 w 1229"/>
              <a:gd name="T87" fmla="*/ 234375610 h 259"/>
              <a:gd name="T88" fmla="*/ 2147483647 w 1229"/>
              <a:gd name="T89" fmla="*/ 254536885 h 259"/>
              <a:gd name="T90" fmla="*/ 2147483647 w 1229"/>
              <a:gd name="T91" fmla="*/ 234375610 h 259"/>
              <a:gd name="T92" fmla="*/ 2147483647 w 1229"/>
              <a:gd name="T93" fmla="*/ 239415929 h 259"/>
              <a:gd name="T94" fmla="*/ 2147483647 w 1229"/>
              <a:gd name="T95" fmla="*/ 234375610 h 259"/>
              <a:gd name="T96" fmla="*/ 2147483647 w 1229"/>
              <a:gd name="T97" fmla="*/ 241935294 h 259"/>
              <a:gd name="T98" fmla="*/ 2147483647 w 1229"/>
              <a:gd name="T99" fmla="*/ 241935294 h 259"/>
              <a:gd name="T100" fmla="*/ 2147483647 w 1229"/>
              <a:gd name="T101" fmla="*/ 244456247 h 259"/>
              <a:gd name="T102" fmla="*/ 2081648529 w 1229"/>
              <a:gd name="T103" fmla="*/ 241935294 h 259"/>
              <a:gd name="T104" fmla="*/ 1978321356 w 1229"/>
              <a:gd name="T105" fmla="*/ 173891786 h 259"/>
              <a:gd name="T106" fmla="*/ 1832152330 w 1229"/>
              <a:gd name="T107" fmla="*/ 75604779 h 259"/>
              <a:gd name="T108" fmla="*/ 1622980209 w 1229"/>
              <a:gd name="T109" fmla="*/ 5040319 h 259"/>
              <a:gd name="T110" fmla="*/ 1411287138 w 1229"/>
              <a:gd name="T111" fmla="*/ 20161275 h 259"/>
              <a:gd name="T112" fmla="*/ 1194553756 w 1229"/>
              <a:gd name="T113" fmla="*/ 113407963 h 259"/>
              <a:gd name="T114" fmla="*/ 1005541292 w 1229"/>
              <a:gd name="T115" fmla="*/ 239415929 h 259"/>
              <a:gd name="T116" fmla="*/ 826611038 w 1229"/>
              <a:gd name="T117" fmla="*/ 244456247 h 259"/>
              <a:gd name="T118" fmla="*/ 582155151 w 1229"/>
              <a:gd name="T119" fmla="*/ 241935294 h 259"/>
              <a:gd name="T120" fmla="*/ 274696167 w 1229"/>
              <a:gd name="T121" fmla="*/ 234375610 h 259"/>
              <a:gd name="T122" fmla="*/ 47882163 w 1229"/>
              <a:gd name="T123" fmla="*/ 241935294 h 259"/>
              <a:gd name="T124" fmla="*/ 0 w 1229"/>
              <a:gd name="T125" fmla="*/ 332661030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43" name="Freeform 11"/>
          <p:cNvSpPr>
            <a:spLocks/>
          </p:cNvSpPr>
          <p:nvPr/>
        </p:nvSpPr>
        <p:spPr bwMode="auto">
          <a:xfrm>
            <a:off x="4191000" y="234950"/>
            <a:ext cx="90488" cy="400050"/>
          </a:xfrm>
          <a:custGeom>
            <a:avLst/>
            <a:gdLst>
              <a:gd name="T0" fmla="*/ 32763006 w 57"/>
              <a:gd name="T1" fmla="*/ 15120938 h 252"/>
              <a:gd name="T2" fmla="*/ 42843687 w 57"/>
              <a:gd name="T3" fmla="*/ 63004700 h 252"/>
              <a:gd name="T4" fmla="*/ 32763006 w 57"/>
              <a:gd name="T5" fmla="*/ 85685313 h 252"/>
              <a:gd name="T6" fmla="*/ 15121021 w 57"/>
              <a:gd name="T7" fmla="*/ 156249688 h 252"/>
              <a:gd name="T8" fmla="*/ 2520964 w 57"/>
              <a:gd name="T9" fmla="*/ 216733438 h 252"/>
              <a:gd name="T10" fmla="*/ 0 w 57"/>
              <a:gd name="T11" fmla="*/ 272176875 h 252"/>
              <a:gd name="T12" fmla="*/ 12601645 w 57"/>
              <a:gd name="T13" fmla="*/ 340221888 h 252"/>
              <a:gd name="T14" fmla="*/ 20161361 w 57"/>
              <a:gd name="T15" fmla="*/ 403225000 h 252"/>
              <a:gd name="T16" fmla="*/ 32763006 w 57"/>
              <a:gd name="T17" fmla="*/ 463708750 h 252"/>
              <a:gd name="T18" fmla="*/ 68045388 w 57"/>
              <a:gd name="T19" fmla="*/ 504031250 h 252"/>
              <a:gd name="T20" fmla="*/ 80645446 w 57"/>
              <a:gd name="T21" fmla="*/ 546874700 h 252"/>
              <a:gd name="T22" fmla="*/ 113408452 w 57"/>
              <a:gd name="T23" fmla="*/ 589716563 h 252"/>
              <a:gd name="T24" fmla="*/ 141129530 w 57"/>
              <a:gd name="T25" fmla="*/ 632560013 h 252"/>
              <a:gd name="T26" fmla="*/ 128529473 w 57"/>
              <a:gd name="T27" fmla="*/ 592237513 h 252"/>
              <a:gd name="T28" fmla="*/ 100806807 w 57"/>
              <a:gd name="T29" fmla="*/ 544353750 h 252"/>
              <a:gd name="T30" fmla="*/ 108368111 w 57"/>
              <a:gd name="T31" fmla="*/ 493950625 h 252"/>
              <a:gd name="T32" fmla="*/ 70564765 w 57"/>
              <a:gd name="T33" fmla="*/ 428426563 h 252"/>
              <a:gd name="T34" fmla="*/ 37803346 w 57"/>
              <a:gd name="T35" fmla="*/ 352821875 h 252"/>
              <a:gd name="T36" fmla="*/ 30242042 w 57"/>
              <a:gd name="T37" fmla="*/ 236894688 h 252"/>
              <a:gd name="T38" fmla="*/ 42843687 w 57"/>
              <a:gd name="T39" fmla="*/ 161290000 h 252"/>
              <a:gd name="T40" fmla="*/ 63005048 w 57"/>
              <a:gd name="T41" fmla="*/ 85685313 h 252"/>
              <a:gd name="T42" fmla="*/ 68045388 w 57"/>
              <a:gd name="T43" fmla="*/ 30241875 h 252"/>
              <a:gd name="T44" fmla="*/ 37803346 w 57"/>
              <a:gd name="T45" fmla="*/ 0 h 252"/>
              <a:gd name="T46" fmla="*/ 32763006 w 57"/>
              <a:gd name="T47" fmla="*/ 15120938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nvGrpSpPr>
          <p:cNvPr id="95244" name="Group 12"/>
          <p:cNvGrpSpPr>
            <a:grpSpLocks/>
          </p:cNvGrpSpPr>
          <p:nvPr/>
        </p:nvGrpSpPr>
        <p:grpSpPr bwMode="auto">
          <a:xfrm>
            <a:off x="63500" y="153988"/>
            <a:ext cx="3435350" cy="520700"/>
            <a:chOff x="40" y="97"/>
            <a:chExt cx="2164" cy="328"/>
          </a:xfrm>
        </p:grpSpPr>
        <p:sp>
          <p:nvSpPr>
            <p:cNvPr id="9525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grpSp>
        <p:nvGrpSpPr>
          <p:cNvPr id="95245" name="Group 18"/>
          <p:cNvGrpSpPr>
            <a:grpSpLocks/>
          </p:cNvGrpSpPr>
          <p:nvPr/>
        </p:nvGrpSpPr>
        <p:grpSpPr bwMode="auto">
          <a:xfrm>
            <a:off x="5646738" y="153988"/>
            <a:ext cx="3435350" cy="552450"/>
            <a:chOff x="3557" y="97"/>
            <a:chExt cx="2164" cy="348"/>
          </a:xfrm>
        </p:grpSpPr>
        <p:sp>
          <p:nvSpPr>
            <p:cNvPr id="9524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sp>
          <p:nvSpPr>
            <p:cNvPr id="9525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CC"/>
                </a:solidFill>
              </a:endParaRPr>
            </a:p>
          </p:txBody>
        </p:sp>
      </p:grpSp>
      <p:sp>
        <p:nvSpPr>
          <p:cNvPr id="3026968"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solidFill>
                  <a:srgbClr val="FFFFCC"/>
                </a:solidFill>
                <a:ea typeface="ＭＳ Ｐゴシック" charset="-128"/>
                <a:cs typeface="ＭＳ Ｐゴシック" charset="-128"/>
              </a:defRPr>
            </a:lvl1pPr>
          </a:lstStyle>
          <a:p>
            <a:pPr>
              <a:defRPr/>
            </a:pPr>
            <a:endParaRPr lang="en-US"/>
          </a:p>
        </p:txBody>
      </p:sp>
      <p:sp>
        <p:nvSpPr>
          <p:cNvPr id="3026969"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solidFill>
                  <a:srgbClr val="FFFFCC"/>
                </a:solidFill>
                <a:ea typeface="ＭＳ Ｐゴシック" charset="-128"/>
                <a:cs typeface="ＭＳ Ｐゴシック" charset="-128"/>
              </a:defRPr>
            </a:lvl1pPr>
          </a:lstStyle>
          <a:p>
            <a:pPr>
              <a:defRPr/>
            </a:pPr>
            <a:endParaRPr lang="en-US"/>
          </a:p>
        </p:txBody>
      </p:sp>
      <p:sp>
        <p:nvSpPr>
          <p:cNvPr id="3026970"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smtClean="0">
                <a:solidFill>
                  <a:srgbClr val="FFFFCC"/>
                </a:solidFill>
              </a:defRPr>
            </a:lvl1pPr>
          </a:lstStyle>
          <a:p>
            <a:pPr>
              <a:defRPr/>
            </a:pPr>
            <a:fld id="{B1AA8B02-3AE1-2B45-9843-293FB48D368D}" type="slidenum">
              <a:rPr lang="en-US"/>
              <a:pPr>
                <a:defRPr/>
              </a:pPr>
              <a:t>‹#›</a:t>
            </a:fld>
            <a:endParaRPr lang="en-US"/>
          </a:p>
        </p:txBody>
      </p:sp>
    </p:spTree>
    <p:extLst>
      <p:ext uri="{BB962C8B-B14F-4D97-AF65-F5344CB8AC3E}">
        <p14:creationId xmlns:p14="http://schemas.microsoft.com/office/powerpoint/2010/main" val="4051174554"/>
      </p:ext>
    </p:extLst>
  </p:cSld>
  <p:clrMap bg1="dk2" tx1="lt1" bg2="dk1" tx2="lt2" accent1="accent1" accent2="accent2" accent3="accent3" accent4="accent4" accent5="accent5" accent6="accent6" hlink="hlink" folHlink="folHlink"/>
  <p:sldLayoutIdLst>
    <p:sldLayoutId id="214748482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SzPct val="75000"/>
        <a:buFont typeface="Wingdings" charset="0"/>
        <a:buChar char="v"/>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75000"/>
        <a:buFont typeface="Wingdings" charset="0"/>
        <a:buChar char="v"/>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SzPct val="75000"/>
        <a:buFont typeface="Wingdings" charset="0"/>
        <a:buChar char="v"/>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SzPct val="75000"/>
        <a:buFont typeface="Wingdings" charset="0"/>
        <a:buChar char="v"/>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6pPr>
      <a:lvl7pPr marL="29718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7pPr>
      <a:lvl8pPr marL="34290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8pPr>
      <a:lvl9pPr marL="3886200" indent="-228600" algn="l" rtl="0" fontAlgn="base">
        <a:spcBef>
          <a:spcPct val="20000"/>
        </a:spcBef>
        <a:spcAft>
          <a:spcPct val="0"/>
        </a:spcAft>
        <a:buSzPct val="75000"/>
        <a:buFont typeface="Wingdings" pitchFamily="-105" charset="2"/>
        <a:buChar char="v"/>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1452298586"/>
      </p:ext>
    </p:extLst>
  </p:cSld>
  <p:clrMap bg1="dk2" tx1="lt1" bg2="dk1" tx2="lt2" accent1="accent1" accent2="accent2" accent3="accent3" accent4="accent4" accent5="accent5" accent6="accent6" hlink="hlink" folHlink="folHlink"/>
  <p:sldLayoutIdLst>
    <p:sldLayoutId id="2147484824" r:id="rId1"/>
    <p:sldLayoutId id="2147484825" r:id="rId2"/>
    <p:sldLayoutId id="2147484826" r:id="rId3"/>
    <p:sldLayoutId id="2147484827" r:id="rId4"/>
    <p:sldLayoutId id="2147484828" r:id="rId5"/>
    <p:sldLayoutId id="2147484829" r:id="rId6"/>
    <p:sldLayoutId id="2147484830" r:id="rId7"/>
    <p:sldLayoutId id="2147484831" r:id="rId8"/>
    <p:sldLayoutId id="2147484832" r:id="rId9"/>
    <p:sldLayoutId id="21474848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solidFill>
                  <a:srgbClr val="FFFFFF"/>
                </a:solidFill>
              </a:rPr>
              <a:pPr>
                <a:defRPr/>
              </a:pPr>
              <a:t>‹#›</a:t>
            </a:fld>
            <a:endParaRPr lang="en-US">
              <a:solidFill>
                <a:srgbClr val="FFFFFF"/>
              </a:solidFill>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6369890"/>
      </p:ext>
    </p:extLst>
  </p:cSld>
  <p:clrMap bg1="dk2" tx1="lt1" bg2="dk1" tx2="lt2" accent1="accent1" accent2="accent2" accent3="accent3" accent4="accent4" accent5="accent5" accent6="accent6" hlink="hlink" folHlink="folHlink"/>
  <p:sldLayoutIdLst>
    <p:sldLayoutId id="2147484836" r:id="rId1"/>
    <p:sldLayoutId id="2147484837" r:id="rId2"/>
    <p:sldLayoutId id="2147484838" r:id="rId3"/>
    <p:sldLayoutId id="2147484839" r:id="rId4"/>
    <p:sldLayoutId id="2147484840" r:id="rId5"/>
    <p:sldLayoutId id="2147484841" r:id="rId6"/>
    <p:sldLayoutId id="2147484842" r:id="rId7"/>
    <p:sldLayoutId id="2147484843" r:id="rId8"/>
    <p:sldLayoutId id="2147484844" r:id="rId9"/>
    <p:sldLayoutId id="2147484845" r:id="rId10"/>
    <p:sldLayoutId id="2147484846" r:id="rId11"/>
    <p:sldLayoutId id="21474848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bwMode="auto">
          <a:xfrm>
            <a:off x="38128"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229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63F467EE-D92D-C746-B21F-828A3E7DEDC4}" type="slidenum">
              <a:rPr lang="en-US"/>
              <a:pPr>
                <a:defRPr/>
              </a:pPr>
              <a:t>‹#›</a:t>
            </a:fld>
            <a:endParaRPr lang="en-US"/>
          </a:p>
        </p:txBody>
      </p:sp>
    </p:spTree>
    <p:extLst>
      <p:ext uri="{BB962C8B-B14F-4D97-AF65-F5344CB8AC3E}">
        <p14:creationId xmlns:p14="http://schemas.microsoft.com/office/powerpoint/2010/main" val="1741937459"/>
      </p:ext>
    </p:extLst>
  </p:cSld>
  <p:clrMap bg1="lt1" tx1="dk1" bg2="lt2" tx2="dk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 id="2147484860" r:id="rId12"/>
    <p:sldLayoutId id="2147484861"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charset="0"/>
        </a:defRPr>
      </a:lvl5pPr>
      <a:lvl6pPr marL="454998" algn="ctr" rtl="0" eaLnBrk="0" fontAlgn="base" hangingPunct="0">
        <a:spcBef>
          <a:spcPct val="0"/>
        </a:spcBef>
        <a:spcAft>
          <a:spcPct val="0"/>
        </a:spcAft>
        <a:defRPr sz="4400">
          <a:solidFill>
            <a:schemeClr val="tx2"/>
          </a:solidFill>
          <a:latin typeface="Times New Roman" pitchFamily="-112" charset="0"/>
        </a:defRPr>
      </a:lvl6pPr>
      <a:lvl7pPr marL="909996" algn="ctr" rtl="0" eaLnBrk="0" fontAlgn="base" hangingPunct="0">
        <a:spcBef>
          <a:spcPct val="0"/>
        </a:spcBef>
        <a:spcAft>
          <a:spcPct val="0"/>
        </a:spcAft>
        <a:defRPr sz="4400">
          <a:solidFill>
            <a:schemeClr val="tx2"/>
          </a:solidFill>
          <a:latin typeface="Times New Roman" pitchFamily="-112" charset="0"/>
        </a:defRPr>
      </a:lvl7pPr>
      <a:lvl8pPr marL="1364972" algn="ctr" rtl="0" eaLnBrk="0" fontAlgn="base" hangingPunct="0">
        <a:spcBef>
          <a:spcPct val="0"/>
        </a:spcBef>
        <a:spcAft>
          <a:spcPct val="0"/>
        </a:spcAft>
        <a:defRPr sz="4400">
          <a:solidFill>
            <a:schemeClr val="tx2"/>
          </a:solidFill>
          <a:latin typeface="Times New Roman" pitchFamily="-112" charset="0"/>
        </a:defRPr>
      </a:lvl8pPr>
      <a:lvl9pPr marL="1819980" algn="ctr" rtl="0" eaLnBrk="0" fontAlgn="base" hangingPunct="0">
        <a:spcBef>
          <a:spcPct val="0"/>
        </a:spcBef>
        <a:spcAft>
          <a:spcPct val="0"/>
        </a:spcAft>
        <a:defRPr sz="4400">
          <a:solidFill>
            <a:schemeClr val="tx2"/>
          </a:solidFill>
          <a:latin typeface="Times New Roman" pitchFamily="-112" charset="0"/>
        </a:defRPr>
      </a:lvl9pPr>
    </p:titleStyle>
    <p:bodyStyle>
      <a:lvl1pPr marL="341244" indent="-34124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39354" indent="-28437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37471" indent="-227503"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2476" indent="-227503" algn="l" rtl="0" eaLnBrk="0" fontAlgn="base" hangingPunct="0">
        <a:spcBef>
          <a:spcPct val="20000"/>
        </a:spcBef>
        <a:spcAft>
          <a:spcPct val="0"/>
        </a:spcAft>
        <a:buChar char="–"/>
        <a:defRPr sz="2000">
          <a:solidFill>
            <a:schemeClr val="bg1"/>
          </a:solidFill>
          <a:latin typeface="Arial"/>
          <a:ea typeface="Geneva" charset="-128"/>
          <a:cs typeface="Arial"/>
        </a:defRPr>
      </a:lvl4pPr>
      <a:lvl5pPr marL="2047459" indent="-227503"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2447"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57449"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12431"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67430" indent="-227503"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63774524"/>
      </p:ext>
    </p:extLst>
  </p:cSld>
  <p:clrMap bg1="lt1" tx1="dk1" bg2="lt2" tx2="dk2" accent1="accent1" accent2="accent2" accent3="accent3" accent4="accent4" accent5="accent5" accent6="accent6" hlink="hlink" folHlink="folHlink"/>
  <p:sldLayoutIdLst>
    <p:sldLayoutId id="2147484863" r:id="rId1"/>
    <p:sldLayoutId id="2147484864" r:id="rId2"/>
    <p:sldLayoutId id="2147484865" r:id="rId3"/>
    <p:sldLayoutId id="2147484866" r:id="rId4"/>
    <p:sldLayoutId id="2147484867" r:id="rId5"/>
    <p:sldLayoutId id="2147484868" r:id="rId6"/>
    <p:sldLayoutId id="2147484869" r:id="rId7"/>
    <p:sldLayoutId id="2147484870" r:id="rId8"/>
    <p:sldLayoutId id="2147484871" r:id="rId9"/>
    <p:sldLayoutId id="2147484872" r:id="rId10"/>
    <p:sldLayoutId id="2147484873" r:id="rId11"/>
    <p:sldLayoutId id="2147484874" r:id="rId12"/>
    <p:sldLayoutId id="214748487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4124586"/>
      </p:ext>
    </p:extLst>
  </p:cSld>
  <p:clrMap bg1="dk2" tx1="lt1" bg2="dk1" tx2="lt2" accent1="accent1" accent2="accent2" accent3="accent3" accent4="accent4" accent5="accent5" accent6="accent6" hlink="hlink" folHlink="folHlink"/>
  <p:sldLayoutIdLst>
    <p:sldLayoutId id="2147484877"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27"/>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0993" tIns="45499" rIns="90993" bIns="45499"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1/23/25</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0993" tIns="45499" rIns="90993" bIns="45499"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0993" tIns="45499" rIns="90993" bIns="45499"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3210781180"/>
      </p:ext>
    </p:extLst>
  </p:cSld>
  <p:clrMap bg1="lt1" tx1="dk1" bg2="lt2" tx2="dk2" accent1="accent1" accent2="accent2" accent3="accent3" accent4="accent4" accent5="accent5" accent6="accent6" hlink="hlink" folHlink="folHlink"/>
  <p:sldLayoutIdLst>
    <p:sldLayoutId id="2147484879" r:id="rId1"/>
    <p:sldLayoutId id="2147484880" r:id="rId2"/>
    <p:sldLayoutId id="2147484881" r:id="rId3"/>
    <p:sldLayoutId id="2147484882" r:id="rId4"/>
    <p:sldLayoutId id="2147484883" r:id="rId5"/>
    <p:sldLayoutId id="2147484884" r:id="rId6"/>
    <p:sldLayoutId id="2147484885" r:id="rId7"/>
    <p:sldLayoutId id="2147484886" r:id="rId8"/>
    <p:sldLayoutId id="2147484887" r:id="rId9"/>
    <p:sldLayoutId id="2147484888" r:id="rId10"/>
    <p:sldLayoutId id="2147484889"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4998" algn="ctr" rtl="0" fontAlgn="base">
        <a:spcBef>
          <a:spcPct val="0"/>
        </a:spcBef>
        <a:spcAft>
          <a:spcPct val="0"/>
        </a:spcAft>
        <a:defRPr sz="4400">
          <a:solidFill>
            <a:schemeClr val="tx1"/>
          </a:solidFill>
          <a:latin typeface="Calibri" charset="0"/>
          <a:ea typeface="ＭＳ Ｐゴシック" charset="0"/>
        </a:defRPr>
      </a:lvl6pPr>
      <a:lvl7pPr marL="909996" algn="ctr" rtl="0" fontAlgn="base">
        <a:spcBef>
          <a:spcPct val="0"/>
        </a:spcBef>
        <a:spcAft>
          <a:spcPct val="0"/>
        </a:spcAft>
        <a:defRPr sz="4400">
          <a:solidFill>
            <a:schemeClr val="tx1"/>
          </a:solidFill>
          <a:latin typeface="Calibri" charset="0"/>
          <a:ea typeface="ＭＳ Ｐゴシック" charset="0"/>
        </a:defRPr>
      </a:lvl7pPr>
      <a:lvl8pPr marL="1364972" algn="ctr" rtl="0" fontAlgn="base">
        <a:spcBef>
          <a:spcPct val="0"/>
        </a:spcBef>
        <a:spcAft>
          <a:spcPct val="0"/>
        </a:spcAft>
        <a:defRPr sz="4400">
          <a:solidFill>
            <a:schemeClr val="tx1"/>
          </a:solidFill>
          <a:latin typeface="Calibri" charset="0"/>
          <a:ea typeface="ＭＳ Ｐゴシック" charset="0"/>
        </a:defRPr>
      </a:lvl8pPr>
      <a:lvl9pPr marL="1819980" algn="ctr" rtl="0" fontAlgn="base">
        <a:spcBef>
          <a:spcPct val="0"/>
        </a:spcBef>
        <a:spcAft>
          <a:spcPct val="0"/>
        </a:spcAft>
        <a:defRPr sz="4400">
          <a:solidFill>
            <a:schemeClr val="tx1"/>
          </a:solidFill>
          <a:latin typeface="Calibri" charset="0"/>
          <a:ea typeface="ＭＳ Ｐゴシック" charset="0"/>
        </a:defRPr>
      </a:lvl9pPr>
    </p:titleStyle>
    <p:bodyStyle>
      <a:lvl1pPr marL="341244" indent="-341244"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39354" indent="-284372"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37471" indent="-227503"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2476"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47459" indent="-227503"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02447"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57449"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2431"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67430" indent="-227503" algn="l" defTabSz="90999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9996" rtl="0" eaLnBrk="1" latinLnBrk="0" hangingPunct="1">
        <a:defRPr sz="1800" kern="1200">
          <a:solidFill>
            <a:schemeClr val="tx1"/>
          </a:solidFill>
          <a:latin typeface="+mn-lt"/>
          <a:ea typeface="+mn-ea"/>
          <a:cs typeface="+mn-cs"/>
        </a:defRPr>
      </a:lvl1pPr>
      <a:lvl2pPr marL="454998" algn="l" defTabSz="909996" rtl="0" eaLnBrk="1" latinLnBrk="0" hangingPunct="1">
        <a:defRPr sz="1800" kern="1200">
          <a:solidFill>
            <a:schemeClr val="tx1"/>
          </a:solidFill>
          <a:latin typeface="+mn-lt"/>
          <a:ea typeface="+mn-ea"/>
          <a:cs typeface="+mn-cs"/>
        </a:defRPr>
      </a:lvl2pPr>
      <a:lvl3pPr marL="909996" algn="l" defTabSz="909996" rtl="0" eaLnBrk="1" latinLnBrk="0" hangingPunct="1">
        <a:defRPr sz="1800" kern="1200">
          <a:solidFill>
            <a:schemeClr val="tx1"/>
          </a:solidFill>
          <a:latin typeface="+mn-lt"/>
          <a:ea typeface="+mn-ea"/>
          <a:cs typeface="+mn-cs"/>
        </a:defRPr>
      </a:lvl3pPr>
      <a:lvl4pPr marL="1364972" algn="l" defTabSz="909996" rtl="0" eaLnBrk="1" latinLnBrk="0" hangingPunct="1">
        <a:defRPr sz="1800" kern="1200">
          <a:solidFill>
            <a:schemeClr val="tx1"/>
          </a:solidFill>
          <a:latin typeface="+mn-lt"/>
          <a:ea typeface="+mn-ea"/>
          <a:cs typeface="+mn-cs"/>
        </a:defRPr>
      </a:lvl4pPr>
      <a:lvl5pPr marL="1819980" algn="l" defTabSz="909996" rtl="0" eaLnBrk="1" latinLnBrk="0" hangingPunct="1">
        <a:defRPr sz="1800" kern="1200">
          <a:solidFill>
            <a:schemeClr val="tx1"/>
          </a:solidFill>
          <a:latin typeface="+mn-lt"/>
          <a:ea typeface="+mn-ea"/>
          <a:cs typeface="+mn-cs"/>
        </a:defRPr>
      </a:lvl5pPr>
      <a:lvl6pPr marL="2274953" algn="l" defTabSz="909996" rtl="0" eaLnBrk="1" latinLnBrk="0" hangingPunct="1">
        <a:defRPr sz="1800" kern="1200">
          <a:solidFill>
            <a:schemeClr val="tx1"/>
          </a:solidFill>
          <a:latin typeface="+mn-lt"/>
          <a:ea typeface="+mn-ea"/>
          <a:cs typeface="+mn-cs"/>
        </a:defRPr>
      </a:lvl6pPr>
      <a:lvl7pPr marL="2729942" algn="l" defTabSz="909996" rtl="0" eaLnBrk="1" latinLnBrk="0" hangingPunct="1">
        <a:defRPr sz="1800" kern="1200">
          <a:solidFill>
            <a:schemeClr val="tx1"/>
          </a:solidFill>
          <a:latin typeface="+mn-lt"/>
          <a:ea typeface="+mn-ea"/>
          <a:cs typeface="+mn-cs"/>
        </a:defRPr>
      </a:lvl7pPr>
      <a:lvl8pPr marL="3184932" algn="l" defTabSz="909996" rtl="0" eaLnBrk="1" latinLnBrk="0" hangingPunct="1">
        <a:defRPr sz="1800" kern="1200">
          <a:solidFill>
            <a:schemeClr val="tx1"/>
          </a:solidFill>
          <a:latin typeface="+mn-lt"/>
          <a:ea typeface="+mn-ea"/>
          <a:cs typeface="+mn-cs"/>
        </a:defRPr>
      </a:lvl8pPr>
      <a:lvl9pPr marL="3639924" algn="l" defTabSz="909996"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defTabSz="914400"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defTabSz="914400"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defTabSz="914400" fontAlgn="base">
              <a:spcBef>
                <a:spcPct val="0"/>
              </a:spcBef>
              <a:spcAft>
                <a:spcPct val="0"/>
              </a:spcAft>
              <a:defRPr/>
            </a:pPr>
            <a:fld id="{F4DCD7E4-86BC-C74E-880A-E1A4A1DC98A6}" type="slidenum">
              <a:rPr lang="en-US">
                <a:solidFill>
                  <a:srgbClr val="FFFFFF"/>
                </a:solidFill>
                <a:ea typeface="ＭＳ Ｐゴシック" charset="0"/>
              </a:rPr>
              <a:pPr defTabSz="914400"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1545577"/>
      </p:ext>
    </p:extLst>
  </p:cSld>
  <p:clrMap bg1="dk2" tx1="lt1" bg2="dk1" tx2="lt2" accent1="accent1" accent2="accent2" accent3="accent3" accent4="accent4" accent5="accent5" accent6="accent6" hlink="hlink" folHlink="folHlink"/>
  <p:sldLayoutIdLst>
    <p:sldLayoutId id="2147484891" r:id="rId1"/>
    <p:sldLayoutId id="2147484892" r:id="rId2"/>
    <p:sldLayoutId id="2147484893" r:id="rId3"/>
    <p:sldLayoutId id="2147484894" r:id="rId4"/>
    <p:sldLayoutId id="2147484895" r:id="rId5"/>
    <p:sldLayoutId id="2147484896" r:id="rId6"/>
    <p:sldLayoutId id="2147484897" r:id="rId7"/>
    <p:sldLayoutId id="2147484898" r:id="rId8"/>
    <p:sldLayoutId id="2147484899" r:id="rId9"/>
    <p:sldLayoutId id="2147484900" r:id="rId10"/>
    <p:sldLayoutId id="2147484901" r:id="rId11"/>
    <p:sldLayoutId id="214748490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7C1846C4-A05F-DE4B-A771-EC7A8985D81D}" type="slidenum">
              <a:rPr lang="en-US"/>
              <a:pPr>
                <a:defRPr/>
              </a:pPr>
              <a:t>‹#›</a:t>
            </a:fld>
            <a:endParaRPr lang="en-US"/>
          </a:p>
        </p:txBody>
      </p:sp>
    </p:spTree>
    <p:extLst>
      <p:ext uri="{BB962C8B-B14F-4D97-AF65-F5344CB8AC3E}">
        <p14:creationId xmlns:p14="http://schemas.microsoft.com/office/powerpoint/2010/main" val="1228618053"/>
      </p:ext>
    </p:extLst>
  </p:cSld>
  <p:clrMap bg1="dk2" tx1="lt1" bg2="dk1" tx2="lt2" accent1="accent1" accent2="accent2" accent3="accent3" accent4="accent4" accent5="accent5" accent6="accent6" hlink="hlink" folHlink="folHlink"/>
  <p:sldLayoutIdLst>
    <p:sldLayoutId id="214748490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latin typeface="Arial Black" pitchFamily="-105" charset="0"/>
        </a:defRPr>
      </a:lvl6pPr>
      <a:lvl7pPr marL="912825" algn="ctr" rtl="0" fontAlgn="base">
        <a:spcBef>
          <a:spcPct val="0"/>
        </a:spcBef>
        <a:spcAft>
          <a:spcPct val="0"/>
        </a:spcAft>
        <a:defRPr sz="4400">
          <a:solidFill>
            <a:schemeClr val="tx2"/>
          </a:solidFill>
          <a:latin typeface="Arial Black" pitchFamily="-105" charset="0"/>
        </a:defRPr>
      </a:lvl7pPr>
      <a:lvl8pPr marL="1369220" algn="ctr" rtl="0" fontAlgn="base">
        <a:spcBef>
          <a:spcPct val="0"/>
        </a:spcBef>
        <a:spcAft>
          <a:spcPct val="0"/>
        </a:spcAft>
        <a:defRPr sz="4400">
          <a:solidFill>
            <a:schemeClr val="tx2"/>
          </a:solidFill>
          <a:latin typeface="Arial Black" pitchFamily="-105" charset="0"/>
        </a:defRPr>
      </a:lvl8pPr>
      <a:lvl9pPr marL="1825644" algn="ctr" rtl="0" fontAlgn="base">
        <a:spcBef>
          <a:spcPct val="0"/>
        </a:spcBef>
        <a:spcAft>
          <a:spcPct val="0"/>
        </a:spcAft>
        <a:defRPr sz="4400">
          <a:solidFill>
            <a:schemeClr val="tx2"/>
          </a:solidFill>
          <a:latin typeface="Arial Black"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a:defRPr/>
            </a:pPr>
            <a:fld id="{37CB7CFC-30FD-3547-B67C-83A99B8058B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35"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BONES" pitchFamily="-110" charset="0"/>
                <a:ea typeface="ＭＳ Ｐゴシック" charset="-128"/>
                <a:cs typeface="ＭＳ Ｐゴシック" charset="-128"/>
              </a:endParaRPr>
            </a:p>
          </p:txBody>
        </p:sp>
        <p:sp>
          <p:nvSpPr>
            <p:cNvPr id="8704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1"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275" tIns="45638" rIns="91275" bIns="45638" numCol="1" anchor="b" anchorCtr="0" compatLnSpc="1">
            <a:prstTxWarp prst="textNoShape">
              <a:avLst/>
            </a:prstTxWarp>
          </a:bodyPr>
          <a:lstStyle>
            <a:lvl1pPr algn="r">
              <a:defRPr sz="1200">
                <a:solidFill>
                  <a:srgbClr val="FFFFFF"/>
                </a:solidFill>
                <a:effectLst>
                  <a:outerShdw blurRad="38100" dist="38100" dir="2700000" algn="tl">
                    <a:srgbClr val="000000"/>
                  </a:outerShdw>
                </a:effectLst>
                <a:latin typeface="Tahoma" charset="0"/>
              </a:defRPr>
            </a:lvl1pPr>
          </a:lstStyle>
          <a:p>
            <a:pPr>
              <a:defRPr/>
            </a:pPr>
            <a:fld id="{5E537FC2-20C8-674D-AFB7-C437E53F955A}" type="slidenum">
              <a:rPr lang="en-US"/>
              <a:pPr>
                <a:defRPr/>
              </a:pPr>
              <a:t>‹#›</a:t>
            </a:fld>
            <a:endParaRPr lang="en-US"/>
          </a:p>
        </p:txBody>
      </p:sp>
    </p:spTree>
    <p:extLst>
      <p:ext uri="{BB962C8B-B14F-4D97-AF65-F5344CB8AC3E}">
        <p14:creationId xmlns:p14="http://schemas.microsoft.com/office/powerpoint/2010/main" val="2511117423"/>
      </p:ext>
    </p:extLst>
  </p:cSld>
  <p:clrMap bg1="dk2" tx1="lt1" bg2="dk1" tx2="lt2" accent1="accent1" accent2="accent2" accent3="accent3" accent4="accent4" accent5="accent5" accent6="accent6" hlink="hlink" folHlink="folHlink"/>
  <p:sldLayoutIdLst>
    <p:sldLayoutId id="2147484906" r:id="rId1"/>
    <p:sldLayoutId id="214748490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305" indent="-342305"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1010" indent="-228206"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3830" indent="-228206"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0238"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66653"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3050"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79469" indent="-228206"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5E5A5061-933F-F14B-895F-C9DCF8E2AE9C}"/>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7" name="Rectangle 2">
            <a:extLst>
              <a:ext uri="{FF2B5EF4-FFF2-40B4-BE49-F238E27FC236}">
                <a16:creationId xmlns:a16="http://schemas.microsoft.com/office/drawing/2014/main" id="{4F77CD7F-B390-7841-990B-E314E391CF75}"/>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70490974"/>
      </p:ext>
    </p:extLst>
  </p:cSld>
  <p:clrMap bg1="lt1" tx1="dk1" bg2="lt2" tx2="dk2" accent1="accent1" accent2="accent2" accent3="accent3" accent4="accent4" accent5="accent5" accent6="accent6" hlink="hlink" folHlink="folHlink"/>
  <p:sldLayoutIdLst>
    <p:sldLayoutId id="2147484909" r:id="rId1"/>
    <p:sldLayoutId id="2147484910" r:id="rId2"/>
    <p:sldLayoutId id="2147484911" r:id="rId3"/>
    <p:sldLayoutId id="2147484912" r:id="rId4"/>
    <p:sldLayoutId id="2147484913" r:id="rId5"/>
    <p:sldLayoutId id="2147484914" r:id="rId6"/>
    <p:sldLayoutId id="2147484915" r:id="rId7"/>
    <p:sldLayoutId id="2147484916" r:id="rId8"/>
    <p:sldLayoutId id="2147484917" r:id="rId9"/>
    <p:sldLayoutId id="2147484918" r:id="rId10"/>
    <p:sldLayoutId id="2147484919" r:id="rId11"/>
  </p:sldLayoutIdLst>
  <p:transition/>
  <p:txStyles>
    <p:titleStyle>
      <a:lvl1pPr algn="ctr" rtl="0" eaLnBrk="0" fontAlgn="base" hangingPunct="0">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eaLnBrk="0" fontAlgn="base" hangingPunct="0">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eaLnBrk="0" fontAlgn="base" hangingPunct="0">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7F4C4E51-A582-5148-8219-45B6F4C73395}"/>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202B75B-52ED-2544-B609-66B907511D72}"/>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F7CFB04-A7B8-D44B-A68D-F52FEF203AE7}"/>
              </a:ext>
            </a:extLst>
          </p:cNvPr>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DDEA9D4-12F6-9347-A76E-68EBB04C6340}"/>
              </a:ext>
            </a:extLst>
          </p:cNvPr>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B8D602DE-1FEA-2D46-9509-ABF865D5E409}"/>
              </a:ext>
            </a:extLst>
          </p:cNvPr>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fld id="{5BB02BD3-04DF-7146-AC6E-88F8353AF397}" type="slidenum">
              <a:rPr lang="en-US" altLang="en-US"/>
              <a:pPr/>
              <a:t>‹#›</a:t>
            </a:fld>
            <a:endParaRPr lang="en-US" altLang="en-US"/>
          </a:p>
        </p:txBody>
      </p:sp>
    </p:spTree>
    <p:extLst>
      <p:ext uri="{BB962C8B-B14F-4D97-AF65-F5344CB8AC3E}">
        <p14:creationId xmlns:p14="http://schemas.microsoft.com/office/powerpoint/2010/main" val="48576492"/>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2pPr>
      <a:lvl3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3pPr>
      <a:lvl4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4pPr>
      <a:lvl5pPr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ヒラギノ角ゴ Pro W3" panose="020B0300000000000000" pitchFamily="34" charset="-128"/>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1728912"/>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64694344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C592FBE-FFB9-4122-A267-DB9F345C813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2832E69-FE4A-4F39-9AF7-2D09786174E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D485192-09FB-45C3-A7EB-563C2A31ACFC}"/>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42E003A1-A7C9-437D-8886-BC4600C4EC0E}" type="datetimeFigureOut">
              <a:rPr lang="en-US" altLang="en-US"/>
              <a:pPr/>
              <a:t>1/23/25</a:t>
            </a:fld>
            <a:endParaRPr lang="en-US" altLang="en-US"/>
          </a:p>
        </p:txBody>
      </p:sp>
      <p:sp>
        <p:nvSpPr>
          <p:cNvPr id="5" name="Footer Placeholder 4">
            <a:extLst>
              <a:ext uri="{FF2B5EF4-FFF2-40B4-BE49-F238E27FC236}">
                <a16:creationId xmlns:a16="http://schemas.microsoft.com/office/drawing/2014/main" id="{9214308D-BBA0-424B-8543-37953337465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3137C507-B716-4253-9DE5-45176452B8B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6FA3E3DA-FF86-4215-8C33-1F52CB21D180}" type="slidenum">
              <a:rPr lang="en-US" altLang="en-US"/>
              <a:pPr/>
              <a:t>‹#›</a:t>
            </a:fld>
            <a:endParaRPr lang="en-US" altLang="en-US"/>
          </a:p>
        </p:txBody>
      </p:sp>
    </p:spTree>
    <p:extLst>
      <p:ext uri="{BB962C8B-B14F-4D97-AF65-F5344CB8AC3E}">
        <p14:creationId xmlns:p14="http://schemas.microsoft.com/office/powerpoint/2010/main" val="2454276127"/>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8FB668-FAE3-7E43-955D-C26A02E5DC78}"/>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AB29A3F-F257-3C48-AE6A-CE5CDF71C68D}"/>
              </a:ext>
            </a:extLst>
          </p:cNvPr>
          <p:cNvSpPr>
            <a:spLocks noGrp="1" noChangeArrowheads="1"/>
          </p:cNvSpPr>
          <p:nvPr>
            <p:ph type="body" idx="1"/>
          </p:nvPr>
        </p:nvSpPr>
        <p:spPr bwMode="auto">
          <a:xfrm>
            <a:off x="1447800" y="1600200"/>
            <a:ext cx="72390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a:extLst>
              <a:ext uri="{FF2B5EF4-FFF2-40B4-BE49-F238E27FC236}">
                <a16:creationId xmlns:a16="http://schemas.microsoft.com/office/drawing/2014/main" id="{ECAA0D53-9772-A845-B023-5B6DEF48D397}"/>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3D52746C-29D4-DA4D-84EB-399ECF86CA95}"/>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516C0AE9-736D-3443-B467-55DE3B81038E}"/>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724678EA-7FF9-4C42-B914-06A67FE4458D}" type="slidenum">
              <a:rPr lang="en-US" altLang="en-US"/>
              <a:pPr/>
              <a:t>‹#›</a:t>
            </a:fld>
            <a:endParaRPr lang="en-US" altLang="en-US"/>
          </a:p>
        </p:txBody>
      </p:sp>
    </p:spTree>
    <p:extLst>
      <p:ext uri="{BB962C8B-B14F-4D97-AF65-F5344CB8AC3E}">
        <p14:creationId xmlns:p14="http://schemas.microsoft.com/office/powerpoint/2010/main" val="4029847639"/>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 id="2147484980" r:id="rId12"/>
    <p:sldLayoutId id="2147484981" r:id="rId13"/>
    <p:sldLayoutId id="2147484982" r:id="rId14"/>
  </p:sldLayoutIdLst>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Arial" charset="0"/>
          <a:ea typeface="Arial" charset="0"/>
          <a:cs typeface="Arial" charset="0"/>
        </a:defRPr>
      </a:lvl2pPr>
      <a:lvl3pPr algn="ctr" rtl="0" eaLnBrk="0" fontAlgn="base" hangingPunct="0">
        <a:spcBef>
          <a:spcPct val="0"/>
        </a:spcBef>
        <a:spcAft>
          <a:spcPct val="0"/>
        </a:spcAft>
        <a:defRPr sz="4400" b="1">
          <a:solidFill>
            <a:schemeClr val="tx2"/>
          </a:solidFill>
          <a:latin typeface="Arial" charset="0"/>
          <a:ea typeface="Arial" charset="0"/>
          <a:cs typeface="Arial" charset="0"/>
        </a:defRPr>
      </a:lvl3pPr>
      <a:lvl4pPr algn="ctr" rtl="0" eaLnBrk="0" fontAlgn="base" hangingPunct="0">
        <a:spcBef>
          <a:spcPct val="0"/>
        </a:spcBef>
        <a:spcAft>
          <a:spcPct val="0"/>
        </a:spcAft>
        <a:defRPr sz="4400" b="1">
          <a:solidFill>
            <a:schemeClr val="tx2"/>
          </a:solidFill>
          <a:latin typeface="Arial" charset="0"/>
          <a:ea typeface="Arial" charset="0"/>
          <a:cs typeface="Arial" charset="0"/>
        </a:defRPr>
      </a:lvl4pPr>
      <a:lvl5pPr algn="ctr" rtl="0" eaLnBrk="0" fontAlgn="base" hangingPunct="0">
        <a:spcBef>
          <a:spcPct val="0"/>
        </a:spcBef>
        <a:spcAft>
          <a:spcPct val="0"/>
        </a:spcAft>
        <a:defRPr sz="4400" b="1">
          <a:solidFill>
            <a:schemeClr val="tx2"/>
          </a:solidFill>
          <a:latin typeface="Arial" charset="0"/>
          <a:ea typeface="Arial"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lvl1pPr>
          </a:lstStyle>
          <a:p>
            <a:pPr>
              <a:defRPr/>
            </a:pPr>
            <a:fld id="{D294187F-00A1-6040-B8D4-6AA4296BE230}" type="slidenum">
              <a:rPr lang="en-US"/>
              <a:pPr>
                <a:defRPr/>
              </a:pPr>
              <a:t>‹#›</a:t>
            </a:fld>
            <a:endParaRPr lang="en-US"/>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413454"/>
      </p:ext>
    </p:extLst>
  </p:cSld>
  <p:clrMap bg1="dk2" tx1="lt1" bg2="dk1" tx2="lt2" accent1="accent1" accent2="accent2" accent3="accent3" accent4="accent4" accent5="accent5" accent6="accent6" hlink="hlink" folHlink="folHlink"/>
  <p:sldLayoutIdLst>
    <p:sldLayoutId id="2147484997" r:id="rId1"/>
    <p:sldLayoutId id="2147484998" r:id="rId2"/>
    <p:sldLayoutId id="2147484999" r:id="rId3"/>
    <p:sldLayoutId id="2147485000" r:id="rId4"/>
    <p:sldLayoutId id="2147485001" r:id="rId5"/>
    <p:sldLayoutId id="2147485002" r:id="rId6"/>
    <p:sldLayoutId id="2147485003" r:id="rId7"/>
    <p:sldLayoutId id="2147485004" r:id="rId8"/>
    <p:sldLayoutId id="2147485005" r:id="rId9"/>
    <p:sldLayoutId id="2147485006" r:id="rId10"/>
    <p:sldLayoutId id="2147485007" r:id="rId11"/>
    <p:sldLayoutId id="2147485008"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39354" indent="-28437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37471" indent="-227503"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2476" indent="-227503"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47459" indent="-227503"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2210217583"/>
      </p:ext>
    </p:extLst>
  </p:cSld>
  <p:clrMap bg1="lt1" tx1="dk1" bg2="lt2" tx2="dk2" accent1="accent1" accent2="accent2" accent3="accent3" accent4="accent4" accent5="accent5" accent6="accent6" hlink="hlink" folHlink="folHlink"/>
  <p:sldLayoutIdLst>
    <p:sldLayoutId id="2147485010" r:id="rId1"/>
    <p:sldLayoutId id="2147485011" r:id="rId2"/>
    <p:sldLayoutId id="2147485012" r:id="rId3"/>
    <p:sldLayoutId id="2147485013" r:id="rId4"/>
    <p:sldLayoutId id="2147485014" r:id="rId5"/>
    <p:sldLayoutId id="2147485015" r:id="rId6"/>
    <p:sldLayoutId id="2147485016" r:id="rId7"/>
    <p:sldLayoutId id="2147485017" r:id="rId8"/>
    <p:sldLayoutId id="2147485018" r:id="rId9"/>
    <p:sldLayoutId id="2147485019" r:id="rId10"/>
    <p:sldLayoutId id="2147485020" r:id="rId11"/>
    <p:sldLayoutId id="2147485021" r:id="rId12"/>
  </p:sldLayoutIdLst>
  <p:txStyles>
    <p:titleStyle>
      <a:lvl1pPr algn="ctr" rtl="0" eaLnBrk="0" fontAlgn="base" hangingPunct="0">
        <a:spcBef>
          <a:spcPct val="0"/>
        </a:spcBef>
        <a:spcAft>
          <a:spcPct val="0"/>
        </a:spcAft>
        <a:defRPr sz="4000" b="1">
          <a:solidFill>
            <a:srgbClr val="FFFFF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ＭＳ Ｐゴシック" charset="-128"/>
        </a:defRPr>
      </a:lvl2pPr>
      <a:lvl3pPr marL="11430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ＭＳ Ｐゴシック" charset="-128"/>
        </a:defRPr>
      </a:lvl3pPr>
      <a:lvl4pPr marL="16002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4pPr>
      <a:lvl5pPr marL="2057400" indent="-228600" algn="l" rtl="0" eaLnBrk="0" fontAlgn="base" hangingPunct="0">
        <a:spcBef>
          <a:spcPct val="20000"/>
        </a:spcBef>
        <a:spcAft>
          <a:spcPct val="0"/>
        </a:spcAft>
        <a:buChar char="»"/>
        <a:defRPr b="1">
          <a:solidFill>
            <a:srgbClr val="FFFFFF"/>
          </a:solidFill>
          <a:effectLst>
            <a:outerShdw blurRad="38100" dist="38100" dir="2700000" algn="tl">
              <a:srgbClr val="000000">
                <a:alpha val="43137"/>
              </a:srgbClr>
            </a:outerShdw>
          </a:effectLst>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EDAABA69-9F9E-F047-8221-246ED8636D26}"/>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1B70138A-F82C-FB47-91F4-6CF536DFC78D}"/>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A16CAAAC-3187-2F48-8711-41F18DCC3A27}"/>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7738F0AB-6999-4B46-997E-02879C5A16B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737E7CFE-44BB-E949-BB73-405F10081972}"/>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80"/>
                  </a:outerShdw>
                </a:effectLst>
              </a:defRPr>
            </a:lvl1pPr>
          </a:lstStyle>
          <a:p>
            <a:fld id="{A6628BD7-3478-6B47-A6CA-DC97C860312F}" type="slidenum">
              <a:rPr lang="en-US" altLang="en-US"/>
              <a:pPr/>
              <a:t>‹#›</a:t>
            </a:fld>
            <a:endParaRPr lang="en-US" altLang="en-US"/>
          </a:p>
        </p:txBody>
      </p:sp>
    </p:spTree>
    <p:extLst>
      <p:ext uri="{BB962C8B-B14F-4D97-AF65-F5344CB8AC3E}">
        <p14:creationId xmlns:p14="http://schemas.microsoft.com/office/powerpoint/2010/main" val="3281518921"/>
      </p:ext>
    </p:extLst>
  </p:cSld>
  <p:clrMap bg1="dk2" tx1="lt1" bg2="dk1" tx2="lt2" accent1="accent1" accent2="accent2" accent3="accent3" accent4="accent4" accent5="accent5" accent6="accent6" hlink="hlink" folHlink="folHlink"/>
  <p:sldLayoutIdLst>
    <p:sldLayoutId id="2147485023" r:id="rId1"/>
    <p:sldLayoutId id="2147485024" r:id="rId2"/>
    <p:sldLayoutId id="2147485025" r:id="rId3"/>
    <p:sldLayoutId id="2147485026" r:id="rId4"/>
    <p:sldLayoutId id="2147485027" r:id="rId5"/>
    <p:sldLayoutId id="2147485028" r:id="rId6"/>
    <p:sldLayoutId id="2147485029" r:id="rId7"/>
    <p:sldLayoutId id="2147485030" r:id="rId8"/>
    <p:sldLayoutId id="2147485031" r:id="rId9"/>
    <p:sldLayoutId id="2147485032" r:id="rId10"/>
    <p:sldLayoutId id="2147485033" r:id="rId11"/>
    <p:sldLayoutId id="214748503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4"/>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5"/>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6"/>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16"/>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35"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37"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7838"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0"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2"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4"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7"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778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nvGrpSpPr>
            <p:cNvPr id="77868"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sz="1800">
                  <a:solidFill>
                    <a:srgbClr val="FFFFFF"/>
                  </a:solidFill>
                  <a:latin typeface="Arial" charset="0"/>
                  <a:ea typeface="ＭＳ Ｐゴシック" charset="-128"/>
                  <a:cs typeface="ＭＳ Ｐゴシック" charset="-128"/>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Arial" charset="0"/>
              </a:defRPr>
            </a:lvl1pPr>
          </a:lstStyle>
          <a:p>
            <a:pPr>
              <a:defRPr/>
            </a:pPr>
            <a:fld id="{2347943F-820C-6D4B-8A8B-0A2D7ACE42F7}" type="slidenum">
              <a:rPr lang="en-US"/>
              <a:pPr>
                <a:defRPr/>
              </a:pPr>
              <a:t>‹#›</a:t>
            </a:fld>
            <a:endParaRPr lang="en-US"/>
          </a:p>
        </p:txBody>
      </p:sp>
    </p:spTree>
    <p:extLst>
      <p:ext uri="{BB962C8B-B14F-4D97-AF65-F5344CB8AC3E}">
        <p14:creationId xmlns:p14="http://schemas.microsoft.com/office/powerpoint/2010/main" val="746609367"/>
      </p:ext>
    </p:extLst>
  </p:cSld>
  <p:clrMap bg1="dk2" tx1="lt1" bg2="dk1" tx2="lt2" accent1="accent1" accent2="accent2" accent3="accent3" accent4="accent4" accent5="accent5" accent6="accent6" hlink="hlink" folHlink="folHlink"/>
  <p:sldLayoutIdLst>
    <p:sldLayoutId id="2147484128" r:id="rId1"/>
    <p:sldLayoutId id="2147484129"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5"/>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6"/>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3">
            <a:extLst>
              <a:ext uri="{FF2B5EF4-FFF2-40B4-BE49-F238E27FC236}">
                <a16:creationId xmlns:a16="http://schemas.microsoft.com/office/drawing/2014/main" id="{FEEDD625-6C9E-FA42-972D-6B6DD9F8C62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p>
            <a:pPr lvl="0"/>
            <a:r>
              <a:rPr lang="en-US" dirty="0"/>
              <a:t>Click to edit Master title style</a:t>
            </a:r>
          </a:p>
        </p:txBody>
      </p:sp>
      <p:sp>
        <p:nvSpPr>
          <p:cNvPr id="16387" name="Rectangle 4">
            <a:extLst>
              <a:ext uri="{FF2B5EF4-FFF2-40B4-BE49-F238E27FC236}">
                <a16:creationId xmlns:a16="http://schemas.microsoft.com/office/drawing/2014/main" id="{18DDCB45-88D2-A44B-9E26-CDDDC201EDB2}"/>
              </a:ext>
            </a:extLst>
          </p:cNvPr>
          <p:cNvSpPr>
            <a:spLocks noGrp="1" noChangeArrowheads="1"/>
          </p:cNvSpPr>
          <p:nvPr>
            <p:ph type="body" idx="1"/>
          </p:nvPr>
        </p:nvSpPr>
        <p:spPr bwMode="auto">
          <a:xfrm>
            <a:off x="381000" y="19812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7" rIns="92075" bIns="4603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5">
            <a:extLst>
              <a:ext uri="{FF2B5EF4-FFF2-40B4-BE49-F238E27FC236}">
                <a16:creationId xmlns:a16="http://schemas.microsoft.com/office/drawing/2014/main" id="{FE852A8C-70C7-EB40-BFD9-3E97B9619382}"/>
              </a:ext>
            </a:extLst>
          </p:cNvPr>
          <p:cNvSpPr>
            <a:spLocks noGrp="1" noChangeArrowheads="1"/>
          </p:cNvSpPr>
          <p:nvPr>
            <p:ph type="dt" sz="half" idx="2"/>
          </p:nvPr>
        </p:nvSpPr>
        <p:spPr bwMode="auto">
          <a:xfrm>
            <a:off x="304800" y="6248400"/>
            <a:ext cx="19050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defRPr sz="1400">
                <a:solidFill>
                  <a:srgbClr val="FFFFFF"/>
                </a:solidFill>
                <a:cs typeface="Arial" panose="020B0604020202020204" pitchFamily="34" charset="0"/>
              </a:defRPr>
            </a:lvl1pPr>
          </a:lstStyle>
          <a:p>
            <a:fld id="{47464E70-CDC8-EA46-A320-EE247D230C6C}" type="datetime1">
              <a:rPr lang="en-US" altLang="en-US"/>
              <a:pPr/>
              <a:t>1/23/25</a:t>
            </a:fld>
            <a:endParaRPr lang="en-US" altLang="en-US"/>
          </a:p>
        </p:txBody>
      </p:sp>
      <p:sp>
        <p:nvSpPr>
          <p:cNvPr id="1030" name="Rectangle 6">
            <a:extLst>
              <a:ext uri="{FF2B5EF4-FFF2-40B4-BE49-F238E27FC236}">
                <a16:creationId xmlns:a16="http://schemas.microsoft.com/office/drawing/2014/main" id="{AF36C8A3-04FD-3844-B9B4-C76540FF37BD}"/>
              </a:ext>
            </a:extLst>
          </p:cNvPr>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2075" tIns="46037" rIns="92075" bIns="46037" numCol="1" anchor="ctr" anchorCtr="0" compatLnSpc="1">
            <a:prstTxWarp prst="textNoShape">
              <a:avLst/>
            </a:prstTxWarp>
          </a:bodyPr>
          <a:lstStyle>
            <a:lvl1pPr algn="ctr">
              <a:defRPr sz="1400">
                <a:solidFill>
                  <a:srgbClr val="FFFFFF"/>
                </a:solidFill>
                <a:latin typeface="+mn-lt"/>
                <a:ea typeface="+mn-ea"/>
                <a:cs typeface="+mn-cs"/>
              </a:defRPr>
            </a:lvl1pPr>
          </a:lstStyle>
          <a:p>
            <a:pPr>
              <a:defRPr/>
            </a:pPr>
            <a:endParaRPr lang="en-US"/>
          </a:p>
        </p:txBody>
      </p:sp>
      <p:sp>
        <p:nvSpPr>
          <p:cNvPr id="1031" name="Rectangle 7">
            <a:extLst>
              <a:ext uri="{FF2B5EF4-FFF2-40B4-BE49-F238E27FC236}">
                <a16:creationId xmlns:a16="http://schemas.microsoft.com/office/drawing/2014/main" id="{8D0A938D-2633-6641-8851-EA111285528B}"/>
              </a:ext>
            </a:extLst>
          </p:cNvPr>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none" lIns="92075" tIns="46037" rIns="92075" bIns="46037" numCol="1" anchor="ctr" anchorCtr="0" compatLnSpc="1">
            <a:prstTxWarp prst="textNoShape">
              <a:avLst/>
            </a:prstTxWarp>
          </a:bodyPr>
          <a:lstStyle>
            <a:lvl1pPr algn="r">
              <a:defRPr sz="1400">
                <a:solidFill>
                  <a:srgbClr val="FFFFFF"/>
                </a:solidFill>
                <a:cs typeface="Arial" panose="020B0604020202020204" pitchFamily="34" charset="0"/>
              </a:defRPr>
            </a:lvl1pPr>
          </a:lstStyle>
          <a:p>
            <a:fld id="{FFCC470A-EADC-9D40-ACB2-AC3E76D0355C}" type="slidenum">
              <a:rPr lang="en-US" altLang="en-US"/>
              <a:pPr/>
              <a:t>‹#›</a:t>
            </a:fld>
            <a:endParaRPr lang="en-US" altLang="en-US"/>
          </a:p>
        </p:txBody>
      </p:sp>
    </p:spTree>
    <p:extLst>
      <p:ext uri="{BB962C8B-B14F-4D97-AF65-F5344CB8AC3E}">
        <p14:creationId xmlns:p14="http://schemas.microsoft.com/office/powerpoint/2010/main" val="2920298613"/>
      </p:ext>
    </p:extLst>
  </p:cSld>
  <p:clrMap bg1="dk2" tx1="lt1" bg2="dk1" tx2="lt2" accent1="accent1" accent2="accent2" accent3="accent3" accent4="accent4" accent5="accent5" accent6="accent6" hlink="hlink" folHlink="folHlink"/>
  <p:sldLayoutIdLst>
    <p:sldLayoutId id="2147485036" r:id="rId1"/>
  </p:sldLayoutIdLst>
  <p:txStyles>
    <p:titleStyle>
      <a:lvl1pPr algn="ctr" rtl="0" eaLnBrk="0" fontAlgn="base" hangingPunct="0">
        <a:lnSpc>
          <a:spcPct val="70000"/>
        </a:lnSpc>
        <a:spcBef>
          <a:spcPct val="0"/>
        </a:spcBef>
        <a:spcAft>
          <a:spcPct val="0"/>
        </a:spcAft>
        <a:defRPr sz="48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2pPr>
      <a:lvl3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3pPr>
      <a:lvl4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4pPr>
      <a:lvl5pPr algn="ctr" rtl="0" eaLnBrk="0" fontAlgn="base" hangingPunct="0">
        <a:lnSpc>
          <a:spcPct val="70000"/>
        </a:lnSpc>
        <a:spcBef>
          <a:spcPct val="0"/>
        </a:spcBef>
        <a:spcAft>
          <a:spcPct val="0"/>
        </a:spcAft>
        <a:defRPr sz="4800" b="1">
          <a:solidFill>
            <a:schemeClr val="tx2"/>
          </a:solidFill>
          <a:latin typeface="Arial" charset="0"/>
          <a:ea typeface="ＭＳ Ｐゴシック" charset="-128"/>
          <a:cs typeface="Arial" charset="0"/>
        </a:defRPr>
      </a:lvl5pPr>
      <a:lvl6pPr marL="457200" algn="l" rtl="0" fontAlgn="base">
        <a:lnSpc>
          <a:spcPct val="70000"/>
        </a:lnSpc>
        <a:spcBef>
          <a:spcPct val="0"/>
        </a:spcBef>
        <a:spcAft>
          <a:spcPct val="0"/>
        </a:spcAft>
        <a:defRPr sz="4800" b="1">
          <a:solidFill>
            <a:schemeClr val="tx2"/>
          </a:solidFill>
          <a:latin typeface="Arial Narrow" pitchFamily="34" charset="0"/>
        </a:defRPr>
      </a:lvl6pPr>
      <a:lvl7pPr marL="914400" algn="l" rtl="0" fontAlgn="base">
        <a:lnSpc>
          <a:spcPct val="70000"/>
        </a:lnSpc>
        <a:spcBef>
          <a:spcPct val="0"/>
        </a:spcBef>
        <a:spcAft>
          <a:spcPct val="0"/>
        </a:spcAft>
        <a:defRPr sz="4800" b="1">
          <a:solidFill>
            <a:schemeClr val="tx2"/>
          </a:solidFill>
          <a:latin typeface="Arial Narrow" pitchFamily="34" charset="0"/>
        </a:defRPr>
      </a:lvl7pPr>
      <a:lvl8pPr marL="1371600" algn="l" rtl="0" fontAlgn="base">
        <a:lnSpc>
          <a:spcPct val="70000"/>
        </a:lnSpc>
        <a:spcBef>
          <a:spcPct val="0"/>
        </a:spcBef>
        <a:spcAft>
          <a:spcPct val="0"/>
        </a:spcAft>
        <a:defRPr sz="4800" b="1">
          <a:solidFill>
            <a:schemeClr val="tx2"/>
          </a:solidFill>
          <a:latin typeface="Arial Narrow" pitchFamily="34" charset="0"/>
        </a:defRPr>
      </a:lvl8pPr>
      <a:lvl9pPr marL="1828800" algn="l" rtl="0" fontAlgn="base">
        <a:lnSpc>
          <a:spcPct val="70000"/>
        </a:lnSpc>
        <a:spcBef>
          <a:spcPct val="0"/>
        </a:spcBef>
        <a:spcAft>
          <a:spcPct val="0"/>
        </a:spcAft>
        <a:defRPr sz="48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65000"/>
        <a:buFont typeface="Wingdings" pitchFamily="2" charset="2"/>
        <a:buChar char="u"/>
        <a:defRPr sz="26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65000"/>
        <a:buFont typeface="Wingdings" pitchFamily="2" charset="2"/>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100000"/>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hlink"/>
        </a:buClr>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000005"/>
        </a:solidFill>
        <a:effectLst/>
      </p:bgPr>
    </p:bg>
    <p:spTree>
      <p:nvGrpSpPr>
        <p:cNvPr id="1" name=""/>
        <p:cNvGrpSpPr/>
        <p:nvPr/>
      </p:nvGrpSpPr>
      <p:grpSpPr>
        <a:xfrm>
          <a:off x="0" y="0"/>
          <a:ext cx="0" cy="0"/>
          <a:chOff x="0" y="0"/>
          <a:chExt cx="0" cy="0"/>
        </a:xfrm>
      </p:grpSpPr>
      <p:sp>
        <p:nvSpPr>
          <p:cNvPr id="39978" name="Rectangle 42">
            <a:extLst>
              <a:ext uri="{FF2B5EF4-FFF2-40B4-BE49-F238E27FC236}">
                <a16:creationId xmlns:a16="http://schemas.microsoft.com/office/drawing/2014/main" id="{FE35723D-5D20-ED43-BA1D-023B9F989641}"/>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9979" name="Rectangle 43">
            <a:extLst>
              <a:ext uri="{FF2B5EF4-FFF2-40B4-BE49-F238E27FC236}">
                <a16:creationId xmlns:a16="http://schemas.microsoft.com/office/drawing/2014/main" id="{1CB46413-B52B-D440-AF48-BEA17CDED08E}"/>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9980" name="Rectangle 44">
            <a:extLst>
              <a:ext uri="{FF2B5EF4-FFF2-40B4-BE49-F238E27FC236}">
                <a16:creationId xmlns:a16="http://schemas.microsoft.com/office/drawing/2014/main" id="{5B32B7CD-F933-B749-B8A9-17FBEE3667A4}"/>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1" name="Rectangle 45">
            <a:extLst>
              <a:ext uri="{FF2B5EF4-FFF2-40B4-BE49-F238E27FC236}">
                <a16:creationId xmlns:a16="http://schemas.microsoft.com/office/drawing/2014/main" id="{FB30A7C5-FF3A-9A48-8765-A6D24A42009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Arial" charset="0"/>
                <a:ea typeface="Arial" charset="0"/>
                <a:cs typeface="Arial" charset="0"/>
              </a:defRPr>
            </a:lvl1pPr>
          </a:lstStyle>
          <a:p>
            <a:pPr>
              <a:defRPr/>
            </a:pPr>
            <a:endParaRPr lang="en-US"/>
          </a:p>
        </p:txBody>
      </p:sp>
      <p:sp>
        <p:nvSpPr>
          <p:cNvPr id="39982" name="Rectangle 46">
            <a:extLst>
              <a:ext uri="{FF2B5EF4-FFF2-40B4-BE49-F238E27FC236}">
                <a16:creationId xmlns:a16="http://schemas.microsoft.com/office/drawing/2014/main" id="{7FE69A7F-C7D5-D348-8F2A-97C2F6296EC4}"/>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effectLst>
                  <a:outerShdw blurRad="38100" dist="38100" dir="2700000" algn="tl">
                    <a:srgbClr val="000080"/>
                  </a:outerShdw>
                </a:effectLst>
              </a:defRPr>
            </a:lvl1pPr>
          </a:lstStyle>
          <a:p>
            <a:fld id="{008EBEAA-2899-6B49-96ED-C1F3860FD434}" type="slidenum">
              <a:rPr lang="en-US" altLang="en-US"/>
              <a:pPr/>
              <a:t>‹#›</a:t>
            </a:fld>
            <a:endParaRPr lang="en-US" altLang="en-US"/>
          </a:p>
        </p:txBody>
      </p:sp>
    </p:spTree>
    <p:extLst>
      <p:ext uri="{BB962C8B-B14F-4D97-AF65-F5344CB8AC3E}">
        <p14:creationId xmlns:p14="http://schemas.microsoft.com/office/powerpoint/2010/main" val="4251939672"/>
      </p:ext>
    </p:extLst>
  </p:cSld>
  <p:clrMap bg1="dk2" tx1="lt1" bg2="dk1" tx2="lt2" accent1="accent1" accent2="accent2" accent3="accent3" accent4="accent4" accent5="accent5" accent6="accent6" hlink="hlink" folHlink="folHlink"/>
  <p:sldLayoutIdLst>
    <p:sldLayoutId id="2147485038"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Arial" charset="0"/>
          <a:cs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3"/>
        </a:buBlip>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4"/>
        </a:buBlip>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5"/>
        </a:buBlip>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SzPct val="90000"/>
        <a:buFont typeface="Wingdings" charset="2"/>
        <a:buBlip>
          <a:blip r:embed="rId5"/>
        </a:buBlip>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8" name="Group 2">
            <a:extLst>
              <a:ext uri="{FF2B5EF4-FFF2-40B4-BE49-F238E27FC236}">
                <a16:creationId xmlns:a16="http://schemas.microsoft.com/office/drawing/2014/main" id="{64B9F9B6-5D65-C444-9693-EAFE932E126D}"/>
              </a:ext>
            </a:extLst>
          </p:cNvPr>
          <p:cNvGrpSpPr>
            <a:grpSpLocks/>
          </p:cNvGrpSpPr>
          <p:nvPr/>
        </p:nvGrpSpPr>
        <p:grpSpPr bwMode="auto">
          <a:xfrm>
            <a:off x="0" y="0"/>
            <a:ext cx="7242175" cy="1981200"/>
            <a:chOff x="0" y="0"/>
            <a:chExt cx="4562" cy="1248"/>
          </a:xfrm>
        </p:grpSpPr>
        <p:sp>
          <p:nvSpPr>
            <p:cNvPr id="4099" name="Freeform 3">
              <a:extLst>
                <a:ext uri="{FF2B5EF4-FFF2-40B4-BE49-F238E27FC236}">
                  <a16:creationId xmlns:a16="http://schemas.microsoft.com/office/drawing/2014/main" id="{83F2272B-0ED0-BB4F-927F-5843BA6262E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sp>
          <p:nvSpPr>
            <p:cNvPr id="4100" name="Freeform 4">
              <a:extLst>
                <a:ext uri="{FF2B5EF4-FFF2-40B4-BE49-F238E27FC236}">
                  <a16:creationId xmlns:a16="http://schemas.microsoft.com/office/drawing/2014/main" id="{C6C20754-241D-0847-8704-2E266DCA36E6}"/>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a:p>
          </p:txBody>
        </p:sp>
      </p:grpSp>
      <p:sp>
        <p:nvSpPr>
          <p:cNvPr id="4101" name="Rectangle 5">
            <a:extLst>
              <a:ext uri="{FF2B5EF4-FFF2-40B4-BE49-F238E27FC236}">
                <a16:creationId xmlns:a16="http://schemas.microsoft.com/office/drawing/2014/main" id="{D709B1AB-47EB-E04C-B1D9-AAAF1146455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2" name="Rectangle 6">
            <a:extLst>
              <a:ext uri="{FF2B5EF4-FFF2-40B4-BE49-F238E27FC236}">
                <a16:creationId xmlns:a16="http://schemas.microsoft.com/office/drawing/2014/main" id="{43797E24-6683-AF43-B4DB-CB0B7103618E}"/>
              </a:ext>
            </a:extLst>
          </p:cNvPr>
          <p:cNvSpPr>
            <a:spLocks noGrp="1" noChangeArrowheads="1"/>
          </p:cNvSpPr>
          <p:nvPr>
            <p:ph type="body" idx="1"/>
          </p:nvPr>
        </p:nvSpPr>
        <p:spPr bwMode="auto">
          <a:xfrm>
            <a:off x="457200" y="1600200"/>
            <a:ext cx="82296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3" name="Rectangle 7">
            <a:extLst>
              <a:ext uri="{FF2B5EF4-FFF2-40B4-BE49-F238E27FC236}">
                <a16:creationId xmlns:a16="http://schemas.microsoft.com/office/drawing/2014/main" id="{9EDCB25A-F4A6-1F43-AD82-0312A6CF4379}"/>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4104" name="Rectangle 8">
            <a:extLst>
              <a:ext uri="{FF2B5EF4-FFF2-40B4-BE49-F238E27FC236}">
                <a16:creationId xmlns:a16="http://schemas.microsoft.com/office/drawing/2014/main" id="{CF1876EB-17F2-214D-9CDA-421DCC7AC24E}"/>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4105" name="Rectangle 9">
            <a:extLst>
              <a:ext uri="{FF2B5EF4-FFF2-40B4-BE49-F238E27FC236}">
                <a16:creationId xmlns:a16="http://schemas.microsoft.com/office/drawing/2014/main" id="{06E23A21-46C2-B24D-B769-10BDA602CB1D}"/>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27E2CCAE-4989-DB4C-A667-080936F9B258}" type="slidenum">
              <a:rPr lang="en-US" altLang="en-US"/>
              <a:pPr/>
              <a:t>‹#›</a:t>
            </a:fld>
            <a:endParaRPr lang="en-US" altLang="en-US"/>
          </a:p>
        </p:txBody>
      </p:sp>
    </p:spTree>
    <p:extLst>
      <p:ext uri="{BB962C8B-B14F-4D97-AF65-F5344CB8AC3E}">
        <p14:creationId xmlns:p14="http://schemas.microsoft.com/office/powerpoint/2010/main" val="3906925068"/>
      </p:ext>
    </p:extLst>
  </p:cSld>
  <p:clrMap bg1="dk2" tx1="lt1" bg2="dk1" tx2="lt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ransition>
    <p:fade/>
  </p:transition>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2770839"/>
      </p:ext>
    </p:extLst>
  </p:cSld>
  <p:clrMap bg1="lt1" tx1="dk1" bg2="lt2" tx2="dk2" accent1="accent1" accent2="accent2" accent3="accent3" accent4="accent4" accent5="accent5" accent6="accent6" hlink="hlink" folHlink="folHlink"/>
  <p:sldLayoutIdLst>
    <p:sldLayoutId id="2147485064" r:id="rId1"/>
    <p:sldLayoutId id="2147485065" r:id="rId2"/>
    <p:sldLayoutId id="2147485066" r:id="rId3"/>
    <p:sldLayoutId id="2147485067" r:id="rId4"/>
    <p:sldLayoutId id="2147485068" r:id="rId5"/>
    <p:sldLayoutId id="2147485069" r:id="rId6"/>
    <p:sldLayoutId id="2147485070" r:id="rId7"/>
    <p:sldLayoutId id="2147485071" r:id="rId8"/>
    <p:sldLayoutId id="2147485072" r:id="rId9"/>
    <p:sldLayoutId id="2147485073" r:id="rId10"/>
    <p:sldLayoutId id="2147485074" r:id="rId11"/>
    <p:sldLayoutId id="2147485075"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3636572184"/>
      </p:ext>
    </p:extLst>
  </p:cSld>
  <p:clrMap bg1="lt1" tx1="dk1" bg2="lt2" tx2="dk2" accent1="accent1" accent2="accent2" accent3="accent3" accent4="accent4" accent5="accent5" accent6="accent6" hlink="hlink" folHlink="folHlink"/>
  <p:sldLayoutIdLst>
    <p:sldLayoutId id="2147485077" r:id="rId1"/>
    <p:sldLayoutId id="2147485078" r:id="rId2"/>
    <p:sldLayoutId id="2147485079" r:id="rId3"/>
    <p:sldLayoutId id="2147485080" r:id="rId4"/>
    <p:sldLayoutId id="2147485081" r:id="rId5"/>
    <p:sldLayoutId id="2147485082" r:id="rId6"/>
    <p:sldLayoutId id="2147485083" r:id="rId7"/>
    <p:sldLayoutId id="2147485084" r:id="rId8"/>
    <p:sldLayoutId id="2147485085" r:id="rId9"/>
    <p:sldLayoutId id="2147485086" r:id="rId10"/>
    <p:sldLayoutId id="214748508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a:defRPr/>
            </a:pPr>
            <a:fld id="{2CF40760-7F23-A545-8896-2D6004A6E73F}" type="slidenum">
              <a:rPr lang="en-US"/>
              <a:pPr>
                <a:defRPr/>
              </a:pPr>
              <a:t>‹#›</a:t>
            </a:fld>
            <a:endParaRPr lang="en-US"/>
          </a:p>
        </p:txBody>
      </p:sp>
    </p:spTree>
    <p:extLst>
      <p:ext uri="{BB962C8B-B14F-4D97-AF65-F5344CB8AC3E}">
        <p14:creationId xmlns:p14="http://schemas.microsoft.com/office/powerpoint/2010/main" val="85346327"/>
      </p:ext>
    </p:extLst>
  </p:cSld>
  <p:clrMap bg1="lt1" tx1="dk1" bg2="lt2" tx2="dk2" accent1="accent1" accent2="accent2" accent3="accent3" accent4="accent4" accent5="accent5" accent6="accent6" hlink="hlink" folHlink="folHlink"/>
  <p:sldLayoutIdLst>
    <p:sldLayoutId id="2147484131"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6626" name="Group 1026"/>
          <p:cNvGrpSpPr>
            <a:grpSpLocks/>
          </p:cNvGrpSpPr>
          <p:nvPr/>
        </p:nvGrpSpPr>
        <p:grpSpPr bwMode="auto">
          <a:xfrm>
            <a:off x="0" y="0"/>
            <a:ext cx="9144000" cy="6856413"/>
            <a:chOff x="0" y="0"/>
            <a:chExt cx="5760" cy="4319"/>
          </a:xfrm>
        </p:grpSpPr>
        <p:sp>
          <p:nvSpPr>
            <p:cNvPr id="73731" name="Freeform 1027"/>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2" name="Freeform 1028"/>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33" name="Freeform 1029"/>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35" name="Freeform 1030"/>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5" name="Freeform 1031"/>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26637" name="Freeform 1032"/>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26638" name="Freeform 1033"/>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38" name="Freeform 1034"/>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0" name="Freeform 1035"/>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0" name="Freeform 1036"/>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2" name="Freeform 1037"/>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2" name="Freeform 1038"/>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4" name="Freeform 1039"/>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4" name="Freeform 1040"/>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5" name="Freeform 1041"/>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46" name="Freeform 1042"/>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48" name="Freeform 1043"/>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48" name="Freeform 1044"/>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0" name="Freeform 1045"/>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0" name="Freeform 1046"/>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1" name="Freeform 1047"/>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ea typeface="ＭＳ Ｐゴシック" charset="-128"/>
                <a:cs typeface="ＭＳ Ｐゴシック" charset="-128"/>
              </a:endParaRPr>
            </a:p>
          </p:txBody>
        </p:sp>
        <p:sp>
          <p:nvSpPr>
            <p:cNvPr id="73752" name="Freeform 1048"/>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4" name="Freeform 1049"/>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4" name="Freeform 1050"/>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55" name="Freeform 1051"/>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7" name="Freeform 1052"/>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7" name="Freeform 1053"/>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26659" name="Freeform 1054"/>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73759" name="Freeform 1055"/>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0" name="Freeform 1056"/>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1" name="Freeform 1057"/>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2" name="Freeform 1058"/>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3" name="Freeform 1059"/>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4" name="Freeform 1060"/>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5" name="Freeform 1061"/>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6" name="Freeform 1062"/>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nvGrpSpPr>
            <p:cNvPr id="26668" name="Group 1063"/>
            <p:cNvGrpSpPr>
              <a:grpSpLocks/>
            </p:cNvGrpSpPr>
            <p:nvPr userDrawn="1"/>
          </p:nvGrpSpPr>
          <p:grpSpPr bwMode="auto">
            <a:xfrm>
              <a:off x="0" y="1632"/>
              <a:ext cx="5758" cy="1858"/>
              <a:chOff x="0" y="1632"/>
              <a:chExt cx="5758" cy="1858"/>
            </a:xfrm>
          </p:grpSpPr>
          <p:sp>
            <p:nvSpPr>
              <p:cNvPr id="73768" name="Freeform 1064"/>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sp>
            <p:nvSpPr>
              <p:cNvPr id="73769" name="Freeform 1065"/>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ea typeface="ＭＳ Ｐゴシック" charset="-128"/>
                  <a:cs typeface="ＭＳ Ｐゴシック" charset="-128"/>
                </a:endParaRPr>
              </a:p>
            </p:txBody>
          </p:sp>
        </p:grpSp>
      </p:grpSp>
      <p:sp>
        <p:nvSpPr>
          <p:cNvPr id="73770" name="Rectangle 1066"/>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71" name="Rectangle 1067"/>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72" name="Rectangle 1068"/>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3" name="Rectangle 106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solidFill>
                <a:srgbClr val="FFFFFF"/>
              </a:solidFill>
            </a:endParaRPr>
          </a:p>
        </p:txBody>
      </p:sp>
      <p:sp>
        <p:nvSpPr>
          <p:cNvPr id="73774" name="Rectangle 107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effectLst>
                  <a:outerShdw blurRad="38100" dist="38100" dir="2700000" algn="tl">
                    <a:srgbClr val="000000"/>
                  </a:outerShdw>
                </a:effectLst>
                <a:latin typeface="Arial" charset="0"/>
              </a:defRPr>
            </a:lvl1pPr>
          </a:lstStyle>
          <a:p>
            <a:pPr>
              <a:defRPr/>
            </a:pPr>
            <a:fld id="{0CE7E630-E40A-2543-9DAD-81B2781F35D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6882518"/>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2"/>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3"/>
        </a:buBlip>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4"/>
        </a:buBlip>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folHlink"/>
        </a:buClr>
        <a:buSzPct val="90000"/>
        <a:buFont typeface="Wingdings" pitchFamily="-108" charset="2"/>
        <a:buBlip>
          <a:blip r:embed="rId14"/>
        </a:buBlip>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a:defRPr/>
            </a:pPr>
            <a:fld id="{9E716397-95F6-7347-99C1-7858D3F385CC}" type="slidenum">
              <a:rPr lang="en-US"/>
              <a:pPr>
                <a:defRPr/>
              </a:pPr>
              <a:t>‹#›</a:t>
            </a:fld>
            <a:endParaRPr lang="en-US"/>
          </a:p>
        </p:txBody>
      </p:sp>
    </p:spTree>
    <p:extLst>
      <p:ext uri="{BB962C8B-B14F-4D97-AF65-F5344CB8AC3E}">
        <p14:creationId xmlns:p14="http://schemas.microsoft.com/office/powerpoint/2010/main" val="3294759162"/>
      </p:ext>
    </p:extLst>
  </p:cSld>
  <p:clrMap bg1="dk2" tx1="lt1" bg2="dk1" tx2="lt2" accent1="accent1" accent2="accent2" accent3="accent3" accent4="accent4" accent5="accent5" accent6="accent6" hlink="hlink" folHlink="folHlink"/>
  <p:sldLayoutIdLst>
    <p:sldLayoutId id="21474841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2058" tIns="41029" rIns="82058" bIns="41029" anchor="ctr"/>
          <a:lstStyle/>
          <a:p>
            <a:endParaRPr lang="en-US">
              <a:solidFill>
                <a:srgbClr val="000000"/>
              </a:solidFill>
              <a:cs typeface="MS Gothic" charset="0"/>
            </a:endParaRPr>
          </a:p>
        </p:txBody>
      </p:sp>
      <p:sp>
        <p:nvSpPr>
          <p:cNvPr id="1026" name="Text Box 2"/>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algn="ctr" eaLnBrk="1" hangingPunct="1">
              <a:spcBef>
                <a:spcPts val="500"/>
              </a:spcBef>
              <a:buClr>
                <a:srgbClr val="FFFFFF"/>
              </a:buClr>
              <a:buFont typeface="Arial" charset="0"/>
              <a:buNone/>
              <a:defRPr/>
            </a:pPr>
            <a:r>
              <a:rPr lang="en-GB" sz="800" b="1">
                <a:solidFill>
                  <a:srgbClr val="FFFFFF"/>
                </a:solidFill>
                <a:latin typeface="Arial" charset="0"/>
                <a:cs typeface="MS Gothic" charset="0"/>
              </a:rPr>
              <a:t>© </a:t>
            </a:r>
            <a:r>
              <a:rPr lang="en-GB" sz="900" b="1">
                <a:solidFill>
                  <a:srgbClr val="FFFFFF"/>
                </a:solidFill>
                <a:latin typeface="Arial" charset="0"/>
                <a:cs typeface="MS Gothic" charset="0"/>
              </a:rPr>
              <a:t>2006</a:t>
            </a:r>
            <a:r>
              <a:rPr lang="en-GB" sz="800" b="1">
                <a:solidFill>
                  <a:srgbClr val="FFFFFF"/>
                </a:solidFill>
                <a:latin typeface="Arial" charset="0"/>
                <a:cs typeface="MS Gothic" charset="0"/>
              </a:rPr>
              <a:t> TBBMI</a:t>
            </a:r>
          </a:p>
        </p:txBody>
      </p:sp>
      <p:sp>
        <p:nvSpPr>
          <p:cNvPr id="64516" name="Rectangle 3"/>
          <p:cNvSpPr>
            <a:spLocks noChangeArrowheads="1"/>
          </p:cNvSpPr>
          <p:nvPr/>
        </p:nvSpPr>
        <p:spPr bwMode="auto">
          <a:xfrm>
            <a:off x="7848600" y="6546850"/>
            <a:ext cx="665163" cy="223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66" tIns="41998" rIns="80766" bIns="41998" anchor="ctr">
            <a:spAutoFit/>
          </a:bodyPr>
          <a:lstStyle/>
          <a:p>
            <a:pPr algn="ctr">
              <a:buClr>
                <a:srgbClr val="FFFFFF"/>
              </a:buClr>
              <a:buFont typeface="Comic Sans MS"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sz="900" b="1">
                <a:solidFill>
                  <a:srgbClr val="FFFFFF"/>
                </a:solidFill>
                <a:latin typeface="Comic Sans MS" charset="0"/>
                <a:cs typeface="MS Gothic" charset="0"/>
              </a:rPr>
              <a:t>9.65.08.</a:t>
            </a:r>
          </a:p>
        </p:txBody>
      </p:sp>
      <p:sp>
        <p:nvSpPr>
          <p:cNvPr id="64517" name="Rectangle 4"/>
          <p:cNvSpPr>
            <a:spLocks noChangeArrowheads="1"/>
          </p:cNvSpPr>
          <p:nvPr/>
        </p:nvSpPr>
        <p:spPr bwMode="auto">
          <a:xfrm>
            <a:off x="461963" y="106363"/>
            <a:ext cx="4060825"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1104" tIns="45552" rIns="91104" bIns="45552">
            <a:spAutoFit/>
          </a:bodyPr>
          <a:lstStyle/>
          <a:p>
            <a:pPr>
              <a:lnSpc>
                <a:spcPct val="125000"/>
              </a:lnSpc>
              <a:spcBef>
                <a:spcPts val="1350"/>
              </a:spcBef>
              <a:buClr>
                <a:srgbClr val="FFFF00"/>
              </a:buClr>
              <a:buFont typeface="Helvetica"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pPr>
            <a:r>
              <a:rPr lang="en-GB" b="1">
                <a:solidFill>
                  <a:srgbClr val="FFFF00"/>
                </a:solidFill>
                <a:latin typeface="Helvetica" charset="0"/>
                <a:cs typeface="MS Gothic" charset="0"/>
              </a:rPr>
              <a:t>The  New Testament          Comes Together</a:t>
            </a:r>
          </a:p>
        </p:txBody>
      </p:sp>
    </p:spTree>
    <p:extLst>
      <p:ext uri="{BB962C8B-B14F-4D97-AF65-F5344CB8AC3E}">
        <p14:creationId xmlns:p14="http://schemas.microsoft.com/office/powerpoint/2010/main" val="3980306756"/>
      </p:ext>
    </p:extLst>
  </p:cSld>
  <p:clrMap bg1="lt1" tx1="dk1" bg2="lt2" tx2="dk2" accent1="accent1" accent2="accent2" accent3="accent3" accent4="accent4" accent5="accent5" accent6="accent6" hlink="hlink" folHlink="folHlink"/>
  <p:sldLayoutIdLst>
    <p:sldLayoutId id="2147484146" r:id="rId1"/>
    <p:sldLayoutId id="2147484147" r:id="rId2"/>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64.xml"/></Relationships>
</file>

<file path=ppt/slides/_rels/slide10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1.xml"/><Relationship Id="rId1" Type="http://schemas.openxmlformats.org/officeDocument/2006/relationships/slideLayout" Target="../slideLayouts/slideLayout24.xml"/><Relationship Id="rId4" Type="http://schemas.openxmlformats.org/officeDocument/2006/relationships/image" Target="../media/image80.jpeg"/></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10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3.xml"/><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0.xml"/><Relationship Id="rId1" Type="http://schemas.openxmlformats.org/officeDocument/2006/relationships/themeOverride" Target="../theme/themeOverride9.xml"/><Relationship Id="rId5" Type="http://schemas.openxmlformats.org/officeDocument/2006/relationships/image" Target="../media/image86.jpeg"/><Relationship Id="rId4" Type="http://schemas.openxmlformats.org/officeDocument/2006/relationships/image" Target="../media/image85.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0.xml"/><Relationship Id="rId1" Type="http://schemas.openxmlformats.org/officeDocument/2006/relationships/themeOverride" Target="../theme/themeOverride10.xml"/><Relationship Id="rId5" Type="http://schemas.openxmlformats.org/officeDocument/2006/relationships/image" Target="../media/image88.jpeg"/><Relationship Id="rId4" Type="http://schemas.openxmlformats.org/officeDocument/2006/relationships/image" Target="../media/image87.jpe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2.xml"/><Relationship Id="rId1" Type="http://schemas.openxmlformats.org/officeDocument/2006/relationships/slideLayout" Target="../slideLayouts/slideLayout54.xml"/></Relationships>
</file>

<file path=ppt/slides/_rels/slide1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4.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5.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1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8.xml"/><Relationship Id="rId1" Type="http://schemas.openxmlformats.org/officeDocument/2006/relationships/slideLayout" Target="../slideLayouts/slideLayout7.xml"/><Relationship Id="rId5" Type="http://schemas.openxmlformats.org/officeDocument/2006/relationships/image" Target="../media/image95.wmf"/><Relationship Id="rId4" Type="http://schemas.openxmlformats.org/officeDocument/2006/relationships/image" Target="../media/image94.jpe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33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0.xml"/><Relationship Id="rId1" Type="http://schemas.openxmlformats.org/officeDocument/2006/relationships/slideLayout" Target="../slideLayouts/slideLayout333.xml"/></Relationships>
</file>

<file path=ppt/slides/_rels/slide1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1.xml"/><Relationship Id="rId1" Type="http://schemas.openxmlformats.org/officeDocument/2006/relationships/slideLayout" Target="../slideLayouts/slideLayout333.xml"/></Relationships>
</file>

<file path=ppt/slides/_rels/slide12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2.xml"/><Relationship Id="rId1" Type="http://schemas.openxmlformats.org/officeDocument/2006/relationships/slideLayout" Target="../slideLayouts/slideLayout3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3.xml"/><Relationship Id="rId1" Type="http://schemas.openxmlformats.org/officeDocument/2006/relationships/slideLayout" Target="../slideLayouts/slideLayout333.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4.xml"/><Relationship Id="rId1" Type="http://schemas.openxmlformats.org/officeDocument/2006/relationships/slideLayout" Target="../slideLayouts/slideLayout333.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5.xml"/><Relationship Id="rId1" Type="http://schemas.openxmlformats.org/officeDocument/2006/relationships/slideLayout" Target="../slideLayouts/slideLayout333.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6.xml"/><Relationship Id="rId1" Type="http://schemas.openxmlformats.org/officeDocument/2006/relationships/slideLayout" Target="../slideLayouts/slideLayout333.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333.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7.xml"/><Relationship Id="rId1" Type="http://schemas.openxmlformats.org/officeDocument/2006/relationships/slideLayout" Target="../slideLayouts/slideLayout33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33.xml"/></Relationships>
</file>

<file path=ppt/slides/_rels/slide13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9.xml"/><Relationship Id="rId1" Type="http://schemas.openxmlformats.org/officeDocument/2006/relationships/slideLayout" Target="../slideLayouts/slideLayout333.xml"/></Relationships>
</file>

<file path=ppt/slides/_rels/slide13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0.xml"/><Relationship Id="rId1" Type="http://schemas.openxmlformats.org/officeDocument/2006/relationships/slideLayout" Target="../slideLayouts/slideLayout3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2.xml"/><Relationship Id="rId1" Type="http://schemas.openxmlformats.org/officeDocument/2006/relationships/slideLayout" Target="../slideLayouts/slideLayout44.xml"/><Relationship Id="rId5" Type="http://schemas.openxmlformats.org/officeDocument/2006/relationships/image" Target="../media/image1.png"/><Relationship Id="rId4" Type="http://schemas.openxmlformats.org/officeDocument/2006/relationships/image" Target="../media/image109.jpeg"/></Relationships>
</file>

<file path=ppt/slides/_rels/slide13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23.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2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3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20.xml"/></Relationships>
</file>

<file path=ppt/slides/_rels/slide141.xml.rels><?xml version="1.0" encoding="UTF-8" standalone="yes"?>
<Relationships xmlns="http://schemas.openxmlformats.org/package/2006/relationships"><Relationship Id="rId2" Type="http://schemas.openxmlformats.org/officeDocument/2006/relationships/slideLayout" Target="../slideLayouts/slideLayout333.xml"/><Relationship Id="rId1" Type="http://schemas.openxmlformats.org/officeDocument/2006/relationships/themeOverride" Target="../theme/themeOverride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64.xml"/></Relationships>
</file>

<file path=ppt/slides/_rels/slide1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7.xml"/><Relationship Id="rId1" Type="http://schemas.openxmlformats.org/officeDocument/2006/relationships/slideLayout" Target="../slideLayouts/slideLayout55.xml"/><Relationship Id="rId4" Type="http://schemas.openxmlformats.org/officeDocument/2006/relationships/image" Target="../media/image57.png"/></Relationships>
</file>

<file path=ppt/slides/_rels/slide1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8.xml"/><Relationship Id="rId1" Type="http://schemas.openxmlformats.org/officeDocument/2006/relationships/slideLayout" Target="../slideLayouts/slideLayout333.xml"/></Relationships>
</file>

<file path=ppt/slides/_rels/slide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9.xml"/><Relationship Id="rId1" Type="http://schemas.openxmlformats.org/officeDocument/2006/relationships/slideLayout" Target="../slideLayouts/slideLayout333.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3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7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33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4.xml"/></Relationships>
</file>

<file path=ppt/slides/_rels/slide151.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4.xml"/></Relationships>
</file>

<file path=ppt/slides/_rels/slide15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4.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84.xml"/></Relationships>
</file>

<file path=ppt/slides/_rels/slide154.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2.xml"/><Relationship Id="rId1" Type="http://schemas.openxmlformats.org/officeDocument/2006/relationships/slideLayout" Target="../slideLayouts/slideLayout57.xml"/><Relationship Id="rId4" Type="http://schemas.openxmlformats.org/officeDocument/2006/relationships/image" Target="../media/image1.png"/></Relationships>
</file>

<file path=ppt/slides/_rels/slide15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33.xml"/><Relationship Id="rId1" Type="http://schemas.openxmlformats.org/officeDocument/2006/relationships/slideLayout" Target="../slideLayouts/slideLayout401.xml"/></Relationships>
</file>

<file path=ppt/slides/_rels/slide1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4.xml"/><Relationship Id="rId1" Type="http://schemas.openxmlformats.org/officeDocument/2006/relationships/slideLayout" Target="../slideLayouts/slideLayout24.xml"/></Relationships>
</file>

<file path=ppt/slides/_rels/slide15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35.xml"/><Relationship Id="rId1" Type="http://schemas.openxmlformats.org/officeDocument/2006/relationships/slideLayout" Target="../slideLayouts/slideLayout24.xml"/></Relationships>
</file>

<file path=ppt/slides/_rels/slide15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33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8.xml"/></Relationships>
</file>

<file path=ppt/slides/_rels/slide16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38.xml"/><Relationship Id="rId1" Type="http://schemas.openxmlformats.org/officeDocument/2006/relationships/slideLayout" Target="../slideLayouts/slideLayout24.xml"/></Relationships>
</file>

<file path=ppt/slides/_rels/slide1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9.xml"/><Relationship Id="rId1" Type="http://schemas.openxmlformats.org/officeDocument/2006/relationships/slideLayout" Target="../slideLayouts/slideLayout23.xml"/></Relationships>
</file>

<file path=ppt/slides/_rels/slide16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0.xml"/><Relationship Id="rId1" Type="http://schemas.openxmlformats.org/officeDocument/2006/relationships/slideLayout" Target="../slideLayouts/slideLayout4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1.xml"/><Relationship Id="rId1" Type="http://schemas.openxmlformats.org/officeDocument/2006/relationships/slideLayout" Target="../slideLayouts/slideLayout412.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2.xml"/><Relationship Id="rId1" Type="http://schemas.openxmlformats.org/officeDocument/2006/relationships/slideLayout" Target="../slideLayouts/slideLayout412.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43.xml"/><Relationship Id="rId1" Type="http://schemas.openxmlformats.org/officeDocument/2006/relationships/slideLayout" Target="../slideLayouts/slideLayout24.xml"/><Relationship Id="rId5" Type="http://schemas.openxmlformats.org/officeDocument/2006/relationships/image" Target="../media/image124.jpeg"/><Relationship Id="rId4" Type="http://schemas.openxmlformats.org/officeDocument/2006/relationships/image" Target="../media/image123.jpeg"/></Relationships>
</file>

<file path=ppt/slides/_rels/slide1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44.xml"/><Relationship Id="rId1" Type="http://schemas.openxmlformats.org/officeDocument/2006/relationships/slideLayout" Target="../slideLayouts/slideLayout24.xml"/></Relationships>
</file>

<file path=ppt/slides/_rels/slide16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45.xml"/><Relationship Id="rId1" Type="http://schemas.openxmlformats.org/officeDocument/2006/relationships/slideLayout" Target="../slideLayouts/slideLayout70.xml"/><Relationship Id="rId4" Type="http://schemas.openxmlformats.org/officeDocument/2006/relationships/image" Target="../media/image126.emf"/></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333.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33.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333.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3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333.xml"/></Relationships>
</file>

<file path=ppt/slides/_rels/slide17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152.xml"/><Relationship Id="rId4" Type="http://schemas.openxmlformats.org/officeDocument/2006/relationships/image" Target="../media/image129.jpeg"/></Relationships>
</file>

<file path=ppt/slides/_rels/slide174.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169.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1.xml"/><Relationship Id="rId1" Type="http://schemas.openxmlformats.org/officeDocument/2006/relationships/slideLayout" Target="../slideLayouts/slideLayout16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2.xml"/><Relationship Id="rId1" Type="http://schemas.openxmlformats.org/officeDocument/2006/relationships/slideLayout" Target="../slideLayouts/slideLayout169.xml"/></Relationships>
</file>

<file path=ppt/slides/_rels/slide177.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1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41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1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70.xml"/></Relationships>
</file>

<file path=ppt/slides/_rels/slide18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5.xml"/><Relationship Id="rId1" Type="http://schemas.openxmlformats.org/officeDocument/2006/relationships/slideLayout" Target="../slideLayouts/slideLayout169.xml"/></Relationships>
</file>

<file path=ppt/slides/_rels/slide18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169.xml"/></Relationships>
</file>

<file path=ppt/slides/_rels/slide182.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169.xml"/></Relationships>
</file>

<file path=ppt/slides/_rels/slide18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58.xml"/><Relationship Id="rId1" Type="http://schemas.openxmlformats.org/officeDocument/2006/relationships/slideLayout" Target="../slideLayouts/slideLayout169.xml"/></Relationships>
</file>

<file path=ppt/slides/_rels/slide184.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59.xml"/><Relationship Id="rId1" Type="http://schemas.openxmlformats.org/officeDocument/2006/relationships/slideLayout" Target="../slideLayouts/slideLayout169.xml"/></Relationships>
</file>

<file path=ppt/slides/_rels/slide18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60.xml"/><Relationship Id="rId1" Type="http://schemas.openxmlformats.org/officeDocument/2006/relationships/slideLayout" Target="../slideLayouts/slideLayout169.xml"/></Relationships>
</file>

<file path=ppt/slides/_rels/slide18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61.xml"/><Relationship Id="rId1" Type="http://schemas.openxmlformats.org/officeDocument/2006/relationships/slideLayout" Target="../slideLayouts/slideLayout169.xml"/></Relationships>
</file>

<file path=ppt/slides/_rels/slide18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62.xml"/><Relationship Id="rId1" Type="http://schemas.openxmlformats.org/officeDocument/2006/relationships/slideLayout" Target="../slideLayouts/slideLayout169.xml"/></Relationships>
</file>

<file path=ppt/slides/_rels/slide18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63.xml"/><Relationship Id="rId1" Type="http://schemas.openxmlformats.org/officeDocument/2006/relationships/slideLayout" Target="../slideLayouts/slideLayout169.xml"/></Relationships>
</file>

<file path=ppt/slides/_rels/slide18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64.xml"/><Relationship Id="rId1" Type="http://schemas.openxmlformats.org/officeDocument/2006/relationships/slideLayout" Target="../slideLayouts/slideLayout169.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71.xml"/></Relationships>
</file>

<file path=ppt/slides/_rels/slide19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65.xml"/><Relationship Id="rId1" Type="http://schemas.openxmlformats.org/officeDocument/2006/relationships/slideLayout" Target="../slideLayouts/slideLayout169.xml"/></Relationships>
</file>

<file path=ppt/slides/_rels/slide19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66.xml"/><Relationship Id="rId1" Type="http://schemas.openxmlformats.org/officeDocument/2006/relationships/slideLayout" Target="../slideLayouts/slideLayout169.xml"/></Relationships>
</file>

<file path=ppt/slides/_rels/slide19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67.xml"/><Relationship Id="rId1" Type="http://schemas.openxmlformats.org/officeDocument/2006/relationships/slideLayout" Target="../slideLayouts/slideLayout169.xml"/></Relationships>
</file>

<file path=ppt/slides/_rels/slide19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68.xml"/><Relationship Id="rId1" Type="http://schemas.openxmlformats.org/officeDocument/2006/relationships/slideLayout" Target="../slideLayouts/slideLayout169.xml"/></Relationships>
</file>

<file path=ppt/slides/_rels/slide194.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69.xml"/><Relationship Id="rId1" Type="http://schemas.openxmlformats.org/officeDocument/2006/relationships/slideLayout" Target="../slideLayouts/slideLayout169.xml"/></Relationships>
</file>

<file path=ppt/slides/_rels/slide19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0.xml"/><Relationship Id="rId1" Type="http://schemas.openxmlformats.org/officeDocument/2006/relationships/slideLayout" Target="../slideLayouts/slideLayout169.xml"/></Relationships>
</file>

<file path=ppt/slides/_rels/slide19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4.xml"/></Relationships>
</file>

<file path=ppt/slides/_rels/slide1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4.xml"/></Relationships>
</file>

<file path=ppt/slides/_rels/slide199.xml.rels><?xml version="1.0" encoding="UTF-8" standalone="yes"?>
<Relationships xmlns="http://schemas.openxmlformats.org/package/2006/relationships"><Relationship Id="rId2" Type="http://schemas.openxmlformats.org/officeDocument/2006/relationships/slideLayout" Target="../slideLayouts/slideLayout147.xml"/><Relationship Id="rId1" Type="http://schemas.openxmlformats.org/officeDocument/2006/relationships/themeOverride" Target="../theme/themeOverride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2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9.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28.xml"/></Relationships>
</file>

<file path=ppt/slides/_rels/slide201.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3.xml"/><Relationship Id="rId1" Type="http://schemas.openxmlformats.org/officeDocument/2006/relationships/slideLayout" Target="../slideLayouts/slideLayout439.xml"/></Relationships>
</file>

<file path=ppt/slides/_rels/slide202.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40.xml"/></Relationships>
</file>

<file path=ppt/slides/_rels/slide20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53.jpeg"/><Relationship Id="rId1" Type="http://schemas.openxmlformats.org/officeDocument/2006/relationships/slideLayout" Target="../slideLayouts/slideLayout207.xml"/><Relationship Id="rId4" Type="http://schemas.openxmlformats.org/officeDocument/2006/relationships/image" Target="../media/image129.jpeg"/></Relationships>
</file>

<file path=ppt/slides/_rels/slide204.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4.xml"/><Relationship Id="rId1" Type="http://schemas.openxmlformats.org/officeDocument/2006/relationships/slideLayout" Target="../slideLayouts/slideLayout213.xml"/></Relationships>
</file>

<file path=ppt/slides/_rels/slide205.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5.xml"/><Relationship Id="rId1" Type="http://schemas.openxmlformats.org/officeDocument/2006/relationships/slideLayout" Target="../slideLayouts/slideLayout213.xml"/></Relationships>
</file>

<file path=ppt/slides/_rels/slide206.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6.xml"/><Relationship Id="rId1" Type="http://schemas.openxmlformats.org/officeDocument/2006/relationships/slideLayout" Target="../slideLayouts/slideLayout213.xml"/></Relationships>
</file>

<file path=ppt/slides/_rels/slide207.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77.xml"/><Relationship Id="rId1" Type="http://schemas.openxmlformats.org/officeDocument/2006/relationships/slideLayout" Target="../slideLayouts/slideLayout2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78.xml"/><Relationship Id="rId1" Type="http://schemas.openxmlformats.org/officeDocument/2006/relationships/slideLayout" Target="../slideLayouts/slideLayout213.xml"/></Relationships>
</file>

<file path=ppt/slides/_rels/slide209.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79.xml"/><Relationship Id="rId1" Type="http://schemas.openxmlformats.org/officeDocument/2006/relationships/slideLayout" Target="../slideLayouts/slideLayout21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80.xml"/><Relationship Id="rId1" Type="http://schemas.openxmlformats.org/officeDocument/2006/relationships/slideLayout" Target="../slideLayouts/slideLayout213.xml"/></Relationships>
</file>

<file path=ppt/slides/_rels/slide211.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1.xml"/><Relationship Id="rId1" Type="http://schemas.openxmlformats.org/officeDocument/2006/relationships/slideLayout" Target="../slideLayouts/slideLayout213.xml"/></Relationships>
</file>

<file path=ppt/slides/_rels/slide21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2.xml"/><Relationship Id="rId1" Type="http://schemas.openxmlformats.org/officeDocument/2006/relationships/slideLayout" Target="../slideLayouts/slideLayout213.xml"/></Relationships>
</file>

<file path=ppt/slides/_rels/slide21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3.xml"/><Relationship Id="rId1" Type="http://schemas.openxmlformats.org/officeDocument/2006/relationships/slideLayout" Target="../slideLayouts/slideLayout213.xml"/></Relationships>
</file>

<file path=ppt/slides/_rels/slide21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4.xml"/><Relationship Id="rId1" Type="http://schemas.openxmlformats.org/officeDocument/2006/relationships/slideLayout" Target="../slideLayouts/slideLayout213.xml"/></Relationships>
</file>

<file path=ppt/slides/_rels/slide21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5.xml"/><Relationship Id="rId1" Type="http://schemas.openxmlformats.org/officeDocument/2006/relationships/slideLayout" Target="../slideLayouts/slideLayout213.xml"/></Relationships>
</file>

<file path=ppt/slides/_rels/slide216.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6.xml"/><Relationship Id="rId1" Type="http://schemas.openxmlformats.org/officeDocument/2006/relationships/slideLayout" Target="../slideLayouts/slideLayout213.xml"/></Relationships>
</file>

<file path=ppt/slides/_rels/slide21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4.xml"/></Relationships>
</file>

<file path=ppt/slides/_rels/slide21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66.jpeg"/><Relationship Id="rId1" Type="http://schemas.openxmlformats.org/officeDocument/2006/relationships/slideLayout" Target="../slideLayouts/slideLayout491.xml"/><Relationship Id="rId4" Type="http://schemas.openxmlformats.org/officeDocument/2006/relationships/image" Target="../media/image167.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87.xml"/><Relationship Id="rId1" Type="http://schemas.openxmlformats.org/officeDocument/2006/relationships/slideLayout" Target="../slideLayouts/slideLayout84.xml"/></Relationships>
</file>

<file path=ppt/slides/_rels/slide22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88.xml"/><Relationship Id="rId1" Type="http://schemas.openxmlformats.org/officeDocument/2006/relationships/slideLayout" Target="../slideLayouts/slideLayout84.xml"/></Relationships>
</file>

<file path=ppt/slides/_rels/slide22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89.xml"/><Relationship Id="rId1" Type="http://schemas.openxmlformats.org/officeDocument/2006/relationships/slideLayout" Target="../slideLayouts/slideLayout84.xml"/></Relationships>
</file>

<file path=ppt/slides/_rels/slide223.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90.xml"/><Relationship Id="rId1" Type="http://schemas.openxmlformats.org/officeDocument/2006/relationships/slideLayout" Target="../slideLayouts/slideLayout84.xml"/></Relationships>
</file>

<file path=ppt/slides/_rels/slide22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91.xml"/><Relationship Id="rId1" Type="http://schemas.openxmlformats.org/officeDocument/2006/relationships/slideLayout" Target="../slideLayouts/slideLayout84.xml"/></Relationships>
</file>

<file path=ppt/slides/_rels/slide22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92.xml"/><Relationship Id="rId1" Type="http://schemas.openxmlformats.org/officeDocument/2006/relationships/slideLayout" Target="../slideLayouts/slideLayout84.xml"/></Relationships>
</file>

<file path=ppt/slides/_rels/slide22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93.xml"/><Relationship Id="rId1" Type="http://schemas.openxmlformats.org/officeDocument/2006/relationships/slideLayout" Target="../slideLayouts/slideLayout84.xml"/></Relationships>
</file>

<file path=ppt/slides/_rels/slide227.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94.xml"/><Relationship Id="rId1" Type="http://schemas.openxmlformats.org/officeDocument/2006/relationships/slideLayout" Target="../slideLayouts/slideLayout84.xml"/></Relationships>
</file>

<file path=ppt/slides/_rels/slide22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95.xml"/><Relationship Id="rId1" Type="http://schemas.openxmlformats.org/officeDocument/2006/relationships/slideLayout" Target="../slideLayouts/slideLayout84.xml"/></Relationships>
</file>

<file path=ppt/slides/_rels/slide229.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96.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30.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97.xml"/><Relationship Id="rId1" Type="http://schemas.openxmlformats.org/officeDocument/2006/relationships/slideLayout" Target="../slideLayouts/slideLayout84.xml"/></Relationships>
</file>

<file path=ppt/slides/_rels/slide23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98.xml"/><Relationship Id="rId1" Type="http://schemas.openxmlformats.org/officeDocument/2006/relationships/slideLayout" Target="../slideLayouts/slideLayout84.xml"/></Relationships>
</file>

<file path=ppt/slides/_rels/slide23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99.xml"/><Relationship Id="rId1" Type="http://schemas.openxmlformats.org/officeDocument/2006/relationships/slideLayout" Target="../slideLayouts/slideLayout84.xml"/></Relationships>
</file>

<file path=ppt/slides/_rels/slide233.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00.xml"/><Relationship Id="rId1" Type="http://schemas.openxmlformats.org/officeDocument/2006/relationships/slideLayout" Target="../slideLayouts/slideLayout84.xml"/></Relationships>
</file>

<file path=ppt/slides/_rels/slide234.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201.xml"/><Relationship Id="rId1" Type="http://schemas.openxmlformats.org/officeDocument/2006/relationships/slideLayout" Target="../slideLayouts/slideLayout84.xml"/></Relationships>
</file>

<file path=ppt/slides/_rels/slide235.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202.xml"/><Relationship Id="rId1" Type="http://schemas.openxmlformats.org/officeDocument/2006/relationships/slideLayout" Target="../slideLayouts/slideLayout84.xml"/></Relationships>
</file>

<file path=ppt/slides/_rels/slide23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4.xml"/></Relationships>
</file>

<file path=ppt/slides/_rels/slide23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29.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2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5.xml"/><Relationship Id="rId1" Type="http://schemas.openxmlformats.org/officeDocument/2006/relationships/slideLayout" Target="../slideLayouts/slideLayout24.xml"/></Relationships>
</file>

<file path=ppt/slides/_rels/slide24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206.xml"/><Relationship Id="rId1" Type="http://schemas.openxmlformats.org/officeDocument/2006/relationships/slideLayout" Target="../slideLayouts/slideLayout19.xml"/></Relationships>
</file>

<file path=ppt/slides/_rels/slide24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07.xml"/><Relationship Id="rId1" Type="http://schemas.openxmlformats.org/officeDocument/2006/relationships/slideLayout" Target="../slideLayouts/slideLayout448.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08.xml"/><Relationship Id="rId1" Type="http://schemas.openxmlformats.org/officeDocument/2006/relationships/slideLayout" Target="../slideLayouts/slideLayout24.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4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86.jpeg"/><Relationship Id="rId1" Type="http://schemas.openxmlformats.org/officeDocument/2006/relationships/slideLayout" Target="../slideLayouts/slideLayout218.xml"/><Relationship Id="rId4" Type="http://schemas.openxmlformats.org/officeDocument/2006/relationships/image" Target="../media/image129.jpeg"/></Relationships>
</file>

<file path=ppt/slides/_rels/slide24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09.xml"/><Relationship Id="rId1" Type="http://schemas.openxmlformats.org/officeDocument/2006/relationships/slideLayout" Target="../slideLayouts/slideLayout235.xml"/></Relationships>
</file>

<file path=ppt/slides/_rels/slide249.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10.xml"/><Relationship Id="rId1" Type="http://schemas.openxmlformats.org/officeDocument/2006/relationships/slideLayout" Target="../slideLayouts/slideLayout235.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5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211.xml"/><Relationship Id="rId1" Type="http://schemas.openxmlformats.org/officeDocument/2006/relationships/slideLayout" Target="../slideLayouts/slideLayout235.xml"/></Relationships>
</file>

<file path=ppt/slides/_rels/slide25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212.xml"/><Relationship Id="rId1" Type="http://schemas.openxmlformats.org/officeDocument/2006/relationships/slideLayout" Target="../slideLayouts/slideLayout235.xml"/></Relationships>
</file>

<file path=ppt/slides/_rels/slide25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13.xml"/><Relationship Id="rId1" Type="http://schemas.openxmlformats.org/officeDocument/2006/relationships/slideLayout" Target="../slideLayouts/slideLayout235.xml"/></Relationships>
</file>

<file path=ppt/slides/_rels/slide253.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14.xml"/><Relationship Id="rId1" Type="http://schemas.openxmlformats.org/officeDocument/2006/relationships/slideLayout" Target="../slideLayouts/slideLayout235.xml"/></Relationships>
</file>

<file path=ppt/slides/_rels/slide254.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215.xml"/><Relationship Id="rId1" Type="http://schemas.openxmlformats.org/officeDocument/2006/relationships/slideLayout" Target="../slideLayouts/slideLayout235.xml"/></Relationships>
</file>

<file path=ppt/slides/_rels/slide255.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216.xml"/><Relationship Id="rId1" Type="http://schemas.openxmlformats.org/officeDocument/2006/relationships/slideLayout" Target="../slideLayouts/slideLayout235.xml"/></Relationships>
</file>

<file path=ppt/slides/_rels/slide256.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217.xml"/><Relationship Id="rId1" Type="http://schemas.openxmlformats.org/officeDocument/2006/relationships/slideLayout" Target="../slideLayouts/slideLayout235.xml"/></Relationships>
</file>

<file path=ppt/slides/_rels/slide25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218.xml"/><Relationship Id="rId1" Type="http://schemas.openxmlformats.org/officeDocument/2006/relationships/slideLayout" Target="../slideLayouts/slideLayout235.xml"/></Relationships>
</file>

<file path=ppt/slides/_rels/slide258.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19.xml"/><Relationship Id="rId1" Type="http://schemas.openxmlformats.org/officeDocument/2006/relationships/slideLayout" Target="../slideLayouts/slideLayout235.xml"/></Relationships>
</file>

<file path=ppt/slides/_rels/slide25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20.xml"/><Relationship Id="rId1" Type="http://schemas.openxmlformats.org/officeDocument/2006/relationships/slideLayout" Target="../slideLayouts/slideLayout235.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21.xml"/><Relationship Id="rId1" Type="http://schemas.openxmlformats.org/officeDocument/2006/relationships/slideLayout" Target="../slideLayouts/slideLayout235.xml"/></Relationships>
</file>

<file path=ppt/slides/_rels/slide261.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22.xml"/><Relationship Id="rId1" Type="http://schemas.openxmlformats.org/officeDocument/2006/relationships/slideLayout" Target="../slideLayouts/slideLayout235.xml"/></Relationships>
</file>

<file path=ppt/slides/_rels/slide2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23.xml"/><Relationship Id="rId1" Type="http://schemas.openxmlformats.org/officeDocument/2006/relationships/slideLayout" Target="../slideLayouts/slideLayout235.xml"/></Relationships>
</file>

<file path=ppt/slides/_rels/slide26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24.xml"/><Relationship Id="rId1" Type="http://schemas.openxmlformats.org/officeDocument/2006/relationships/slideLayout" Target="../slideLayouts/slideLayout235.xml"/></Relationships>
</file>

<file path=ppt/slides/_rels/slide26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225.xml"/><Relationship Id="rId1" Type="http://schemas.openxmlformats.org/officeDocument/2006/relationships/slideLayout" Target="../slideLayouts/slideLayout235.xml"/></Relationships>
</file>

<file path=ppt/slides/_rels/slide26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4.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4.xml"/></Relationships>
</file>

<file path=ppt/slides/_rels/slide26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28.xml"/><Relationship Id="rId1" Type="http://schemas.openxmlformats.org/officeDocument/2006/relationships/slideLayout" Target="../slideLayouts/slideLayout246.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4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115.xml"/></Relationships>
</file>

<file path=ppt/slides/_rels/slide27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30.xml"/><Relationship Id="rId1" Type="http://schemas.openxmlformats.org/officeDocument/2006/relationships/slideLayout" Target="../slideLayouts/slideLayout258.xml"/></Relationships>
</file>

<file path=ppt/slides/_rels/slide27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31.xml"/><Relationship Id="rId1" Type="http://schemas.openxmlformats.org/officeDocument/2006/relationships/slideLayout" Target="../slideLayouts/slideLayout24.xml"/><Relationship Id="rId4" Type="http://schemas.openxmlformats.org/officeDocument/2006/relationships/image" Target="../media/image206.jpeg"/></Relationships>
</file>

<file path=ppt/slides/_rels/slide27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3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08.jpeg"/><Relationship Id="rId1" Type="http://schemas.openxmlformats.org/officeDocument/2006/relationships/slideLayout" Target="../slideLayouts/slideLayout264.xml"/><Relationship Id="rId4" Type="http://schemas.openxmlformats.org/officeDocument/2006/relationships/image" Target="../media/image129.jpeg"/></Relationships>
</file>

<file path=ppt/slides/_rels/slide27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32.xml"/><Relationship Id="rId1" Type="http://schemas.openxmlformats.org/officeDocument/2006/relationships/slideLayout" Target="../slideLayouts/slideLayout281.xml"/></Relationships>
</file>

<file path=ppt/slides/_rels/slide276.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33.xml"/><Relationship Id="rId1" Type="http://schemas.openxmlformats.org/officeDocument/2006/relationships/slideLayout" Target="../slideLayouts/slideLayout281.xml"/></Relationships>
</file>

<file path=ppt/slides/_rels/slide277.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34.xml"/><Relationship Id="rId1" Type="http://schemas.openxmlformats.org/officeDocument/2006/relationships/slideLayout" Target="../slideLayouts/slideLayout281.xml"/></Relationships>
</file>

<file path=ppt/slides/_rels/slide27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35.xml"/><Relationship Id="rId1" Type="http://schemas.openxmlformats.org/officeDocument/2006/relationships/slideLayout" Target="../slideLayouts/slideLayout281.xml"/></Relationships>
</file>

<file path=ppt/slides/_rels/slide279.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36.xml"/><Relationship Id="rId1" Type="http://schemas.openxmlformats.org/officeDocument/2006/relationships/slideLayout" Target="../slideLayouts/slideLayout28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80.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237.xml"/><Relationship Id="rId1" Type="http://schemas.openxmlformats.org/officeDocument/2006/relationships/slideLayout" Target="../slideLayouts/slideLayout281.xml"/></Relationships>
</file>

<file path=ppt/slides/_rels/slide281.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238.xml"/><Relationship Id="rId1" Type="http://schemas.openxmlformats.org/officeDocument/2006/relationships/slideLayout" Target="../slideLayouts/slideLayout281.xml"/></Relationships>
</file>

<file path=ppt/slides/_rels/slide28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239.xml"/><Relationship Id="rId1" Type="http://schemas.openxmlformats.org/officeDocument/2006/relationships/slideLayout" Target="../slideLayouts/slideLayout281.xml"/></Relationships>
</file>

<file path=ppt/slides/_rels/slide283.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40.xml"/><Relationship Id="rId1" Type="http://schemas.openxmlformats.org/officeDocument/2006/relationships/slideLayout" Target="../slideLayouts/slideLayout281.xml"/></Relationships>
</file>

<file path=ppt/slides/_rels/slide28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41.xml"/><Relationship Id="rId1" Type="http://schemas.openxmlformats.org/officeDocument/2006/relationships/slideLayout" Target="../slideLayouts/slideLayout281.xml"/></Relationships>
</file>

<file path=ppt/slides/_rels/slide28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42.xml"/><Relationship Id="rId1" Type="http://schemas.openxmlformats.org/officeDocument/2006/relationships/slideLayout" Target="../slideLayouts/slideLayout281.xml"/></Relationships>
</file>

<file path=ppt/slides/_rels/slide286.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43.xml"/><Relationship Id="rId1" Type="http://schemas.openxmlformats.org/officeDocument/2006/relationships/slideLayout" Target="../slideLayouts/slideLayout281.xml"/></Relationships>
</file>

<file path=ppt/slides/_rels/slide28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44.xml"/><Relationship Id="rId1" Type="http://schemas.openxmlformats.org/officeDocument/2006/relationships/slideLayout" Target="../slideLayouts/slideLayout281.xml"/></Relationships>
</file>

<file path=ppt/slides/_rels/slide288.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45.xml"/><Relationship Id="rId1" Type="http://schemas.openxmlformats.org/officeDocument/2006/relationships/slideLayout" Target="../slideLayouts/slideLayout281.xml"/></Relationships>
</file>

<file path=ppt/slides/_rels/slide289.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46.xml"/><Relationship Id="rId1" Type="http://schemas.openxmlformats.org/officeDocument/2006/relationships/slideLayout" Target="../slideLayouts/slideLayout28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4.xml"/><Relationship Id="rId1" Type="http://schemas.openxmlformats.org/officeDocument/2006/relationships/themeOverride" Target="../theme/themeOverride2.xml"/><Relationship Id="rId4" Type="http://schemas.openxmlformats.org/officeDocument/2006/relationships/image" Target="../media/image24.emf"/></Relationships>
</file>

<file path=ppt/slides/_rels/slide29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47.xml"/><Relationship Id="rId1" Type="http://schemas.openxmlformats.org/officeDocument/2006/relationships/slideLayout" Target="../slideLayouts/slideLayout281.xml"/></Relationships>
</file>

<file path=ppt/slides/_rels/slide29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48.xml"/><Relationship Id="rId1" Type="http://schemas.openxmlformats.org/officeDocument/2006/relationships/slideLayout" Target="../slideLayouts/slideLayout281.xml"/></Relationships>
</file>

<file path=ppt/slides/_rels/slide29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49.xml"/><Relationship Id="rId1" Type="http://schemas.openxmlformats.org/officeDocument/2006/relationships/slideLayout" Target="../slideLayouts/slideLayout281.xml"/></Relationships>
</file>

<file path=ppt/slides/_rels/slide29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50.xml"/><Relationship Id="rId1" Type="http://schemas.openxmlformats.org/officeDocument/2006/relationships/slideLayout" Target="../slideLayouts/slideLayout281.xml"/></Relationships>
</file>

<file path=ppt/slides/_rels/slide29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51.xml"/><Relationship Id="rId1" Type="http://schemas.openxmlformats.org/officeDocument/2006/relationships/slideLayout" Target="../slideLayouts/slideLayout281.xml"/></Relationships>
</file>

<file path=ppt/slides/_rels/slide29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74.xml"/></Relationships>
</file>

<file path=ppt/slides/_rels/slide29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298.xml.rels><?xml version="1.0" encoding="UTF-8" standalone="yes"?>
<Relationships xmlns="http://schemas.openxmlformats.org/package/2006/relationships"><Relationship Id="rId2" Type="http://schemas.openxmlformats.org/officeDocument/2006/relationships/image" Target="../media/image228.jpeg"/><Relationship Id="rId1" Type="http://schemas.openxmlformats.org/officeDocument/2006/relationships/slideLayout" Target="../slideLayouts/slideLayout460.xml"/></Relationships>
</file>

<file path=ppt/slides/_rels/slide299.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46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33.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4.xml"/><Relationship Id="rId1" Type="http://schemas.openxmlformats.org/officeDocument/2006/relationships/themeOverride" Target="../theme/themeOverride3.xml"/><Relationship Id="rId4" Type="http://schemas.openxmlformats.org/officeDocument/2006/relationships/image" Target="../media/image25.jpeg"/></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460.xml"/></Relationships>
</file>

<file path=ppt/slides/_rels/slide301.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52.xml"/><Relationship Id="rId1" Type="http://schemas.openxmlformats.org/officeDocument/2006/relationships/slideLayout" Target="../slideLayouts/slideLayout460.xml"/></Relationships>
</file>

<file path=ppt/slides/_rels/slide30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460.xml"/></Relationships>
</file>

<file path=ppt/slides/_rels/slide303.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460.xml"/></Relationships>
</file>

<file path=ppt/slides/_rels/slide304.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460.xml"/></Relationships>
</file>

<file path=ppt/slides/_rels/slide305.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460.xml"/></Relationships>
</file>

<file path=ppt/slides/_rels/slide306.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460.xml"/></Relationships>
</file>

<file path=ppt/slides/_rels/slide307.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460.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0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36.jpeg"/><Relationship Id="rId1" Type="http://schemas.openxmlformats.org/officeDocument/2006/relationships/slideLayout" Target="../slideLayouts/slideLayout275.xml"/><Relationship Id="rId4" Type="http://schemas.openxmlformats.org/officeDocument/2006/relationships/image" Target="../media/image129.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4.xml"/><Relationship Id="rId1" Type="http://schemas.openxmlformats.org/officeDocument/2006/relationships/themeOverride" Target="../theme/themeOverride4.xml"/><Relationship Id="rId4" Type="http://schemas.openxmlformats.org/officeDocument/2006/relationships/image" Target="../media/image25.jpeg"/></Relationships>
</file>

<file path=ppt/slides/_rels/slide31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53.xml"/><Relationship Id="rId1" Type="http://schemas.openxmlformats.org/officeDocument/2006/relationships/slideLayout" Target="../slideLayouts/slideLayout281.xml"/></Relationships>
</file>

<file path=ppt/slides/_rels/slide31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54.xml"/><Relationship Id="rId1" Type="http://schemas.openxmlformats.org/officeDocument/2006/relationships/slideLayout" Target="../slideLayouts/slideLayout281.xml"/></Relationships>
</file>

<file path=ppt/slides/_rels/slide31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55.xml"/><Relationship Id="rId1" Type="http://schemas.openxmlformats.org/officeDocument/2006/relationships/slideLayout" Target="../slideLayouts/slideLayout281.xml"/></Relationships>
</file>

<file path=ppt/slides/_rels/slide313.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256.xml"/><Relationship Id="rId1" Type="http://schemas.openxmlformats.org/officeDocument/2006/relationships/slideLayout" Target="../slideLayouts/slideLayout281.xml"/></Relationships>
</file>

<file path=ppt/slides/_rels/slide31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57.xml"/><Relationship Id="rId1" Type="http://schemas.openxmlformats.org/officeDocument/2006/relationships/slideLayout" Target="../slideLayouts/slideLayout281.xml"/></Relationships>
</file>

<file path=ppt/slides/_rels/slide31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58.xml"/><Relationship Id="rId1" Type="http://schemas.openxmlformats.org/officeDocument/2006/relationships/slideLayout" Target="../slideLayouts/slideLayout281.xml"/></Relationships>
</file>

<file path=ppt/slides/_rels/slide31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59.xml"/><Relationship Id="rId1" Type="http://schemas.openxmlformats.org/officeDocument/2006/relationships/slideLayout" Target="../slideLayouts/slideLayout281.xml"/></Relationships>
</file>

<file path=ppt/slides/_rels/slide317.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60.xml"/><Relationship Id="rId1" Type="http://schemas.openxmlformats.org/officeDocument/2006/relationships/slideLayout" Target="../slideLayouts/slideLayout281.xml"/></Relationships>
</file>

<file path=ppt/slides/_rels/slide318.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261.xml"/><Relationship Id="rId1" Type="http://schemas.openxmlformats.org/officeDocument/2006/relationships/slideLayout" Target="../slideLayouts/slideLayout281.xml"/></Relationships>
</file>

<file path=ppt/slides/_rels/slide319.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262.xml"/><Relationship Id="rId1" Type="http://schemas.openxmlformats.org/officeDocument/2006/relationships/slideLayout" Target="../slideLayouts/slideLayout28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4.xml"/><Relationship Id="rId1" Type="http://schemas.openxmlformats.org/officeDocument/2006/relationships/themeOverride" Target="../theme/themeOverride5.xml"/><Relationship Id="rId5" Type="http://schemas.openxmlformats.org/officeDocument/2006/relationships/image" Target="../media/image27.png"/><Relationship Id="rId4" Type="http://schemas.openxmlformats.org/officeDocument/2006/relationships/image" Target="../media/image26.png"/></Relationships>
</file>

<file path=ppt/slides/_rels/slide320.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63.xml"/><Relationship Id="rId1" Type="http://schemas.openxmlformats.org/officeDocument/2006/relationships/slideLayout" Target="../slideLayouts/slideLayout281.xml"/></Relationships>
</file>

<file path=ppt/slides/_rels/slide321.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264.xml"/><Relationship Id="rId1" Type="http://schemas.openxmlformats.org/officeDocument/2006/relationships/slideLayout" Target="../slideLayouts/slideLayout281.xml"/></Relationships>
</file>

<file path=ppt/slides/_rels/slide32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323.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9.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25.xml.rels><?xml version="1.0" encoding="UTF-8" standalone="yes"?>
<Relationships xmlns="http://schemas.openxmlformats.org/package/2006/relationships"><Relationship Id="rId2" Type="http://schemas.openxmlformats.org/officeDocument/2006/relationships/image" Target="../media/image249.jpeg"/><Relationship Id="rId1" Type="http://schemas.openxmlformats.org/officeDocument/2006/relationships/slideLayout" Target="../slideLayouts/slideLayout477.xml"/></Relationships>
</file>

<file path=ppt/slides/_rels/slide326.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image" Target="../media/image250.jpeg"/><Relationship Id="rId1" Type="http://schemas.openxmlformats.org/officeDocument/2006/relationships/slideLayout" Target="../slideLayouts/slideLayout478.xml"/><Relationship Id="rId4" Type="http://schemas.openxmlformats.org/officeDocument/2006/relationships/image" Target="../media/image252.jpeg"/></Relationships>
</file>

<file path=ppt/slides/_rels/slide327.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479.xml"/></Relationships>
</file>

<file path=ppt/slides/_rels/slide328.xml.rels><?xml version="1.0" encoding="UTF-8" standalone="yes"?>
<Relationships xmlns="http://schemas.openxmlformats.org/package/2006/relationships"><Relationship Id="rId2" Type="http://schemas.openxmlformats.org/officeDocument/2006/relationships/image" Target="../media/image254.jpeg"/><Relationship Id="rId1" Type="http://schemas.openxmlformats.org/officeDocument/2006/relationships/slideLayout" Target="../slideLayouts/slideLayout479.xml"/></Relationships>
</file>

<file path=ppt/slides/_rels/slide32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479.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4.xml"/><Relationship Id="rId1" Type="http://schemas.openxmlformats.org/officeDocument/2006/relationships/themeOverride" Target="../theme/themeOverride6.xml"/></Relationships>
</file>

<file path=ppt/slides/_rels/slide33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image" Target="../media/image256.jpeg"/><Relationship Id="rId1" Type="http://schemas.openxmlformats.org/officeDocument/2006/relationships/slideLayout" Target="../slideLayouts/slideLayout477.xml"/></Relationships>
</file>

<file path=ppt/slides/_rels/slide331.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477.xml"/></Relationships>
</file>

<file path=ppt/slides/_rels/slide332.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477.xml"/></Relationships>
</file>

<file path=ppt/slides/_rels/slide333.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477.xml"/></Relationships>
</file>

<file path=ppt/slides/_rels/slide33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477.xml"/></Relationships>
</file>

<file path=ppt/slides/_rels/slide335.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477.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37.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481.xml"/></Relationships>
</file>

<file path=ppt/slides/_rels/slide338.xml.rels><?xml version="1.0" encoding="UTF-8" standalone="yes"?>
<Relationships xmlns="http://schemas.openxmlformats.org/package/2006/relationships"><Relationship Id="rId3" Type="http://schemas.openxmlformats.org/officeDocument/2006/relationships/image" Target="../media/image265.jpg"/><Relationship Id="rId2" Type="http://schemas.openxmlformats.org/officeDocument/2006/relationships/image" Target="../media/image264.jpg"/><Relationship Id="rId1" Type="http://schemas.openxmlformats.org/officeDocument/2006/relationships/slideLayout" Target="../slideLayouts/slideLayout481.xml"/></Relationships>
</file>

<file path=ppt/slides/_rels/slide339.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48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90.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481.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34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67.jpeg"/><Relationship Id="rId1" Type="http://schemas.openxmlformats.org/officeDocument/2006/relationships/slideLayout" Target="../slideLayouts/slideLayout275.xml"/><Relationship Id="rId4" Type="http://schemas.openxmlformats.org/officeDocument/2006/relationships/image" Target="../media/image129.jpeg"/></Relationships>
</file>

<file path=ppt/slides/_rels/slide34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65.xml"/><Relationship Id="rId1" Type="http://schemas.openxmlformats.org/officeDocument/2006/relationships/slideLayout" Target="../slideLayouts/slideLayout281.xml"/></Relationships>
</file>

<file path=ppt/slides/_rels/slide344.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66.xml"/><Relationship Id="rId1" Type="http://schemas.openxmlformats.org/officeDocument/2006/relationships/slideLayout" Target="../slideLayouts/slideLayout281.xml"/></Relationships>
</file>

<file path=ppt/slides/_rels/slide345.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67.xml"/><Relationship Id="rId1" Type="http://schemas.openxmlformats.org/officeDocument/2006/relationships/slideLayout" Target="../slideLayouts/slideLayout281.xml"/></Relationships>
</file>

<file path=ppt/slides/_rels/slide346.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68.xml"/><Relationship Id="rId1" Type="http://schemas.openxmlformats.org/officeDocument/2006/relationships/slideLayout" Target="../slideLayouts/slideLayout281.xml"/></Relationships>
</file>

<file path=ppt/slides/_rels/slide34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69.xml"/><Relationship Id="rId1" Type="http://schemas.openxmlformats.org/officeDocument/2006/relationships/slideLayout" Target="../slideLayouts/slideLayout281.xml"/></Relationships>
</file>

<file path=ppt/slides/_rels/slide34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70.xml"/><Relationship Id="rId1" Type="http://schemas.openxmlformats.org/officeDocument/2006/relationships/slideLayout" Target="../slideLayouts/slideLayout281.xml"/></Relationships>
</file>

<file path=ppt/slides/_rels/slide34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71.xml"/><Relationship Id="rId1" Type="http://schemas.openxmlformats.org/officeDocument/2006/relationships/slideLayout" Target="../slideLayouts/slideLayout281.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02.xml"/><Relationship Id="rId1" Type="http://schemas.openxmlformats.org/officeDocument/2006/relationships/themeOverride" Target="../theme/themeOverride7.xml"/><Relationship Id="rId4" Type="http://schemas.openxmlformats.org/officeDocument/2006/relationships/image" Target="../media/image29.png"/></Relationships>
</file>

<file path=ppt/slides/_rels/slide350.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72.xml"/><Relationship Id="rId1" Type="http://schemas.openxmlformats.org/officeDocument/2006/relationships/slideLayout" Target="../slideLayouts/slideLayout281.xml"/></Relationships>
</file>

<file path=ppt/slides/_rels/slide351.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73.xml"/><Relationship Id="rId1" Type="http://schemas.openxmlformats.org/officeDocument/2006/relationships/slideLayout" Target="../slideLayouts/slideLayout281.xml"/></Relationships>
</file>

<file path=ppt/slides/_rels/slide352.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74.xml"/><Relationship Id="rId1" Type="http://schemas.openxmlformats.org/officeDocument/2006/relationships/slideLayout" Target="../slideLayouts/slideLayout281.xml"/></Relationships>
</file>

<file path=ppt/slides/_rels/slide353.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5.xml"/><Relationship Id="rId1" Type="http://schemas.openxmlformats.org/officeDocument/2006/relationships/slideLayout" Target="../slideLayouts/slideLayout281.xml"/></Relationships>
</file>

<file path=ppt/slides/_rels/slide354.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76.xml"/><Relationship Id="rId1" Type="http://schemas.openxmlformats.org/officeDocument/2006/relationships/slideLayout" Target="../slideLayouts/slideLayout281.xml"/></Relationships>
</file>

<file path=ppt/slides/_rels/slide35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77.xml"/><Relationship Id="rId1" Type="http://schemas.openxmlformats.org/officeDocument/2006/relationships/slideLayout" Target="../slideLayouts/slideLayout281.xml"/></Relationships>
</file>

<file path=ppt/slides/_rels/slide356.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78.xml"/><Relationship Id="rId1" Type="http://schemas.openxmlformats.org/officeDocument/2006/relationships/slideLayout" Target="../slideLayouts/slideLayout281.xml"/></Relationships>
</file>

<file path=ppt/slides/_rels/slide357.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79.xml"/><Relationship Id="rId1" Type="http://schemas.openxmlformats.org/officeDocument/2006/relationships/slideLayout" Target="../slideLayouts/slideLayout281.xml"/></Relationships>
</file>

<file path=ppt/slides/_rels/slide358.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80.xml"/><Relationship Id="rId1" Type="http://schemas.openxmlformats.org/officeDocument/2006/relationships/slideLayout" Target="../slideLayouts/slideLayout281.xml"/></Relationships>
</file>

<file path=ppt/slides/_rels/slide359.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81.xml"/><Relationship Id="rId1" Type="http://schemas.openxmlformats.org/officeDocument/2006/relationships/slideLayout" Target="../slideLayouts/slideLayout28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60.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82.xml"/><Relationship Id="rId1" Type="http://schemas.openxmlformats.org/officeDocument/2006/relationships/slideLayout" Target="../slideLayouts/slideLayout281.xml"/></Relationships>
</file>

<file path=ppt/slides/_rels/slide361.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83.xml"/><Relationship Id="rId1" Type="http://schemas.openxmlformats.org/officeDocument/2006/relationships/slideLayout" Target="../slideLayouts/slideLayout281.xml"/></Relationships>
</file>

<file path=ppt/slides/_rels/slide362.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84.xml"/><Relationship Id="rId1" Type="http://schemas.openxmlformats.org/officeDocument/2006/relationships/slideLayout" Target="../slideLayouts/slideLayout281.xml"/></Relationships>
</file>

<file path=ppt/slides/_rels/slide363.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85.xml"/><Relationship Id="rId1" Type="http://schemas.openxmlformats.org/officeDocument/2006/relationships/slideLayout" Target="../slideLayouts/slideLayout281.xml"/></Relationships>
</file>

<file path=ppt/slides/_rels/slide364.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86.xml"/><Relationship Id="rId1" Type="http://schemas.openxmlformats.org/officeDocument/2006/relationships/slideLayout" Target="../slideLayouts/slideLayout281.xml"/></Relationships>
</file>

<file path=ppt/slides/_rels/slide365.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87.xml"/><Relationship Id="rId1" Type="http://schemas.openxmlformats.org/officeDocument/2006/relationships/slideLayout" Target="../slideLayouts/slideLayout281.xml"/></Relationships>
</file>

<file path=ppt/slides/_rels/slide366.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88.xml"/><Relationship Id="rId1" Type="http://schemas.openxmlformats.org/officeDocument/2006/relationships/slideLayout" Target="../slideLayouts/slideLayout281.xml"/></Relationships>
</file>

<file path=ppt/slides/_rels/slide367.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89.xml"/><Relationship Id="rId1" Type="http://schemas.openxmlformats.org/officeDocument/2006/relationships/slideLayout" Target="../slideLayouts/slideLayout281.xml"/></Relationships>
</file>

<file path=ppt/slides/_rels/slide368.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90.xml"/><Relationship Id="rId1" Type="http://schemas.openxmlformats.org/officeDocument/2006/relationships/slideLayout" Target="../slideLayouts/slideLayout281.xml"/></Relationships>
</file>

<file path=ppt/slides/_rels/slide369.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91.xml"/><Relationship Id="rId1" Type="http://schemas.openxmlformats.org/officeDocument/2006/relationships/slideLayout" Target="../slideLayouts/slideLayout281.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70.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92.xml"/><Relationship Id="rId1" Type="http://schemas.openxmlformats.org/officeDocument/2006/relationships/slideLayout" Target="../slideLayouts/slideLayout281.xml"/></Relationships>
</file>

<file path=ppt/slides/_rels/slide371.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93.xml"/><Relationship Id="rId1" Type="http://schemas.openxmlformats.org/officeDocument/2006/relationships/slideLayout" Target="../slideLayouts/slideLayout281.xml"/></Relationships>
</file>

<file path=ppt/slides/_rels/slide372.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94.xml"/><Relationship Id="rId1" Type="http://schemas.openxmlformats.org/officeDocument/2006/relationships/slideLayout" Target="../slideLayouts/slideLayout281.xml"/></Relationships>
</file>

<file path=ppt/slides/_rels/slide37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95.xml"/><Relationship Id="rId1" Type="http://schemas.openxmlformats.org/officeDocument/2006/relationships/slideLayout" Target="../slideLayouts/slideLayout281.xml"/></Relationships>
</file>

<file path=ppt/slides/_rels/slide374.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96.xml"/><Relationship Id="rId1" Type="http://schemas.openxmlformats.org/officeDocument/2006/relationships/slideLayout" Target="../slideLayouts/slideLayout281.xml"/></Relationships>
</file>

<file path=ppt/slides/_rels/slide375.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97.xml"/><Relationship Id="rId1" Type="http://schemas.openxmlformats.org/officeDocument/2006/relationships/slideLayout" Target="../slideLayouts/slideLayout281.xml"/></Relationships>
</file>

<file path=ppt/slides/_rels/slide376.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98.xml"/><Relationship Id="rId1" Type="http://schemas.openxmlformats.org/officeDocument/2006/relationships/slideLayout" Target="../slideLayouts/slideLayout281.xml"/></Relationships>
</file>

<file path=ppt/slides/_rels/slide377.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99.xml"/><Relationship Id="rId1" Type="http://schemas.openxmlformats.org/officeDocument/2006/relationships/slideLayout" Target="../slideLayouts/slideLayout281.xml"/></Relationships>
</file>

<file path=ppt/slides/_rels/slide37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300.xml"/><Relationship Id="rId1" Type="http://schemas.openxmlformats.org/officeDocument/2006/relationships/slideLayout" Target="../slideLayouts/slideLayout281.xml"/></Relationships>
</file>

<file path=ppt/slides/_rels/slide379.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301.xml"/><Relationship Id="rId1" Type="http://schemas.openxmlformats.org/officeDocument/2006/relationships/slideLayout" Target="../slideLayouts/slideLayout281.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380.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302.xml"/><Relationship Id="rId1" Type="http://schemas.openxmlformats.org/officeDocument/2006/relationships/slideLayout" Target="../slideLayouts/slideLayout281.xml"/></Relationships>
</file>

<file path=ppt/slides/_rels/slide381.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303.xml"/><Relationship Id="rId1" Type="http://schemas.openxmlformats.org/officeDocument/2006/relationships/slideLayout" Target="../slideLayouts/slideLayout281.xml"/></Relationships>
</file>

<file path=ppt/slides/_rels/slide382.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04.xml"/><Relationship Id="rId1" Type="http://schemas.openxmlformats.org/officeDocument/2006/relationships/slideLayout" Target="../slideLayouts/slideLayout281.xml"/></Relationships>
</file>

<file path=ppt/slides/_rels/slide383.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305.xml"/><Relationship Id="rId1" Type="http://schemas.openxmlformats.org/officeDocument/2006/relationships/slideLayout" Target="../slideLayouts/slideLayout281.xml"/></Relationships>
</file>

<file path=ppt/slides/_rels/slide38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306.xml"/><Relationship Id="rId1" Type="http://schemas.openxmlformats.org/officeDocument/2006/relationships/slideLayout" Target="../slideLayouts/slideLayout281.xml"/></Relationships>
</file>

<file path=ppt/slides/_rels/slide385.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307.xml"/><Relationship Id="rId1" Type="http://schemas.openxmlformats.org/officeDocument/2006/relationships/slideLayout" Target="../slideLayouts/slideLayout281.xml"/></Relationships>
</file>

<file path=ppt/slides/_rels/slide386.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308.xml"/><Relationship Id="rId1" Type="http://schemas.openxmlformats.org/officeDocument/2006/relationships/slideLayout" Target="../slideLayouts/slideLayout281.xml"/></Relationships>
</file>

<file path=ppt/slides/_rels/slide387.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309.xml"/><Relationship Id="rId1" Type="http://schemas.openxmlformats.org/officeDocument/2006/relationships/slideLayout" Target="../slideLayouts/slideLayout281.xml"/></Relationships>
</file>

<file path=ppt/slides/_rels/slide388.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310.xml"/><Relationship Id="rId1" Type="http://schemas.openxmlformats.org/officeDocument/2006/relationships/slideLayout" Target="../slideLayouts/slideLayout281.xml"/></Relationships>
</file>

<file path=ppt/slides/_rels/slide38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50.jpeg"/><Relationship Id="rId1" Type="http://schemas.openxmlformats.org/officeDocument/2006/relationships/slideLayout" Target="../slideLayouts/slideLayout185.xml"/><Relationship Id="rId4" Type="http://schemas.openxmlformats.org/officeDocument/2006/relationships/hyperlink" Target="http://www.LumoProject.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390.xml.rels><?xml version="1.0" encoding="UTF-8" standalone="yes"?>
<Relationships xmlns="http://schemas.openxmlformats.org/package/2006/relationships"><Relationship Id="rId3" Type="http://schemas.openxmlformats.org/officeDocument/2006/relationships/notesSlide" Target="../notesSlides/notesSlide311.xml"/><Relationship Id="rId2" Type="http://schemas.openxmlformats.org/officeDocument/2006/relationships/slideLayout" Target="../slideLayouts/slideLayout291.xml"/><Relationship Id="rId1" Type="http://schemas.openxmlformats.org/officeDocument/2006/relationships/themeOverride" Target="../theme/themeOverride13.xml"/><Relationship Id="rId4" Type="http://schemas.openxmlformats.org/officeDocument/2006/relationships/image" Target="../media/image312.png"/></Relationships>
</file>

<file path=ppt/slides/_rels/slide391.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slideLayout" Target="../slideLayouts/slideLayout291.xml"/><Relationship Id="rId1" Type="http://schemas.openxmlformats.org/officeDocument/2006/relationships/themeOverride" Target="../theme/themeOverride14.xml"/></Relationships>
</file>

<file path=ppt/slides/_rels/slide39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slideLayout" Target="../slideLayouts/slideLayout291.xml"/><Relationship Id="rId1" Type="http://schemas.openxmlformats.org/officeDocument/2006/relationships/themeOverride" Target="../theme/themeOverride15.xml"/></Relationships>
</file>

<file path=ppt/slides/_rels/slide393.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slideLayout" Target="../slideLayouts/slideLayout291.xml"/><Relationship Id="rId1" Type="http://schemas.openxmlformats.org/officeDocument/2006/relationships/themeOverride" Target="../theme/themeOverride16.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5.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4.xml"/></Relationships>
</file>

<file path=ppt/slides/_rels/slide396.xml.rels><?xml version="1.0" encoding="UTF-8" standalone="yes"?>
<Relationships xmlns="http://schemas.openxmlformats.org/package/2006/relationships"><Relationship Id="rId2" Type="http://schemas.openxmlformats.org/officeDocument/2006/relationships/image" Target="../media/image316.jpeg"/><Relationship Id="rId1" Type="http://schemas.openxmlformats.org/officeDocument/2006/relationships/slideLayout" Target="../slideLayouts/slideLayout297.xml"/></Relationships>
</file>

<file path=ppt/slides/_rels/slide39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13.xml"/><Relationship Id="rId1" Type="http://schemas.openxmlformats.org/officeDocument/2006/relationships/slideLayout" Target="../slideLayouts/slideLayout333.xml"/></Relationships>
</file>

<file path=ppt/slides/_rels/slide39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4.xml"/><Relationship Id="rId1" Type="http://schemas.openxmlformats.org/officeDocument/2006/relationships/slideLayout" Target="../slideLayouts/slideLayout333.xml"/></Relationships>
</file>

<file path=ppt/slides/_rels/slide39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5.xml"/><Relationship Id="rId1" Type="http://schemas.openxmlformats.org/officeDocument/2006/relationships/slideLayout" Target="../slideLayouts/slideLayout33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0.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0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16.xml"/><Relationship Id="rId1" Type="http://schemas.openxmlformats.org/officeDocument/2006/relationships/slideLayout" Target="../slideLayouts/slideLayout333.xm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402.xml.rels><?xml version="1.0" encoding="UTF-8" standalone="yes"?>
<Relationships xmlns="http://schemas.openxmlformats.org/package/2006/relationships"><Relationship Id="rId3" Type="http://schemas.openxmlformats.org/officeDocument/2006/relationships/image" Target="../media/image317.jpg"/><Relationship Id="rId2" Type="http://schemas.openxmlformats.org/officeDocument/2006/relationships/notesSlide" Target="../notesSlides/notesSlide317.xml"/><Relationship Id="rId1" Type="http://schemas.openxmlformats.org/officeDocument/2006/relationships/slideLayout" Target="../slideLayouts/slideLayout503.xml"/><Relationship Id="rId4" Type="http://schemas.openxmlformats.org/officeDocument/2006/relationships/image" Target="../media/image318.pn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404.xml.rels><?xml version="1.0" encoding="UTF-8" standalone="yes"?>
<Relationships xmlns="http://schemas.openxmlformats.org/package/2006/relationships"><Relationship Id="rId3" Type="http://schemas.openxmlformats.org/officeDocument/2006/relationships/image" Target="../media/image317.jpg"/><Relationship Id="rId2" Type="http://schemas.openxmlformats.org/officeDocument/2006/relationships/notesSlide" Target="../notesSlides/notesSlide318.xml"/><Relationship Id="rId1" Type="http://schemas.openxmlformats.org/officeDocument/2006/relationships/slideLayout" Target="../slideLayouts/slideLayout503.xml"/><Relationship Id="rId4" Type="http://schemas.openxmlformats.org/officeDocument/2006/relationships/image" Target="../media/image318.pn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46.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14.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45.xml"/><Relationship Id="rId1" Type="http://schemas.openxmlformats.org/officeDocument/2006/relationships/slideLayout" Target="../slideLayouts/slideLayout42.xml"/><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1.xm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2.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47.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4.xml"/><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5.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7.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0.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347.xml"/></Relationships>
</file>

<file path=ppt/slides/_rels/slide7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4.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5.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19.xml"/><Relationship Id="rId4" Type="http://schemas.openxmlformats.org/officeDocument/2006/relationships/image" Target="../media/image63.jpeg"/></Relationships>
</file>

<file path=ppt/slides/_rels/slide7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0.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7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8.jpeg"/><Relationship Id="rId1" Type="http://schemas.openxmlformats.org/officeDocument/2006/relationships/slideLayout" Target="../slideLayouts/slideLayout347.xml"/></Relationships>
</file>

<file path=ppt/slides/_rels/slide8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2.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8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3.xml"/><Relationship Id="rId1" Type="http://schemas.openxmlformats.org/officeDocument/2006/relationships/slideLayout" Target="../slideLayouts/slideLayout24.xml"/><Relationship Id="rId4" Type="http://schemas.openxmlformats.org/officeDocument/2006/relationships/image" Target="../media/image57.png"/></Relationships>
</file>

<file path=ppt/slides/_rels/slide8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4.xml"/><Relationship Id="rId1" Type="http://schemas.openxmlformats.org/officeDocument/2006/relationships/slideLayout" Target="../slideLayouts/slideLayout24.xml"/><Relationship Id="rId5" Type="http://schemas.openxmlformats.org/officeDocument/2006/relationships/image" Target="../media/image57.png"/><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314.xml"/></Relationships>
</file>

<file path=ppt/slides/_rels/slide8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6.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40.xml"/><Relationship Id="rId1" Type="http://schemas.openxmlformats.org/officeDocument/2006/relationships/themeOverride" Target="../theme/themeOverride8.xml"/><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347.xml"/></Relationships>
</file>

<file path=ppt/slides/_rels/slide9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140.xml"/></Relationships>
</file>

<file path=ppt/slides/_rels/slide9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1.xml"/><Relationship Id="rId1" Type="http://schemas.openxmlformats.org/officeDocument/2006/relationships/slideLayout" Target="../slideLayouts/slideLayout140.xml"/></Relationships>
</file>

<file path=ppt/slides/_rels/slide9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140.xml"/></Relationships>
</file>

<file path=ppt/slides/_rels/slide9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3.xml"/><Relationship Id="rId1" Type="http://schemas.openxmlformats.org/officeDocument/2006/relationships/slideLayout" Target="../slideLayouts/slideLayout140.xml"/></Relationships>
</file>

<file path=ppt/slides/_rels/slide9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4.xml"/><Relationship Id="rId1" Type="http://schemas.openxmlformats.org/officeDocument/2006/relationships/slideLayout" Target="../slideLayouts/slideLayout140.xml"/></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5.xml"/><Relationship Id="rId1" Type="http://schemas.openxmlformats.org/officeDocument/2006/relationships/slideLayout" Target="../slideLayouts/slideLayout140.xml"/></Relationships>
</file>

<file path=ppt/slides/_rels/slide9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6.xml"/><Relationship Id="rId1" Type="http://schemas.openxmlformats.org/officeDocument/2006/relationships/slideLayout" Target="../slideLayouts/slideLayout140.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836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52349" y="1130920"/>
            <a:ext cx="50800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4499992" y="3212978"/>
            <a:ext cx="4536504" cy="23078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什么是得救的信心？</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跟假的信心有什么不同？</a:t>
            </a:r>
          </a:p>
        </p:txBody>
      </p:sp>
      <p:sp>
        <p:nvSpPr>
          <p:cNvPr id="6" name="Text Box 3"/>
          <p:cNvSpPr txBox="1">
            <a:spLocks noChangeArrowheads="1"/>
          </p:cNvSpPr>
          <p:nvPr/>
        </p:nvSpPr>
        <p:spPr bwMode="auto">
          <a:xfrm>
            <a:off x="4114800" y="6324600"/>
            <a:ext cx="5029200" cy="533400"/>
          </a:xfrm>
          <a:prstGeom prst="rect">
            <a:avLst/>
          </a:prstGeom>
          <a:noFill/>
          <a:ln w="9525">
            <a:noFill/>
            <a:miter lim="800000"/>
            <a:headEnd/>
            <a:tailEnd/>
          </a:ln>
          <a:effectLst/>
        </p:spPr>
        <p:txBody>
          <a:bodyPr lIns="90993" tIns="45499" rIns="90993" bIns="45499"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Rick Griffith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博士</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 </a:t>
            </a:r>
            <a:r>
              <a:rPr kumimoji="0" lang="zh-CN" alt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新加坡神学院</a:t>
            </a:r>
            <a:r>
              <a:rPr kumimoji="0" lang="en-US" altLang="zh-CN"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rPr>
              <a:t> </a:t>
            </a:r>
            <a:r>
              <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BibleStudyDownloads.org</a:t>
            </a:r>
            <a:endParaRPr kumimoji="0" lang="en-US" sz="105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050" name="Rectangle 2"/>
          <p:cNvSpPr>
            <a:spLocks noGrp="1" noChangeArrowheads="1"/>
          </p:cNvSpPr>
          <p:nvPr>
            <p:ph type="title"/>
          </p:nvPr>
        </p:nvSpPr>
        <p:spPr>
          <a:xfrm>
            <a:off x="-24007" y="473781"/>
            <a:ext cx="9129277" cy="1446736"/>
          </a:xfrm>
          <a:noFill/>
          <a:ln w="9525">
            <a:noFill/>
            <a:miter lim="800000"/>
            <a:headEnd/>
            <a:tailEnd/>
          </a:ln>
          <a:effectLst/>
        </p:spPr>
        <p:txBody>
          <a:bodyPr vert="horz" wrap="square" lIns="91628" tIns="45812" rIns="91628" bIns="45812" numCol="1" anchor="ctr" anchorCtr="0" compatLnSpc="1">
            <a:prstTxWarp prst="textNoShape">
              <a:avLst/>
            </a:prstTxWarp>
            <a:spAutoFit/>
          </a:bodyPr>
          <a:lstStyle/>
          <a:p>
            <a:pPr eaLnBrk="1" hangingPunct="1"/>
            <a:r>
              <a:rPr lang="zh-SG" altLang="en-US"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rPr>
              <a:t>约翰福音</a:t>
            </a:r>
            <a:r>
              <a:rPr lang="en-US" altLang="zh-SG"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rPr>
              <a:t> 1-11</a:t>
            </a:r>
            <a:endParaRPr lang="en-US"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endParaRPr>
          </a:p>
        </p:txBody>
      </p:sp>
      <p:sp>
        <p:nvSpPr>
          <p:cNvPr id="7" name="Text Box 5"/>
          <p:cNvSpPr txBox="1">
            <a:spLocks noChangeArrowheads="1"/>
          </p:cNvSpPr>
          <p:nvPr/>
        </p:nvSpPr>
        <p:spPr bwMode="auto">
          <a:xfrm>
            <a:off x="159201" y="2636912"/>
            <a:ext cx="4268788" cy="28618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你要信耶稣的什么才能被得救？</a:t>
            </a:r>
            <a:endParaRPr kumimoji="0" lang="en-US" altLang="zh-CN"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这个信心还需要加什么才能被得救</a:t>
            </a:r>
            <a:r>
              <a:rPr kumimoji="0" lang="en-US" sz="3600" b="1" i="0" u="none" strike="noStrike" kern="1200" cap="none" spc="0" normalizeH="0" baseline="0" noProof="0" dirty="0">
                <a:ln>
                  <a:noFill/>
                </a:ln>
                <a:solidFill>
                  <a:srgbClr val="FFFFFF"/>
                </a:solidFill>
                <a:effectLst>
                  <a:glow rad="177800">
                    <a:srgbClr val="000000"/>
                  </a:glow>
                </a:effectLst>
                <a:uLnTx/>
                <a:uFillTx/>
                <a:latin typeface="Microsoft YaHei UI" panose="020B0503020204020204" pitchFamily="34" charset="-122"/>
                <a:ea typeface="Microsoft YaHei UI" panose="020B0503020204020204" pitchFamily="34" charset="-122"/>
                <a:cs typeface="Arial" charset="0"/>
              </a:rPr>
              <a:t>?</a:t>
            </a:r>
          </a:p>
        </p:txBody>
      </p:sp>
    </p:spTree>
    <p:extLst>
      <p:ext uri="{BB962C8B-B14F-4D97-AF65-F5344CB8AC3E}">
        <p14:creationId xmlns:p14="http://schemas.microsoft.com/office/powerpoint/2010/main" val="9913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 calcmode="lin" valueType="num">
                                      <p:cBhvr additive="base">
                                        <p:cTn id="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140374" name="Group 1110"/>
          <p:cNvGraphicFramePr>
            <a:graphicFrameLocks noGrp="1"/>
          </p:cNvGraphicFramePr>
          <p:nvPr/>
        </p:nvGraphicFramePr>
        <p:xfrm>
          <a:off x="0" y="685800"/>
          <a:ext cx="9144000" cy="6242249"/>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rPr>
                        <a:t>道成肉身赐世人永生</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的神性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神儿子的启示</a:t>
                      </a:r>
                      <a:endParaRPr kumimoji="0" lang="en-US" sz="24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神子装备</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门徒</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神子受难</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与复活</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神子的</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足够性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1:1-18</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1:19–12:50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13–17</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18–20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21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前言</a:t>
                      </a:r>
                      <a:endParaRPr kumimoji="0" lang="en-US" sz="18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a:ln>
                          <a:noFill/>
                        </a:ln>
                        <a:solidFill>
                          <a:srgbClr val="00009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8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道成肉身</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被接受的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1:19–4:54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被拒绝的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5–12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楼房里</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（无神迹）</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最后的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29</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年秋天至</a:t>
                      </a:r>
                      <a:b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b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30</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星期一</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 </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星期四</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星期五</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至</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星期日</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以弗所 </a:t>
                      </a:r>
                      <a:r>
                        <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18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65-69</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ja-JP"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endPar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3200" b="1" dirty="0">
                <a:effectLst/>
                <a:latin typeface="Microsoft YaHei UI" panose="020B0503020204020204" pitchFamily="34" charset="-122"/>
                <a:ea typeface="Microsoft YaHei UI" panose="020B0503020204020204" pitchFamily="34" charset="-122"/>
                <a:cs typeface="SimHei" charset="0"/>
              </a:rPr>
              <a:t>约翰福音概览</a:t>
            </a:r>
            <a:endParaRPr lang="en-US" sz="5400" b="1" dirty="0">
              <a:effectLst/>
              <a:latin typeface="Microsoft YaHei UI" panose="020B0503020204020204" pitchFamily="34" charset="-122"/>
              <a:ea typeface="Microsoft YaHei UI" panose="020B0503020204020204" pitchFamily="34" charset="-122"/>
              <a:cs typeface="SimHei" charset="0"/>
            </a:endParaRPr>
          </a:p>
        </p:txBody>
      </p:sp>
      <p:sp>
        <p:nvSpPr>
          <p:cNvPr id="204836" name="Text Box 3"/>
          <p:cNvSpPr txBox="1">
            <a:spLocks noChangeArrowheads="1"/>
          </p:cNvSpPr>
          <p:nvPr/>
        </p:nvSpPr>
        <p:spPr bwMode="auto">
          <a:xfrm>
            <a:off x="8426450" y="76200"/>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107</a:t>
            </a:r>
          </a:p>
        </p:txBody>
      </p:sp>
    </p:spTree>
    <p:extLst>
      <p:ext uri="{BB962C8B-B14F-4D97-AF65-F5344CB8AC3E}">
        <p14:creationId xmlns:p14="http://schemas.microsoft.com/office/powerpoint/2010/main" val="288009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5"/>
                                        </p:tgtEl>
                                        <p:attrNameLst>
                                          <p:attrName>style.visibility</p:attrName>
                                        </p:attrNameLst>
                                      </p:cBhvr>
                                      <p:to>
                                        <p:strVal val="visible"/>
                                      </p:to>
                                    </p:set>
                                    <p:anim calcmode="lin" valueType="num">
                                      <p:cBhvr additive="base">
                                        <p:cTn id="7" dur="500" fill="hold"/>
                                        <p:tgtEl>
                                          <p:spTgt spid="204835"/>
                                        </p:tgtEl>
                                        <p:attrNameLst>
                                          <p:attrName>ppt_x</p:attrName>
                                        </p:attrNameLst>
                                      </p:cBhvr>
                                      <p:tavLst>
                                        <p:tav tm="0">
                                          <p:val>
                                            <p:strVal val="#ppt_x"/>
                                          </p:val>
                                        </p:tav>
                                        <p:tav tm="100000">
                                          <p:val>
                                            <p:strVal val="#ppt_x"/>
                                          </p:val>
                                        </p:tav>
                                      </p:tavLst>
                                    </p:anim>
                                    <p:anim calcmode="lin" valueType="num">
                                      <p:cBhvr additive="base">
                                        <p:cTn id="8" dur="500" fill="hold"/>
                                        <p:tgtEl>
                                          <p:spTgt spid="204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1026" descr="Herods Templ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2863" y="-185738"/>
            <a:ext cx="9229726" cy="72294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3" name="Rectangle 1027"/>
          <p:cNvSpPr>
            <a:spLocks noGrp="1" noChangeArrowheads="1"/>
          </p:cNvSpPr>
          <p:nvPr>
            <p:ph type="title"/>
          </p:nvPr>
        </p:nvSpPr>
        <p:spPr>
          <a:xfrm>
            <a:off x="0" y="-152400"/>
            <a:ext cx="9144000" cy="914400"/>
          </a:xfrm>
          <a:effectLst>
            <a:outerShdw blurRad="63500" dist="35921" dir="2700000" algn="ctr" rotWithShape="0">
              <a:srgbClr val="000000">
                <a:alpha val="74997"/>
              </a:srgbClr>
            </a:outerShdw>
          </a:effectLst>
        </p:spPr>
        <p:txBody>
          <a:bodyPr/>
          <a:lstStyle/>
          <a:p>
            <a:pPr eaLnBrk="1" hangingPunct="1">
              <a:defRPr/>
            </a:pPr>
            <a:r>
              <a:rPr lang="zh-CN" altLang="en-US" sz="4000" b="1">
                <a:latin typeface="SimHei" charset="0"/>
                <a:ea typeface="SimHei" charset="0"/>
                <a:cs typeface="SimHei" charset="0"/>
              </a:rPr>
              <a:t>圣殿之存在直至主後</a:t>
            </a:r>
            <a:r>
              <a:rPr lang="en-US" altLang="ja-JP" sz="4000" b="1">
                <a:latin typeface="SimHei" charset="0"/>
                <a:ea typeface="SimHei" charset="0"/>
                <a:cs typeface="SimHei" charset="0"/>
              </a:rPr>
              <a:t>70</a:t>
            </a:r>
            <a:r>
              <a:rPr lang="zh-CN" altLang="en-US" sz="4000" b="1">
                <a:latin typeface="SimHei" charset="0"/>
                <a:ea typeface="SimHei" charset="0"/>
                <a:cs typeface="SimHei" charset="0"/>
              </a:rPr>
              <a:t>年</a:t>
            </a:r>
            <a:endParaRPr lang="en-US" sz="4000" b="1">
              <a:latin typeface="SimHei" charset="0"/>
              <a:ea typeface="SimHei" charset="0"/>
              <a:cs typeface="SimHei"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idx="4294967295"/>
          </p:nvPr>
        </p:nvSpPr>
        <p:spPr>
          <a:xfrm>
            <a:off x="3657600" y="152400"/>
            <a:ext cx="5486400" cy="1066800"/>
          </a:xfrm>
        </p:spPr>
        <p:txBody>
          <a:bodyPr/>
          <a:lstStyle/>
          <a:p>
            <a:pPr eaLnBrk="1" hangingPunct="1">
              <a:defRPr/>
            </a:pPr>
            <a:r>
              <a:rPr lang="zh-CN" altLang="en-US" sz="4800">
                <a:solidFill>
                  <a:schemeClr val="bg1"/>
                </a:solidFill>
                <a:latin typeface="SimHei" charset="0"/>
                <a:ea typeface="SimHei" charset="0"/>
                <a:cs typeface="SimHei" charset="0"/>
              </a:rPr>
              <a:t>安东尼亚城堡</a:t>
            </a:r>
            <a:endParaRPr lang="en-US" sz="4800">
              <a:solidFill>
                <a:schemeClr val="bg1"/>
              </a:solidFill>
              <a:latin typeface="SimHei" charset="0"/>
              <a:ea typeface="SimHei" charset="0"/>
              <a:cs typeface="SimHei" charset="0"/>
            </a:endParaRPr>
          </a:p>
        </p:txBody>
      </p:sp>
      <p:pic>
        <p:nvPicPr>
          <p:cNvPr id="180226" name="Picture 3" descr="antonia fortr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54163"/>
            <a:ext cx="9144000" cy="5303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0227" name="Picture 4" descr="inner court of the antonia fortres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0"/>
            <a:ext cx="3644900" cy="2474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Siege Righ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429000" y="0"/>
            <a:ext cx="5710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2274" name="Picture 3" descr="Siege Left"/>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 y="0"/>
            <a:ext cx="4733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2" name="Rectangle 4"/>
          <p:cNvSpPr>
            <a:spLocks noGrp="1" noChangeArrowheads="1"/>
          </p:cNvSpPr>
          <p:nvPr>
            <p:ph type="title"/>
          </p:nvPr>
        </p:nvSpPr>
        <p:spPr>
          <a:xfrm>
            <a:off x="0" y="266700"/>
            <a:ext cx="4648200" cy="800100"/>
          </a:xfrm>
        </p:spPr>
        <p:txBody>
          <a:bodyPr/>
          <a:lstStyle/>
          <a:p>
            <a:pPr algn="l" eaLnBrk="1" hangingPunct="1">
              <a:defRPr/>
            </a:pPr>
            <a:r>
              <a:rPr lang="zh-CN" altLang="en-US" sz="4000" b="1">
                <a:solidFill>
                  <a:schemeClr val="hlink"/>
                </a:solidFill>
                <a:latin typeface="SimHei" charset="0"/>
                <a:ea typeface="SimHei" charset="0"/>
                <a:cs typeface="SimHei" charset="0"/>
              </a:rPr>
              <a:t>圣殿被攻击</a:t>
            </a:r>
            <a:r>
              <a:rPr lang="en-US" altLang="ja-JP" sz="4000" b="1">
                <a:solidFill>
                  <a:schemeClr val="hlink"/>
                </a:solidFill>
                <a:latin typeface="SimHei" charset="0"/>
                <a:ea typeface="SimHei" charset="0"/>
                <a:cs typeface="SimHei" charset="0"/>
              </a:rPr>
              <a:t> </a:t>
            </a:r>
            <a:endParaRPr lang="en-US" sz="4000">
              <a:latin typeface="SimHei" charset="0"/>
              <a:ea typeface="SimHei" charset="0"/>
              <a:cs typeface="SimHei" charset="0"/>
            </a:endParaRPr>
          </a:p>
        </p:txBody>
      </p:sp>
      <p:sp>
        <p:nvSpPr>
          <p:cNvPr id="165893" name="AutoShape 5"/>
          <p:cNvSpPr>
            <a:spLocks noChangeArrowheads="1"/>
          </p:cNvSpPr>
          <p:nvPr/>
        </p:nvSpPr>
        <p:spPr bwMode="auto">
          <a:xfrm rot="-5400000">
            <a:off x="4343400" y="4267200"/>
            <a:ext cx="2133600" cy="10668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hlink"/>
          </a:solidFill>
          <a:ln w="9525">
            <a:solidFill>
              <a:schemeClr val="tx1"/>
            </a:solidFill>
            <a:miter lim="800000"/>
            <a:headEnd/>
            <a:tailEnd/>
          </a:ln>
        </p:spPr>
        <p:txBody>
          <a:bodyPr wrap="none" anchor="ctr"/>
          <a:lstStyle/>
          <a:p>
            <a:endParaRPr lang="en-US"/>
          </a:p>
        </p:txBody>
      </p:sp>
      <p:sp>
        <p:nvSpPr>
          <p:cNvPr id="182277" name="Text Box 7"/>
          <p:cNvSpPr txBox="1">
            <a:spLocks noChangeArrowheads="1"/>
          </p:cNvSpPr>
          <p:nvPr/>
        </p:nvSpPr>
        <p:spPr bwMode="auto">
          <a:xfrm>
            <a:off x="685800" y="4419600"/>
            <a:ext cx="803275" cy="461963"/>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latin typeface="SimHei" charset="0"/>
                <a:ea typeface="SimHei" charset="0"/>
                <a:cs typeface="SimHei" charset="0"/>
              </a:rPr>
              <a:t>羊池</a:t>
            </a:r>
            <a:endParaRPr lang="en-US" b="1">
              <a:latin typeface="SimHei" charset="0"/>
              <a:ea typeface="SimHei" charset="0"/>
              <a:cs typeface="SimHei" charset="0"/>
            </a:endParaRPr>
          </a:p>
        </p:txBody>
      </p:sp>
      <p:sp>
        <p:nvSpPr>
          <p:cNvPr id="2" name="Rectangle 4"/>
          <p:cNvSpPr>
            <a:spLocks noChangeArrowheads="1"/>
          </p:cNvSpPr>
          <p:nvPr/>
        </p:nvSpPr>
        <p:spPr bwMode="auto">
          <a:xfrm>
            <a:off x="152400" y="1066800"/>
            <a:ext cx="4648200" cy="495300"/>
          </a:xfrm>
          <a:prstGeom prst="rect">
            <a:avLst/>
          </a:prstGeom>
          <a:noFill/>
          <a:ln w="9525">
            <a:noFill/>
            <a:miter lim="800000"/>
            <a:headEnd/>
            <a:tailEnd/>
          </a:ln>
        </p:spPr>
        <p:txBody>
          <a:bodyPr lIns="92075" tIns="46038" rIns="92075" bIns="46038" anchor="ctr"/>
          <a:lstStyle/>
          <a:p>
            <a:pPr>
              <a:defRPr/>
            </a:pP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主後</a:t>
            </a:r>
            <a:r>
              <a:rPr lang="en-US" altLang="ja-JP" sz="3600" b="1">
                <a:solidFill>
                  <a:schemeClr val="hlink"/>
                </a:solidFill>
                <a:effectLst>
                  <a:outerShdw blurRad="38100" dist="38100" dir="2700000" algn="tl">
                    <a:srgbClr val="000000"/>
                  </a:outerShdw>
                </a:effectLst>
                <a:latin typeface="SimHei" charset="0"/>
                <a:ea typeface="SimHei" charset="0"/>
                <a:cs typeface="SimHei" charset="0"/>
              </a:rPr>
              <a:t>70</a:t>
            </a: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年</a:t>
            </a:r>
            <a:r>
              <a:rPr lang="en-US" altLang="zh-CN" sz="3600" b="1">
                <a:solidFill>
                  <a:schemeClr val="hlink"/>
                </a:solidFill>
                <a:effectLst>
                  <a:outerShdw blurRad="38100" dist="38100" dir="2700000" algn="tl">
                    <a:srgbClr val="000000"/>
                  </a:outerShdw>
                </a:effectLst>
                <a:latin typeface="SimHei" charset="0"/>
                <a:ea typeface="SimHei" charset="0"/>
                <a:cs typeface="SimHei" charset="0"/>
              </a:rPr>
              <a:t>9</a:t>
            </a:r>
            <a:r>
              <a:rPr lang="zh-CN" altLang="en-US" sz="3600" b="1">
                <a:solidFill>
                  <a:schemeClr val="hlink"/>
                </a:solidFill>
                <a:effectLst>
                  <a:outerShdw blurRad="38100" dist="38100" dir="2700000" algn="tl">
                    <a:srgbClr val="000000"/>
                  </a:outerShdw>
                </a:effectLst>
                <a:latin typeface="SimHei" charset="0"/>
                <a:ea typeface="SimHei" charset="0"/>
                <a:cs typeface="SimHei" charset="0"/>
              </a:rPr>
              <a:t>月</a:t>
            </a:r>
            <a:endParaRPr lang="en-US" sz="3600" b="1">
              <a:solidFill>
                <a:schemeClr val="hlink"/>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5893"/>
                                        </p:tgtEl>
                                        <p:attrNameLst>
                                          <p:attrName>style.visibility</p:attrName>
                                        </p:attrNameLst>
                                      </p:cBhvr>
                                      <p:to>
                                        <p:strVal val="visible"/>
                                      </p:to>
                                    </p:set>
                                    <p:animEffect transition="in" filter="wipe(down)">
                                      <p:cBhvr>
                                        <p:cTn id="7" dur="500"/>
                                        <p:tgtEl>
                                          <p:spTgt spid="165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3"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457200" y="274638"/>
            <a:ext cx="3733800" cy="2316162"/>
          </a:xfrm>
        </p:spPr>
        <p:txBody>
          <a:bodyPr/>
          <a:lstStyle/>
          <a:p>
            <a:pPr eaLnBrk="1" hangingPunct="1"/>
            <a:r>
              <a:rPr lang="zh-CN" altLang="en-US" sz="5000">
                <a:solidFill>
                  <a:schemeClr val="bg1"/>
                </a:solidFill>
                <a:latin typeface="SimHei" charset="0"/>
                <a:ea typeface="SimHei" charset="0"/>
                <a:cs typeface="SimHei" charset="0"/>
              </a:rPr>
              <a:t>以色列池</a:t>
            </a:r>
            <a:endParaRPr lang="en-US" sz="5000">
              <a:solidFill>
                <a:schemeClr val="bg1"/>
              </a:solidFill>
              <a:latin typeface="SimHei" charset="0"/>
              <a:ea typeface="SimHei" charset="0"/>
              <a:cs typeface="SimHei" charset="0"/>
            </a:endParaRPr>
          </a:p>
        </p:txBody>
      </p:sp>
      <p:pic>
        <p:nvPicPr>
          <p:cNvPr id="184323" name="Picture 3" descr="the pool of isreal"/>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0" y="152400"/>
            <a:ext cx="4110038" cy="655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3668" name="Text Box 4"/>
          <p:cNvSpPr txBox="1">
            <a:spLocks noChangeArrowheads="1"/>
          </p:cNvSpPr>
          <p:nvPr/>
        </p:nvSpPr>
        <p:spPr bwMode="auto">
          <a:xfrm>
            <a:off x="304800" y="3124200"/>
            <a:ext cx="3902075" cy="120015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3600">
                <a:solidFill>
                  <a:schemeClr val="bg1"/>
                </a:solidFill>
                <a:latin typeface="SimHei" charset="0"/>
                <a:ea typeface="SimHei" charset="0"/>
                <a:cs typeface="SimHei" charset="0"/>
              </a:rPr>
              <a:t>(</a:t>
            </a:r>
            <a:r>
              <a:rPr lang="zh-CN" altLang="en-US" sz="3600">
                <a:solidFill>
                  <a:schemeClr val="bg1"/>
                </a:solidFill>
                <a:latin typeface="SimHei" charset="0"/>
                <a:ea typeface="SimHei" charset="0"/>
                <a:cs typeface="SimHei" charset="0"/>
              </a:rPr>
              <a:t>羊池在</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毕士大</a:t>
            </a:r>
            <a:r>
              <a:rPr lang="zh-CN" altLang="en-US" sz="3600">
                <a:solidFill>
                  <a:schemeClr val="bg1"/>
                </a:solidFill>
                <a:latin typeface="SimHei" charset="0"/>
                <a:ea typeface="SimHei" charset="0"/>
                <a:cs typeface="SimHei" charset="0"/>
              </a:rPr>
              <a:t>池以南</a:t>
            </a:r>
            <a:r>
              <a:rPr lang="en-US" altLang="ja-JP" sz="3600">
                <a:solidFill>
                  <a:schemeClr val="bg1"/>
                </a:solidFill>
                <a:latin typeface="SimHei" charset="0"/>
                <a:ea typeface="SimHei" charset="0"/>
                <a:cs typeface="SimHei" charset="0"/>
              </a:rPr>
              <a:t>)</a:t>
            </a:r>
            <a:endParaRPr lang="en-US" sz="3600">
              <a:solidFill>
                <a:schemeClr val="bg1"/>
              </a:solidFill>
              <a:latin typeface="SimHei" charset="0"/>
              <a:ea typeface="SimHei" charset="0"/>
              <a:cs typeface="SimHei"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6370" name="Picture 5" descr="John 5 Bethesda Pool in Movie on 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85800"/>
            <a:ext cx="9144000" cy="512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38" name="Rectangle 2"/>
          <p:cNvSpPr>
            <a:spLocks noGrp="1" noChangeArrowheads="1"/>
          </p:cNvSpPr>
          <p:nvPr>
            <p:ph type="ctrTitle"/>
          </p:nvPr>
        </p:nvSpPr>
        <p:spPr>
          <a:xfrm>
            <a:off x="2133600" y="0"/>
            <a:ext cx="5105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a:t>
            </a:r>
            <a:endParaRPr lang="en-US" b="1" dirty="0">
              <a:solidFill>
                <a:srgbClr val="000099"/>
              </a:solidFill>
              <a:effectLst>
                <a:outerShdw blurRad="38100" dist="38100" dir="2700000" algn="tl">
                  <a:srgbClr val="DDDDDD"/>
                </a:outerShdw>
              </a:effectLst>
              <a:latin typeface="Calibri" charset="0"/>
              <a:ea typeface="ＭＳ Ｐゴシック" charset="0"/>
              <a:cs typeface="Arial" charset="0"/>
            </a:endParaRPr>
          </a:p>
        </p:txBody>
      </p:sp>
      <p:sp>
        <p:nvSpPr>
          <p:cNvPr id="167945" name="Rectangle 9"/>
          <p:cNvSpPr>
            <a:spLocks noChangeArrowheads="1"/>
          </p:cNvSpPr>
          <p:nvPr/>
        </p:nvSpPr>
        <p:spPr bwMode="auto">
          <a:xfrm>
            <a:off x="1143000" y="5105400"/>
            <a:ext cx="8001000" cy="1752600"/>
          </a:xfrm>
          <a:prstGeom prst="rect">
            <a:avLst/>
          </a:prstGeom>
          <a:solidFill>
            <a:srgbClr val="000099"/>
          </a:solidFill>
          <a:ln w="9525">
            <a:noFill/>
            <a:miter lim="800000"/>
            <a:headEnd/>
            <a:tailEnd/>
          </a:ln>
        </p:spPr>
        <p:txBody>
          <a:bodyPr lIns="92075" tIns="46038" rIns="92075" bIns="46038" anchor="ctr"/>
          <a:lstStyle/>
          <a:p>
            <a:pPr algn="ctr">
              <a:spcBef>
                <a:spcPct val="20000"/>
              </a:spcBef>
              <a:buClr>
                <a:schemeClr val="accent2"/>
              </a:buClr>
              <a:buSzPct val="80000"/>
              <a:buFont typeface="Wingdings" charset="0"/>
              <a:buNone/>
              <a:defRPr/>
            </a:pPr>
            <a:r>
              <a:rPr lang="ja-JP" altLang="en-US" sz="3200" b="1" dirty="0">
                <a:solidFill>
                  <a:schemeClr val="bg1"/>
                </a:solidFill>
                <a:effectLst>
                  <a:outerShdw blurRad="38100" dist="38100" dir="2700000" algn="tl">
                    <a:srgbClr val="000000"/>
                  </a:outerShdw>
                </a:effectLst>
                <a:latin typeface="SimHei" charset="0"/>
                <a:ea typeface="SimHei" charset="0"/>
              </a:rPr>
              <a:t>“</a:t>
            </a:r>
            <a:r>
              <a:rPr lang="zh-CN" altLang="en-US" sz="3600" b="1" dirty="0">
                <a:solidFill>
                  <a:schemeClr val="bg1"/>
                </a:solidFill>
                <a:effectLst>
                  <a:outerShdw blurRad="38100" dist="38100" dir="2700000" algn="tl">
                    <a:srgbClr val="000000"/>
                  </a:outerShdw>
                </a:effectLst>
                <a:latin typeface="SimHei" charset="0"/>
                <a:ea typeface="SimHei" charset="0"/>
              </a:rPr>
              <a:t>在耶路撒冷、靠近羊门有一个池子 </a:t>
            </a:r>
            <a:r>
              <a:rPr lang="en-US" sz="3600" b="1" dirty="0">
                <a:solidFill>
                  <a:schemeClr val="bg1"/>
                </a:solidFill>
                <a:effectLst>
                  <a:outerShdw blurRad="38100" dist="38100" dir="2700000" algn="tl">
                    <a:srgbClr val="000000"/>
                  </a:outerShdw>
                </a:effectLst>
                <a:latin typeface="SimHei" charset="0"/>
                <a:ea typeface="SimHei" charset="0"/>
              </a:rPr>
              <a:t>…</a:t>
            </a:r>
            <a:r>
              <a:rPr lang="zh-CN" altLang="en-US" sz="3600" b="1" dirty="0">
                <a:solidFill>
                  <a:schemeClr val="bg1"/>
                </a:solidFill>
                <a:effectLst>
                  <a:outerShdw blurRad="38100" dist="38100" dir="2700000" algn="tl">
                    <a:srgbClr val="000000"/>
                  </a:outerShdw>
                </a:effectLst>
                <a:latin typeface="SimHei" charset="0"/>
                <a:ea typeface="SimHei" charset="0"/>
                <a:cs typeface="SimHei" charset="0"/>
              </a:rPr>
              <a:t>叫作毕士大</a:t>
            </a:r>
            <a:r>
              <a:rPr lang="en-US" altLang="ja-JP" sz="3600" b="1" dirty="0">
                <a:solidFill>
                  <a:schemeClr val="bg1"/>
                </a:solidFill>
                <a:effectLst>
                  <a:outerShdw blurRad="38100" dist="38100" dir="2700000" algn="tl">
                    <a:srgbClr val="000000"/>
                  </a:outerShdw>
                </a:effectLst>
                <a:latin typeface="SimHei" charset="0"/>
                <a:ea typeface="SimHei" charset="0"/>
                <a:cs typeface="SimHei" charset="0"/>
              </a:rPr>
              <a:t>…</a:t>
            </a:r>
            <a:r>
              <a:rPr lang="en-US" altLang="ja-JP" sz="3200" b="1" dirty="0">
                <a:solidFill>
                  <a:schemeClr val="bg1"/>
                </a:solidFill>
                <a:effectLst>
                  <a:outerShdw blurRad="38100" dist="38100" dir="2700000" algn="tl">
                    <a:srgbClr val="000000"/>
                  </a:outerShdw>
                </a:effectLst>
                <a:latin typeface="SimHei" charset="0"/>
                <a:ea typeface="SimHei" charset="0"/>
                <a:cs typeface="SimHei" charset="0"/>
              </a:rPr>
              <a:t>”</a:t>
            </a:r>
          </a:p>
          <a:p>
            <a:pPr algn="r">
              <a:spcBef>
                <a:spcPct val="20000"/>
              </a:spcBef>
              <a:buClr>
                <a:schemeClr val="accent2"/>
              </a:buClr>
              <a:buSzPct val="80000"/>
              <a:buFont typeface="Wingdings" charset="0"/>
              <a:buNone/>
              <a:defRPr/>
            </a:pPr>
            <a:r>
              <a:rPr lang="zh-CN" altLang="en-US" sz="2800" b="1" dirty="0">
                <a:solidFill>
                  <a:schemeClr val="bg1"/>
                </a:solidFill>
                <a:effectLst>
                  <a:outerShdw blurRad="38100" dist="38100" dir="2700000" algn="tl">
                    <a:srgbClr val="000000"/>
                  </a:outerShdw>
                </a:effectLst>
                <a:latin typeface="SimHei" charset="0"/>
                <a:ea typeface="SimHei" charset="0"/>
                <a:cs typeface="SimHei" charset="0"/>
              </a:rPr>
              <a:t>约翰福音</a:t>
            </a:r>
            <a:r>
              <a:rPr lang="en-US" altLang="ja-JP" sz="2800" b="1" dirty="0">
                <a:solidFill>
                  <a:schemeClr val="bg1"/>
                </a:solidFill>
                <a:effectLst>
                  <a:outerShdw blurRad="38100" dist="38100" dir="2700000" algn="tl">
                    <a:srgbClr val="000000"/>
                  </a:outerShdw>
                </a:effectLst>
                <a:latin typeface="SimHei" charset="0"/>
                <a:ea typeface="SimHei" charset="0"/>
                <a:cs typeface="SimHei" charset="0"/>
              </a:rPr>
              <a:t> 5:2</a:t>
            </a:r>
            <a:endParaRPr lang="en-US" sz="2800" b="1" dirty="0">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67938"/>
                                        </p:tgtEl>
                                        <p:attrNameLst>
                                          <p:attrName>style.visibility</p:attrName>
                                        </p:attrNameLst>
                                      </p:cBhvr>
                                      <p:to>
                                        <p:strVal val="visible"/>
                                      </p:to>
                                    </p:set>
                                    <p:anim calcmode="lin" valueType="num">
                                      <p:cBhvr>
                                        <p:cTn id="7" dur="500" fill="hold"/>
                                        <p:tgtEl>
                                          <p:spTgt spid="167938"/>
                                        </p:tgtEl>
                                        <p:attrNameLst>
                                          <p:attrName>ppt_w</p:attrName>
                                        </p:attrNameLst>
                                      </p:cBhvr>
                                      <p:tavLst>
                                        <p:tav tm="0">
                                          <p:val>
                                            <p:fltVal val="0"/>
                                          </p:val>
                                        </p:tav>
                                        <p:tav tm="100000">
                                          <p:val>
                                            <p:strVal val="#ppt_w"/>
                                          </p:val>
                                        </p:tav>
                                      </p:tavLst>
                                    </p:anim>
                                    <p:anim calcmode="lin" valueType="num">
                                      <p:cBhvr>
                                        <p:cTn id="8" dur="500" fill="hold"/>
                                        <p:tgtEl>
                                          <p:spTgt spid="167938"/>
                                        </p:tgtEl>
                                        <p:attrNameLst>
                                          <p:attrName>ppt_h</p:attrName>
                                        </p:attrNameLst>
                                      </p:cBhvr>
                                      <p:tavLst>
                                        <p:tav tm="0">
                                          <p:val>
                                            <p:fltVal val="0"/>
                                          </p:val>
                                        </p:tav>
                                        <p:tav tm="100000">
                                          <p:val>
                                            <p:strVal val="#ppt_h"/>
                                          </p:val>
                                        </p:tav>
                                      </p:tavLst>
                                    </p:anim>
                                    <p:animEffect transition="in" filter="fade">
                                      <p:cBhvr>
                                        <p:cTn id="9" dur="500"/>
                                        <p:tgtEl>
                                          <p:spTgt spid="1679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7945">
                                            <p:txEl>
                                              <p:pRg st="0" end="0"/>
                                            </p:txEl>
                                          </p:spTgt>
                                        </p:tgtEl>
                                        <p:attrNameLst>
                                          <p:attrName>style.visibility</p:attrName>
                                        </p:attrNameLst>
                                      </p:cBhvr>
                                      <p:to>
                                        <p:strVal val="visible"/>
                                      </p:to>
                                    </p:set>
                                    <p:anim calcmode="lin" valueType="num">
                                      <p:cBhvr>
                                        <p:cTn id="21"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167945">
                                            <p:txEl>
                                              <p:pRg st="0" end="0"/>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8" grpId="0" animBg="1"/>
      <p:bldP spid="167945" grpId="0" build="p"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88417" name="Picture 6" descr="Bethesda pool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240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7941" name="Picture 5" descr="Bethesda p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08413" y="457200"/>
            <a:ext cx="5335587" cy="339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7945" name="Rectangle 9"/>
          <p:cNvSpPr>
            <a:spLocks noChangeArrowheads="1"/>
          </p:cNvSpPr>
          <p:nvPr/>
        </p:nvSpPr>
        <p:spPr bwMode="auto">
          <a:xfrm>
            <a:off x="1143000" y="5105400"/>
            <a:ext cx="8001000" cy="1752600"/>
          </a:xfrm>
          <a:prstGeom prst="rect">
            <a:avLst/>
          </a:prstGeom>
          <a:solidFill>
            <a:schemeClr val="tx1"/>
          </a:solidFill>
          <a:ln w="9525">
            <a:noFill/>
            <a:miter lim="800000"/>
            <a:headEnd/>
            <a:tailEnd/>
          </a:ln>
        </p:spPr>
        <p:txBody>
          <a:bodyPr lIns="92075" tIns="46038" rIns="92075" bIns="46038" anchor="ctr"/>
          <a:lstStyle/>
          <a:p>
            <a:pPr algn="ctr">
              <a:spcBef>
                <a:spcPct val="20000"/>
              </a:spcBef>
              <a:buClr>
                <a:schemeClr val="accent2"/>
              </a:buClr>
              <a:buSzPct val="80000"/>
              <a:buFont typeface="Wingdings" charset="0"/>
              <a:buNone/>
              <a:defRPr/>
            </a:pPr>
            <a:r>
              <a:rPr lang="zh-CN" altLang="en-US" sz="3600" b="1" dirty="0">
                <a:solidFill>
                  <a:schemeClr val="bg1"/>
                </a:solidFill>
                <a:latin typeface="SimHei" charset="0"/>
                <a:ea typeface="SimHei" charset="0"/>
                <a:cs typeface="SimHei" charset="0"/>
              </a:rPr>
              <a:t>在耶路撒冷、靠近羊门有一个池子 </a:t>
            </a:r>
            <a:r>
              <a:rPr lang="en-US" sz="3600" b="1" dirty="0">
                <a:solidFill>
                  <a:schemeClr val="bg1"/>
                </a:solidFill>
                <a:latin typeface="SimHei" charset="0"/>
                <a:ea typeface="SimHei" charset="0"/>
              </a:rPr>
              <a:t>…</a:t>
            </a:r>
            <a:r>
              <a:rPr lang="zh-CN" altLang="en-US" sz="3600" b="1" dirty="0">
                <a:solidFill>
                  <a:schemeClr val="bg1"/>
                </a:solidFill>
                <a:latin typeface="SimHei" charset="0"/>
                <a:ea typeface="SimHei" charset="0"/>
                <a:cs typeface="SimHei" charset="0"/>
              </a:rPr>
              <a:t>叫作毕士大</a:t>
            </a:r>
            <a:r>
              <a:rPr lang="en-US" altLang="ja-JP" sz="3600" b="1" dirty="0">
                <a:solidFill>
                  <a:schemeClr val="bg1"/>
                </a:solidFill>
                <a:latin typeface="SimHei" charset="0"/>
                <a:ea typeface="SimHei" charset="0"/>
                <a:cs typeface="SimHei" charset="0"/>
              </a:rPr>
              <a:t>…”</a:t>
            </a:r>
          </a:p>
          <a:p>
            <a:pPr algn="r">
              <a:spcBef>
                <a:spcPct val="20000"/>
              </a:spcBef>
              <a:buClr>
                <a:schemeClr val="accent2"/>
              </a:buClr>
              <a:buSzPct val="80000"/>
              <a:buFont typeface="Wingdings" charset="0"/>
              <a:buNone/>
              <a:defRPr/>
            </a:pPr>
            <a:r>
              <a:rPr lang="zh-CN" altLang="en-US" sz="2800" b="1" dirty="0">
                <a:solidFill>
                  <a:schemeClr val="bg1"/>
                </a:solidFill>
                <a:latin typeface="SimHei" charset="0"/>
                <a:ea typeface="SimHei" charset="0"/>
                <a:cs typeface="SimHei" charset="0"/>
              </a:rPr>
              <a:t>约翰福音</a:t>
            </a:r>
            <a:r>
              <a:rPr lang="en-US" altLang="ja-JP" sz="2800" b="1" dirty="0">
                <a:solidFill>
                  <a:schemeClr val="bg1"/>
                </a:solidFill>
                <a:latin typeface="SimHei" charset="0"/>
                <a:ea typeface="SimHei" charset="0"/>
                <a:cs typeface="SimHei" charset="0"/>
              </a:rPr>
              <a:t> 5:2</a:t>
            </a:r>
            <a:endParaRPr lang="en-US" sz="2800" b="1" dirty="0">
              <a:solidFill>
                <a:schemeClr val="bg1"/>
              </a:solidFill>
              <a:latin typeface="Arial" charset="0"/>
              <a:cs typeface="Arial" charset="0"/>
            </a:endParaRPr>
          </a:p>
        </p:txBody>
      </p:sp>
      <p:sp>
        <p:nvSpPr>
          <p:cNvPr id="7" name="Rectangle 2"/>
          <p:cNvSpPr>
            <a:spLocks noGrp="1" noChangeArrowheads="1"/>
          </p:cNvSpPr>
          <p:nvPr>
            <p:ph type="ctrTitle"/>
          </p:nvPr>
        </p:nvSpPr>
        <p:spPr>
          <a:xfrm>
            <a:off x="304800" y="0"/>
            <a:ext cx="3962400" cy="914400"/>
          </a:xfrm>
          <a:solidFill>
            <a:schemeClr val="bg1"/>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a:t>
            </a:r>
            <a:endParaRPr lang="en-US" b="1" dirty="0">
              <a:solidFill>
                <a:srgbClr val="000099"/>
              </a:solidFill>
              <a:effectLst>
                <a:outerShdw blurRad="38100" dist="38100" dir="2700000" algn="tl">
                  <a:srgbClr val="DDDDDD"/>
                </a:outerShdw>
              </a:effectLst>
              <a:latin typeface="Calibri" charset="0"/>
              <a:ea typeface="ＭＳ Ｐゴシック" charset="0"/>
              <a:cs typeface="Arial" charset="0"/>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167941"/>
                                        </p:tgtEl>
                                        <p:attrNameLst>
                                          <p:attrName>style.visibility</p:attrName>
                                        </p:attrNameLst>
                                      </p:cBhvr>
                                      <p:to>
                                        <p:strVal val="visible"/>
                                      </p:to>
                                    </p:set>
                                    <p:anim calcmode="lin" valueType="num">
                                      <p:cBhvr>
                                        <p:cTn id="7" dur="500" fill="hold"/>
                                        <p:tgtEl>
                                          <p:spTgt spid="167941"/>
                                        </p:tgtEl>
                                        <p:attrNameLst>
                                          <p:attrName>ppt_w</p:attrName>
                                        </p:attrNameLst>
                                      </p:cBhvr>
                                      <p:tavLst>
                                        <p:tav tm="0">
                                          <p:val>
                                            <p:fltVal val="0"/>
                                          </p:val>
                                        </p:tav>
                                        <p:tav tm="100000">
                                          <p:val>
                                            <p:strVal val="#ppt_w"/>
                                          </p:val>
                                        </p:tav>
                                      </p:tavLst>
                                    </p:anim>
                                    <p:anim calcmode="lin" valueType="num">
                                      <p:cBhvr>
                                        <p:cTn id="8" dur="500" fill="hold"/>
                                        <p:tgtEl>
                                          <p:spTgt spid="167941"/>
                                        </p:tgtEl>
                                        <p:attrNameLst>
                                          <p:attrName>ppt_h</p:attrName>
                                        </p:attrNameLst>
                                      </p:cBhvr>
                                      <p:tavLst>
                                        <p:tav tm="0">
                                          <p:val>
                                            <p:fltVal val="0"/>
                                          </p:val>
                                        </p:tav>
                                        <p:tav tm="100000">
                                          <p:val>
                                            <p:strVal val="#ppt_h"/>
                                          </p:val>
                                        </p:tav>
                                      </p:tavLst>
                                    </p:anim>
                                    <p:animEffect transition="in" filter="fade">
                                      <p:cBhvr>
                                        <p:cTn id="9" dur="500"/>
                                        <p:tgtEl>
                                          <p:spTgt spid="16794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67945">
                                            <p:bg/>
                                          </p:spTgt>
                                        </p:tgtEl>
                                        <p:attrNameLst>
                                          <p:attrName>style.visibility</p:attrName>
                                        </p:attrNameLst>
                                      </p:cBhvr>
                                      <p:to>
                                        <p:strVal val="visible"/>
                                      </p:to>
                                    </p:set>
                                    <p:anim calcmode="lin" valueType="num">
                                      <p:cBhvr>
                                        <p:cTn id="14" dur="500" fill="hold"/>
                                        <p:tgtEl>
                                          <p:spTgt spid="167945">
                                            <p:bg/>
                                          </p:spTgt>
                                        </p:tgtEl>
                                        <p:attrNameLst>
                                          <p:attrName>ppt_w</p:attrName>
                                        </p:attrNameLst>
                                      </p:cBhvr>
                                      <p:tavLst>
                                        <p:tav tm="0">
                                          <p:val>
                                            <p:fltVal val="0"/>
                                          </p:val>
                                        </p:tav>
                                        <p:tav tm="100000">
                                          <p:val>
                                            <p:strVal val="#ppt_w"/>
                                          </p:val>
                                        </p:tav>
                                      </p:tavLst>
                                    </p:anim>
                                    <p:anim calcmode="lin" valueType="num">
                                      <p:cBhvr>
                                        <p:cTn id="15" dur="500" fill="hold"/>
                                        <p:tgtEl>
                                          <p:spTgt spid="167945">
                                            <p:bg/>
                                          </p:spTgt>
                                        </p:tgtEl>
                                        <p:attrNameLst>
                                          <p:attrName>ppt_h</p:attrName>
                                        </p:attrNameLst>
                                      </p:cBhvr>
                                      <p:tavLst>
                                        <p:tav tm="0">
                                          <p:val>
                                            <p:fltVal val="0"/>
                                          </p:val>
                                        </p:tav>
                                        <p:tav tm="100000">
                                          <p:val>
                                            <p:strVal val="#ppt_h"/>
                                          </p:val>
                                        </p:tav>
                                      </p:tavLst>
                                    </p:anim>
                                    <p:animEffect transition="in" filter="fade">
                                      <p:cBhvr>
                                        <p:cTn id="16" dur="500"/>
                                        <p:tgtEl>
                                          <p:spTgt spid="167945">
                                            <p:bg/>
                                          </p:spTgt>
                                        </p:tgtEl>
                                      </p:cBhvr>
                                    </p:animEffect>
                                  </p:childTnLst>
                                </p:cTn>
                              </p:par>
                            </p:childTnLst>
                          </p:cTn>
                        </p:par>
                        <p:par>
                          <p:cTn id="17" fill="hold" nodeType="afterGroup">
                            <p:stCondLst>
                              <p:cond delay="500"/>
                            </p:stCondLst>
                            <p:childTnLst>
                              <p:par>
                                <p:cTn id="18" presetID="53" presetClass="entr" presetSubtype="0" fill="hold" grpId="0" nodeType="afterEffect">
                                  <p:stCondLst>
                                    <p:cond delay="0"/>
                                  </p:stCondLst>
                                  <p:childTnLst>
                                    <p:set>
                                      <p:cBhvr>
                                        <p:cTn id="19" dur="1" fill="hold">
                                          <p:stCondLst>
                                            <p:cond delay="0"/>
                                          </p:stCondLst>
                                        </p:cTn>
                                        <p:tgtEl>
                                          <p:spTgt spid="167945">
                                            <p:txEl>
                                              <p:pRg st="0" end="0"/>
                                            </p:txEl>
                                          </p:spTgt>
                                        </p:tgtEl>
                                        <p:attrNameLst>
                                          <p:attrName>style.visibility</p:attrName>
                                        </p:attrNameLst>
                                      </p:cBhvr>
                                      <p:to>
                                        <p:strVal val="visible"/>
                                      </p:to>
                                    </p:set>
                                    <p:anim calcmode="lin" valueType="num">
                                      <p:cBhvr>
                                        <p:cTn id="20" dur="500" fill="hold"/>
                                        <p:tgtEl>
                                          <p:spTgt spid="16794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67945">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67945">
                                            <p:txEl>
                                              <p:pRg st="0" end="0"/>
                                            </p:txEl>
                                          </p:spTgt>
                                        </p:tgtEl>
                                      </p:cBhvr>
                                    </p:animEffect>
                                  </p:childTnLst>
                                </p:cTn>
                              </p:par>
                            </p:childTnLst>
                          </p:cTn>
                        </p:par>
                        <p:par>
                          <p:cTn id="23" fill="hold" nodeType="afterGroup">
                            <p:stCondLst>
                              <p:cond delay="1000"/>
                            </p:stCondLst>
                            <p:childTnLst>
                              <p:par>
                                <p:cTn id="24" presetID="53" presetClass="entr" presetSubtype="0" fill="hold" grpId="0" nodeType="afterEffect">
                                  <p:stCondLst>
                                    <p:cond delay="0"/>
                                  </p:stCondLst>
                                  <p:childTnLst>
                                    <p:set>
                                      <p:cBhvr>
                                        <p:cTn id="25" dur="1" fill="hold">
                                          <p:stCondLst>
                                            <p:cond delay="0"/>
                                          </p:stCondLst>
                                        </p:cTn>
                                        <p:tgtEl>
                                          <p:spTgt spid="167945">
                                            <p:txEl>
                                              <p:pRg st="1" end="1"/>
                                            </p:txEl>
                                          </p:spTgt>
                                        </p:tgtEl>
                                        <p:attrNameLst>
                                          <p:attrName>style.visibility</p:attrName>
                                        </p:attrNameLst>
                                      </p:cBhvr>
                                      <p:to>
                                        <p:strVal val="visible"/>
                                      </p:to>
                                    </p:set>
                                    <p:anim calcmode="lin" valueType="num">
                                      <p:cBhvr>
                                        <p:cTn id="26" dur="500" fill="hold"/>
                                        <p:tgtEl>
                                          <p:spTgt spid="16794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167945">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167945">
                                            <p:txEl>
                                              <p:pRg st="1" end="1"/>
                                            </p:txEl>
                                          </p:spTgt>
                                        </p:tgtEl>
                                      </p:cBhvr>
                                    </p:animEffect>
                                  </p:childTnLst>
                                </p:cTn>
                              </p:par>
                            </p:childTnLst>
                          </p:cTn>
                        </p:par>
                        <p:par>
                          <p:cTn id="29" fill="hold" nodeType="afterGroup">
                            <p:stCondLst>
                              <p:cond delay="1500"/>
                            </p:stCondLst>
                            <p:childTnLst>
                              <p:par>
                                <p:cTn id="30" presetID="53" presetClass="entr" presetSubtype="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5" grpId="0" build="p"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subTitle" idx="1"/>
          </p:nvPr>
        </p:nvSpPr>
        <p:spPr/>
        <p:txBody>
          <a:bodyPr/>
          <a:lstStyle/>
          <a:p>
            <a:pPr eaLnBrk="1" hangingPunct="1">
              <a:buFont typeface="Wingdings" charset="0"/>
              <a:buNone/>
            </a:pPr>
            <a:endParaRPr lang="en-US">
              <a:solidFill>
                <a:srgbClr val="898989"/>
              </a:solidFill>
              <a:latin typeface="Arial" charset="0"/>
              <a:ea typeface="ＭＳ Ｐゴシック" charset="0"/>
              <a:cs typeface="Arial" charset="0"/>
            </a:endParaRPr>
          </a:p>
        </p:txBody>
      </p:sp>
      <p:pic>
        <p:nvPicPr>
          <p:cNvPr id="190467" name="Picture 3" descr="Bethesda rui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9650" y="-6350"/>
            <a:ext cx="686435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0469" name="Picture 9" descr="Pools of Bethes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52600"/>
            <a:ext cx="2971800" cy="4521200"/>
          </a:xfrm>
          <a:prstGeom prst="rect">
            <a:avLst/>
          </a:prstGeom>
          <a:noFill/>
          <a:ln w="57150">
            <a:solidFill>
              <a:srgbClr val="FFFCF3"/>
            </a:solidFill>
            <a:miter lim="800000"/>
            <a:headEnd/>
            <a:tailEnd/>
          </a:ln>
          <a:extLst>
            <a:ext uri="{909E8E84-426E-40dd-AFC4-6F175D3DCCD1}">
              <a14:hiddenFill xmlns="" xmlns:a14="http://schemas.microsoft.com/office/drawing/2010/main">
                <a:solidFill>
                  <a:srgbClr val="FFFFFF"/>
                </a:solidFill>
              </a14:hiddenFill>
            </a:ext>
          </a:extLst>
        </p:spPr>
      </p:pic>
      <p:sp>
        <p:nvSpPr>
          <p:cNvPr id="168964" name="Rectangle 4"/>
          <p:cNvSpPr>
            <a:spLocks noGrp="1" noChangeArrowheads="1"/>
          </p:cNvSpPr>
          <p:nvPr>
            <p:ph type="ctrTitle"/>
          </p:nvPr>
        </p:nvSpPr>
        <p:spPr>
          <a:xfrm>
            <a:off x="228600" y="152400"/>
            <a:ext cx="5029200" cy="990600"/>
          </a:xfrm>
          <a:solidFill>
            <a:srgbClr val="FFFFFF"/>
          </a:solidFill>
        </p:spPr>
        <p:txBody>
          <a:bodyPr>
            <a:normAutofit/>
          </a:bodyPr>
          <a:lstStyle/>
          <a:p>
            <a:pPr eaLnBrk="1" hangingPunct="1">
              <a:defRPr/>
            </a:pPr>
            <a:r>
              <a:rPr lang="zh-CN" altLang="en-US" b="1" dirty="0">
                <a:solidFill>
                  <a:srgbClr val="000099"/>
                </a:solidFill>
                <a:effectLst>
                  <a:outerShdw blurRad="38100" dist="38100" dir="2700000" algn="tl">
                    <a:srgbClr val="DDDDDD"/>
                  </a:outerShdw>
                </a:effectLst>
                <a:latin typeface="SimHei" charset="0"/>
                <a:ea typeface="SimHei" charset="0"/>
                <a:cs typeface="SimHei" charset="0"/>
              </a:rPr>
              <a:t>毕士大池遗址</a:t>
            </a:r>
            <a:endParaRPr lang="en-US" b="1" dirty="0">
              <a:solidFill>
                <a:srgbClr val="000099"/>
              </a:solidFill>
              <a:effectLst>
                <a:outerShdw blurRad="38100" dist="38100" dir="2700000" algn="tl">
                  <a:srgbClr val="DDDDDD"/>
                </a:outerShdw>
              </a:effectLst>
              <a:latin typeface="Calibri" charset="0"/>
              <a:ea typeface="ＭＳ Ｐゴシック" charset="0"/>
              <a:cs typeface="ＭＳ Ｐゴシック" charset="0"/>
            </a:endParaRPr>
          </a:p>
        </p:txBody>
      </p:sp>
    </p:spTree>
  </p:cSld>
  <p:clrMapOvr>
    <a:overrideClrMapping bg1="lt1" tx1="dk1" bg2="lt2" tx2="dk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4"/>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p>
            <a:endParaRPr lang="en-US"/>
          </a:p>
        </p:txBody>
      </p:sp>
      <p:sp>
        <p:nvSpPr>
          <p:cNvPr id="195586" name="Text Box 3"/>
          <p:cNvSpPr txBox="1">
            <a:spLocks noChangeArrowheads="1"/>
          </p:cNvSpPr>
          <p:nvPr/>
        </p:nvSpPr>
        <p:spPr bwMode="auto">
          <a:xfrm>
            <a:off x="8458200" y="0"/>
            <a:ext cx="6746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110</a:t>
            </a:r>
          </a:p>
        </p:txBody>
      </p:sp>
      <p:sp>
        <p:nvSpPr>
          <p:cNvPr id="195587" name="Text Box 4"/>
          <p:cNvSpPr txBox="1">
            <a:spLocks noChangeArrowheads="1"/>
          </p:cNvSpPr>
          <p:nvPr/>
        </p:nvSpPr>
        <p:spPr bwMode="auto">
          <a:xfrm>
            <a:off x="838200" y="1447800"/>
            <a:ext cx="7467600" cy="4154488"/>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b="1">
                <a:latin typeface="SimHei" charset="0"/>
                <a:ea typeface="SimHei" charset="0"/>
                <a:cs typeface="SimHei" charset="0"/>
              </a:rPr>
              <a:t>约翰明明记录的目的是为传福音：证明耶稣是弥赛亚并神的儿子，好让非信徒藉着福音书所记载的神迹信服耶稣的神性，从而相信他，得到永生。（约</a:t>
            </a:r>
            <a:r>
              <a:rPr lang="en-US" altLang="zh-CN" sz="4400" b="1">
                <a:latin typeface="SimHei" charset="0"/>
                <a:ea typeface="SimHei" charset="0"/>
                <a:cs typeface="SimHei" charset="0"/>
              </a:rPr>
              <a:t>20:31</a:t>
            </a:r>
            <a:r>
              <a:rPr lang="zh-CN" altLang="en-US" sz="4400" b="1">
                <a:latin typeface="SimHei" charset="0"/>
                <a:ea typeface="SimHei" charset="0"/>
                <a:cs typeface="SimHei" charset="0"/>
              </a:rPr>
              <a:t>）</a:t>
            </a:r>
            <a:endParaRPr lang="en-US" sz="4400" b="1">
              <a:latin typeface="SimHei" charset="0"/>
              <a:ea typeface="SimHei" charset="0"/>
              <a:cs typeface="SimHei" charset="0"/>
            </a:endParaRPr>
          </a:p>
        </p:txBody>
      </p:sp>
      <p:sp>
        <p:nvSpPr>
          <p:cNvPr id="119813" name="Rectangle 1029"/>
          <p:cNvSpPr>
            <a:spLocks noGrp="1" noChangeArrowheads="1"/>
          </p:cNvSpPr>
          <p:nvPr>
            <p:ph type="title" idx="4294967295"/>
          </p:nvPr>
        </p:nvSpPr>
        <p:spPr>
          <a:xfrm>
            <a:off x="3048000" y="381000"/>
            <a:ext cx="2659063" cy="830263"/>
          </a:xfrm>
          <a:solidFill>
            <a:schemeClr val="folHlink"/>
          </a:solidFill>
        </p:spPr>
        <p:txBody>
          <a:bodyPr wrap="none" lIns="91440" tIns="45720" rIns="91440" bIns="45720" anchor="t">
            <a:spAutoFit/>
          </a:bodyPr>
          <a:lstStyle/>
          <a:p>
            <a:pPr eaLnBrk="1" hangingPunct="1">
              <a:defRPr/>
            </a:pPr>
            <a:r>
              <a:rPr lang="zh-CN" altLang="en-US" sz="4800" b="1">
                <a:solidFill>
                  <a:schemeClr val="bg2"/>
                </a:solidFill>
                <a:effectLst>
                  <a:outerShdw blurRad="38100" dist="38100" dir="2700000" algn="tl">
                    <a:srgbClr val="FFFFFF"/>
                  </a:outerShdw>
                </a:effectLst>
                <a:latin typeface="SimHei" charset="0"/>
                <a:ea typeface="SimHei" charset="0"/>
                <a:cs typeface="SimHei" charset="0"/>
              </a:rPr>
              <a:t>写作背景</a:t>
            </a:r>
            <a:endParaRPr lang="en-US" sz="4800" b="1">
              <a:solidFill>
                <a:schemeClr val="bg2"/>
              </a:solidFill>
              <a:effectLst/>
              <a:latin typeface="SimHei" charset="0"/>
              <a:ea typeface="SimHei"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6"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200707" name="Title 3"/>
          <p:cNvSpPr>
            <a:spLocks noGrp="1"/>
          </p:cNvSpPr>
          <p:nvPr>
            <p:ph type="title" idx="4294967295"/>
          </p:nvPr>
        </p:nvSpPr>
        <p:spPr>
          <a:xfrm>
            <a:off x="685800" y="0"/>
            <a:ext cx="7772400" cy="8382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latin typeface="SimHei" charset="0"/>
              <a:ea typeface="SimHei" charset="0"/>
              <a:cs typeface="SimHei" charset="0"/>
            </a:endParaRPr>
          </a:p>
        </p:txBody>
      </p:sp>
      <p:sp>
        <p:nvSpPr>
          <p:cNvPr id="182277" name="TextBox 4"/>
          <p:cNvSpPr txBox="1">
            <a:spLocks noChangeArrowheads="1"/>
          </p:cNvSpPr>
          <p:nvPr/>
        </p:nvSpPr>
        <p:spPr bwMode="auto">
          <a:xfrm>
            <a:off x="228600" y="1371600"/>
            <a:ext cx="8915400" cy="3170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chemeClr val="bg2"/>
                </a:solidFill>
                <a:latin typeface="SimHei" charset="0"/>
                <a:ea typeface="SimHei" charset="0"/>
                <a:cs typeface="SimHei" charset="0"/>
              </a:rPr>
              <a:t>记载了七个十架前的神迹</a:t>
            </a:r>
            <a:r>
              <a:rPr lang="en-US" altLang="ja-JP" sz="2500" b="1">
                <a:solidFill>
                  <a:schemeClr val="bg2"/>
                </a:solidFill>
                <a:latin typeface="SimHei" charset="0"/>
                <a:cs typeface="Arial" charset="0"/>
              </a:rPr>
              <a:t>:</a:t>
            </a:r>
          </a:p>
          <a:p>
            <a:pPr eaLnBrk="1" hangingPunct="1"/>
            <a:r>
              <a:rPr lang="en-US" sz="2500" b="1">
                <a:solidFill>
                  <a:schemeClr val="bg1"/>
                </a:solidFill>
                <a:latin typeface="SimHei" charset="0"/>
                <a:cs typeface="Arial" charset="0"/>
              </a:rPr>
              <a:t>1. </a:t>
            </a:r>
            <a:r>
              <a:rPr lang="zh-CN" altLang="en-US" sz="2500" b="1">
                <a:solidFill>
                  <a:schemeClr val="bg1"/>
                </a:solidFill>
                <a:latin typeface="SimHei" charset="0"/>
                <a:ea typeface="SimHei" charset="0"/>
                <a:cs typeface="SimHei" charset="0"/>
              </a:rPr>
              <a:t>于迦拿变水为酒</a:t>
            </a:r>
            <a:r>
              <a:rPr lang="en-US" altLang="zh-CN" sz="2500" b="1">
                <a:solidFill>
                  <a:schemeClr val="bg1"/>
                </a:solidFill>
                <a:latin typeface="SimHei" charset="0"/>
                <a:ea typeface="SimHei" charset="0"/>
                <a:cs typeface="SimHei" charset="0"/>
              </a:rPr>
              <a:t>(2:1-11)</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2. </a:t>
            </a:r>
            <a:r>
              <a:rPr lang="zh-CN" altLang="en-US" sz="2500" b="1">
                <a:solidFill>
                  <a:schemeClr val="bg1"/>
                </a:solidFill>
                <a:latin typeface="SimHei" charset="0"/>
                <a:ea typeface="SimHei" charset="0"/>
                <a:cs typeface="SimHei" charset="0"/>
              </a:rPr>
              <a:t>于迦百农医治大臣的儿子</a:t>
            </a:r>
            <a:r>
              <a:rPr lang="en-US" altLang="zh-CN" sz="2500" b="1">
                <a:solidFill>
                  <a:schemeClr val="bg1"/>
                </a:solidFill>
                <a:latin typeface="SimHei" charset="0"/>
                <a:ea typeface="SimHei" charset="0"/>
                <a:cs typeface="SimHei" charset="0"/>
              </a:rPr>
              <a:t>(4:46-54)</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3. </a:t>
            </a:r>
            <a:r>
              <a:rPr lang="zh-CN" altLang="en-US" sz="2500" b="1">
                <a:solidFill>
                  <a:schemeClr val="bg1"/>
                </a:solidFill>
                <a:latin typeface="SimHei" charset="0"/>
                <a:ea typeface="SimHei" charset="0"/>
                <a:cs typeface="SimHei" charset="0"/>
              </a:rPr>
              <a:t>于耶路撒冷毕士大池子旁医治病了三十八年的人</a:t>
            </a:r>
            <a:r>
              <a:rPr lang="en-US" altLang="zh-CN" sz="2500" b="1">
                <a:solidFill>
                  <a:schemeClr val="bg1"/>
                </a:solidFill>
                <a:latin typeface="SimHei" charset="0"/>
                <a:ea typeface="SimHei" charset="0"/>
                <a:cs typeface="SimHei" charset="0"/>
              </a:rPr>
              <a:t>(5:1-18)</a:t>
            </a:r>
          </a:p>
          <a:p>
            <a:pPr eaLnBrk="1" hangingPunct="1"/>
            <a:r>
              <a:rPr lang="en-US" sz="2500" b="1">
                <a:solidFill>
                  <a:schemeClr val="bg2"/>
                </a:solidFill>
                <a:latin typeface="SimHei" charset="0"/>
                <a:ea typeface="SimHei" charset="0"/>
                <a:cs typeface="SimHei" charset="0"/>
              </a:rPr>
              <a:t>4. </a:t>
            </a:r>
            <a:r>
              <a:rPr lang="zh-CN" altLang="en-US" sz="2500" b="1">
                <a:solidFill>
                  <a:schemeClr val="bg2"/>
                </a:solidFill>
                <a:latin typeface="SimHei" charset="0"/>
                <a:ea typeface="SimHei" charset="0"/>
                <a:cs typeface="SimHei" charset="0"/>
              </a:rPr>
              <a:t>于加利利海边喂饱</a:t>
            </a:r>
            <a:r>
              <a:rPr lang="en-US" altLang="zh-CN" sz="2500" b="1">
                <a:solidFill>
                  <a:schemeClr val="bg2"/>
                </a:solidFill>
                <a:latin typeface="SimHei" charset="0"/>
                <a:ea typeface="SimHei" charset="0"/>
                <a:cs typeface="SimHei" charset="0"/>
              </a:rPr>
              <a:t>5,000</a:t>
            </a:r>
            <a:r>
              <a:rPr lang="zh-CN" altLang="en-US" sz="2500" b="1">
                <a:solidFill>
                  <a:schemeClr val="bg2"/>
                </a:solidFill>
                <a:latin typeface="SimHei" charset="0"/>
                <a:ea typeface="SimHei" charset="0"/>
                <a:cs typeface="SimHei" charset="0"/>
              </a:rPr>
              <a:t>人</a:t>
            </a:r>
            <a:r>
              <a:rPr lang="en-US" altLang="zh-CN" sz="2500" b="1">
                <a:solidFill>
                  <a:schemeClr val="bg2"/>
                </a:solidFill>
                <a:latin typeface="SimHei" charset="0"/>
                <a:ea typeface="SimHei" charset="0"/>
                <a:cs typeface="SimHei" charset="0"/>
              </a:rPr>
              <a:t>(6:1-15)</a:t>
            </a:r>
            <a:endParaRPr lang="en-US" altLang="ja-JP" sz="2500" b="1">
              <a:solidFill>
                <a:schemeClr val="bg2"/>
              </a:solidFill>
              <a:latin typeface="SimHei" charset="0"/>
              <a:ea typeface="SimHei" charset="0"/>
              <a:cs typeface="SimHei" charset="0"/>
            </a:endParaRPr>
          </a:p>
          <a:p>
            <a:pPr eaLnBrk="1" hangingPunct="1"/>
            <a:r>
              <a:rPr lang="en-US" sz="2500" b="1">
                <a:solidFill>
                  <a:schemeClr val="bg2"/>
                </a:solidFill>
                <a:latin typeface="SimHei" charset="0"/>
                <a:ea typeface="SimHei" charset="0"/>
                <a:cs typeface="SimHei" charset="0"/>
              </a:rPr>
              <a:t>5. </a:t>
            </a:r>
            <a:r>
              <a:rPr lang="zh-CN" altLang="en-US" sz="2500" b="1">
                <a:solidFill>
                  <a:schemeClr val="bg2"/>
                </a:solidFill>
                <a:latin typeface="SimHei" charset="0"/>
                <a:ea typeface="SimHei" charset="0"/>
                <a:cs typeface="SimHei" charset="0"/>
              </a:rPr>
              <a:t>行走于加利利海的海面上</a:t>
            </a:r>
            <a:r>
              <a:rPr lang="en-US" altLang="zh-CN" sz="2500" b="1">
                <a:solidFill>
                  <a:schemeClr val="bg2"/>
                </a:solidFill>
                <a:latin typeface="SimHei" charset="0"/>
                <a:ea typeface="SimHei" charset="0"/>
                <a:cs typeface="SimHei" charset="0"/>
              </a:rPr>
              <a:t>(6:16-21)</a:t>
            </a:r>
            <a:endParaRPr lang="en-US" altLang="ja-JP" sz="2500" b="1">
              <a:solidFill>
                <a:schemeClr val="bg2"/>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6. </a:t>
            </a:r>
            <a:r>
              <a:rPr lang="zh-CN" altLang="en-US" sz="2500" b="1">
                <a:solidFill>
                  <a:schemeClr val="bg1"/>
                </a:solidFill>
                <a:latin typeface="SimHei" charset="0"/>
                <a:ea typeface="SimHei" charset="0"/>
                <a:cs typeface="SimHei" charset="0"/>
              </a:rPr>
              <a:t>于耶路撒冷医治生来瞎眼的</a:t>
            </a:r>
            <a:r>
              <a:rPr lang="en-US" altLang="zh-CN" sz="2500" b="1">
                <a:solidFill>
                  <a:schemeClr val="bg1"/>
                </a:solidFill>
                <a:latin typeface="SimHei" charset="0"/>
                <a:ea typeface="SimHei" charset="0"/>
                <a:cs typeface="SimHei" charset="0"/>
              </a:rPr>
              <a:t>(9:1-7)</a:t>
            </a:r>
            <a:endParaRPr lang="en-US" altLang="ja-JP" sz="2500" b="1">
              <a:solidFill>
                <a:schemeClr val="bg1"/>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7. </a:t>
            </a:r>
            <a:r>
              <a:rPr lang="zh-CN" altLang="en-US" sz="2500" b="1">
                <a:solidFill>
                  <a:schemeClr val="bg1"/>
                </a:solidFill>
                <a:latin typeface="SimHei" charset="0"/>
                <a:ea typeface="SimHei" charset="0"/>
                <a:cs typeface="SimHei" charset="0"/>
              </a:rPr>
              <a:t>于伯大尼叫拉撒路从死里复活</a:t>
            </a:r>
            <a:r>
              <a:rPr lang="en-US" altLang="zh-CN" sz="2500" b="1">
                <a:solidFill>
                  <a:schemeClr val="bg1"/>
                </a:solidFill>
                <a:latin typeface="SimHei" charset="0"/>
                <a:ea typeface="SimHei" charset="0"/>
                <a:cs typeface="SimHei" charset="0"/>
              </a:rPr>
              <a:t>(11:1-45)</a:t>
            </a:r>
            <a:endParaRPr lang="en-US" sz="2500" b="1">
              <a:solidFill>
                <a:schemeClr val="bg1"/>
              </a:solidFill>
              <a:latin typeface="SimHei" charset="0"/>
              <a:ea typeface="SimHei" charset="0"/>
              <a:cs typeface="SimHei" charset="0"/>
            </a:endParaRPr>
          </a:p>
        </p:txBody>
      </p:sp>
      <p:sp>
        <p:nvSpPr>
          <p:cNvPr id="200709" name="TextBox 5"/>
          <p:cNvSpPr txBox="1">
            <a:spLocks noChangeArrowheads="1"/>
          </p:cNvSpPr>
          <p:nvPr/>
        </p:nvSpPr>
        <p:spPr bwMode="auto">
          <a:xfrm>
            <a:off x="0" y="9144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 </a:t>
            </a:r>
            <a:r>
              <a:rPr lang="en-US" b="1">
                <a:solidFill>
                  <a:schemeClr val="bg1"/>
                </a:solidFill>
                <a:latin typeface="SimHei" charset="0"/>
                <a:ea typeface="SimHei" charset="0"/>
                <a:cs typeface="SimHei"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1"/>
              </a:solidFill>
              <a:latin typeface="SimHei" charset="0"/>
              <a:cs typeface="Arial" charset="0"/>
            </a:endParaRPr>
          </a:p>
        </p:txBody>
      </p:sp>
      <p:sp>
        <p:nvSpPr>
          <p:cNvPr id="182279" name="TextBox 6"/>
          <p:cNvSpPr txBox="1">
            <a:spLocks noChangeArrowheads="1"/>
          </p:cNvSpPr>
          <p:nvPr/>
        </p:nvSpPr>
        <p:spPr bwMode="auto">
          <a:xfrm>
            <a:off x="228600" y="4924425"/>
            <a:ext cx="8883650" cy="124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2500" b="1">
                <a:solidFill>
                  <a:schemeClr val="bg2"/>
                </a:solidFill>
                <a:latin typeface="SimHei" charset="0"/>
                <a:ea typeface="SimHei" charset="0"/>
                <a:cs typeface="SimHei" charset="0"/>
              </a:rPr>
              <a:t>约翰还记载了两个十架后的神迹，使神迹的数目增加到九个：</a:t>
            </a:r>
            <a:endParaRPr lang="en-US" altLang="ja-JP" sz="2500" b="1">
              <a:solidFill>
                <a:schemeClr val="bg2"/>
              </a:solidFill>
              <a:latin typeface="SimHei" charset="0"/>
              <a:cs typeface="Arial" charset="0"/>
            </a:endParaRPr>
          </a:p>
          <a:p>
            <a:pPr eaLnBrk="1" hangingPunct="1"/>
            <a:r>
              <a:rPr lang="en-US" sz="2500" b="1">
                <a:solidFill>
                  <a:schemeClr val="bg2"/>
                </a:solidFill>
                <a:latin typeface="SimHei" charset="0"/>
                <a:cs typeface="Arial" charset="0"/>
              </a:rPr>
              <a:t>1. </a:t>
            </a:r>
            <a:r>
              <a:rPr lang="zh-CN" altLang="en-US" sz="2500" b="1">
                <a:solidFill>
                  <a:schemeClr val="bg2"/>
                </a:solidFill>
                <a:latin typeface="SimHei" charset="0"/>
                <a:ea typeface="SimHei" charset="0"/>
                <a:cs typeface="SimHei" charset="0"/>
              </a:rPr>
              <a:t>基督的复活</a:t>
            </a:r>
            <a:r>
              <a:rPr lang="en-US" altLang="zh-CN" sz="2500" b="1">
                <a:solidFill>
                  <a:schemeClr val="bg2"/>
                </a:solidFill>
                <a:latin typeface="SimHei" charset="0"/>
                <a:ea typeface="SimHei" charset="0"/>
                <a:cs typeface="SimHei" charset="0"/>
              </a:rPr>
              <a:t>(20</a:t>
            </a:r>
            <a:r>
              <a:rPr lang="zh-CN" altLang="en-US" sz="2500" b="1">
                <a:solidFill>
                  <a:schemeClr val="bg2"/>
                </a:solidFill>
                <a:latin typeface="SimHei" charset="0"/>
                <a:ea typeface="SimHei" charset="0"/>
                <a:cs typeface="SimHei" charset="0"/>
              </a:rPr>
              <a:t>章</a:t>
            </a:r>
            <a:r>
              <a:rPr lang="en-US" altLang="zh-CN" sz="2500" b="1">
                <a:solidFill>
                  <a:schemeClr val="bg2"/>
                </a:solidFill>
                <a:latin typeface="SimHei" charset="0"/>
                <a:ea typeface="SimHei" charset="0"/>
                <a:cs typeface="SimHei" charset="0"/>
              </a:rPr>
              <a:t>)</a:t>
            </a:r>
            <a:endParaRPr lang="en-US" altLang="ja-JP" sz="2500" b="1">
              <a:solidFill>
                <a:schemeClr val="bg2"/>
              </a:solidFill>
              <a:latin typeface="SimHei" charset="0"/>
              <a:ea typeface="SimHei" charset="0"/>
              <a:cs typeface="SimHei" charset="0"/>
            </a:endParaRPr>
          </a:p>
          <a:p>
            <a:pPr eaLnBrk="1" hangingPunct="1"/>
            <a:r>
              <a:rPr lang="en-US" sz="2500" b="1">
                <a:solidFill>
                  <a:schemeClr val="bg1"/>
                </a:solidFill>
                <a:latin typeface="SimHei" charset="0"/>
                <a:ea typeface="SimHei" charset="0"/>
                <a:cs typeface="SimHei" charset="0"/>
              </a:rPr>
              <a:t>2. </a:t>
            </a:r>
            <a:r>
              <a:rPr lang="zh-CN" altLang="en-US" sz="2500" b="1">
                <a:solidFill>
                  <a:schemeClr val="bg1"/>
                </a:solidFill>
                <a:latin typeface="SimHei" charset="0"/>
                <a:ea typeface="SimHei" charset="0"/>
                <a:cs typeface="SimHei" charset="0"/>
              </a:rPr>
              <a:t>加利利海边的奇妙捕获</a:t>
            </a:r>
            <a:r>
              <a:rPr lang="en-US" altLang="zh-CN" sz="2500" b="1">
                <a:solidFill>
                  <a:schemeClr val="bg1"/>
                </a:solidFill>
                <a:latin typeface="SimHei" charset="0"/>
                <a:ea typeface="SimHei" charset="0"/>
                <a:cs typeface="SimHei" charset="0"/>
              </a:rPr>
              <a:t>(21:1-13)</a:t>
            </a:r>
            <a:endParaRPr lang="en-US" sz="2500" b="1">
              <a:solidFill>
                <a:schemeClr val="bg1"/>
              </a:solidFill>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227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227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227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227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227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227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227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2279">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2279">
                                            <p:txEl>
                                              <p:pRg st="1" end="1"/>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227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7" grpId="0" build="p"/>
      <p:bldP spid="182279"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graphicFrame>
        <p:nvGraphicFramePr>
          <p:cNvPr id="140374" name="Group 1110"/>
          <p:cNvGraphicFramePr>
            <a:graphicFrameLocks noGrp="1"/>
          </p:cNvGraphicFramePr>
          <p:nvPr/>
        </p:nvGraphicFramePr>
        <p:xfrm>
          <a:off x="0" y="685800"/>
          <a:ext cx="9144000" cy="6242249"/>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rPr>
                        <a:t>道成肉身赐世人永生</a:t>
                      </a:r>
                      <a:endParaRPr kumimoji="0" lang="en-US" sz="2000" b="1" i="0" u="none" strike="noStrike" cap="none" normalizeH="0" baseline="0">
                        <a:ln>
                          <a:noFill/>
                        </a:ln>
                        <a:solidFill>
                          <a:srgbClr val="FFFFFF"/>
                        </a:solidFill>
                        <a:effectLst>
                          <a:outerShdw blurRad="38100" dist="38100" dir="2700000" algn="tl">
                            <a:srgbClr val="000000"/>
                          </a:outerShdw>
                        </a:effectLst>
                        <a:latin typeface="SimHei" charset="0"/>
                        <a:ea typeface="SimHei" charset="0"/>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的神性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神儿子的启示</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神子装备</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门徒</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神子受难</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与复活</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神子的</a:t>
                      </a:r>
                      <a:endParaRPr kumimoji="0" lang="en-US" altLang="zh-CN" sz="2400" b="1" i="0" u="none" strike="noStrike" cap="none" normalizeH="0" baseline="0">
                        <a:ln>
                          <a:noFill/>
                        </a:ln>
                        <a:solidFill>
                          <a:schemeClr val="bg1"/>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SimHei" charset="0"/>
                          <a:ea typeface="SimHei" charset="0"/>
                          <a:cs typeface="SimHei" charset="0"/>
                        </a:rPr>
                        <a:t>足够性</a:t>
                      </a:r>
                      <a:endParaRPr kumimoji="0" lang="en-US" sz="24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1:1-18</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1:19–12:50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13–17</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18–20</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21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前言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chemeClr val="bg1"/>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C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SimHei" charset="0"/>
                          <a:ea typeface="SimHei" charset="0"/>
                          <a:cs typeface="SimHei" charset="0"/>
                        </a:rPr>
                        <a:t>公开</a:t>
                      </a:r>
                      <a:endParaRPr kumimoji="0" lang="en-US" sz="1800" b="0" i="0" u="none" strike="noStrike" cap="none" normalizeH="0" baseline="0">
                        <a:ln>
                          <a:noFill/>
                        </a:ln>
                        <a:solidFill>
                          <a:srgbClr val="00009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SimHei" charset="0"/>
                          <a:ea typeface="SimHei" charset="0"/>
                          <a:cs typeface="SimHei" charset="0"/>
                        </a:rPr>
                        <a:t>私下</a:t>
                      </a:r>
                      <a:endParaRPr kumimoji="0" lang="en-US" sz="1800" b="0" i="0" u="none" strike="noStrike" cap="none" normalizeH="0" baseline="0">
                        <a:ln>
                          <a:noFill/>
                        </a:ln>
                        <a:solidFill>
                          <a:srgbClr val="8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道成肉身</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被接受的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1:19–4:54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被拒绝的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SimHei" charset="0"/>
                          <a:cs typeface="SimHei"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个神迹</a:t>
                      </a:r>
                      <a:endParaRPr kumimoji="0" lang="en-US" altLang="ja-JP" sz="2000" b="0"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Arial" charset="0"/>
                          <a:ea typeface="ＭＳ Ｐゴシック" charset="0"/>
                          <a:cs typeface="Times" charset="0"/>
                        </a:rPr>
                        <a:t>5–12 </a:t>
                      </a:r>
                      <a:endParaRPr kumimoji="0" lang="en-US" sz="18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楼房里</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（无神迹）</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最后的</a:t>
                      </a:r>
                      <a:endParaRPr kumimoji="0" lang="en-US" altLang="zh-CN" sz="2000" b="1" i="0" u="none" strike="noStrike" cap="none" normalizeH="0" baseline="0">
                        <a:ln>
                          <a:noFill/>
                        </a:ln>
                        <a:solidFill>
                          <a:schemeClr val="bg2"/>
                        </a:solidFill>
                        <a:effectLst/>
                        <a:latin typeface="SimHei" charset="0"/>
                        <a:ea typeface="SimHei" charset="0"/>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29</a:t>
                      </a:r>
                      <a:r>
                        <a:rPr kumimoji="0" lang="zh-CN" altLang="en-US" sz="2000" b="1" i="0" u="none" strike="noStrike" cap="none" normalizeH="0" baseline="0">
                          <a:ln>
                            <a:noFill/>
                          </a:ln>
                          <a:solidFill>
                            <a:schemeClr val="bg2"/>
                          </a:solidFill>
                          <a:effectLst/>
                          <a:latin typeface="SimHei" charset="0"/>
                          <a:ea typeface="SimHei" charset="0"/>
                          <a:cs typeface="SimHei" charset="0"/>
                        </a:rPr>
                        <a:t>年秋天至</a:t>
                      </a:r>
                      <a:br>
                        <a:rPr kumimoji="0" lang="en-US" altLang="ja-JP" sz="2000" b="1" i="0" u="none" strike="noStrike" cap="none" normalizeH="0" baseline="0">
                          <a:ln>
                            <a:noFill/>
                          </a:ln>
                          <a:solidFill>
                            <a:schemeClr val="bg2"/>
                          </a:solidFill>
                          <a:effectLst/>
                          <a:latin typeface="SimHei" charset="0"/>
                          <a:ea typeface="ＭＳ Ｐゴシック" charset="0"/>
                          <a:cs typeface="Times" charset="0"/>
                        </a:rPr>
                      </a:br>
                      <a:r>
                        <a:rPr kumimoji="0" lang="en-US" altLang="ja-JP"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30</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星期一</a:t>
                      </a:r>
                      <a:endParaRPr kumimoji="0" lang="en-US" sz="2000" b="0" i="0" u="none" strike="noStrike" cap="none" normalizeH="0" baseline="0">
                        <a:ln>
                          <a:noFill/>
                        </a:ln>
                        <a:solidFill>
                          <a:schemeClr val="bg2"/>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2</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 </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星期四</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星期五</a:t>
                      </a:r>
                      <a:endParaRPr kumimoji="0" lang="en-US" altLang="ja-JP" sz="2000" b="0" i="0" u="none" strike="noStrike" cap="none" normalizeH="0" baseline="0">
                        <a:ln>
                          <a:noFill/>
                        </a:ln>
                        <a:solidFill>
                          <a:srgbClr val="000000"/>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至</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4</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日</a:t>
                      </a:r>
                      <a:r>
                        <a:rPr kumimoji="0" lang="en-US" altLang="ja-JP" sz="2000" b="1" i="0" u="none" strike="noStrike" cap="none" normalizeH="0" baseline="0">
                          <a:ln>
                            <a:noFill/>
                          </a:ln>
                          <a:solidFill>
                            <a:srgbClr val="000000"/>
                          </a:solidFill>
                          <a:effectLst/>
                          <a:latin typeface="SimHei" charset="0"/>
                          <a:ea typeface="ＭＳ Ｐゴシック" charset="0"/>
                          <a:cs typeface="Times" charset="0"/>
                        </a:rPr>
                        <a:t>,</a:t>
                      </a:r>
                      <a:r>
                        <a:rPr kumimoji="0" lang="zh-CN" altLang="en-US" sz="2000" b="1" i="0" u="none" strike="noStrike" cap="none" normalizeH="0" baseline="0">
                          <a:ln>
                            <a:noFill/>
                          </a:ln>
                          <a:solidFill>
                            <a:schemeClr val="bg2"/>
                          </a:solidFill>
                          <a:effectLst/>
                          <a:latin typeface="SimHei" charset="0"/>
                          <a:ea typeface="SimHei" charset="0"/>
                          <a:cs typeface="SimHei" charset="0"/>
                        </a:rPr>
                        <a:t>星期日</a:t>
                      </a:r>
                      <a:endParaRPr kumimoji="0" lang="en-US" sz="2000" b="0" i="0" u="none" strike="noStrike" cap="none" normalizeH="0" baseline="0">
                        <a:ln>
                          <a:noFill/>
                        </a:ln>
                        <a:solidFill>
                          <a:srgbClr val="000000"/>
                        </a:solidFill>
                        <a:effectLst/>
                        <a:latin typeface="SimHei"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SimHei" charset="0"/>
                          <a:ea typeface="SimHei" charset="0"/>
                          <a:cs typeface="SimHei" charset="0"/>
                        </a:rPr>
                        <a:t>主後</a:t>
                      </a: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33</a:t>
                      </a:r>
                      <a:r>
                        <a:rPr kumimoji="0" lang="zh-CN" altLang="en-US" sz="2000" b="1" i="0" u="none" strike="noStrike" cap="none" normalizeH="0" baseline="0">
                          <a:ln>
                            <a:noFill/>
                          </a:ln>
                          <a:solidFill>
                            <a:schemeClr val="bg2"/>
                          </a:solidFill>
                          <a:effectLst/>
                          <a:latin typeface="SimHei" charset="0"/>
                          <a:ea typeface="SimHei" charset="0"/>
                          <a:cs typeface="SimHei" charset="0"/>
                        </a:rPr>
                        <a:t>年</a:t>
                      </a:r>
                      <a:endParaRPr kumimoji="0" lang="en-US" altLang="zh-CN" sz="2000" b="1" i="0" u="none" strike="noStrike" cap="none" normalizeH="0" baseline="0">
                        <a:ln>
                          <a:noFill/>
                        </a:ln>
                        <a:solidFill>
                          <a:schemeClr val="bg2"/>
                        </a:solidFill>
                        <a:effectLst/>
                        <a:latin typeface="SimHei"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SimHei" charset="0"/>
                          <a:ea typeface="ＭＳ Ｐゴシック" charset="0"/>
                          <a:cs typeface="Times" charset="0"/>
                        </a:rPr>
                        <a:t>5</a:t>
                      </a:r>
                      <a:r>
                        <a:rPr kumimoji="0" lang="zh-CN" altLang="en-US" sz="2000" b="1" i="0" u="none" strike="noStrike" cap="none" normalizeH="0" baseline="0">
                          <a:ln>
                            <a:noFill/>
                          </a:ln>
                          <a:solidFill>
                            <a:schemeClr val="bg2"/>
                          </a:solidFill>
                          <a:effectLst/>
                          <a:latin typeface="SimHei" charset="0"/>
                          <a:ea typeface="SimHei" charset="0"/>
                          <a:cs typeface="SimHei" charset="0"/>
                        </a:rPr>
                        <a:t>月</a:t>
                      </a:r>
                      <a:endParaRPr kumimoji="0" lang="en-US" sz="2000" b="0" i="0" u="none" strike="noStrike" cap="none" normalizeH="0" baseline="0">
                        <a:ln>
                          <a:noFill/>
                        </a:ln>
                        <a:solidFill>
                          <a:srgbClr val="000000"/>
                        </a:solidFill>
                        <a:effectLst/>
                        <a:latin typeface="Arial" charset="0"/>
                        <a:ea typeface="SimHei" charset="0"/>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2"/>
                          </a:solidFill>
                          <a:effectLst/>
                          <a:latin typeface="SimHei" charset="0"/>
                          <a:ea typeface="SimHei" charset="0"/>
                          <a:cs typeface="SimHei" charset="0"/>
                        </a:rPr>
                        <a:t>以弗所 </a:t>
                      </a:r>
                      <a:r>
                        <a:rPr kumimoji="0" lang="en-US" sz="1900" b="1" i="0" u="none" strike="noStrike" cap="none" normalizeH="0" baseline="0">
                          <a:ln>
                            <a:noFill/>
                          </a:ln>
                          <a:solidFill>
                            <a:srgbClr val="000000"/>
                          </a:solidFill>
                          <a:effectLst/>
                          <a:latin typeface="Arial" charset="0"/>
                          <a:ea typeface="ＭＳ Ｐゴシック" charset="0"/>
                          <a:cs typeface="Times" charset="0"/>
                        </a:rPr>
                        <a:t>(</a:t>
                      </a:r>
                      <a:r>
                        <a:rPr kumimoji="0" lang="zh-CN" altLang="en-US" sz="1800" b="1" i="0" u="none" strike="noStrike" cap="none" normalizeH="0" baseline="0">
                          <a:ln>
                            <a:noFill/>
                          </a:ln>
                          <a:solidFill>
                            <a:schemeClr val="bg2"/>
                          </a:solidFill>
                          <a:effectLst/>
                          <a:latin typeface="SimHei" charset="0"/>
                          <a:ea typeface="SimHei" charset="0"/>
                          <a:cs typeface="SimHei" charset="0"/>
                        </a:rPr>
                        <a:t>主後</a:t>
                      </a:r>
                      <a:r>
                        <a:rPr kumimoji="0" lang="en-US" altLang="ja-JP" sz="1800" b="1" i="0" u="none" strike="noStrike" cap="none" normalizeH="0" baseline="0">
                          <a:ln>
                            <a:noFill/>
                          </a:ln>
                          <a:solidFill>
                            <a:srgbClr val="000000"/>
                          </a:solidFill>
                          <a:effectLst/>
                          <a:latin typeface="Arial" charset="0"/>
                          <a:ea typeface="ＭＳ Ｐゴシック" charset="0"/>
                          <a:cs typeface="Times" charset="0"/>
                        </a:rPr>
                        <a:t>65-69</a:t>
                      </a:r>
                      <a:r>
                        <a:rPr kumimoji="0" lang="zh-CN" altLang="en-US" sz="1800" b="1" i="0" u="none" strike="noStrike" cap="none" normalizeH="0" baseline="0">
                          <a:ln>
                            <a:noFill/>
                          </a:ln>
                          <a:solidFill>
                            <a:schemeClr val="bg2"/>
                          </a:solidFill>
                          <a:effectLst/>
                          <a:latin typeface="SimHei" charset="0"/>
                          <a:ea typeface="SimHei" charset="0"/>
                          <a:cs typeface="SimHei" charset="0"/>
                        </a:rPr>
                        <a:t>年</a:t>
                      </a:r>
                      <a:r>
                        <a:rPr kumimoji="0" lang="en-US" altLang="ja-JP" sz="1900" b="1" i="0" u="none" strike="noStrike" cap="none" normalizeH="0" baseline="0">
                          <a:ln>
                            <a:noFill/>
                          </a:ln>
                          <a:solidFill>
                            <a:srgbClr val="000000"/>
                          </a:solidFill>
                          <a:effectLst/>
                          <a:latin typeface="Arial" charset="0"/>
                          <a:ea typeface="ＭＳ Ｐゴシック" charset="0"/>
                          <a:cs typeface="Times" charset="0"/>
                        </a:rPr>
                        <a:t>)</a:t>
                      </a:r>
                      <a:endParaRPr kumimoji="0" lang="en-US" sz="1900" b="1"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rgbClr val="000000"/>
                        </a:solidFill>
                        <a:effectLst/>
                        <a:latin typeface="Arial" charset="0"/>
                        <a:ea typeface="ＭＳ Ｐゴシック" charset="0"/>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3200">
                <a:effectLst/>
                <a:latin typeface="SimHei" charset="0"/>
                <a:ea typeface="SimHei" charset="0"/>
                <a:cs typeface="SimHei" charset="0"/>
              </a:rPr>
              <a:t>约翰福音概览</a:t>
            </a:r>
            <a:endParaRPr lang="en-US" sz="5400">
              <a:effectLst/>
              <a:latin typeface="SimHei" charset="0"/>
              <a:ea typeface="SimHei" charset="0"/>
              <a:cs typeface="SimHei" charset="0"/>
            </a:endParaRPr>
          </a:p>
        </p:txBody>
      </p:sp>
      <p:sp>
        <p:nvSpPr>
          <p:cNvPr id="204836" name="Text Box 3"/>
          <p:cNvSpPr txBox="1">
            <a:spLocks noChangeArrowheads="1"/>
          </p:cNvSpPr>
          <p:nvPr/>
        </p:nvSpPr>
        <p:spPr bwMode="auto">
          <a:xfrm>
            <a:off x="8426450" y="7620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rPr>
              <a:t>107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EBAC21-7C8B-314B-A021-BBB1F735FA4C}"/>
              </a:ext>
            </a:extLst>
          </p:cNvPr>
          <p:cNvGrpSpPr/>
          <p:nvPr/>
        </p:nvGrpSpPr>
        <p:grpSpPr>
          <a:xfrm>
            <a:off x="0" y="0"/>
            <a:ext cx="9144000" cy="6858000"/>
            <a:chOff x="0" y="0"/>
            <a:chExt cx="9144000" cy="6858000"/>
          </a:xfrm>
        </p:grpSpPr>
        <p:pic>
          <p:nvPicPr>
            <p:cNvPr id="4106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D5B706-A61D-3D45-9C90-E4682882699A}"/>
                </a:ext>
              </a:extLst>
            </p:cNvPr>
            <p:cNvSpPr/>
            <p:nvPr/>
          </p:nvSpPr>
          <p:spPr bwMode="auto">
            <a:xfrm>
              <a:off x="1619672" y="0"/>
              <a:ext cx="864096" cy="4046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11269" name="Rectangle 5"/>
          <p:cNvSpPr>
            <a:spLocks noGrp="1" noChangeArrowheads="1"/>
          </p:cNvSpPr>
          <p:nvPr>
            <p:ph type="title" idx="4294967295"/>
          </p:nvPr>
        </p:nvSpPr>
        <p:spPr>
          <a:xfrm>
            <a:off x="5508104" y="5168044"/>
            <a:ext cx="3433253" cy="792088"/>
          </a:xfrm>
          <a:solidFill>
            <a:schemeClr val="bg2"/>
          </a:solidFill>
        </p:spPr>
        <p:txBody>
          <a:bodyPr/>
          <a:lstStyle/>
          <a:p>
            <a:pPr algn="r" defTabSz="456433">
              <a:defRPr/>
            </a:pPr>
            <a:r>
              <a:rPr lang="zh-CN" altLang="en-US" sz="54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约翰福音</a:t>
            </a:r>
            <a:endParaRPr lang="en-US" sz="54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10627" name="Text Box 4"/>
          <p:cNvSpPr txBox="1">
            <a:spLocks noChangeArrowheads="1"/>
          </p:cNvSpPr>
          <p:nvPr/>
        </p:nvSpPr>
        <p:spPr bwMode="auto">
          <a:xfrm>
            <a:off x="288986" y="2087591"/>
            <a:ext cx="8474075" cy="590147"/>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耶稣爱的门徒</a:t>
            </a:r>
            <a:r>
              <a:rPr kumimoji="0" lang="en-US" altLang="ja-JP"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所著</a:t>
            </a:r>
            <a:endParaRPr kumimoji="0" 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9" name="Rectangle 3">
            <a:extLst>
              <a:ext uri="{FF2B5EF4-FFF2-40B4-BE49-F238E27FC236}">
                <a16:creationId xmlns:a16="http://schemas.microsoft.com/office/drawing/2014/main" id="{E1BAD9ED-AC11-C042-BFEB-9A057A7B5E7C}"/>
              </a:ext>
            </a:extLst>
          </p:cNvPr>
          <p:cNvSpPr txBox="1">
            <a:spLocks noChangeArrowheads="1"/>
          </p:cNvSpPr>
          <p:nvPr/>
        </p:nvSpPr>
        <p:spPr bwMode="auto">
          <a:xfrm>
            <a:off x="-36512" y="6428184"/>
            <a:ext cx="5849887" cy="457200"/>
          </a:xfrm>
          <a:prstGeom prst="rect">
            <a:avLst/>
          </a:prstGeom>
          <a:solidFill>
            <a:srgbClr val="000000"/>
          </a:solidFill>
          <a:ln>
            <a:noFill/>
          </a:ln>
          <a:effectLst>
            <a:outerShdw blurRad="63500" dist="35921" dir="2700000" algn="ctr" rotWithShape="0">
              <a:srgbClr val="80808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p>
        </p:txBody>
      </p:sp>
      <p:sp>
        <p:nvSpPr>
          <p:cNvPr id="4" name="TextBox 3"/>
          <p:cNvSpPr txBox="1"/>
          <p:nvPr/>
        </p:nvSpPr>
        <p:spPr>
          <a:xfrm>
            <a:off x="94656" y="314816"/>
            <a:ext cx="1957064" cy="1569660"/>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耶稣是道</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迦拿</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的奇迹</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尼哥底母</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被授重生</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撒玛利亚妇人的需要</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耶稣神性的见证</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圣洁的生命灵粮</a:t>
            </a:r>
            <a:endPar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盛宴</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中的宣告</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TextBox 9"/>
          <p:cNvSpPr txBox="1"/>
          <p:nvPr/>
        </p:nvSpPr>
        <p:spPr>
          <a:xfrm>
            <a:off x="2146376" y="371413"/>
            <a:ext cx="2593799" cy="1200329"/>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辩护给予淫妇的恩典</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去除瞎眼被抵抗</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牧羊人与他的羊</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拉撒路复活的权能</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耶稣凯旋进入耶路撒冷</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最后的晚餐与教诲</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TextBox 10"/>
          <p:cNvSpPr txBox="1"/>
          <p:nvPr/>
        </p:nvSpPr>
        <p:spPr>
          <a:xfrm>
            <a:off x="5190378" y="264701"/>
            <a:ext cx="2667300" cy="1754326"/>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圣灵被赐予</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枝子的果子</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信徒的安慰与喜乐</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基督延长的祷告</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主的背叛与被否认</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非法的审讯及钉十架</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复活的证人</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对彼得最后的指示</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160669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ssolv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17"/>
          <p:cNvSpPr>
            <a:spLocks noChangeArrowheads="1"/>
          </p:cNvSpPr>
          <p:nvPr/>
        </p:nvSpPr>
        <p:spPr bwMode="auto">
          <a:xfrm>
            <a:off x="0" y="0"/>
            <a:ext cx="9144000" cy="6858000"/>
          </a:xfrm>
          <a:prstGeom prst="rect">
            <a:avLst/>
          </a:prstGeom>
          <a:solidFill>
            <a:srgbClr val="660066"/>
          </a:solidFill>
          <a:ln w="12700" cap="sq">
            <a:solidFill>
              <a:schemeClr val="tx1"/>
            </a:solidFill>
            <a:round/>
            <a:headEnd type="none" w="sm" len="sm"/>
            <a:tailEnd type="none" w="sm" len="sm"/>
          </a:ln>
        </p:spPr>
        <p:txBody>
          <a:bodyPr wrap="none"/>
          <a:lstStyle/>
          <a:p>
            <a:endParaRPr lang="en-US"/>
          </a:p>
        </p:txBody>
      </p:sp>
      <p:sp>
        <p:nvSpPr>
          <p:cNvPr id="206850" name="Text Box 3"/>
          <p:cNvSpPr txBox="1">
            <a:spLocks noChangeArrowheads="1"/>
          </p:cNvSpPr>
          <p:nvPr/>
        </p:nvSpPr>
        <p:spPr bwMode="auto">
          <a:xfrm>
            <a:off x="8469313" y="0"/>
            <a:ext cx="67468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113</a:t>
            </a:r>
          </a:p>
        </p:txBody>
      </p:sp>
      <p:sp>
        <p:nvSpPr>
          <p:cNvPr id="34820" name="Text Box 4"/>
          <p:cNvSpPr txBox="1">
            <a:spLocks noChangeArrowheads="1"/>
          </p:cNvSpPr>
          <p:nvPr/>
        </p:nvSpPr>
        <p:spPr bwMode="auto">
          <a:xfrm>
            <a:off x="457200" y="1143000"/>
            <a:ext cx="4054475"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2800" b="1">
                <a:solidFill>
                  <a:srgbClr val="FFFFFF"/>
                </a:solidFill>
                <a:effectLst>
                  <a:outerShdw blurRad="38100" dist="38100" dir="2700000" algn="tl">
                    <a:srgbClr val="000000"/>
                  </a:outerShdw>
                </a:effectLst>
                <a:latin typeface="Arial" charset="0"/>
                <a:cs typeface="Arial" charset="0"/>
              </a:rPr>
              <a:t>1:1-18	</a:t>
            </a:r>
            <a:r>
              <a:rPr lang="en-US" altLang="zh-CN" sz="2800" b="1">
                <a:solidFill>
                  <a:srgbClr val="000000"/>
                </a:solidFill>
                <a:latin typeface="细圆" charset="0"/>
                <a:ea typeface="细圆" charset="0"/>
                <a:cs typeface="细圆" charset="0"/>
              </a:rPr>
              <a:t> </a:t>
            </a:r>
            <a:r>
              <a:rPr lang="en-US" altLang="zh-CN" sz="3000" b="1">
                <a:latin typeface="SimHei" charset="0"/>
                <a:ea typeface="SimHei" charset="0"/>
                <a:cs typeface="SimHei" charset="0"/>
              </a:rPr>
              <a:t>前</a:t>
            </a:r>
            <a:r>
              <a:rPr lang="zh-CN" altLang="en-US" sz="3000" b="1">
                <a:latin typeface="SimHei" charset="0"/>
                <a:ea typeface="SimHei" charset="0"/>
                <a:cs typeface="SimHei" charset="0"/>
              </a:rPr>
              <a:t>言：神性</a:t>
            </a:r>
            <a:endParaRPr lang="en-US" sz="3000" b="1">
              <a:effectLst>
                <a:outerShdw blurRad="38100" dist="38100" dir="2700000" algn="tl">
                  <a:srgbClr val="000000"/>
                </a:outerShdw>
              </a:effectLst>
              <a:latin typeface="SimHei" charset="0"/>
              <a:ea typeface="SimHei" charset="0"/>
            </a:endParaRPr>
          </a:p>
        </p:txBody>
      </p:sp>
      <p:sp>
        <p:nvSpPr>
          <p:cNvPr id="34821" name="Text Box 5"/>
          <p:cNvSpPr txBox="1">
            <a:spLocks noChangeArrowheads="1"/>
          </p:cNvSpPr>
          <p:nvPr/>
        </p:nvSpPr>
        <p:spPr bwMode="auto">
          <a:xfrm>
            <a:off x="457200" y="2209800"/>
            <a:ext cx="7467600" cy="1016000"/>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2800" b="1">
                <a:solidFill>
                  <a:srgbClr val="FFFFFF"/>
                </a:solidFill>
                <a:effectLst>
                  <a:outerShdw blurRad="38100" dist="38100" dir="2700000" algn="tl">
                    <a:srgbClr val="000000"/>
                  </a:outerShdw>
                </a:effectLst>
                <a:latin typeface="Arial" charset="0"/>
                <a:cs typeface="Arial" charset="0"/>
              </a:rPr>
              <a:t>1:19</a:t>
            </a:r>
            <a:r>
              <a:rPr lang="en-US" sz="2800" b="1">
                <a:solidFill>
                  <a:srgbClr val="FFFFFF"/>
                </a:solidFill>
                <a:effectLst>
                  <a:outerShdw blurRad="38100" dist="38100" dir="2700000" algn="tl">
                    <a:srgbClr val="000000"/>
                  </a:outerShdw>
                </a:effectLst>
                <a:latin typeface="Arial" charset="0"/>
                <a:ea typeface="SimSun" charset="0"/>
              </a:rPr>
              <a:t>–</a:t>
            </a:r>
            <a:r>
              <a:rPr lang="en-US" sz="2800" b="1">
                <a:solidFill>
                  <a:srgbClr val="FFFFFF"/>
                </a:solidFill>
                <a:effectLst>
                  <a:outerShdw blurRad="38100" dist="38100" dir="2700000" algn="tl">
                    <a:srgbClr val="000000"/>
                  </a:outerShdw>
                </a:effectLst>
                <a:latin typeface="Arial" charset="0"/>
                <a:cs typeface="Arial" charset="0"/>
              </a:rPr>
              <a:t>12:50 </a:t>
            </a:r>
            <a:r>
              <a:rPr lang="en-US" altLang="zh-CN" sz="3000" b="1">
                <a:latin typeface="SimHei" charset="0"/>
                <a:ea typeface="SimHei" charset="0"/>
                <a:cs typeface="SimHei" charset="0"/>
              </a:rPr>
              <a:t>藉着7</a:t>
            </a:r>
            <a:r>
              <a:rPr lang="zh-CN" altLang="en-US" sz="3000" b="1">
                <a:latin typeface="SimHei" charset="0"/>
                <a:ea typeface="SimHei" charset="0"/>
                <a:cs typeface="SimHei" charset="0"/>
              </a:rPr>
              <a:t>个神迹和</a:t>
            </a:r>
            <a:r>
              <a:rPr lang="en-US" altLang="zh-CN" sz="3000" b="1">
                <a:latin typeface="SimHei" charset="0"/>
                <a:ea typeface="SimHei" charset="0"/>
                <a:cs typeface="SimHei" charset="0"/>
              </a:rPr>
              <a:t>8</a:t>
            </a:r>
            <a:r>
              <a:rPr lang="zh-CN" altLang="en-US" sz="3000" b="1">
                <a:latin typeface="SimHei" charset="0"/>
                <a:ea typeface="SimHei" charset="0"/>
                <a:cs typeface="SimHei" charset="0"/>
              </a:rPr>
              <a:t>个教导</a:t>
            </a:r>
            <a:endParaRPr lang="en-US" altLang="zh-CN" sz="3000" b="1">
              <a:effectLst>
                <a:outerShdw blurRad="38100" dist="38100" dir="2700000" algn="tl">
                  <a:srgbClr val="000000"/>
                </a:outerShdw>
              </a:effectLst>
              <a:latin typeface="SimHei" charset="0"/>
              <a:ea typeface="SimHei" charset="0"/>
              <a:cs typeface="SimHei" charset="0"/>
            </a:endParaRPr>
          </a:p>
          <a:p>
            <a:pPr eaLnBrk="1" hangingPunct="1">
              <a:defRPr/>
            </a:pPr>
            <a:r>
              <a:rPr lang="en-US" altLang="zh-CN" sz="3000" b="1" i="1">
                <a:latin typeface="SimHei" charset="0"/>
                <a:ea typeface="SimHei" charset="0"/>
                <a:cs typeface="SimHei" charset="0"/>
              </a:rPr>
              <a:t>		</a:t>
            </a:r>
            <a:r>
              <a:rPr lang="zh-CN" altLang="en-US" sz="3000" b="1" i="1">
                <a:solidFill>
                  <a:srgbClr val="FFFF00"/>
                </a:solidFill>
                <a:latin typeface="SimHei" charset="0"/>
                <a:ea typeface="SimHei" charset="0"/>
                <a:cs typeface="SimHei" charset="0"/>
              </a:rPr>
              <a:t>公开</a:t>
            </a:r>
            <a:r>
              <a:rPr lang="zh-CN" altLang="en-US" sz="3000" b="1" i="1">
                <a:latin typeface="SimHei" charset="0"/>
                <a:ea typeface="SimHei" charset="0"/>
                <a:cs typeface="SimHei" charset="0"/>
              </a:rPr>
              <a:t> </a:t>
            </a:r>
            <a:r>
              <a:rPr lang="zh-CN" altLang="en-US" sz="3000" b="1">
                <a:latin typeface="SimHei" charset="0"/>
                <a:ea typeface="SimHei" charset="0"/>
                <a:cs typeface="SimHei" charset="0"/>
              </a:rPr>
              <a:t>显明</a:t>
            </a:r>
            <a:endParaRPr lang="en-US" altLang="zh-CN" sz="3000" b="1">
              <a:effectLst>
                <a:outerShdw blurRad="38100" dist="38100" dir="2700000" algn="tl">
                  <a:srgbClr val="000000"/>
                </a:outerShdw>
              </a:effectLst>
              <a:latin typeface="SimHei" charset="0"/>
              <a:ea typeface="SimHei" charset="0"/>
              <a:cs typeface="SimHei" charset="0"/>
            </a:endParaRPr>
          </a:p>
        </p:txBody>
      </p:sp>
      <p:sp>
        <p:nvSpPr>
          <p:cNvPr id="34823" name="Text Box 7"/>
          <p:cNvSpPr txBox="1">
            <a:spLocks noChangeArrowheads="1"/>
          </p:cNvSpPr>
          <p:nvPr/>
        </p:nvSpPr>
        <p:spPr bwMode="auto">
          <a:xfrm>
            <a:off x="457200" y="4735513"/>
            <a:ext cx="5418138" cy="554037"/>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18–20	 </a:t>
            </a:r>
            <a:r>
              <a:rPr lang="zh-CN" altLang="en-US" sz="3000" b="1" i="1">
                <a:solidFill>
                  <a:srgbClr val="FFFF00"/>
                </a:solidFill>
                <a:latin typeface="SimHei" charset="0"/>
                <a:ea typeface="SimHei" charset="0"/>
                <a:cs typeface="SimHei" charset="0"/>
              </a:rPr>
              <a:t>公开</a:t>
            </a:r>
            <a:r>
              <a:rPr lang="zh-CN" altLang="en-US" sz="3000" b="1" i="1">
                <a:latin typeface="SimHei" charset="0"/>
                <a:ea typeface="SimHei" charset="0"/>
                <a:cs typeface="SimHei" charset="0"/>
              </a:rPr>
              <a:t>  </a:t>
            </a:r>
            <a:r>
              <a:rPr lang="zh-CN" altLang="en-US" sz="3000" b="1">
                <a:latin typeface="SimHei" charset="0"/>
                <a:ea typeface="SimHei" charset="0"/>
                <a:cs typeface="SimHei" charset="0"/>
              </a:rPr>
              <a:t>  受难</a:t>
            </a:r>
            <a:r>
              <a:rPr lang="en-US" altLang="zh-CN" sz="3000" b="1">
                <a:latin typeface="SimHei" charset="0"/>
                <a:ea typeface="SimHei" charset="0"/>
                <a:cs typeface="SimHei" charset="0"/>
              </a:rPr>
              <a:t>/</a:t>
            </a:r>
            <a:r>
              <a:rPr lang="zh-CN" altLang="en-US" sz="3000" b="1">
                <a:latin typeface="SimHei" charset="0"/>
                <a:ea typeface="SimHei" charset="0"/>
                <a:cs typeface="SimHei" charset="0"/>
              </a:rPr>
              <a:t>复活</a:t>
            </a:r>
            <a:endParaRPr lang="en-US" sz="3000" b="1">
              <a:effectLst>
                <a:outerShdw blurRad="38100" dist="38100" dir="2700000" algn="tl">
                  <a:srgbClr val="000000"/>
                </a:outerShdw>
              </a:effectLst>
              <a:latin typeface="SimHei" charset="0"/>
              <a:cs typeface="Arial" charset="0"/>
            </a:endParaRPr>
          </a:p>
        </p:txBody>
      </p:sp>
      <p:sp>
        <p:nvSpPr>
          <p:cNvPr id="34824" name="Text Box 8"/>
          <p:cNvSpPr txBox="1">
            <a:spLocks noChangeArrowheads="1"/>
          </p:cNvSpPr>
          <p:nvPr/>
        </p:nvSpPr>
        <p:spPr bwMode="auto">
          <a:xfrm>
            <a:off x="1620838" y="5791200"/>
            <a:ext cx="5670550"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21	       </a:t>
            </a:r>
            <a:r>
              <a:rPr lang="zh-CN" altLang="en-US" sz="3000" b="1" i="1">
                <a:latin typeface="SimHei" charset="0"/>
                <a:ea typeface="SimHei" charset="0"/>
                <a:cs typeface="SimHei" charset="0"/>
              </a:rPr>
              <a:t>私下  </a:t>
            </a:r>
            <a:r>
              <a:rPr lang="zh-CN" altLang="en-US" sz="3000" b="1">
                <a:latin typeface="SimHei" charset="0"/>
                <a:ea typeface="SimHei" charset="0"/>
                <a:cs typeface="SimHei" charset="0"/>
              </a:rPr>
              <a:t>的结语</a:t>
            </a:r>
            <a:r>
              <a:rPr lang="en-US" altLang="zh-CN" sz="3000" b="1">
                <a:latin typeface="SimHei" charset="0"/>
                <a:ea typeface="SimHei" charset="0"/>
                <a:cs typeface="SimHei" charset="0"/>
              </a:rPr>
              <a:t>: </a:t>
            </a:r>
            <a:r>
              <a:rPr lang="zh-CN" altLang="en-US" sz="3000" b="1">
                <a:latin typeface="SimHei" charset="0"/>
                <a:ea typeface="SimHei" charset="0"/>
                <a:cs typeface="SimHei" charset="0"/>
              </a:rPr>
              <a:t>充足性</a:t>
            </a:r>
            <a:endParaRPr lang="en-US" sz="3000" b="1">
              <a:effectLst>
                <a:outerShdw blurRad="38100" dist="38100" dir="2700000" algn="tl">
                  <a:srgbClr val="000000"/>
                </a:outerShdw>
              </a:effectLst>
              <a:latin typeface="SimHei" charset="0"/>
              <a:cs typeface="Arial" charset="0"/>
            </a:endParaRPr>
          </a:p>
        </p:txBody>
      </p:sp>
      <p:grpSp>
        <p:nvGrpSpPr>
          <p:cNvPr id="2" name="Group 16"/>
          <p:cNvGrpSpPr>
            <a:grpSpLocks/>
          </p:cNvGrpSpPr>
          <p:nvPr/>
        </p:nvGrpSpPr>
        <p:grpSpPr bwMode="auto">
          <a:xfrm>
            <a:off x="2044700" y="2743200"/>
            <a:ext cx="1473200" cy="2511425"/>
            <a:chOff x="1440" y="1392"/>
            <a:chExt cx="1017" cy="1861"/>
          </a:xfrm>
        </p:grpSpPr>
        <p:sp>
          <p:nvSpPr>
            <p:cNvPr id="206862" name="AutoShape 9"/>
            <p:cNvSpPr>
              <a:spLocks noChangeArrowheads="1"/>
            </p:cNvSpPr>
            <p:nvPr/>
          </p:nvSpPr>
          <p:spPr bwMode="auto">
            <a:xfrm>
              <a:off x="1824" y="1787"/>
              <a:ext cx="240" cy="1073"/>
            </a:xfrm>
            <a:prstGeom prst="upDownArrow">
              <a:avLst>
                <a:gd name="adj1" fmla="val 50000"/>
                <a:gd name="adj2" fmla="val 104009"/>
              </a:avLst>
            </a:prstGeom>
            <a:solidFill>
              <a:schemeClr val="hlink"/>
            </a:solidFill>
            <a:ln w="12700" cap="sq">
              <a:solidFill>
                <a:schemeClr val="tx1"/>
              </a:solidFill>
              <a:miter lim="800000"/>
              <a:headEnd type="none" w="sm" len="sm"/>
              <a:tailEnd type="none" w="sm" len="sm"/>
            </a:ln>
          </p:spPr>
          <p:txBody>
            <a:bodyPr wrap="none" anchor="ctr"/>
            <a:lstStyle/>
            <a:p>
              <a:endParaRPr lang="en-US"/>
            </a:p>
          </p:txBody>
        </p:sp>
        <p:sp>
          <p:nvSpPr>
            <p:cNvPr id="206863" name="Oval 11"/>
            <p:cNvSpPr>
              <a:spLocks noChangeArrowheads="1"/>
            </p:cNvSpPr>
            <p:nvPr/>
          </p:nvSpPr>
          <p:spPr bwMode="auto">
            <a:xfrm>
              <a:off x="1440" y="1392"/>
              <a:ext cx="1008" cy="336"/>
            </a:xfrm>
            <a:prstGeom prst="ellipse">
              <a:avLst/>
            </a:prstGeom>
            <a:noFill/>
            <a:ln w="57150" cap="sq">
              <a:solidFill>
                <a:schemeClr val="hlink"/>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206864" name="Oval 13"/>
            <p:cNvSpPr>
              <a:spLocks noChangeArrowheads="1"/>
            </p:cNvSpPr>
            <p:nvPr/>
          </p:nvSpPr>
          <p:spPr bwMode="auto">
            <a:xfrm>
              <a:off x="1449" y="2917"/>
              <a:ext cx="1008" cy="336"/>
            </a:xfrm>
            <a:prstGeom prst="ellipse">
              <a:avLst/>
            </a:prstGeom>
            <a:noFill/>
            <a:ln w="57150" cap="sq">
              <a:solidFill>
                <a:schemeClr val="hlink"/>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34822" name="Text Box 6"/>
          <p:cNvSpPr txBox="1">
            <a:spLocks noChangeArrowheads="1"/>
          </p:cNvSpPr>
          <p:nvPr/>
        </p:nvSpPr>
        <p:spPr bwMode="auto">
          <a:xfrm>
            <a:off x="1620838" y="3679825"/>
            <a:ext cx="4975225" cy="554038"/>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effectLst>
                  <a:outerShdw blurRad="38100" dist="38100" dir="2700000" algn="tl">
                    <a:srgbClr val="000000"/>
                  </a:outerShdw>
                </a:effectLst>
                <a:latin typeface="Arial" charset="0"/>
                <a:cs typeface="Arial" charset="0"/>
              </a:rPr>
              <a:t>13–17       </a:t>
            </a:r>
            <a:r>
              <a:rPr lang="zh-CN" altLang="en-US" sz="3000" b="1" i="1">
                <a:latin typeface="SimHei" charset="0"/>
                <a:ea typeface="SimHei" charset="0"/>
                <a:cs typeface="SimHei" charset="0"/>
              </a:rPr>
              <a:t>私下  </a:t>
            </a:r>
            <a:r>
              <a:rPr lang="zh-CN" altLang="en-US" sz="3000" b="1">
                <a:latin typeface="SimHei" charset="0"/>
                <a:ea typeface="SimHei" charset="0"/>
                <a:cs typeface="SimHei" charset="0"/>
              </a:rPr>
              <a:t>准备门徒们</a:t>
            </a:r>
            <a:endParaRPr lang="en-US" sz="3000" b="1">
              <a:effectLst>
                <a:outerShdw blurRad="38100" dist="38100" dir="2700000" algn="tl">
                  <a:srgbClr val="000000"/>
                </a:outerShdw>
              </a:effectLst>
              <a:latin typeface="SimHei" charset="0"/>
              <a:cs typeface="Arial" charset="0"/>
            </a:endParaRPr>
          </a:p>
        </p:txBody>
      </p:sp>
      <p:grpSp>
        <p:nvGrpSpPr>
          <p:cNvPr id="3" name="Group 17"/>
          <p:cNvGrpSpPr>
            <a:grpSpLocks/>
          </p:cNvGrpSpPr>
          <p:nvPr/>
        </p:nvGrpSpPr>
        <p:grpSpPr bwMode="auto">
          <a:xfrm>
            <a:off x="3124200" y="3657600"/>
            <a:ext cx="1295400" cy="2667000"/>
            <a:chOff x="1968" y="2304"/>
            <a:chExt cx="816" cy="1680"/>
          </a:xfrm>
        </p:grpSpPr>
        <p:sp>
          <p:nvSpPr>
            <p:cNvPr id="206859" name="AutoShape 10"/>
            <p:cNvSpPr>
              <a:spLocks noChangeArrowheads="1"/>
            </p:cNvSpPr>
            <p:nvPr/>
          </p:nvSpPr>
          <p:spPr bwMode="auto">
            <a:xfrm>
              <a:off x="2256" y="2640"/>
              <a:ext cx="240" cy="960"/>
            </a:xfrm>
            <a:prstGeom prst="upDownArrow">
              <a:avLst>
                <a:gd name="adj1" fmla="val 50000"/>
                <a:gd name="adj2" fmla="val 104000"/>
              </a:avLst>
            </a:prstGeom>
            <a:solidFill>
              <a:srgbClr val="FFFF66"/>
            </a:solidFill>
            <a:ln w="12700" cap="sq">
              <a:solidFill>
                <a:srgbClr val="FFFF66"/>
              </a:solidFill>
              <a:miter lim="800000"/>
              <a:headEnd type="none" w="sm" len="sm"/>
              <a:tailEnd type="none" w="sm" len="sm"/>
            </a:ln>
          </p:spPr>
          <p:txBody>
            <a:bodyPr wrap="none" anchor="ctr"/>
            <a:lstStyle/>
            <a:p>
              <a:endParaRPr lang="en-US">
                <a:solidFill>
                  <a:srgbClr val="FFFF66"/>
                </a:solidFill>
              </a:endParaRPr>
            </a:p>
          </p:txBody>
        </p:sp>
        <p:sp>
          <p:nvSpPr>
            <p:cNvPr id="206860" name="Oval 14"/>
            <p:cNvSpPr>
              <a:spLocks noChangeArrowheads="1"/>
            </p:cNvSpPr>
            <p:nvPr/>
          </p:nvSpPr>
          <p:spPr bwMode="auto">
            <a:xfrm>
              <a:off x="2064" y="2304"/>
              <a:ext cx="720" cy="336"/>
            </a:xfrm>
            <a:prstGeom prst="ellipse">
              <a:avLst/>
            </a:prstGeom>
            <a:noFill/>
            <a:ln w="57150" cap="sq">
              <a:solidFill>
                <a:srgbClr val="FFFF6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66"/>
                </a:solidFill>
              </a:endParaRPr>
            </a:p>
          </p:txBody>
        </p:sp>
        <p:sp>
          <p:nvSpPr>
            <p:cNvPr id="206861" name="Oval 15"/>
            <p:cNvSpPr>
              <a:spLocks noChangeArrowheads="1"/>
            </p:cNvSpPr>
            <p:nvPr/>
          </p:nvSpPr>
          <p:spPr bwMode="auto">
            <a:xfrm>
              <a:off x="1968" y="3648"/>
              <a:ext cx="816" cy="336"/>
            </a:xfrm>
            <a:prstGeom prst="ellipse">
              <a:avLst/>
            </a:prstGeom>
            <a:noFill/>
            <a:ln w="57150" cap="sq">
              <a:solidFill>
                <a:srgbClr val="FFFF66"/>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66"/>
                </a:solidFill>
              </a:endParaRPr>
            </a:p>
          </p:txBody>
        </p:sp>
      </p:grpSp>
      <p:sp>
        <p:nvSpPr>
          <p:cNvPr id="17" name="Title 16"/>
          <p:cNvSpPr>
            <a:spLocks noGrp="1"/>
          </p:cNvSpPr>
          <p:nvPr>
            <p:ph type="title" idx="4294967295"/>
          </p:nvPr>
        </p:nvSpPr>
        <p:spPr>
          <a:xfrm>
            <a:off x="685800" y="0"/>
            <a:ext cx="7772400" cy="914400"/>
          </a:xfrm>
        </p:spPr>
        <p:txBody>
          <a:bodyPr/>
          <a:lstStyle/>
          <a:p>
            <a:pPr>
              <a:defRPr/>
            </a:pPr>
            <a:r>
              <a:rPr lang="zh-CN" altLang="en-US" b="1">
                <a:latin typeface="SimHei" charset="0"/>
                <a:ea typeface="SimHei" charset="0"/>
                <a:cs typeface="SimHei" charset="0"/>
              </a:rPr>
              <a:t>综论</a:t>
            </a:r>
            <a:endParaRPr lang="en-US">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4820"/>
                                        </p:tgtEl>
                                        <p:attrNameLst>
                                          <p:attrName>style.visibility</p:attrName>
                                        </p:attrNameLst>
                                      </p:cBhvr>
                                      <p:to>
                                        <p:strVal val="visible"/>
                                      </p:to>
                                    </p:set>
                                    <p:anim calcmode="lin" valueType="num">
                                      <p:cBhvr additive="base">
                                        <p:cTn id="7" dur="500" fill="hold"/>
                                        <p:tgtEl>
                                          <p:spTgt spid="34820"/>
                                        </p:tgtEl>
                                        <p:attrNameLst>
                                          <p:attrName>ppt_x</p:attrName>
                                        </p:attrNameLst>
                                      </p:cBhvr>
                                      <p:tavLst>
                                        <p:tav tm="0">
                                          <p:val>
                                            <p:strVal val="#ppt_x"/>
                                          </p:val>
                                        </p:tav>
                                        <p:tav tm="100000">
                                          <p:val>
                                            <p:strVal val="#ppt_x"/>
                                          </p:val>
                                        </p:tav>
                                      </p:tavLst>
                                    </p:anim>
                                    <p:anim calcmode="lin" valueType="num">
                                      <p:cBhvr additive="base">
                                        <p:cTn id="8" dur="500" fill="hold"/>
                                        <p:tgtEl>
                                          <p:spTgt spid="3482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4821"/>
                                        </p:tgtEl>
                                        <p:attrNameLst>
                                          <p:attrName>style.visibility</p:attrName>
                                        </p:attrNameLst>
                                      </p:cBhvr>
                                      <p:to>
                                        <p:strVal val="visible"/>
                                      </p:to>
                                    </p:set>
                                    <p:anim calcmode="lin" valueType="num">
                                      <p:cBhvr additive="base">
                                        <p:cTn id="13" dur="500" fill="hold"/>
                                        <p:tgtEl>
                                          <p:spTgt spid="34821"/>
                                        </p:tgtEl>
                                        <p:attrNameLst>
                                          <p:attrName>ppt_x</p:attrName>
                                        </p:attrNameLst>
                                      </p:cBhvr>
                                      <p:tavLst>
                                        <p:tav tm="0">
                                          <p:val>
                                            <p:strVal val="#ppt_x"/>
                                          </p:val>
                                        </p:tav>
                                        <p:tav tm="100000">
                                          <p:val>
                                            <p:strVal val="#ppt_x"/>
                                          </p:val>
                                        </p:tav>
                                      </p:tavLst>
                                    </p:anim>
                                    <p:anim calcmode="lin" valueType="num">
                                      <p:cBhvr additive="base">
                                        <p:cTn id="14" dur="500" fill="hold"/>
                                        <p:tgtEl>
                                          <p:spTgt spid="34821"/>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4822"/>
                                        </p:tgtEl>
                                        <p:attrNameLst>
                                          <p:attrName>style.visibility</p:attrName>
                                        </p:attrNameLst>
                                      </p:cBhvr>
                                      <p:to>
                                        <p:strVal val="visible"/>
                                      </p:to>
                                    </p:set>
                                    <p:anim calcmode="lin" valueType="num">
                                      <p:cBhvr additive="base">
                                        <p:cTn id="19" dur="500" fill="hold"/>
                                        <p:tgtEl>
                                          <p:spTgt spid="34822"/>
                                        </p:tgtEl>
                                        <p:attrNameLst>
                                          <p:attrName>ppt_x</p:attrName>
                                        </p:attrNameLst>
                                      </p:cBhvr>
                                      <p:tavLst>
                                        <p:tav tm="0">
                                          <p:val>
                                            <p:strVal val="#ppt_x"/>
                                          </p:val>
                                        </p:tav>
                                        <p:tav tm="100000">
                                          <p:val>
                                            <p:strVal val="#ppt_x"/>
                                          </p:val>
                                        </p:tav>
                                      </p:tavLst>
                                    </p:anim>
                                    <p:anim calcmode="lin" valueType="num">
                                      <p:cBhvr additive="base">
                                        <p:cTn id="20" dur="500" fill="hold"/>
                                        <p:tgtEl>
                                          <p:spTgt spid="34822"/>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4823"/>
                                        </p:tgtEl>
                                        <p:attrNameLst>
                                          <p:attrName>style.visibility</p:attrName>
                                        </p:attrNameLst>
                                      </p:cBhvr>
                                      <p:to>
                                        <p:strVal val="visible"/>
                                      </p:to>
                                    </p:set>
                                    <p:anim calcmode="lin" valueType="num">
                                      <p:cBhvr additive="base">
                                        <p:cTn id="25" dur="500" fill="hold"/>
                                        <p:tgtEl>
                                          <p:spTgt spid="34823"/>
                                        </p:tgtEl>
                                        <p:attrNameLst>
                                          <p:attrName>ppt_x</p:attrName>
                                        </p:attrNameLst>
                                      </p:cBhvr>
                                      <p:tavLst>
                                        <p:tav tm="0">
                                          <p:val>
                                            <p:strVal val="#ppt_x"/>
                                          </p:val>
                                        </p:tav>
                                        <p:tav tm="100000">
                                          <p:val>
                                            <p:strVal val="#ppt_x"/>
                                          </p:val>
                                        </p:tav>
                                      </p:tavLst>
                                    </p:anim>
                                    <p:anim calcmode="lin" valueType="num">
                                      <p:cBhvr additive="base">
                                        <p:cTn id="26" dur="500" fill="hold"/>
                                        <p:tgtEl>
                                          <p:spTgt spid="34823"/>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4824"/>
                                        </p:tgtEl>
                                        <p:attrNameLst>
                                          <p:attrName>style.visibility</p:attrName>
                                        </p:attrNameLst>
                                      </p:cBhvr>
                                      <p:to>
                                        <p:strVal val="visible"/>
                                      </p:to>
                                    </p:set>
                                    <p:anim calcmode="lin" valueType="num">
                                      <p:cBhvr additive="base">
                                        <p:cTn id="31" dur="500" fill="hold"/>
                                        <p:tgtEl>
                                          <p:spTgt spid="34824"/>
                                        </p:tgtEl>
                                        <p:attrNameLst>
                                          <p:attrName>ppt_x</p:attrName>
                                        </p:attrNameLst>
                                      </p:cBhvr>
                                      <p:tavLst>
                                        <p:tav tm="0">
                                          <p:val>
                                            <p:strVal val="#ppt_x"/>
                                          </p:val>
                                        </p:tav>
                                        <p:tav tm="100000">
                                          <p:val>
                                            <p:strVal val="#ppt_x"/>
                                          </p:val>
                                        </p:tav>
                                      </p:tavLst>
                                    </p:anim>
                                    <p:anim calcmode="lin" valueType="num">
                                      <p:cBhvr additive="base">
                                        <p:cTn id="32" dur="500" fill="hold"/>
                                        <p:tgtEl>
                                          <p:spTgt spid="34824"/>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edge">
                                      <p:cBhvr>
                                        <p:cTn id="37" dur="20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wedge">
                                      <p:cBhvr>
                                        <p:cTn id="4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0" grpId="0"/>
      <p:bldP spid="34821" grpId="0"/>
      <p:bldP spid="34823" grpId="0"/>
      <p:bldP spid="34824" grpId="0"/>
      <p:bldP spid="3482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2" descr="sf_yearLord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title" idx="4294967295"/>
          </p:nvPr>
        </p:nvSpPr>
        <p:spPr>
          <a:xfrm>
            <a:off x="4572000" y="4114800"/>
            <a:ext cx="4724400" cy="990600"/>
          </a:xfrm>
        </p:spPr>
        <p:txBody>
          <a:bodyPr/>
          <a:lstStyle/>
          <a:p>
            <a:pPr>
              <a:defRPr/>
            </a:pPr>
            <a:r>
              <a:rPr lang="zh-CN" altLang="en-US" sz="6000" b="1">
                <a:latin typeface="SimHei" charset="0"/>
                <a:ea typeface="SimHei" charset="0"/>
                <a:cs typeface="SimHei" charset="0"/>
              </a:rPr>
              <a:t>优先次序</a:t>
            </a:r>
            <a:endParaRPr lang="en-US" sz="6000" b="1">
              <a:latin typeface="SimHei" charset="0"/>
              <a:ea typeface="SimHei" charset="0"/>
              <a:cs typeface="SimHei"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a:lstStyle/>
          <a:p>
            <a:pPr eaLnBrk="0" hangingPunct="0"/>
            <a:endParaRPr lang="en-US"/>
          </a:p>
        </p:txBody>
      </p:sp>
      <p:sp>
        <p:nvSpPr>
          <p:cNvPr id="2050" name="Rectangle 2"/>
          <p:cNvSpPr>
            <a:spLocks noGrp="1" noChangeArrowheads="1"/>
          </p:cNvSpPr>
          <p:nvPr>
            <p:ph type="title"/>
          </p:nvPr>
        </p:nvSpPr>
        <p:spPr>
          <a:xfrm>
            <a:off x="685800" y="0"/>
            <a:ext cx="7772400" cy="1600200"/>
          </a:xfrm>
        </p:spPr>
        <p:txBody>
          <a:bodyPr/>
          <a:lstStyle/>
          <a:p>
            <a:pPr eaLnBrk="1" hangingPunct="1">
              <a:defRPr/>
            </a:pPr>
            <a:r>
              <a:rPr lang="en-US" altLang="zh-CN" sz="9600" b="1">
                <a:latin typeface="隶变" charset="0"/>
                <a:ea typeface="隶变" charset="0"/>
                <a:cs typeface="隶变" charset="0"/>
              </a:rPr>
              <a:t>约</a:t>
            </a:r>
            <a:r>
              <a:rPr lang="zh-CN" altLang="en-US" sz="9600" b="1">
                <a:latin typeface="隶变" charset="0"/>
                <a:ea typeface="隶变" charset="0"/>
                <a:cs typeface="隶变" charset="0"/>
              </a:rPr>
              <a:t>翰福音</a:t>
            </a:r>
            <a:endParaRPr lang="en-US" sz="6600">
              <a:latin typeface="Arial" charset="0"/>
              <a:ea typeface="ＭＳ Ｐゴシック" charset="0"/>
              <a:cs typeface="ＭＳ Ｐゴシック" charset="0"/>
            </a:endParaRPr>
          </a:p>
        </p:txBody>
      </p:sp>
      <p:pic>
        <p:nvPicPr>
          <p:cNvPr id="209923" name="Picture 4" descr="Christ, cup,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3" name="Text Box 5"/>
          <p:cNvSpPr txBox="1">
            <a:spLocks noChangeArrowheads="1"/>
          </p:cNvSpPr>
          <p:nvPr/>
        </p:nvSpPr>
        <p:spPr bwMode="auto">
          <a:xfrm>
            <a:off x="4343400" y="1905000"/>
            <a:ext cx="4267200" cy="1570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800" b="1" dirty="0">
                <a:solidFill>
                  <a:srgbClr val="FFFF00"/>
                </a:solidFill>
                <a:latin typeface="SimHei" charset="0"/>
                <a:ea typeface="SimHei" charset="0"/>
                <a:cs typeface="SimHei" charset="0"/>
              </a:rPr>
              <a:t>你</a:t>
            </a:r>
            <a:r>
              <a:rPr lang="zh-CN" altLang="en-US" sz="4800" b="1" dirty="0">
                <a:latin typeface="SimHei" charset="0"/>
                <a:ea typeface="SimHei" charset="0"/>
                <a:cs typeface="SimHei" charset="0"/>
              </a:rPr>
              <a:t>相信</a:t>
            </a:r>
            <a:endParaRPr lang="en-US" altLang="zh-CN" sz="4800" b="1" dirty="0">
              <a:latin typeface="SimHei" charset="0"/>
              <a:ea typeface="SimHei" charset="0"/>
              <a:cs typeface="SimHei" charset="0"/>
            </a:endParaRPr>
          </a:p>
          <a:p>
            <a:pPr eaLnBrk="1" hangingPunct="1"/>
            <a:r>
              <a:rPr lang="zh-CN" altLang="en-US" sz="4800" b="1" dirty="0">
                <a:latin typeface="SimHei" charset="0"/>
                <a:ea typeface="SimHei" charset="0"/>
                <a:cs typeface="SimHei" charset="0"/>
              </a:rPr>
              <a:t>耶稣基督吗</a:t>
            </a:r>
            <a:r>
              <a:rPr lang="en-US" altLang="ja-JP" sz="4800" b="1" dirty="0">
                <a:latin typeface="SimHei" charset="0"/>
                <a:cs typeface="Arial" charset="0"/>
              </a:rPr>
              <a:t>?</a:t>
            </a:r>
            <a:endParaRPr lang="en-US" sz="4800" b="1" dirty="0">
              <a:latin typeface="SimHei"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53">
                                            <p:txEl>
                                              <p:pRg st="0" end="0"/>
                                            </p:txEl>
                                          </p:spTgt>
                                        </p:tgtEl>
                                        <p:attrNameLst>
                                          <p:attrName>style.visibility</p:attrName>
                                        </p:attrNameLst>
                                      </p:cBhvr>
                                      <p:to>
                                        <p:strVal val="visible"/>
                                      </p:to>
                                    </p:set>
                                    <p:anim calcmode="lin" valueType="num">
                                      <p:cBhvr additive="base">
                                        <p:cTn id="7" dur="500" fill="hold"/>
                                        <p:tgtEl>
                                          <p:spTgt spid="205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5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xEl>
                                              <p:pRg st="1" end="1"/>
                                            </p:txEl>
                                          </p:spTgt>
                                        </p:tgtEl>
                                        <p:attrNameLst>
                                          <p:attrName>style.visibility</p:attrName>
                                        </p:attrNameLst>
                                      </p:cBhvr>
                                      <p:to>
                                        <p:strVal val="visible"/>
                                      </p:to>
                                    </p:set>
                                    <p:anim calcmode="lin" valueType="num">
                                      <p:cBhvr additive="base">
                                        <p:cTn id="13" dur="500" fill="hold"/>
                                        <p:tgtEl>
                                          <p:spTgt spid="205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5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 grpId="0" build="p"/>
    </p:bld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a:spcBef>
                <a:spcPct val="50000"/>
              </a:spcBef>
            </a:pPr>
            <a:r>
              <a:rPr lang="zh-TW" altLang="en-US" sz="3600" b="1" dirty="0">
                <a:solidFill>
                  <a:srgbClr val="003399"/>
                </a:solidFill>
                <a:latin typeface="华文细黑"/>
                <a:ea typeface="华文细黑"/>
                <a:cs typeface="华文细黑"/>
              </a:rPr>
              <a:t>神爱世人、甚至将他的独生子赐给他们、叫一切信他的、不至灭亡、</a:t>
            </a:r>
            <a:endParaRPr lang="en-US" altLang="zh-TW" sz="3600" b="1" dirty="0">
              <a:solidFill>
                <a:srgbClr val="003399"/>
              </a:solidFill>
              <a:latin typeface="华文细黑"/>
              <a:ea typeface="华文细黑"/>
              <a:cs typeface="华文细黑"/>
            </a:endParaRPr>
          </a:p>
          <a:p>
            <a:pPr algn="just">
              <a:spcBef>
                <a:spcPct val="50000"/>
              </a:spcBef>
            </a:pPr>
            <a:r>
              <a:rPr lang="zh-TW" altLang="en-US" sz="3600" b="1" dirty="0">
                <a:solidFill>
                  <a:srgbClr val="003399"/>
                </a:solidFill>
                <a:latin typeface="华文细黑"/>
                <a:ea typeface="华文细黑"/>
                <a:cs typeface="华文细黑"/>
              </a:rPr>
              <a:t>反得永生。      </a:t>
            </a:r>
            <a:r>
              <a:rPr lang="en-US" altLang="zh-TW" sz="3600" b="1" dirty="0">
                <a:solidFill>
                  <a:srgbClr val="003399"/>
                </a:solidFill>
                <a:latin typeface="华文细黑"/>
                <a:ea typeface="华文细黑"/>
                <a:cs typeface="华文细黑"/>
              </a:rPr>
              <a:t>						</a:t>
            </a:r>
          </a:p>
          <a:p>
            <a:pPr algn="just">
              <a:spcBef>
                <a:spcPct val="50000"/>
              </a:spcBef>
            </a:pPr>
            <a:r>
              <a:rPr lang="en-US" altLang="zh-TW" sz="3600" b="1" dirty="0">
                <a:solidFill>
                  <a:srgbClr val="003399"/>
                </a:solidFill>
                <a:latin typeface="华文细黑"/>
                <a:ea typeface="华文细黑"/>
                <a:cs typeface="华文细黑"/>
              </a:rPr>
              <a:t>						</a:t>
            </a:r>
            <a:r>
              <a:rPr lang="zh-TW" altLang="en-US" sz="3600" b="1" dirty="0">
                <a:solidFill>
                  <a:srgbClr val="003399"/>
                </a:solidFill>
                <a:latin typeface="华文细黑"/>
                <a:ea typeface="华文细黑"/>
                <a:cs typeface="华文细黑"/>
              </a:rPr>
              <a:t>约翰福音</a:t>
            </a:r>
            <a:r>
              <a:rPr lang="en-US" altLang="zh-TW" sz="3600" b="1" dirty="0">
                <a:solidFill>
                  <a:srgbClr val="003399"/>
                </a:solidFill>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28796965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5"/>
          <p:cNvSpPr>
            <a:spLocks noChangeArrowheads="1"/>
          </p:cNvSpPr>
          <p:nvPr/>
        </p:nvSpPr>
        <p:spPr bwMode="auto">
          <a:xfrm>
            <a:off x="0" y="0"/>
            <a:ext cx="9144000" cy="6858000"/>
          </a:xfrm>
          <a:prstGeom prst="rect">
            <a:avLst/>
          </a:prstGeom>
          <a:solidFill>
            <a:schemeClr val="bg2"/>
          </a:solidFill>
          <a:ln w="9525">
            <a:solidFill>
              <a:schemeClr val="tx1"/>
            </a:solidFill>
            <a:round/>
            <a:headEnd/>
            <a:tailEnd/>
          </a:ln>
        </p:spPr>
        <p:txBody>
          <a:bodyPr/>
          <a:lstStyle/>
          <a:p>
            <a:pPr eaLnBrk="0" hangingPunct="0"/>
            <a:endParaRPr lang="en-US">
              <a:solidFill>
                <a:srgbClr val="FFFFFF"/>
              </a:solidFill>
            </a:endParaRPr>
          </a:p>
        </p:txBody>
      </p:sp>
      <p:sp>
        <p:nvSpPr>
          <p:cNvPr id="2050" name="Rectangle 2"/>
          <p:cNvSpPr>
            <a:spLocks noGrp="1" noChangeArrowheads="1"/>
          </p:cNvSpPr>
          <p:nvPr>
            <p:ph type="title"/>
          </p:nvPr>
        </p:nvSpPr>
        <p:spPr>
          <a:xfrm>
            <a:off x="685800" y="457200"/>
            <a:ext cx="7772400" cy="914400"/>
          </a:xfrm>
        </p:spPr>
        <p:txBody>
          <a:bodyPr/>
          <a:lstStyle/>
          <a:p>
            <a:pPr eaLnBrk="1" hangingPunct="1">
              <a:defRPr/>
            </a:pPr>
            <a:r>
              <a:rPr lang="zh-CN" altLang="en-US" b="1" dirty="0">
                <a:latin typeface="SimHei" charset="0"/>
                <a:ea typeface="SimHei" charset="0"/>
                <a:cs typeface="SimHei" charset="0"/>
              </a:rPr>
              <a:t>下一年的优先次序</a:t>
            </a:r>
            <a:endParaRPr lang="en-US" sz="6600" b="1" dirty="0">
              <a:latin typeface="SimHei" charset="0"/>
              <a:ea typeface="SimHei" charset="0"/>
              <a:cs typeface="SimHei" charset="0"/>
            </a:endParaRPr>
          </a:p>
        </p:txBody>
      </p:sp>
      <p:pic>
        <p:nvPicPr>
          <p:cNvPr id="214019" name="Picture 4" descr="Christ, cup, br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97288"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 Box 5"/>
          <p:cNvSpPr txBox="1">
            <a:spLocks noChangeArrowheads="1"/>
          </p:cNvSpPr>
          <p:nvPr/>
        </p:nvSpPr>
        <p:spPr bwMode="auto">
          <a:xfrm>
            <a:off x="4343400" y="1600200"/>
            <a:ext cx="42672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FF00"/>
                </a:solidFill>
                <a:latin typeface="SimHei" charset="0"/>
                <a:ea typeface="SimHei" charset="0"/>
                <a:cs typeface="SimHei" charset="0"/>
              </a:rPr>
              <a:t>你</a:t>
            </a:r>
            <a:r>
              <a:rPr lang="zh-CN" altLang="en-US" sz="4000" b="1">
                <a:solidFill>
                  <a:srgbClr val="FFFFFF"/>
                </a:solidFill>
                <a:latin typeface="SimHei" charset="0"/>
                <a:ea typeface="SimHei" charset="0"/>
                <a:cs typeface="SimHei" charset="0"/>
              </a:rPr>
              <a:t>愿意今年与我们一同在</a:t>
            </a:r>
            <a:r>
              <a:rPr lang="zh-CN" altLang="en-US" sz="4000" b="1" u="sng">
                <a:solidFill>
                  <a:srgbClr val="FFFFFF"/>
                </a:solidFill>
                <a:latin typeface="SimHei" charset="0"/>
                <a:ea typeface="SimHei" charset="0"/>
                <a:cs typeface="SimHei" charset="0"/>
              </a:rPr>
              <a:t>祷告</a:t>
            </a:r>
            <a:r>
              <a:rPr lang="zh-CN" altLang="en-US" sz="4000" b="1">
                <a:solidFill>
                  <a:srgbClr val="FFFFFF"/>
                </a:solidFill>
                <a:latin typeface="SimHei" charset="0"/>
                <a:ea typeface="SimHei" charset="0"/>
                <a:cs typeface="SimHei" charset="0"/>
              </a:rPr>
              <a:t>中成长吗</a:t>
            </a:r>
            <a:r>
              <a:rPr lang="en-US" altLang="ja-JP" sz="4000" b="1">
                <a:solidFill>
                  <a:srgbClr val="FFFFFF"/>
                </a:solidFill>
                <a:latin typeface="SimHei" charset="0"/>
                <a:cs typeface="Arial" charset="0"/>
              </a:rPr>
              <a:t>?</a:t>
            </a:r>
            <a:endParaRPr lang="en-US" sz="4000" b="1">
              <a:solidFill>
                <a:srgbClr val="FFFFFF"/>
              </a:solidFill>
              <a:latin typeface="SimHei" charset="0"/>
              <a:cs typeface="Arial" charset="0"/>
            </a:endParaRPr>
          </a:p>
        </p:txBody>
      </p:sp>
      <p:sp>
        <p:nvSpPr>
          <p:cNvPr id="8" name="Text Box 5"/>
          <p:cNvSpPr txBox="1">
            <a:spLocks noChangeArrowheads="1"/>
          </p:cNvSpPr>
          <p:nvPr/>
        </p:nvSpPr>
        <p:spPr bwMode="auto">
          <a:xfrm>
            <a:off x="4343400" y="3933825"/>
            <a:ext cx="411480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000" b="1">
                <a:solidFill>
                  <a:srgbClr val="FFFF00"/>
                </a:solidFill>
                <a:latin typeface="SimHei" charset="0"/>
                <a:ea typeface="SimHei" charset="0"/>
                <a:cs typeface="SimHei" charset="0"/>
              </a:rPr>
              <a:t>你</a:t>
            </a:r>
            <a:r>
              <a:rPr lang="zh-CN" altLang="en-US" sz="4000" b="1">
                <a:solidFill>
                  <a:srgbClr val="FFFFFF"/>
                </a:solidFill>
                <a:latin typeface="SimHei" charset="0"/>
                <a:ea typeface="SimHei" charset="0"/>
                <a:cs typeface="SimHei" charset="0"/>
              </a:rPr>
              <a:t>愿意每日读经</a:t>
            </a:r>
            <a:r>
              <a:rPr lang="en-US" altLang="zh-CN" sz="4000" b="1">
                <a:solidFill>
                  <a:srgbClr val="FFFFFF"/>
                </a:solidFill>
                <a:latin typeface="SimHei" charset="0"/>
                <a:cs typeface="Arial" charset="0"/>
              </a:rPr>
              <a:t>,</a:t>
            </a:r>
            <a:r>
              <a:rPr lang="zh-CN" altLang="en-US" sz="4000" b="1">
                <a:solidFill>
                  <a:srgbClr val="FFFFFF"/>
                </a:solidFill>
                <a:latin typeface="SimHei" charset="0"/>
                <a:ea typeface="SimHei" charset="0"/>
                <a:cs typeface="SimHei" charset="0"/>
              </a:rPr>
              <a:t>在</a:t>
            </a:r>
            <a:r>
              <a:rPr lang="zh-CN" altLang="en-US" sz="4000" b="1" u="sng">
                <a:solidFill>
                  <a:srgbClr val="FFFFFF"/>
                </a:solidFill>
                <a:latin typeface="SimHei" charset="0"/>
                <a:ea typeface="SimHei" charset="0"/>
                <a:cs typeface="SimHei" charset="0"/>
              </a:rPr>
              <a:t>神的话</a:t>
            </a:r>
            <a:r>
              <a:rPr lang="zh-CN" altLang="en-US" sz="4000" b="1">
                <a:solidFill>
                  <a:srgbClr val="FFFFFF"/>
                </a:solidFill>
                <a:latin typeface="SimHei" charset="0"/>
                <a:ea typeface="SimHei" charset="0"/>
                <a:cs typeface="SimHei" charset="0"/>
              </a:rPr>
              <a:t>中成长吗</a:t>
            </a:r>
            <a:r>
              <a:rPr lang="en-US" altLang="ja-JP" sz="4000" b="1">
                <a:solidFill>
                  <a:srgbClr val="FFFFFF"/>
                </a:solidFill>
                <a:latin typeface="SimHei" charset="0"/>
                <a:cs typeface="Arial" charset="0"/>
              </a:rPr>
              <a:t>?</a:t>
            </a:r>
            <a:endParaRPr lang="en-US" sz="4000" b="1">
              <a:solidFill>
                <a:srgbClr val="FFFFFF"/>
              </a:solidFill>
              <a:latin typeface="SimHei"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17090"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17091"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17092"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3"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7095"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17096"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17097"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17098" name="Group 12"/>
          <p:cNvGrpSpPr>
            <a:grpSpLocks/>
          </p:cNvGrpSpPr>
          <p:nvPr/>
        </p:nvGrpSpPr>
        <p:grpSpPr bwMode="auto">
          <a:xfrm>
            <a:off x="1652588" y="1647825"/>
            <a:ext cx="890587" cy="1346200"/>
            <a:chOff x="1145" y="1176"/>
            <a:chExt cx="617" cy="962"/>
          </a:xfrm>
        </p:grpSpPr>
        <p:sp>
          <p:nvSpPr>
            <p:cNvPr id="217125"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6" name="Rectangle 14"/>
            <p:cNvSpPr>
              <a:spLocks noChangeArrowheads="1"/>
            </p:cNvSpPr>
            <p:nvPr/>
          </p:nvSpPr>
          <p:spPr bwMode="auto">
            <a:xfrm>
              <a:off x="1145" y="1530"/>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7" name="Rectangle 15"/>
            <p:cNvSpPr>
              <a:spLocks noChangeArrowheads="1"/>
            </p:cNvSpPr>
            <p:nvPr/>
          </p:nvSpPr>
          <p:spPr bwMode="auto">
            <a:xfrm>
              <a:off x="1145" y="1834"/>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7099" name="Group 16"/>
          <p:cNvGrpSpPr>
            <a:grpSpLocks/>
          </p:cNvGrpSpPr>
          <p:nvPr/>
        </p:nvGrpSpPr>
        <p:grpSpPr bwMode="auto">
          <a:xfrm>
            <a:off x="5070475" y="1658938"/>
            <a:ext cx="890588" cy="1346200"/>
            <a:chOff x="3513" y="1184"/>
            <a:chExt cx="617" cy="962"/>
          </a:xfrm>
        </p:grpSpPr>
        <p:sp>
          <p:nvSpPr>
            <p:cNvPr id="217122"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3" name="Rectangle 18"/>
            <p:cNvSpPr>
              <a:spLocks noChangeArrowheads="1"/>
            </p:cNvSpPr>
            <p:nvPr/>
          </p:nvSpPr>
          <p:spPr bwMode="auto">
            <a:xfrm>
              <a:off x="3513" y="1538"/>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4" name="Rectangle 19"/>
            <p:cNvSpPr>
              <a:spLocks noChangeArrowheads="1"/>
            </p:cNvSpPr>
            <p:nvPr/>
          </p:nvSpPr>
          <p:spPr bwMode="auto">
            <a:xfrm>
              <a:off x="3513" y="1842"/>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7100" name="Group 20"/>
          <p:cNvGrpSpPr>
            <a:grpSpLocks/>
          </p:cNvGrpSpPr>
          <p:nvPr/>
        </p:nvGrpSpPr>
        <p:grpSpPr bwMode="auto">
          <a:xfrm>
            <a:off x="1674813" y="4325938"/>
            <a:ext cx="890587" cy="1346200"/>
            <a:chOff x="1161" y="3088"/>
            <a:chExt cx="617" cy="962"/>
          </a:xfrm>
        </p:grpSpPr>
        <p:sp>
          <p:nvSpPr>
            <p:cNvPr id="217119"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7120" name="Rectangle 22"/>
            <p:cNvSpPr>
              <a:spLocks noChangeArrowheads="1"/>
            </p:cNvSpPr>
            <p:nvPr/>
          </p:nvSpPr>
          <p:spPr bwMode="auto">
            <a:xfrm>
              <a:off x="1161" y="3442"/>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7121" name="Rectangle 23"/>
            <p:cNvSpPr>
              <a:spLocks noChangeArrowheads="1"/>
            </p:cNvSpPr>
            <p:nvPr/>
          </p:nvSpPr>
          <p:spPr bwMode="auto">
            <a:xfrm>
              <a:off x="1161" y="3746"/>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17101"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17102"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17103"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17104"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17105"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17106"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17107"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17108"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17109"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17110"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17111"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17112"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17113"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17114"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0"/>
            <a:ext cx="8153400" cy="8382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sz="2900">
              <a:solidFill>
                <a:srgbClr val="FFFF00"/>
              </a:solidFill>
              <a:latin typeface="SimHei" charset="0"/>
              <a:ea typeface="SimHei" charset="0"/>
              <a:cs typeface="SimHei" charset="0"/>
            </a:endParaRPr>
          </a:p>
        </p:txBody>
      </p:sp>
      <p:sp>
        <p:nvSpPr>
          <p:cNvPr id="51" name="TextBox 50"/>
          <p:cNvSpPr txBox="1"/>
          <p:nvPr/>
        </p:nvSpPr>
        <p:spPr>
          <a:xfrm>
            <a:off x="8229600" y="0"/>
            <a:ext cx="914400" cy="83026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r>
              <a:rPr lang="en-US" b="1" dirty="0">
                <a:solidFill>
                  <a:srgbClr val="FFFF66"/>
                </a:solidFill>
                <a:effectLst>
                  <a:outerShdw blurRad="38100" dist="38100" dir="2700000" algn="tl">
                    <a:srgbClr val="000000"/>
                  </a:outerShdw>
                </a:effectLst>
                <a:latin typeface="Arial" charset="0"/>
                <a:cs typeface="Arial" charset="0"/>
              </a:rPr>
              <a:t>110</a:t>
            </a:r>
            <a:br>
              <a:rPr lang="en-US" b="1" dirty="0">
                <a:solidFill>
                  <a:srgbClr val="FFFF66"/>
                </a:solidFill>
                <a:effectLst>
                  <a:outerShdw blurRad="38100" dist="38100" dir="2700000" algn="tl">
                    <a:srgbClr val="000000"/>
                  </a:outerShdw>
                </a:effectLst>
                <a:latin typeface="Arial" charset="0"/>
                <a:cs typeface="Arial" charset="0"/>
              </a:rPr>
            </a:br>
            <a:r>
              <a:rPr lang="en-US" b="1" dirty="0">
                <a:solidFill>
                  <a:srgbClr val="FFFF66"/>
                </a:solidFill>
                <a:effectLst>
                  <a:outerShdw blurRad="38100" dist="38100" dir="2700000" algn="tl">
                    <a:srgbClr val="000000"/>
                  </a:outerShdw>
                </a:effectLst>
                <a:latin typeface="Arial" charset="0"/>
                <a:cs typeface="Arial" charset="0"/>
              </a:rPr>
              <a:t>-111</a:t>
            </a:r>
          </a:p>
        </p:txBody>
      </p:sp>
      <p:sp>
        <p:nvSpPr>
          <p:cNvPr id="217117"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43" name="Rectangle 10"/>
          <p:cNvSpPr>
            <a:spLocks noChangeArrowheads="1"/>
          </p:cNvSpPr>
          <p:nvPr/>
        </p:nvSpPr>
        <p:spPr bwMode="auto">
          <a:xfrm>
            <a:off x="1828800" y="838200"/>
            <a:ext cx="6096000" cy="5221288"/>
          </a:xfrm>
          <a:prstGeom prst="rect">
            <a:avLst/>
          </a:prstGeom>
          <a:noFill/>
          <a:ln w="9525">
            <a:noFill/>
            <a:round/>
            <a:headEnd/>
            <a:tailEnd/>
          </a:ln>
        </p:spPr>
        <p:txBody>
          <a:bodyPr lIns="81079" tIns="39732" rIns="81079" bIns="39732">
            <a:spAutoFit/>
          </a:bodyPr>
          <a:lstStyle/>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简单的词汇</a:t>
            </a:r>
            <a:endParaRPr lang="en-US"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平行语句</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en-US" altLang="zh-CN" sz="3200" b="1">
                <a:solidFill>
                  <a:srgbClr val="FFFF00"/>
                </a:solidFill>
                <a:latin typeface="SimHei" charset="0"/>
                <a:ea typeface="SimHei" charset="0"/>
                <a:cs typeface="SimHei" charset="0"/>
              </a:rPr>
              <a:t>重</a:t>
            </a:r>
            <a:r>
              <a:rPr lang="zh-CN" altLang="en-US" sz="3200" b="1">
                <a:solidFill>
                  <a:srgbClr val="FFFF00"/>
                </a:solidFill>
                <a:latin typeface="SimHei" charset="0"/>
                <a:ea typeface="SimHei" charset="0"/>
                <a:cs typeface="SimHei" charset="0"/>
              </a:rPr>
              <a:t>复</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对比</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解释性的句子</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序言</a:t>
            </a:r>
            <a:endParaRPr lang="en-GB" altLang="ja-JP" sz="3200" b="1">
              <a:solidFill>
                <a:srgbClr val="FFFF00"/>
              </a:solidFill>
              <a:effectLst>
                <a:outerShdw blurRad="38100" dist="38100" dir="2700000" algn="tl">
                  <a:srgbClr val="000000"/>
                </a:outerShdw>
              </a:effectLst>
              <a:latin typeface="SimHei" charset="0"/>
              <a:ea typeface="SimHei" charset="0"/>
              <a:cs typeface="SimHei" charset="0"/>
            </a:endParaRPr>
          </a:p>
          <a:p>
            <a:pPr marL="514350" indent="-514350">
              <a:lnSpc>
                <a:spcPct val="95000"/>
              </a:lnSpc>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3200" b="1">
                <a:solidFill>
                  <a:srgbClr val="FFFF00"/>
                </a:solidFill>
                <a:latin typeface="SimHei" charset="0"/>
                <a:ea typeface="SimHei" charset="0"/>
                <a:cs typeface="SimHei" charset="0"/>
              </a:rPr>
              <a:t>寓意</a:t>
            </a:r>
            <a:endParaRPr lang="en-GB" sz="3200" b="1">
              <a:solidFill>
                <a:srgbClr val="FFFF00"/>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19138"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19139"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19140"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1"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19143"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19144"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19145"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19146" name="Group 12"/>
          <p:cNvGrpSpPr>
            <a:grpSpLocks/>
          </p:cNvGrpSpPr>
          <p:nvPr/>
        </p:nvGrpSpPr>
        <p:grpSpPr bwMode="auto">
          <a:xfrm>
            <a:off x="1652588" y="1647825"/>
            <a:ext cx="890587" cy="1346200"/>
            <a:chOff x="1145" y="1176"/>
            <a:chExt cx="617" cy="962"/>
          </a:xfrm>
        </p:grpSpPr>
        <p:sp>
          <p:nvSpPr>
            <p:cNvPr id="219173"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74" name="Rectangle 14"/>
            <p:cNvSpPr>
              <a:spLocks noChangeArrowheads="1"/>
            </p:cNvSpPr>
            <p:nvPr/>
          </p:nvSpPr>
          <p:spPr bwMode="auto">
            <a:xfrm>
              <a:off x="1145" y="1530"/>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75" name="Rectangle 15"/>
            <p:cNvSpPr>
              <a:spLocks noChangeArrowheads="1"/>
            </p:cNvSpPr>
            <p:nvPr/>
          </p:nvSpPr>
          <p:spPr bwMode="auto">
            <a:xfrm>
              <a:off x="1145" y="1834"/>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9147" name="Group 16"/>
          <p:cNvGrpSpPr>
            <a:grpSpLocks/>
          </p:cNvGrpSpPr>
          <p:nvPr/>
        </p:nvGrpSpPr>
        <p:grpSpPr bwMode="auto">
          <a:xfrm>
            <a:off x="5070475" y="1658938"/>
            <a:ext cx="890588" cy="1346200"/>
            <a:chOff x="3513" y="1184"/>
            <a:chExt cx="617" cy="962"/>
          </a:xfrm>
        </p:grpSpPr>
        <p:sp>
          <p:nvSpPr>
            <p:cNvPr id="219170"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71" name="Rectangle 18"/>
            <p:cNvSpPr>
              <a:spLocks noChangeArrowheads="1"/>
            </p:cNvSpPr>
            <p:nvPr/>
          </p:nvSpPr>
          <p:spPr bwMode="auto">
            <a:xfrm>
              <a:off x="3513" y="1538"/>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72" name="Rectangle 19"/>
            <p:cNvSpPr>
              <a:spLocks noChangeArrowheads="1"/>
            </p:cNvSpPr>
            <p:nvPr/>
          </p:nvSpPr>
          <p:spPr bwMode="auto">
            <a:xfrm>
              <a:off x="3513" y="1842"/>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19148" name="Group 20"/>
          <p:cNvGrpSpPr>
            <a:grpSpLocks/>
          </p:cNvGrpSpPr>
          <p:nvPr/>
        </p:nvGrpSpPr>
        <p:grpSpPr bwMode="auto">
          <a:xfrm>
            <a:off x="1674813" y="4325938"/>
            <a:ext cx="890587" cy="1346200"/>
            <a:chOff x="1161" y="3088"/>
            <a:chExt cx="617" cy="962"/>
          </a:xfrm>
        </p:grpSpPr>
        <p:sp>
          <p:nvSpPr>
            <p:cNvPr id="219167"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19168" name="Rectangle 22"/>
            <p:cNvSpPr>
              <a:spLocks noChangeArrowheads="1"/>
            </p:cNvSpPr>
            <p:nvPr/>
          </p:nvSpPr>
          <p:spPr bwMode="auto">
            <a:xfrm>
              <a:off x="1161" y="3442"/>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19169" name="Rectangle 23"/>
            <p:cNvSpPr>
              <a:spLocks noChangeArrowheads="1"/>
            </p:cNvSpPr>
            <p:nvPr/>
          </p:nvSpPr>
          <p:spPr bwMode="auto">
            <a:xfrm>
              <a:off x="1161" y="3746"/>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19149"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19150"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19151"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19152"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19153"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19154"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19155"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19156"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19157"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19158"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19159"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19160"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19161"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19162"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a:latin typeface="Arial" charset="0"/>
              <a:ea typeface="ＭＳ Ｐゴシック" charset="0"/>
              <a:cs typeface="ＭＳ Ｐゴシック" charset="0"/>
            </a:endParaRPr>
          </a:p>
        </p:txBody>
      </p:sp>
      <p:sp>
        <p:nvSpPr>
          <p:cNvPr id="51" name="TextBox 5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66"/>
                </a:solidFill>
                <a:effectLst>
                  <a:outerShdw blurRad="38100" dist="38100" dir="2700000" algn="tl">
                    <a:srgbClr val="000000"/>
                  </a:outerShdw>
                </a:effectLst>
                <a:latin typeface="Arial" charset="0"/>
                <a:cs typeface="Arial" charset="0"/>
              </a:rPr>
              <a:t>111</a:t>
            </a:r>
          </a:p>
        </p:txBody>
      </p:sp>
      <p:sp>
        <p:nvSpPr>
          <p:cNvPr id="219165"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43" name="Rectangle 10"/>
          <p:cNvSpPr>
            <a:spLocks noChangeArrowheads="1"/>
          </p:cNvSpPr>
          <p:nvPr/>
        </p:nvSpPr>
        <p:spPr bwMode="auto">
          <a:xfrm>
            <a:off x="1371600" y="990600"/>
            <a:ext cx="6096000" cy="505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与门徒在一起的前几天</a:t>
            </a:r>
            <a:endParaRPr lang="en-GB"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楼房上的教导</a:t>
            </a:r>
            <a:endParaRPr lang="en-US"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事工的中心在犹大地</a:t>
            </a:r>
            <a:r>
              <a:rPr lang="en-US" altLang="ja-JP" sz="3200" b="1">
                <a:solidFill>
                  <a:srgbClr val="FAFD00"/>
                </a:solidFill>
                <a:latin typeface="SimHei" charset="0"/>
                <a:ea typeface="SimHei" charset="0"/>
                <a:cs typeface="SimHei" charset="0"/>
              </a:rPr>
              <a:t>—</a:t>
            </a:r>
            <a:r>
              <a:rPr lang="zh-CN" altLang="en-US" sz="3200" b="1">
                <a:solidFill>
                  <a:srgbClr val="FAFD00"/>
                </a:solidFill>
                <a:latin typeface="SimHei" charset="0"/>
                <a:ea typeface="SimHei" charset="0"/>
                <a:cs typeface="SimHei" charset="0"/>
              </a:rPr>
              <a:t>不像在对观福音中的加利利</a:t>
            </a:r>
            <a:endParaRPr lang="en-GB" altLang="ja-JP" sz="32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AFD00"/>
                </a:solidFill>
                <a:latin typeface="SimHei" charset="0"/>
                <a:ea typeface="SimHei" charset="0"/>
                <a:cs typeface="SimHei" charset="0"/>
              </a:rPr>
              <a:t>三个逾越节</a:t>
            </a:r>
            <a:r>
              <a:rPr lang="en-US" altLang="ja-JP" sz="3200" b="1">
                <a:solidFill>
                  <a:srgbClr val="FAFD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2:13; 6:4; 11:55) </a:t>
            </a:r>
            <a:r>
              <a:rPr lang="zh-CN" altLang="en-US" sz="3200" b="1">
                <a:solidFill>
                  <a:srgbClr val="FAFD00"/>
                </a:solidFill>
                <a:latin typeface="SimHei" charset="0"/>
                <a:ea typeface="SimHei" charset="0"/>
                <a:cs typeface="SimHei" charset="0"/>
              </a:rPr>
              <a:t>寓意三年的事工</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不像在对观福音中寓意一年的事工</a:t>
            </a:r>
            <a:endParaRPr lang="en-US" sz="3200" b="1">
              <a:solidFill>
                <a:srgbClr val="FAFD00"/>
              </a:solidFill>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11"/>
          <p:cNvSpPr>
            <a:spLocks noChangeArrowheads="1"/>
          </p:cNvSpPr>
          <p:nvPr/>
        </p:nvSpPr>
        <p:spPr bwMode="auto">
          <a:xfrm>
            <a:off x="0" y="0"/>
            <a:ext cx="9144000" cy="6858000"/>
          </a:xfrm>
          <a:prstGeom prst="rect">
            <a:avLst/>
          </a:prstGeom>
          <a:blipFill dpi="0" rotWithShape="1">
            <a:blip r:embed="rId3"/>
            <a:srcRect/>
            <a:tile tx="0" ty="0" sx="100000" sy="100000" flip="none" algn="tl"/>
          </a:blip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221186" name="Rounded Rectangle 34"/>
          <p:cNvSpPr>
            <a:spLocks noChangeArrowheads="1"/>
          </p:cNvSpPr>
          <p:nvPr/>
        </p:nvSpPr>
        <p:spPr bwMode="auto">
          <a:xfrm>
            <a:off x="34925" y="76200"/>
            <a:ext cx="9074150" cy="1447800"/>
          </a:xfrm>
          <a:prstGeom prst="roundRect">
            <a:avLst>
              <a:gd name="adj" fmla="val 16667"/>
            </a:avLst>
          </a:prstGeom>
          <a:solidFill>
            <a:schemeClr val="bg2"/>
          </a:solidFill>
          <a:ln w="9525">
            <a:solidFill>
              <a:srgbClr val="FFFFFF"/>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4148" name="Rectangle 8"/>
          <p:cNvSpPr>
            <a:spLocks noGrp="1" noChangeArrowheads="1"/>
          </p:cNvSpPr>
          <p:nvPr>
            <p:ph type="title"/>
          </p:nvPr>
        </p:nvSpPr>
        <p:spPr>
          <a:xfrm>
            <a:off x="-152400" y="0"/>
            <a:ext cx="9448800" cy="841375"/>
          </a:xfrm>
        </p:spPr>
        <p:txBody>
          <a:bodyPr lIns="82124" tIns="41061" rIns="82124" bIns="41061" anchor="b"/>
          <a:lstStyle/>
          <a:p>
            <a:pPr eaLnBrk="1" hangingPunct="1">
              <a:defRPr/>
            </a:pPr>
            <a:r>
              <a:rPr lang="zh-CN" altLang="en-US">
                <a:solidFill>
                  <a:schemeClr val="tx1"/>
                </a:solidFill>
                <a:latin typeface="Arial" charset="0"/>
                <a:ea typeface="SimSun" charset="0"/>
                <a:cs typeface="SimSun" charset="0"/>
              </a:rPr>
              <a:t>基督事工的持续时间</a:t>
            </a:r>
            <a:endParaRPr lang="en-US" altLang="zh-CN" sz="4000">
              <a:solidFill>
                <a:schemeClr val="tx1"/>
              </a:solidFill>
              <a:latin typeface="Arial" charset="0"/>
              <a:ea typeface="SimSun" charset="0"/>
              <a:cs typeface="SimSun" charset="0"/>
            </a:endParaRPr>
          </a:p>
        </p:txBody>
      </p:sp>
      <p:sp>
        <p:nvSpPr>
          <p:cNvPr id="221188" name="Text Box 9"/>
          <p:cNvSpPr txBox="1">
            <a:spLocks noChangeArrowheads="1"/>
          </p:cNvSpPr>
          <p:nvPr/>
        </p:nvSpPr>
        <p:spPr bwMode="auto">
          <a:xfrm>
            <a:off x="-47625" y="838200"/>
            <a:ext cx="92408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主後</a:t>
            </a:r>
            <a:r>
              <a:rPr lang="en-US" altLang="ja-JP" sz="2800" b="1">
                <a:latin typeface="SimHei" charset="0"/>
                <a:ea typeface="SimHei" charset="0"/>
                <a:cs typeface="SimHei" charset="0"/>
              </a:rPr>
              <a:t>29</a:t>
            </a:r>
            <a:r>
              <a:rPr lang="zh-CN" altLang="en-US" sz="2800" b="1">
                <a:latin typeface="SimHei" charset="0"/>
                <a:ea typeface="SimHei" charset="0"/>
                <a:cs typeface="SimHei" charset="0"/>
              </a:rPr>
              <a:t>年秋天</a:t>
            </a:r>
            <a:r>
              <a:rPr lang="en-US" altLang="ja-JP" sz="2800" b="1">
                <a:latin typeface="SimHei" charset="0"/>
                <a:ea typeface="SimHei" charset="0"/>
                <a:cs typeface="SimHei" charset="0"/>
              </a:rPr>
              <a:t>–</a:t>
            </a:r>
            <a:r>
              <a:rPr lang="zh-CN" altLang="en-US" sz="2800" b="1">
                <a:latin typeface="SimHei" charset="0"/>
                <a:ea typeface="SimHei" charset="0"/>
                <a:cs typeface="SimHei" charset="0"/>
              </a:rPr>
              <a:t>主後</a:t>
            </a:r>
            <a:r>
              <a:rPr lang="en-US" altLang="ja-JP" sz="2800" b="1">
                <a:latin typeface="SimHei" charset="0"/>
                <a:ea typeface="SimHei" charset="0"/>
                <a:cs typeface="SimHei" charset="0"/>
              </a:rPr>
              <a:t>33</a:t>
            </a:r>
            <a:r>
              <a:rPr lang="zh-CN" altLang="en-US" sz="2800" b="1">
                <a:latin typeface="SimHei" charset="0"/>
                <a:ea typeface="SimHei" charset="0"/>
                <a:cs typeface="SimHei" charset="0"/>
              </a:rPr>
              <a:t>年</a:t>
            </a:r>
            <a:r>
              <a:rPr lang="en-US" altLang="zh-CN" sz="2800" b="1">
                <a:latin typeface="SimHei" charset="0"/>
                <a:ea typeface="SimHei" charset="0"/>
                <a:cs typeface="SimHei" charset="0"/>
              </a:rPr>
              <a:t>4</a:t>
            </a:r>
            <a:r>
              <a:rPr lang="zh-CN" altLang="en-US" sz="2800" b="1">
                <a:latin typeface="SimHei" charset="0"/>
                <a:ea typeface="SimHei" charset="0"/>
                <a:cs typeface="SimHei" charset="0"/>
              </a:rPr>
              <a:t>月</a:t>
            </a:r>
            <a:r>
              <a:rPr lang="en-US" altLang="zh-CN" sz="2800" b="1">
                <a:latin typeface="SimHei" charset="0"/>
                <a:ea typeface="SimHei" charset="0"/>
                <a:cs typeface="SimHei" charset="0"/>
              </a:rPr>
              <a:t>3</a:t>
            </a:r>
            <a:r>
              <a:rPr lang="zh-CN" altLang="en-US" sz="2800" b="1">
                <a:latin typeface="SimHei" charset="0"/>
                <a:ea typeface="SimHei" charset="0"/>
                <a:cs typeface="SimHei" charset="0"/>
              </a:rPr>
              <a:t>日</a:t>
            </a:r>
            <a:r>
              <a:rPr lang="en-US" altLang="ja-JP" sz="2800" b="1">
                <a:latin typeface="SimHei" charset="0"/>
                <a:ea typeface="SimHei" charset="0"/>
                <a:cs typeface="SimHei" charset="0"/>
              </a:rPr>
              <a:t>(</a:t>
            </a:r>
            <a:r>
              <a:rPr lang="zh-CN" altLang="en-US" sz="2800" b="1">
                <a:latin typeface="SimHei" charset="0"/>
                <a:ea typeface="SimHei" charset="0"/>
                <a:cs typeface="SimHei" charset="0"/>
              </a:rPr>
              <a:t>三年半</a:t>
            </a:r>
            <a:r>
              <a:rPr lang="en-US" altLang="ja-JP" sz="2800" b="1">
                <a:latin typeface="SimHei" charset="0"/>
                <a:ea typeface="SimHei" charset="0"/>
                <a:cs typeface="SimHei" charset="0"/>
              </a:rPr>
              <a:t>)</a:t>
            </a:r>
            <a:endParaRPr lang="en-US" sz="2800" b="1">
              <a:latin typeface="SimHei" charset="0"/>
              <a:ea typeface="SimHei" charset="0"/>
              <a:cs typeface="SimHei" charset="0"/>
            </a:endParaRPr>
          </a:p>
        </p:txBody>
      </p:sp>
      <p:sp>
        <p:nvSpPr>
          <p:cNvPr id="221189" name="Text Box 9"/>
          <p:cNvSpPr txBox="1">
            <a:spLocks noChangeArrowheads="1"/>
          </p:cNvSpPr>
          <p:nvPr/>
        </p:nvSpPr>
        <p:spPr bwMode="auto">
          <a:xfrm>
            <a:off x="0" y="2743200"/>
            <a:ext cx="19812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FF"/>
                </a:solidFill>
                <a:latin typeface="SimHei" charset="0"/>
                <a:ea typeface="SimHei" charset="0"/>
                <a:cs typeface="SimHei" charset="0"/>
              </a:rPr>
              <a:t>基督事工</a:t>
            </a:r>
            <a:endParaRPr lang="en-US" altLang="zh-CN" sz="2200" b="1">
              <a:solidFill>
                <a:srgbClr val="FFFFFF"/>
              </a:solidFill>
              <a:latin typeface="SimHei" charset="0"/>
              <a:cs typeface="Arial" charset="0"/>
            </a:endParaRPr>
          </a:p>
          <a:p>
            <a:pPr algn="ctr" eaLnBrk="1" hangingPunct="1"/>
            <a:r>
              <a:rPr lang="zh-CN" altLang="en-US" sz="2200" b="1">
                <a:solidFill>
                  <a:srgbClr val="FFFFFF"/>
                </a:solidFill>
                <a:latin typeface="SimHei" charset="0"/>
                <a:ea typeface="SimHei" charset="0"/>
                <a:cs typeface="SimHei" charset="0"/>
              </a:rPr>
              <a:t>的开始</a:t>
            </a:r>
            <a:endParaRPr lang="en-US" sz="2200" b="1">
              <a:solidFill>
                <a:srgbClr val="FFFFFF"/>
              </a:solidFill>
              <a:latin typeface="SimHei" charset="0"/>
              <a:ea typeface="SimHei" charset="0"/>
              <a:cs typeface="SimHei" charset="0"/>
            </a:endParaRPr>
          </a:p>
        </p:txBody>
      </p:sp>
      <p:sp>
        <p:nvSpPr>
          <p:cNvPr id="221190" name="Text Box 9"/>
          <p:cNvSpPr txBox="1">
            <a:spLocks noChangeArrowheads="1"/>
          </p:cNvSpPr>
          <p:nvPr/>
        </p:nvSpPr>
        <p:spPr bwMode="auto">
          <a:xfrm>
            <a:off x="152400" y="4648200"/>
            <a:ext cx="14478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SimHei" charset="0"/>
                <a:ea typeface="SimHei" charset="0"/>
                <a:cs typeface="SimHei" charset="0"/>
              </a:rPr>
              <a:t>主後</a:t>
            </a:r>
            <a:r>
              <a:rPr lang="en-US" altLang="ja-JP" sz="2200" b="1">
                <a:latin typeface="SimHei" charset="0"/>
                <a:ea typeface="SimHei" charset="0"/>
                <a:cs typeface="SimHei" charset="0"/>
              </a:rPr>
              <a:t>29</a:t>
            </a:r>
            <a:r>
              <a:rPr lang="zh-CN" altLang="en-US" sz="2200" b="1">
                <a:latin typeface="SimHei" charset="0"/>
                <a:ea typeface="SimHei" charset="0"/>
                <a:cs typeface="SimHei" charset="0"/>
              </a:rPr>
              <a:t>年</a:t>
            </a:r>
            <a:endParaRPr lang="en-US" altLang="zh-CN" sz="2200" b="1">
              <a:latin typeface="SimHei" charset="0"/>
              <a:ea typeface="SimHei" charset="0"/>
              <a:cs typeface="SimHei" charset="0"/>
            </a:endParaRPr>
          </a:p>
          <a:p>
            <a:pPr algn="ctr" eaLnBrk="1" hangingPunct="1"/>
            <a:r>
              <a:rPr lang="zh-CN" altLang="en-US" sz="2200" b="1">
                <a:latin typeface="SimHei" charset="0"/>
                <a:ea typeface="SimHei" charset="0"/>
                <a:cs typeface="SimHei" charset="0"/>
              </a:rPr>
              <a:t>秋天</a:t>
            </a:r>
            <a:endParaRPr lang="en-US" sz="2200" b="1">
              <a:latin typeface="Arial" charset="0"/>
              <a:cs typeface="MS Gothic" charset="0"/>
            </a:endParaRPr>
          </a:p>
        </p:txBody>
      </p:sp>
      <p:cxnSp>
        <p:nvCxnSpPr>
          <p:cNvPr id="221191" name="Straight Connector 15"/>
          <p:cNvCxnSpPr>
            <a:cxnSpLocks noChangeShapeType="1"/>
          </p:cNvCxnSpPr>
          <p:nvPr/>
        </p:nvCxnSpPr>
        <p:spPr bwMode="auto">
          <a:xfrm rot="5400000">
            <a:off x="4198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21192" name="Straight Connector 16"/>
          <p:cNvCxnSpPr>
            <a:cxnSpLocks noChangeShapeType="1"/>
          </p:cNvCxnSpPr>
          <p:nvPr/>
        </p:nvCxnSpPr>
        <p:spPr bwMode="auto">
          <a:xfrm rot="10800000">
            <a:off x="914400" y="4114800"/>
            <a:ext cx="73152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21193" name="Straight Connector 21"/>
          <p:cNvCxnSpPr>
            <a:cxnSpLocks noChangeShapeType="1"/>
          </p:cNvCxnSpPr>
          <p:nvPr/>
        </p:nvCxnSpPr>
        <p:spPr bwMode="auto">
          <a:xfrm rot="5400000">
            <a:off x="7735094" y="4075906"/>
            <a:ext cx="990600" cy="1588"/>
          </a:xfrm>
          <a:prstGeom prst="line">
            <a:avLst/>
          </a:prstGeom>
          <a:noFill/>
          <a:ln w="76200">
            <a:solidFill>
              <a:schemeClr val="bg1"/>
            </a:solidFill>
            <a:round/>
            <a:headEnd/>
            <a:tailEnd/>
          </a:ln>
          <a:extLst>
            <a:ext uri="{909E8E84-426E-40dd-AFC4-6F175D3DCCD1}">
              <a14:hiddenFill xmlns="" xmlns:a14="http://schemas.microsoft.com/office/drawing/2010/main">
                <a:noFill/>
              </a14:hiddenFill>
            </a:ext>
          </a:extLst>
        </p:spPr>
      </p:cxnSp>
      <p:cxnSp>
        <p:nvCxnSpPr>
          <p:cNvPr id="221194" name="Straight Connector 22"/>
          <p:cNvCxnSpPr>
            <a:cxnSpLocks noChangeShapeType="1"/>
          </p:cNvCxnSpPr>
          <p:nvPr/>
        </p:nvCxnSpPr>
        <p:spPr bwMode="auto">
          <a:xfrm rot="5400000">
            <a:off x="22486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21195" name="Straight Connector 23"/>
          <p:cNvCxnSpPr>
            <a:cxnSpLocks noChangeShapeType="1"/>
          </p:cNvCxnSpPr>
          <p:nvPr/>
        </p:nvCxnSpPr>
        <p:spPr bwMode="auto">
          <a:xfrm rot="5400000">
            <a:off x="40774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cxnSp>
        <p:nvCxnSpPr>
          <p:cNvPr id="221196" name="Straight Connector 24"/>
          <p:cNvCxnSpPr>
            <a:cxnSpLocks noChangeShapeType="1"/>
          </p:cNvCxnSpPr>
          <p:nvPr/>
        </p:nvCxnSpPr>
        <p:spPr bwMode="auto">
          <a:xfrm rot="5400000">
            <a:off x="5906294" y="4075906"/>
            <a:ext cx="990600" cy="1588"/>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cxnSp>
      <p:sp>
        <p:nvSpPr>
          <p:cNvPr id="221197" name="Text Box 9"/>
          <p:cNvSpPr txBox="1">
            <a:spLocks noChangeArrowheads="1"/>
          </p:cNvSpPr>
          <p:nvPr/>
        </p:nvSpPr>
        <p:spPr bwMode="auto">
          <a:xfrm>
            <a:off x="2057400" y="2514600"/>
            <a:ext cx="16002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#1</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30</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7</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198" name="Text Box 9"/>
          <p:cNvSpPr txBox="1">
            <a:spLocks noChangeArrowheads="1"/>
          </p:cNvSpPr>
          <p:nvPr/>
        </p:nvSpPr>
        <p:spPr bwMode="auto">
          <a:xfrm>
            <a:off x="1828800" y="4648200"/>
            <a:ext cx="17526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2:13,23</a:t>
            </a:r>
            <a:endParaRPr lang="en-US" sz="2200" b="1">
              <a:solidFill>
                <a:srgbClr val="FFFF00"/>
              </a:solidFill>
              <a:latin typeface="SimHei" charset="0"/>
              <a:cs typeface="Arial" charset="0"/>
            </a:endParaRPr>
          </a:p>
        </p:txBody>
      </p:sp>
      <p:sp>
        <p:nvSpPr>
          <p:cNvPr id="221199" name="Text Box 9"/>
          <p:cNvSpPr txBox="1">
            <a:spLocks noChangeArrowheads="1"/>
          </p:cNvSpPr>
          <p:nvPr/>
        </p:nvSpPr>
        <p:spPr bwMode="auto">
          <a:xfrm>
            <a:off x="3924300" y="2743200"/>
            <a:ext cx="14478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SimHei" charset="0"/>
                <a:ea typeface="SimHei" charset="0"/>
                <a:cs typeface="SimHei" charset="0"/>
              </a:rPr>
              <a:t>逾越节</a:t>
            </a:r>
            <a:r>
              <a:rPr lang="en-US" altLang="ja-JP" sz="2200" b="1">
                <a:latin typeface="SimHei" charset="0"/>
                <a:cs typeface="Arial" charset="0"/>
              </a:rPr>
              <a:t>#2 </a:t>
            </a:r>
            <a:br>
              <a:rPr lang="en-US" altLang="ja-JP" sz="2200" b="1">
                <a:latin typeface="SimHei" charset="0"/>
                <a:cs typeface="Arial" charset="0"/>
              </a:rPr>
            </a:br>
            <a:endParaRPr lang="en-US" sz="2200" b="1">
              <a:latin typeface="SimHei" charset="0"/>
              <a:cs typeface="Arial" charset="0"/>
            </a:endParaRPr>
          </a:p>
        </p:txBody>
      </p:sp>
      <p:sp>
        <p:nvSpPr>
          <p:cNvPr id="221200" name="Text Box 9"/>
          <p:cNvSpPr txBox="1">
            <a:spLocks noChangeArrowheads="1"/>
          </p:cNvSpPr>
          <p:nvPr/>
        </p:nvSpPr>
        <p:spPr bwMode="auto">
          <a:xfrm>
            <a:off x="3429000" y="4648200"/>
            <a:ext cx="2362200" cy="178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在约翰福音</a:t>
            </a:r>
            <a:endParaRPr lang="en-US" altLang="zh-CN" sz="2200" b="1">
              <a:solidFill>
                <a:srgbClr val="FFFF00"/>
              </a:solidFill>
              <a:latin typeface="SimHei" charset="0"/>
              <a:ea typeface="SimHei" charset="0"/>
              <a:cs typeface="SimHei" charset="0"/>
            </a:endParaRPr>
          </a:p>
          <a:p>
            <a:pPr algn="ctr" eaLnBrk="1" hangingPunct="1"/>
            <a:r>
              <a:rPr lang="zh-CN" altLang="en-US" sz="2200" b="1">
                <a:solidFill>
                  <a:srgbClr val="FFFF00"/>
                </a:solidFill>
                <a:latin typeface="SimHei" charset="0"/>
                <a:ea typeface="SimHei" charset="0"/>
                <a:cs typeface="SimHei" charset="0"/>
              </a:rPr>
              <a:t>里没有记载 </a:t>
            </a:r>
            <a:br>
              <a:rPr lang="en-US" sz="2200" b="1">
                <a:solidFill>
                  <a:srgbClr val="FFFFFF"/>
                </a:solidFill>
                <a:latin typeface="SimHei" charset="0"/>
                <a:ea typeface="SimHei" charset="0"/>
                <a:cs typeface="SimHei" charset="0"/>
              </a:rPr>
            </a:br>
            <a:r>
              <a:rPr lang="zh-CN" altLang="en-US" sz="2200" b="1">
                <a:solidFill>
                  <a:srgbClr val="FFFFFF"/>
                </a:solidFill>
                <a:latin typeface="SimHei" charset="0"/>
                <a:ea typeface="SimHei" charset="0"/>
                <a:cs typeface="SimHei" charset="0"/>
              </a:rPr>
              <a:t> 可</a:t>
            </a:r>
            <a:r>
              <a:rPr lang="en-US" altLang="ja-JP" sz="2200" b="1">
                <a:solidFill>
                  <a:srgbClr val="FFFFFF"/>
                </a:solidFill>
                <a:latin typeface="SimHei" charset="0"/>
                <a:cs typeface="Arial" charset="0"/>
              </a:rPr>
              <a:t>2:23-28</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 路</a:t>
            </a:r>
            <a:r>
              <a:rPr lang="en-US" altLang="ja-JP" sz="2200" b="1">
                <a:solidFill>
                  <a:srgbClr val="FFFFFF"/>
                </a:solidFill>
                <a:latin typeface="SimHei" charset="0"/>
                <a:cs typeface="Arial" charset="0"/>
              </a:rPr>
              <a:t>6:1-5</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 太</a:t>
            </a:r>
            <a:r>
              <a:rPr lang="en-US" altLang="ja-JP" sz="2200" b="1">
                <a:solidFill>
                  <a:srgbClr val="FFFFFF"/>
                </a:solidFill>
                <a:latin typeface="SimHei" charset="0"/>
                <a:cs typeface="Arial" charset="0"/>
              </a:rPr>
              <a:t>12:1-8</a:t>
            </a:r>
            <a:endParaRPr lang="en-US" sz="2200" b="1">
              <a:solidFill>
                <a:srgbClr val="FFFFFF"/>
              </a:solidFill>
              <a:latin typeface="SimHei" charset="0"/>
              <a:cs typeface="Arial" charset="0"/>
            </a:endParaRPr>
          </a:p>
        </p:txBody>
      </p:sp>
      <p:sp>
        <p:nvSpPr>
          <p:cNvPr id="221201" name="Text Box 9"/>
          <p:cNvSpPr txBox="1">
            <a:spLocks noChangeArrowheads="1"/>
          </p:cNvSpPr>
          <p:nvPr/>
        </p:nvSpPr>
        <p:spPr bwMode="auto">
          <a:xfrm>
            <a:off x="5638800" y="2514600"/>
            <a:ext cx="14478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#3</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32</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25</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202" name="Text Box 9"/>
          <p:cNvSpPr txBox="1">
            <a:spLocks noChangeArrowheads="1"/>
          </p:cNvSpPr>
          <p:nvPr/>
        </p:nvSpPr>
        <p:spPr bwMode="auto">
          <a:xfrm>
            <a:off x="5638800" y="4648200"/>
            <a:ext cx="1447800"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6:4</a:t>
            </a:r>
            <a:endParaRPr lang="en-US" sz="2200" b="1">
              <a:solidFill>
                <a:srgbClr val="FFFF00"/>
              </a:solidFill>
              <a:latin typeface="SimHei" charset="0"/>
              <a:cs typeface="Arial" charset="0"/>
            </a:endParaRPr>
          </a:p>
        </p:txBody>
      </p:sp>
      <p:sp>
        <p:nvSpPr>
          <p:cNvPr id="221203" name="Text Box 9"/>
          <p:cNvSpPr txBox="1">
            <a:spLocks noChangeArrowheads="1"/>
          </p:cNvSpPr>
          <p:nvPr/>
        </p:nvSpPr>
        <p:spPr bwMode="auto">
          <a:xfrm>
            <a:off x="7467600" y="2514600"/>
            <a:ext cx="14478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逾越节</a:t>
            </a:r>
            <a:r>
              <a:rPr lang="en-US" altLang="ja-JP" sz="2200" b="1">
                <a:solidFill>
                  <a:srgbClr val="FFFF00"/>
                </a:solidFill>
                <a:latin typeface="SimHei" charset="0"/>
                <a:cs typeface="Arial" charset="0"/>
              </a:rPr>
              <a:t>#4</a:t>
            </a:r>
            <a:br>
              <a:rPr lang="en-US" altLang="ja-JP" sz="2200" b="1">
                <a:solidFill>
                  <a:srgbClr val="FFFFFF"/>
                </a:solidFill>
                <a:latin typeface="SimHei" charset="0"/>
                <a:cs typeface="Arial" charset="0"/>
              </a:rPr>
            </a:br>
            <a:r>
              <a:rPr lang="zh-CN" altLang="en-US" sz="2200" b="1">
                <a:solidFill>
                  <a:srgbClr val="FFFFFF"/>
                </a:solidFill>
                <a:latin typeface="SimHei" charset="0"/>
                <a:ea typeface="SimHei" charset="0"/>
                <a:cs typeface="SimHei" charset="0"/>
              </a:rPr>
              <a:t>主後</a:t>
            </a:r>
            <a:r>
              <a:rPr lang="en-US" altLang="ja-JP" sz="2200" b="1">
                <a:solidFill>
                  <a:srgbClr val="FFFFFF"/>
                </a:solidFill>
                <a:latin typeface="SimHei" charset="0"/>
                <a:cs typeface="Arial" charset="0"/>
              </a:rPr>
              <a:t>33</a:t>
            </a:r>
            <a:r>
              <a:rPr lang="zh-CN" altLang="en-US" sz="2200" b="1">
                <a:solidFill>
                  <a:srgbClr val="FFFFFF"/>
                </a:solidFill>
                <a:latin typeface="SimHei" charset="0"/>
                <a:ea typeface="SimHei" charset="0"/>
                <a:cs typeface="SimHei" charset="0"/>
              </a:rPr>
              <a:t>年</a:t>
            </a:r>
            <a:endParaRPr lang="en-US" altLang="zh-CN" sz="2200" b="1">
              <a:solidFill>
                <a:srgbClr val="FFFFFF"/>
              </a:solidFill>
              <a:latin typeface="SimHei" charset="0"/>
              <a:cs typeface="Arial" charset="0"/>
            </a:endParaRPr>
          </a:p>
          <a:p>
            <a:pPr algn="ctr" eaLnBrk="1" hangingPunct="1"/>
            <a:r>
              <a:rPr lang="en-US" sz="2200" b="1">
                <a:solidFill>
                  <a:srgbClr val="FFFFFF"/>
                </a:solidFill>
                <a:latin typeface="SimHei" charset="0"/>
                <a:cs typeface="Arial" charset="0"/>
              </a:rPr>
              <a:t>4</a:t>
            </a:r>
            <a:r>
              <a:rPr lang="zh-CN" altLang="en-US" sz="2200" b="1">
                <a:solidFill>
                  <a:srgbClr val="FFFFFF"/>
                </a:solidFill>
                <a:latin typeface="SimHei" charset="0"/>
                <a:ea typeface="SimHei" charset="0"/>
                <a:cs typeface="SimHei" charset="0"/>
              </a:rPr>
              <a:t>月</a:t>
            </a:r>
            <a:r>
              <a:rPr lang="en-US" altLang="zh-CN" sz="2200" b="1">
                <a:solidFill>
                  <a:srgbClr val="FFFFFF"/>
                </a:solidFill>
                <a:latin typeface="SimHei" charset="0"/>
                <a:cs typeface="Arial" charset="0"/>
              </a:rPr>
              <a:t>3</a:t>
            </a:r>
            <a:r>
              <a:rPr lang="zh-CN" altLang="en-US" sz="2200" b="1">
                <a:solidFill>
                  <a:srgbClr val="FFFFFF"/>
                </a:solidFill>
                <a:latin typeface="SimHei" charset="0"/>
                <a:ea typeface="SimHei" charset="0"/>
                <a:cs typeface="SimHei" charset="0"/>
              </a:rPr>
              <a:t>日</a:t>
            </a:r>
            <a:endParaRPr lang="en-US" sz="2200" b="1">
              <a:solidFill>
                <a:srgbClr val="FFFFFF"/>
              </a:solidFill>
              <a:latin typeface="SimHei" charset="0"/>
              <a:ea typeface="SimHei" charset="0"/>
              <a:cs typeface="SimHei" charset="0"/>
            </a:endParaRPr>
          </a:p>
        </p:txBody>
      </p:sp>
      <p:sp>
        <p:nvSpPr>
          <p:cNvPr id="221204" name="Text Box 9"/>
          <p:cNvSpPr txBox="1">
            <a:spLocks noChangeArrowheads="1"/>
          </p:cNvSpPr>
          <p:nvPr/>
        </p:nvSpPr>
        <p:spPr bwMode="auto">
          <a:xfrm>
            <a:off x="7315200" y="4648200"/>
            <a:ext cx="1828800" cy="769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solidFill>
                  <a:srgbClr val="FFFF00"/>
                </a:solidFill>
                <a:latin typeface="SimHei" charset="0"/>
                <a:ea typeface="SimHei" charset="0"/>
                <a:cs typeface="SimHei" charset="0"/>
              </a:rPr>
              <a:t>约</a:t>
            </a:r>
            <a:r>
              <a:rPr lang="en-US" altLang="ja-JP" sz="2200" b="1">
                <a:solidFill>
                  <a:srgbClr val="FFFF00"/>
                </a:solidFill>
                <a:latin typeface="SimHei" charset="0"/>
                <a:cs typeface="Arial" charset="0"/>
              </a:rPr>
              <a:t>11:55–12:1</a:t>
            </a:r>
            <a:endParaRPr lang="en-US" sz="2200" b="1">
              <a:solidFill>
                <a:srgbClr val="FFFF00"/>
              </a:solidFill>
              <a:latin typeface="SimHei" charset="0"/>
              <a:cs typeface="Arial" charset="0"/>
            </a:endParaRPr>
          </a:p>
        </p:txBody>
      </p:sp>
      <p:sp>
        <p:nvSpPr>
          <p:cNvPr id="221205" name="Text Box 9"/>
          <p:cNvSpPr txBox="1">
            <a:spLocks noChangeArrowheads="1"/>
          </p:cNvSpPr>
          <p:nvPr/>
        </p:nvSpPr>
        <p:spPr bwMode="auto">
          <a:xfrm>
            <a:off x="381000" y="1676400"/>
            <a:ext cx="8458200" cy="55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000" b="1">
                <a:solidFill>
                  <a:srgbClr val="FFFF00"/>
                </a:solidFill>
                <a:latin typeface="SimHei" charset="0"/>
                <a:ea typeface="SimHei" charset="0"/>
                <a:cs typeface="SimHei" charset="0"/>
              </a:rPr>
              <a:t>约翰福音</a:t>
            </a:r>
            <a:r>
              <a:rPr lang="zh-CN" altLang="en-US" sz="3000" b="1">
                <a:solidFill>
                  <a:srgbClr val="FFFFFF"/>
                </a:solidFill>
                <a:latin typeface="SimHei" charset="0"/>
                <a:ea typeface="SimHei" charset="0"/>
                <a:cs typeface="SimHei" charset="0"/>
              </a:rPr>
              <a:t>单独的记载了三个逾越节</a:t>
            </a:r>
            <a:endParaRPr lang="en-US" sz="3000" b="1">
              <a:solidFill>
                <a:srgbClr val="FFFFFF"/>
              </a:solidFill>
              <a:latin typeface="SimHei" charset="0"/>
              <a:ea typeface="SimHei" charset="0"/>
              <a:cs typeface="SimHei" charset="0"/>
            </a:endParaRPr>
          </a:p>
        </p:txBody>
      </p:sp>
      <p:sp>
        <p:nvSpPr>
          <p:cNvPr id="36" name="TextBox 35"/>
          <p:cNvSpPr txBox="1"/>
          <p:nvPr/>
        </p:nvSpPr>
        <p:spPr>
          <a:xfrm>
            <a:off x="8616950" y="71438"/>
            <a:ext cx="527050" cy="461962"/>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effectLst>
                  <a:outerShdw blurRad="38100" dist="38100" dir="2700000" algn="tl">
                    <a:srgbClr val="000000"/>
                  </a:outerShdw>
                </a:effectLst>
                <a:latin typeface="Arial" charset="0"/>
                <a:cs typeface="Arial" charset="0"/>
              </a:rPr>
              <a:t>56</a:t>
            </a:r>
          </a:p>
        </p:txBody>
      </p:sp>
      <p:sp>
        <p:nvSpPr>
          <p:cNvPr id="221207" name="Text Box 9"/>
          <p:cNvSpPr txBox="1">
            <a:spLocks noChangeArrowheads="1"/>
          </p:cNvSpPr>
          <p:nvPr/>
        </p:nvSpPr>
        <p:spPr bwMode="auto">
          <a:xfrm>
            <a:off x="0" y="6519863"/>
            <a:ext cx="914400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MS Gothic" charset="0"/>
              </a:rPr>
              <a:t>Harold W. Hoehner, </a:t>
            </a:r>
            <a:r>
              <a:rPr lang="en-US" sz="1600" b="1" i="1">
                <a:solidFill>
                  <a:srgbClr val="FFFFFF"/>
                </a:solidFill>
                <a:latin typeface="Arial" charset="0"/>
                <a:cs typeface="MS Gothic" charset="0"/>
              </a:rPr>
              <a:t>Chronological Aspects of the Life of Christ </a:t>
            </a:r>
            <a:r>
              <a:rPr lang="en-US" sz="1600" b="1">
                <a:solidFill>
                  <a:srgbClr val="FFFFFF"/>
                </a:solidFill>
                <a:latin typeface="Arial" charset="0"/>
                <a:cs typeface="MS Gothic" charset="0"/>
              </a:rPr>
              <a:t>(Zondervan, 1977), 114</a:t>
            </a:r>
          </a:p>
        </p:txBody>
      </p:sp>
    </p:spTree>
  </p:cSld>
  <p:clrMapOvr>
    <a:masterClrMapping/>
  </p:clrMapOvr>
  <p:transition>
    <p:zoom/>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223234"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223235"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223236"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7"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8"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3239"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223240"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223241"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223242" name="Group 12"/>
          <p:cNvGrpSpPr>
            <a:grpSpLocks/>
          </p:cNvGrpSpPr>
          <p:nvPr/>
        </p:nvGrpSpPr>
        <p:grpSpPr bwMode="auto">
          <a:xfrm>
            <a:off x="1652588" y="1647825"/>
            <a:ext cx="890587" cy="1346200"/>
            <a:chOff x="1145" y="1176"/>
            <a:chExt cx="617" cy="962"/>
          </a:xfrm>
        </p:grpSpPr>
        <p:sp>
          <p:nvSpPr>
            <p:cNvPr id="223269"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70" name="Rectangle 14"/>
            <p:cNvSpPr>
              <a:spLocks noChangeArrowheads="1"/>
            </p:cNvSpPr>
            <p:nvPr/>
          </p:nvSpPr>
          <p:spPr bwMode="auto">
            <a:xfrm>
              <a:off x="1145" y="1530"/>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71" name="Rectangle 15"/>
            <p:cNvSpPr>
              <a:spLocks noChangeArrowheads="1"/>
            </p:cNvSpPr>
            <p:nvPr/>
          </p:nvSpPr>
          <p:spPr bwMode="auto">
            <a:xfrm>
              <a:off x="1145" y="1834"/>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23243" name="Group 16"/>
          <p:cNvGrpSpPr>
            <a:grpSpLocks/>
          </p:cNvGrpSpPr>
          <p:nvPr/>
        </p:nvGrpSpPr>
        <p:grpSpPr bwMode="auto">
          <a:xfrm>
            <a:off x="5070475" y="1658938"/>
            <a:ext cx="890588" cy="1346200"/>
            <a:chOff x="3513" y="1184"/>
            <a:chExt cx="617" cy="962"/>
          </a:xfrm>
        </p:grpSpPr>
        <p:sp>
          <p:nvSpPr>
            <p:cNvPr id="223266"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67" name="Rectangle 18"/>
            <p:cNvSpPr>
              <a:spLocks noChangeArrowheads="1"/>
            </p:cNvSpPr>
            <p:nvPr/>
          </p:nvSpPr>
          <p:spPr bwMode="auto">
            <a:xfrm>
              <a:off x="3513" y="1538"/>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68" name="Rectangle 19"/>
            <p:cNvSpPr>
              <a:spLocks noChangeArrowheads="1"/>
            </p:cNvSpPr>
            <p:nvPr/>
          </p:nvSpPr>
          <p:spPr bwMode="auto">
            <a:xfrm>
              <a:off x="3513" y="1842"/>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223244" name="Group 20"/>
          <p:cNvGrpSpPr>
            <a:grpSpLocks/>
          </p:cNvGrpSpPr>
          <p:nvPr/>
        </p:nvGrpSpPr>
        <p:grpSpPr bwMode="auto">
          <a:xfrm>
            <a:off x="1674813" y="4325938"/>
            <a:ext cx="890587" cy="1346200"/>
            <a:chOff x="1161" y="3088"/>
            <a:chExt cx="617" cy="962"/>
          </a:xfrm>
        </p:grpSpPr>
        <p:sp>
          <p:nvSpPr>
            <p:cNvPr id="223263"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223264" name="Rectangle 22"/>
            <p:cNvSpPr>
              <a:spLocks noChangeArrowheads="1"/>
            </p:cNvSpPr>
            <p:nvPr/>
          </p:nvSpPr>
          <p:spPr bwMode="auto">
            <a:xfrm>
              <a:off x="1161" y="3442"/>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223265" name="Rectangle 23"/>
            <p:cNvSpPr>
              <a:spLocks noChangeArrowheads="1"/>
            </p:cNvSpPr>
            <p:nvPr/>
          </p:nvSpPr>
          <p:spPr bwMode="auto">
            <a:xfrm>
              <a:off x="1161" y="3746"/>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223245"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223246"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223247"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223248"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223249"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223250"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223251"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223252"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223253"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223254"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223255"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223256"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223257"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23258"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pPr>
              <a:defRPr/>
            </a:pPr>
            <a:r>
              <a:rPr lang="zh-CN" altLang="en-US" sz="2900" b="1">
                <a:solidFill>
                  <a:srgbClr val="FFFF00"/>
                </a:solidFill>
                <a:latin typeface="SimHei" charset="0"/>
                <a:ea typeface="SimHei" charset="0"/>
                <a:cs typeface="SimHei" charset="0"/>
              </a:rPr>
              <a:t>约翰福音</a:t>
            </a:r>
            <a:r>
              <a:rPr lang="en-US"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写作风格的独特处</a:t>
            </a:r>
            <a:endParaRPr lang="en-US">
              <a:latin typeface="Arial" charset="0"/>
              <a:ea typeface="ＭＳ Ｐゴシック" charset="0"/>
              <a:cs typeface="ＭＳ Ｐゴシック" charset="0"/>
            </a:endParaRPr>
          </a:p>
        </p:txBody>
      </p:sp>
      <p:sp>
        <p:nvSpPr>
          <p:cNvPr id="22326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 name="Rectangle 10"/>
          <p:cNvSpPr>
            <a:spLocks noChangeArrowheads="1"/>
          </p:cNvSpPr>
          <p:nvPr/>
        </p:nvSpPr>
        <p:spPr bwMode="auto">
          <a:xfrm>
            <a:off x="1371600" y="1143000"/>
            <a:ext cx="6096000" cy="369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600" b="1">
                <a:solidFill>
                  <a:srgbClr val="FAFD00"/>
                </a:solidFill>
                <a:latin typeface="SimHei" charset="0"/>
                <a:ea typeface="SimHei" charset="0"/>
                <a:cs typeface="SimHei" charset="0"/>
              </a:rPr>
              <a:t>耶稣大部份的教导是关於他自己</a:t>
            </a:r>
            <a:r>
              <a:rPr lang="en-US" altLang="ja-JP" sz="3600" b="1">
                <a:solidFill>
                  <a:srgbClr val="FAFD00"/>
                </a:solidFill>
                <a:latin typeface="SimHei" charset="0"/>
                <a:ea typeface="SimHei" charset="0"/>
                <a:cs typeface="SimHei" charset="0"/>
              </a:rPr>
              <a:t>,</a:t>
            </a:r>
            <a:r>
              <a:rPr lang="zh-CN" altLang="en-US" sz="3600" b="1">
                <a:solidFill>
                  <a:srgbClr val="FAFD00"/>
                </a:solidFill>
                <a:latin typeface="SimHei" charset="0"/>
                <a:ea typeface="SimHei" charset="0"/>
                <a:cs typeface="SimHei" charset="0"/>
              </a:rPr>
              <a:t> 而不是教导群众比喻</a:t>
            </a:r>
            <a:endParaRPr lang="en-US" altLang="ja-JP" sz="3600" b="1">
              <a:solidFill>
                <a:srgbClr val="FAFD00"/>
              </a:solidFill>
              <a:latin typeface="SimHei" charset="0"/>
              <a:ea typeface="SimHei" charset="0"/>
              <a:cs typeface="SimHei" charset="0"/>
            </a:endParaRPr>
          </a:p>
          <a:p>
            <a:pPr marL="266700" indent="-266700">
              <a:spcBef>
                <a:spcPts val="2250"/>
              </a:spcBef>
              <a:buClr>
                <a:srgbClr val="FAFD00"/>
              </a:buClr>
              <a:buFont typeface="Arial" charset="0"/>
              <a:buChar char="•"/>
              <a:tabLst>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600" b="1">
                <a:solidFill>
                  <a:srgbClr val="FAFD00"/>
                </a:solidFill>
                <a:latin typeface="SimHei" charset="0"/>
                <a:ea typeface="SimHei" charset="0"/>
                <a:cs typeface="SimHei" charset="0"/>
              </a:rPr>
              <a:t>在耶稣的事工开始时记载他洁净圣殿</a:t>
            </a:r>
            <a:r>
              <a:rPr lang="en-US" altLang="zh-CN" sz="3600" b="1">
                <a:solidFill>
                  <a:srgbClr val="FAFD00"/>
                </a:solidFill>
                <a:latin typeface="SimHei" charset="0"/>
                <a:ea typeface="SimHei" charset="0"/>
                <a:cs typeface="SimHei" charset="0"/>
              </a:rPr>
              <a:t>, </a:t>
            </a:r>
            <a:r>
              <a:rPr lang="zh-CN" altLang="en-US" sz="3600" b="1">
                <a:solidFill>
                  <a:srgbClr val="FAFD00"/>
                </a:solidFill>
                <a:latin typeface="SimHei" charset="0"/>
                <a:ea typeface="SimHei" charset="0"/>
                <a:cs typeface="SimHei" charset="0"/>
              </a:rPr>
              <a:t>在对观福音的记载是在他事工接近尾声的时候 </a:t>
            </a:r>
            <a:r>
              <a:rPr lang="en-US" altLang="ja-JP" sz="3600" b="1">
                <a:solidFill>
                  <a:srgbClr val="FAFD00"/>
                </a:solidFill>
                <a:latin typeface="SimHei" charset="0"/>
                <a:ea typeface="SimHei" charset="0"/>
                <a:cs typeface="SimHei" charset="0"/>
              </a:rPr>
              <a:t>(</a:t>
            </a:r>
            <a:r>
              <a:rPr lang="zh-CN" altLang="en-US" sz="3600" b="1">
                <a:solidFill>
                  <a:srgbClr val="FAFD00"/>
                </a:solidFill>
                <a:latin typeface="SimHei" charset="0"/>
                <a:ea typeface="SimHei" charset="0"/>
                <a:cs typeface="SimHei" charset="0"/>
              </a:rPr>
              <a:t>两次洁净圣殿</a:t>
            </a:r>
            <a:r>
              <a:rPr lang="en-US" altLang="ja-JP" sz="3600" b="1">
                <a:solidFill>
                  <a:srgbClr val="FAFD00"/>
                </a:solidFill>
                <a:latin typeface="SimHei" charset="0"/>
                <a:ea typeface="SimHei" charset="0"/>
                <a:cs typeface="SimHei" charset="0"/>
              </a:rPr>
              <a:t>)</a:t>
            </a:r>
            <a:endParaRPr lang="en-GB" sz="3600" b="1">
              <a:solidFill>
                <a:srgbClr val="FAFD00"/>
              </a:solidFill>
              <a:latin typeface="SimHei" charset="0"/>
              <a:ea typeface="SimHei" charset="0"/>
              <a:cs typeface="SimHei"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000000"/>
                  </a:outerShdw>
                </a:effectLst>
                <a:latin typeface="Arial" charset="0"/>
                <a:cs typeface="Arial" charset="0"/>
              </a:rPr>
              <a:t>111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609600" y="838200"/>
            <a:ext cx="8534400" cy="575945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a:latin typeface="细圆" charset="0"/>
                <a:ea typeface="细圆" charset="0"/>
                <a:cs typeface="细圆" charset="0"/>
              </a:rPr>
              <a:t>基督的言论非常显著；而唯有约翰记载了数个重要的教导，其中包括了那八句的“我是</a:t>
            </a:r>
            <a:r>
              <a:rPr lang="en-US" altLang="zh-CN" sz="2200" b="1">
                <a:latin typeface="细圆" charset="0"/>
                <a:ea typeface="细圆" charset="0"/>
                <a:cs typeface="细圆" charset="0"/>
              </a:rPr>
              <a:t>……”</a:t>
            </a:r>
            <a:r>
              <a:rPr lang="zh-CN" altLang="en-US" sz="2200" b="1">
                <a:latin typeface="细圆" charset="0"/>
                <a:ea typeface="细圆" charset="0"/>
                <a:cs typeface="细圆" charset="0"/>
              </a:rPr>
              <a:t>宣告：	</a:t>
            </a: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我就是生命的粮” </a:t>
            </a:r>
            <a:r>
              <a:rPr lang="en-US" altLang="zh-CN" sz="2000" b="1">
                <a:latin typeface="细圆" charset="0"/>
                <a:ea typeface="细圆" charset="0"/>
                <a:cs typeface="细圆" charset="0"/>
              </a:rPr>
              <a:t>(6:35)</a:t>
            </a:r>
            <a:endParaRPr lang="zh-CN" altLang="en-US" sz="2000" b="1">
              <a:latin typeface="细圆" charset="0"/>
              <a:ea typeface="细圆" charset="0"/>
              <a:cs typeface="细圆" charset="0"/>
            </a:endParaRP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我是世界的光”</a:t>
            </a:r>
            <a:r>
              <a:rPr lang="en-US" altLang="zh-CN" sz="2000">
                <a:latin typeface="细圆" charset="0"/>
                <a:ea typeface="细圆" charset="0"/>
                <a:cs typeface="细圆" charset="0"/>
              </a:rPr>
              <a:t> </a:t>
            </a:r>
            <a:r>
              <a:rPr lang="en-US" altLang="zh-CN" sz="2000" b="1">
                <a:latin typeface="细圆" charset="0"/>
                <a:ea typeface="细圆" charset="0"/>
                <a:cs typeface="细圆" charset="0"/>
              </a:rPr>
              <a:t>(8:12)</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还没有亚伯拉罕就有了我” </a:t>
            </a:r>
            <a:r>
              <a:rPr lang="en-US" altLang="zh-CN" sz="2000" b="1">
                <a:latin typeface="细圆" charset="0"/>
                <a:ea typeface="细圆" charset="0"/>
                <a:cs typeface="细圆" charset="0"/>
              </a:rPr>
              <a:t>(8:58)</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我就是羊的门” </a:t>
            </a:r>
            <a:r>
              <a:rPr lang="en-US" altLang="zh-CN" sz="2000" b="1">
                <a:latin typeface="细圆" charset="0"/>
                <a:ea typeface="细圆" charset="0"/>
                <a:cs typeface="细圆" charset="0"/>
              </a:rPr>
              <a:t>(10:7)</a:t>
            </a:r>
          </a:p>
          <a:p>
            <a:pPr algn="ctr" eaLnBrk="1" hangingPunct="1"/>
            <a:endParaRPr lang="en-US" altLang="zh-CN" sz="20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我是好牧人”</a:t>
            </a:r>
            <a:r>
              <a:rPr lang="en-US" altLang="zh-CN" sz="2000">
                <a:latin typeface="细圆" charset="0"/>
                <a:ea typeface="细圆" charset="0"/>
                <a:cs typeface="细圆" charset="0"/>
              </a:rPr>
              <a:t> </a:t>
            </a:r>
            <a:r>
              <a:rPr lang="en-US" altLang="zh-CN" sz="2000" b="1">
                <a:latin typeface="细圆" charset="0"/>
                <a:ea typeface="细圆" charset="0"/>
                <a:cs typeface="细圆" charset="0"/>
              </a:rPr>
              <a:t>(10:11, 14)</a:t>
            </a:r>
          </a:p>
          <a:p>
            <a:pPr algn="ctr" eaLnBrk="1" hangingPunct="1"/>
            <a:endParaRPr lang="zh-CN" altLang="en-US" sz="2000" b="1">
              <a:latin typeface="细圆" charset="0"/>
              <a:ea typeface="细圆" charset="0"/>
              <a:cs typeface="细圆" charset="0"/>
            </a:endParaRPr>
          </a:p>
          <a:p>
            <a:pPr algn="ctr" eaLnBrk="1" hangingPunct="1"/>
            <a:r>
              <a:rPr lang="zh-CN" altLang="en-US" sz="2000" b="1">
                <a:latin typeface="细圆" charset="0"/>
                <a:ea typeface="细圆" charset="0"/>
                <a:cs typeface="细圆" charset="0"/>
              </a:rPr>
              <a:t>“复活在我，生命也在我” </a:t>
            </a:r>
            <a:r>
              <a:rPr lang="en-US" altLang="zh-CN" sz="2000" b="1">
                <a:latin typeface="细圆" charset="0"/>
                <a:ea typeface="细圆" charset="0"/>
                <a:cs typeface="细圆" charset="0"/>
              </a:rPr>
              <a:t>(11:25)</a:t>
            </a:r>
          </a:p>
          <a:p>
            <a:pPr algn="ctr" eaLnBrk="1" hangingPunct="1"/>
            <a:r>
              <a:rPr lang="en-US" altLang="zh-CN" sz="2200" b="1">
                <a:latin typeface="细圆" charset="0"/>
                <a:ea typeface="细圆" charset="0"/>
                <a:cs typeface="细圆" charset="0"/>
              </a:rPr>
              <a:t>	</a:t>
            </a: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我就是道路、真理、生命” </a:t>
            </a:r>
            <a:r>
              <a:rPr lang="en-US" altLang="zh-CN" sz="2000" b="1">
                <a:latin typeface="细圆" charset="0"/>
                <a:ea typeface="细圆" charset="0"/>
                <a:cs typeface="细圆" charset="0"/>
              </a:rPr>
              <a:t>(14:6)</a:t>
            </a:r>
          </a:p>
          <a:p>
            <a:pPr algn="ctr" eaLnBrk="1" hangingPunct="1"/>
            <a:endParaRPr lang="en-US" altLang="zh-CN" sz="2200" b="1">
              <a:latin typeface="细圆" charset="0"/>
              <a:ea typeface="细圆" charset="0"/>
              <a:cs typeface="细圆" charset="0"/>
            </a:endParaRPr>
          </a:p>
          <a:p>
            <a:pPr algn="ctr" eaLnBrk="1" hangingPunct="1"/>
            <a:r>
              <a:rPr lang="en-US" altLang="zh-CN" sz="2000" b="1">
                <a:latin typeface="细圆" charset="0"/>
                <a:ea typeface="细圆" charset="0"/>
                <a:cs typeface="细圆" charset="0"/>
              </a:rPr>
              <a:t>“</a:t>
            </a:r>
            <a:r>
              <a:rPr lang="zh-CN" altLang="en-US" sz="2000" b="1">
                <a:latin typeface="细圆" charset="0"/>
                <a:ea typeface="细圆" charset="0"/>
                <a:cs typeface="细圆" charset="0"/>
              </a:rPr>
              <a:t>我是葡萄树”  </a:t>
            </a:r>
            <a:r>
              <a:rPr lang="en-US" altLang="zh-CN" sz="2000" b="1">
                <a:latin typeface="细圆" charset="0"/>
                <a:ea typeface="细圆" charset="0"/>
                <a:cs typeface="细圆" charset="0"/>
              </a:rPr>
              <a:t>(15:1)</a:t>
            </a:r>
            <a:endParaRPr lang="en-US" sz="2000" b="1">
              <a:latin typeface="细圆" charset="0"/>
              <a:ea typeface="细圆" charset="0"/>
              <a:cs typeface="细圆" charset="0"/>
            </a:endParaRPr>
          </a:p>
        </p:txBody>
      </p:sp>
      <p:grpSp>
        <p:nvGrpSpPr>
          <p:cNvPr id="2" name="Group 3"/>
          <p:cNvGrpSpPr>
            <a:grpSpLocks/>
          </p:cNvGrpSpPr>
          <p:nvPr/>
        </p:nvGrpSpPr>
        <p:grpSpPr bwMode="auto">
          <a:xfrm>
            <a:off x="609600" y="2286000"/>
            <a:ext cx="8534400" cy="4572000"/>
            <a:chOff x="336" y="1440"/>
            <a:chExt cx="5424" cy="2880"/>
          </a:xfrm>
        </p:grpSpPr>
        <p:sp>
          <p:nvSpPr>
            <p:cNvPr id="228360" name="Rectangle 4"/>
            <p:cNvSpPr>
              <a:spLocks noChangeArrowheads="1"/>
            </p:cNvSpPr>
            <p:nvPr/>
          </p:nvSpPr>
          <p:spPr bwMode="auto">
            <a:xfrm>
              <a:off x="336" y="1440"/>
              <a:ext cx="5424" cy="288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endParaRPr lang="en-US"/>
            </a:p>
          </p:txBody>
        </p:sp>
        <p:pic>
          <p:nvPicPr>
            <p:cNvPr id="228361" name="Picture 5" descr="j01779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6" y="1984"/>
              <a:ext cx="3504" cy="2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228356" name="Text Box 6"/>
          <p:cNvSpPr txBox="1">
            <a:spLocks noChangeArrowheads="1"/>
          </p:cNvSpPr>
          <p:nvPr/>
        </p:nvSpPr>
        <p:spPr bwMode="auto">
          <a:xfrm>
            <a:off x="3962400" y="0"/>
            <a:ext cx="1582738" cy="701675"/>
          </a:xfrm>
          <a:prstGeom prst="rect">
            <a:avLst/>
          </a:prstGeom>
          <a:solidFill>
            <a:schemeClr val="fo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4000" b="1">
                <a:solidFill>
                  <a:schemeClr val="bg2"/>
                </a:solidFill>
                <a:latin typeface="隶变" charset="0"/>
                <a:ea typeface="隶变" charset="0"/>
                <a:cs typeface="隶变" charset="0"/>
              </a:rPr>
              <a:t>特</a:t>
            </a:r>
            <a:r>
              <a:rPr lang="zh-CN" altLang="en-US" sz="4000" b="1">
                <a:solidFill>
                  <a:schemeClr val="bg2"/>
                </a:solidFill>
                <a:latin typeface="隶变" charset="0"/>
                <a:ea typeface="隶变" charset="0"/>
                <a:cs typeface="隶变" charset="0"/>
              </a:rPr>
              <a:t>征</a:t>
            </a:r>
          </a:p>
        </p:txBody>
      </p:sp>
      <p:sp>
        <p:nvSpPr>
          <p:cNvPr id="228357" name="Text Box 7"/>
          <p:cNvSpPr txBox="1">
            <a:spLocks noChangeArrowheads="1"/>
          </p:cNvSpPr>
          <p:nvPr/>
        </p:nvSpPr>
        <p:spPr bwMode="auto">
          <a:xfrm>
            <a:off x="85026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111</a:t>
            </a:r>
          </a:p>
        </p:txBody>
      </p:sp>
      <p:pic>
        <p:nvPicPr>
          <p:cNvPr id="178184" name="Picture 8" descr="Bread of Life"/>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057400"/>
            <a:ext cx="35750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8185" name="Picture 9" descr="j0286100"/>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9600" y="3276600"/>
            <a:ext cx="2357438"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781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7818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xit" presetSubtype="4" fill="hold" nodeType="clickEffect">
                                  <p:stCondLst>
                                    <p:cond delay="0"/>
                                  </p:stCondLst>
                                  <p:childTnLst>
                                    <p:anim calcmode="lin" valueType="num">
                                      <p:cBhvr additive="base">
                                        <p:cTn id="14" dur="500"/>
                                        <p:tgtEl>
                                          <p:spTgt spid="178184"/>
                                        </p:tgtEl>
                                        <p:attrNameLst>
                                          <p:attrName>ppt_x</p:attrName>
                                        </p:attrNameLst>
                                      </p:cBhvr>
                                      <p:tavLst>
                                        <p:tav tm="0">
                                          <p:val>
                                            <p:strVal val="ppt_x"/>
                                          </p:val>
                                        </p:tav>
                                        <p:tav tm="100000">
                                          <p:val>
                                            <p:strVal val="ppt_x"/>
                                          </p:val>
                                        </p:tav>
                                      </p:tavLst>
                                    </p:anim>
                                    <p:anim calcmode="lin" valueType="num">
                                      <p:cBhvr additive="base">
                                        <p:cTn id="15" dur="500"/>
                                        <p:tgtEl>
                                          <p:spTgt spid="178184"/>
                                        </p:tgtEl>
                                        <p:attrNameLst>
                                          <p:attrName>ppt_y</p:attrName>
                                        </p:attrNameLst>
                                      </p:cBhvr>
                                      <p:tavLst>
                                        <p:tav tm="0">
                                          <p:val>
                                            <p:strVal val="ppt_y"/>
                                          </p:val>
                                        </p:tav>
                                        <p:tav tm="100000">
                                          <p:val>
                                            <p:strVal val="1+ppt_h/2"/>
                                          </p:val>
                                        </p:tav>
                                      </p:tavLst>
                                    </p:anim>
                                    <p:set>
                                      <p:cBhvr>
                                        <p:cTn id="16" dur="1" fill="hold">
                                          <p:stCondLst>
                                            <p:cond delay="499"/>
                                          </p:stCondLst>
                                        </p:cTn>
                                        <p:tgtEl>
                                          <p:spTgt spid="178184"/>
                                        </p:tgtEl>
                                        <p:attrNameLst>
                                          <p:attrName>style.visibility</p:attrName>
                                        </p:attrNameLst>
                                      </p:cBhvr>
                                      <p:to>
                                        <p:strVal val="hidden"/>
                                      </p:to>
                                    </p:set>
                                  </p:childTnLst>
                                </p:cTn>
                              </p:par>
                            </p:childTnLst>
                          </p:cTn>
                        </p:par>
                        <p:par>
                          <p:cTn id="17" fill="hold" nodeType="afterGroup">
                            <p:stCondLst>
                              <p:cond delay="500"/>
                            </p:stCondLst>
                            <p:childTnLst>
                              <p:par>
                                <p:cTn id="18" presetID="2" presetClass="exit" presetSubtype="4" fill="hold" nodeType="afterEffect">
                                  <p:stCondLst>
                                    <p:cond delay="0"/>
                                  </p:stCondLst>
                                  <p:childTnLst>
                                    <p:anim calcmode="lin" valueType="num">
                                      <p:cBhvr additive="base">
                                        <p:cTn id="19" dur="500"/>
                                        <p:tgtEl>
                                          <p:spTgt spid="178185"/>
                                        </p:tgtEl>
                                        <p:attrNameLst>
                                          <p:attrName>ppt_x</p:attrName>
                                        </p:attrNameLst>
                                      </p:cBhvr>
                                      <p:tavLst>
                                        <p:tav tm="0">
                                          <p:val>
                                            <p:strVal val="ppt_x"/>
                                          </p:val>
                                        </p:tav>
                                        <p:tav tm="100000">
                                          <p:val>
                                            <p:strVal val="ppt_x"/>
                                          </p:val>
                                        </p:tav>
                                      </p:tavLst>
                                    </p:anim>
                                    <p:anim calcmode="lin" valueType="num">
                                      <p:cBhvr additive="base">
                                        <p:cTn id="20" dur="500"/>
                                        <p:tgtEl>
                                          <p:spTgt spid="178185"/>
                                        </p:tgtEl>
                                        <p:attrNameLst>
                                          <p:attrName>ppt_y</p:attrName>
                                        </p:attrNameLst>
                                      </p:cBhvr>
                                      <p:tavLst>
                                        <p:tav tm="0">
                                          <p:val>
                                            <p:strVal val="ppt_y"/>
                                          </p:val>
                                        </p:tav>
                                        <p:tav tm="100000">
                                          <p:val>
                                            <p:strVal val="1+ppt_h/2"/>
                                          </p:val>
                                        </p:tav>
                                      </p:tavLst>
                                    </p:anim>
                                    <p:set>
                                      <p:cBhvr>
                                        <p:cTn id="21" dur="1" fill="hold">
                                          <p:stCondLst>
                                            <p:cond delay="499"/>
                                          </p:stCondLst>
                                        </p:cTn>
                                        <p:tgtEl>
                                          <p:spTgt spid="178185"/>
                                        </p:tgtEl>
                                        <p:attrNameLst>
                                          <p:attrName>style.visibility</p:attrName>
                                        </p:attrNameLst>
                                      </p:cBhvr>
                                      <p:to>
                                        <p:strVal val="hidden"/>
                                      </p:to>
                                    </p:set>
                                  </p:childTnLst>
                                </p:cTn>
                              </p:par>
                            </p:childTnLst>
                          </p:cTn>
                        </p:par>
                        <p:par>
                          <p:cTn id="22" fill="hold" nodeType="afterGroup">
                            <p:stCondLst>
                              <p:cond delay="1000"/>
                            </p:stCondLst>
                            <p:childTnLst>
                              <p:par>
                                <p:cTn id="23" presetID="2" presetClass="exit" presetSubtype="4" fill="hold" nodeType="afterEffect">
                                  <p:stCondLst>
                                    <p:cond delay="0"/>
                                  </p:stCondLst>
                                  <p:childTnLst>
                                    <p:anim calcmode="lin" valueType="num">
                                      <p:cBhvr additive="base">
                                        <p:cTn id="24" dur="500"/>
                                        <p:tgtEl>
                                          <p:spTgt spid="2"/>
                                        </p:tgtEl>
                                        <p:attrNameLst>
                                          <p:attrName>ppt_x</p:attrName>
                                        </p:attrNameLst>
                                      </p:cBhvr>
                                      <p:tavLst>
                                        <p:tav tm="0">
                                          <p:val>
                                            <p:strVal val="ppt_x"/>
                                          </p:val>
                                        </p:tav>
                                        <p:tav tm="100000">
                                          <p:val>
                                            <p:strVal val="ppt_x"/>
                                          </p:val>
                                        </p:tav>
                                      </p:tavLst>
                                    </p:anim>
                                    <p:anim calcmode="lin" valueType="num">
                                      <p:cBhvr additive="base">
                                        <p:cTn id="25" dur="500"/>
                                        <p:tgtEl>
                                          <p:spTgt spid="2"/>
                                        </p:tgtEl>
                                        <p:attrNameLst>
                                          <p:attrName>ppt_y</p:attrName>
                                        </p:attrNameLst>
                                      </p:cBhvr>
                                      <p:tavLst>
                                        <p:tav tm="0">
                                          <p:val>
                                            <p:strVal val="ppt_y"/>
                                          </p:val>
                                        </p:tav>
                                        <p:tav tm="100000">
                                          <p:val>
                                            <p:strVal val="1+ppt_h/2"/>
                                          </p:val>
                                        </p:tav>
                                      </p:tavLst>
                                    </p:anim>
                                    <p:set>
                                      <p:cBhvr>
                                        <p:cTn id="2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1608624" y="2921037"/>
            <a:ext cx="3618980" cy="35552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要相信</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60295" y="1286095"/>
            <a:ext cx="6967207" cy="17143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5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相信</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782939"/>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为的要使你</a:t>
            </a:r>
            <a:endPar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5951235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9144000" cy="6858000"/>
          </a:xfrm>
          <a:prstGeom prst="rect">
            <a:avLst/>
          </a:prstGeom>
          <a:solidFill>
            <a:schemeClr val="accent4">
              <a:lumMod val="25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ea typeface="ＭＳ Ｐゴシック" charset="-128"/>
              <a:cs typeface="ＭＳ Ｐゴシック" charset="-128"/>
            </a:endParaRPr>
          </a:p>
        </p:txBody>
      </p:sp>
      <p:sp>
        <p:nvSpPr>
          <p:cNvPr id="225282" name="Text Box 2"/>
          <p:cNvSpPr txBox="1">
            <a:spLocks noChangeArrowheads="1"/>
          </p:cNvSpPr>
          <p:nvPr/>
        </p:nvSpPr>
        <p:spPr bwMode="auto">
          <a:xfrm>
            <a:off x="8578850" y="0"/>
            <a:ext cx="5937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a:latin typeface="Arial" charset="0"/>
                <a:cs typeface="Arial" charset="0"/>
              </a:rPr>
              <a:t>110</a:t>
            </a:r>
          </a:p>
        </p:txBody>
      </p:sp>
      <p:sp>
        <p:nvSpPr>
          <p:cNvPr id="24584" name="Text Box 8"/>
          <p:cNvSpPr txBox="1">
            <a:spLocks noChangeArrowheads="1"/>
          </p:cNvSpPr>
          <p:nvPr/>
        </p:nvSpPr>
        <p:spPr bwMode="auto">
          <a:xfrm>
            <a:off x="228600" y="990600"/>
            <a:ext cx="25479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传福音</a:t>
            </a:r>
            <a:endParaRPr lang="en-US" sz="3600">
              <a:solidFill>
                <a:srgbClr val="FFFFFF"/>
              </a:solidFill>
              <a:latin typeface="SimHei" charset="0"/>
              <a:ea typeface="SimHei" charset="0"/>
              <a:cs typeface="SimHei" charset="0"/>
            </a:endParaRPr>
          </a:p>
        </p:txBody>
      </p:sp>
      <p:sp>
        <p:nvSpPr>
          <p:cNvPr id="24586" name="Text Box 10"/>
          <p:cNvSpPr txBox="1">
            <a:spLocks noChangeArrowheads="1"/>
          </p:cNvSpPr>
          <p:nvPr/>
        </p:nvSpPr>
        <p:spPr bwMode="auto">
          <a:xfrm>
            <a:off x="2057400" y="2514600"/>
            <a:ext cx="23193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劝勉</a:t>
            </a:r>
            <a:endParaRPr lang="zh-CN" altLang="en-US" sz="3600">
              <a:latin typeface="SimHei" charset="0"/>
              <a:ea typeface="SimHei" charset="0"/>
              <a:cs typeface="SimHei" charset="0"/>
            </a:endParaRPr>
          </a:p>
        </p:txBody>
      </p:sp>
      <p:sp>
        <p:nvSpPr>
          <p:cNvPr id="24587" name="Text Box 11"/>
          <p:cNvSpPr txBox="1">
            <a:spLocks noChangeArrowheads="1"/>
          </p:cNvSpPr>
          <p:nvPr/>
        </p:nvSpPr>
        <p:spPr bwMode="auto">
          <a:xfrm>
            <a:off x="4216400" y="4343400"/>
            <a:ext cx="2319338"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FFFFFF"/>
                </a:solidFill>
                <a:latin typeface="SimHei" charset="0"/>
                <a:ea typeface="SimHei" charset="0"/>
                <a:cs typeface="SimHei" charset="0"/>
              </a:rPr>
              <a:t>护</a:t>
            </a:r>
            <a:r>
              <a:rPr lang="zh-CN" altLang="en-US" sz="3600" b="1">
                <a:solidFill>
                  <a:srgbClr val="FFFFFF"/>
                </a:solidFill>
                <a:latin typeface="SimHei" charset="0"/>
                <a:ea typeface="SimHei" charset="0"/>
                <a:cs typeface="SimHei" charset="0"/>
              </a:rPr>
              <a:t>教</a:t>
            </a:r>
            <a:endParaRPr lang="en-US" sz="3600" b="1">
              <a:solidFill>
                <a:srgbClr val="FFFFFF"/>
              </a:solidFill>
              <a:latin typeface="SimHei" charset="0"/>
              <a:ea typeface="SimHei" charset="0"/>
              <a:cs typeface="SimHei" charset="0"/>
            </a:endParaRPr>
          </a:p>
        </p:txBody>
      </p:sp>
      <p:sp>
        <p:nvSpPr>
          <p:cNvPr id="24588" name="Text Box 12"/>
          <p:cNvSpPr txBox="1">
            <a:spLocks noChangeArrowheads="1"/>
          </p:cNvSpPr>
          <p:nvPr/>
        </p:nvSpPr>
        <p:spPr bwMode="auto">
          <a:xfrm>
            <a:off x="6096000" y="6019800"/>
            <a:ext cx="28194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FFFFFF"/>
                </a:solidFill>
                <a:latin typeface="SimHei" charset="0"/>
                <a:ea typeface="SimHei" charset="0"/>
                <a:cs typeface="SimHei" charset="0"/>
              </a:rPr>
              <a:t>辅助</a:t>
            </a:r>
            <a:endParaRPr lang="zh-CN" altLang="en-US" sz="3600">
              <a:latin typeface="SimHei" charset="0"/>
              <a:ea typeface="SimHei" charset="0"/>
              <a:cs typeface="SimHei" charset="0"/>
            </a:endParaRPr>
          </a:p>
        </p:txBody>
      </p:sp>
      <p:sp>
        <p:nvSpPr>
          <p:cNvPr id="24589" name="Text Box 13"/>
          <p:cNvSpPr txBox="1">
            <a:spLocks noChangeArrowheads="1"/>
          </p:cNvSpPr>
          <p:nvPr/>
        </p:nvSpPr>
        <p:spPr bwMode="auto">
          <a:xfrm rot="-1200000">
            <a:off x="685800" y="2889250"/>
            <a:ext cx="7316788" cy="15684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9600">
                <a:latin typeface="SimHei" charset="0"/>
                <a:ea typeface="SimHei" charset="0"/>
                <a:cs typeface="SimHei" charset="0"/>
              </a:rPr>
              <a:t>联</a:t>
            </a:r>
            <a:r>
              <a:rPr lang="zh-CN" altLang="en-US" sz="9600">
                <a:latin typeface="SimHei" charset="0"/>
                <a:ea typeface="SimHei" charset="0"/>
                <a:cs typeface="SimHei" charset="0"/>
              </a:rPr>
              <a:t>合所有</a:t>
            </a:r>
            <a:endParaRPr lang="en-US" sz="8800" b="1">
              <a:latin typeface="SimHei" charset="0"/>
              <a:ea typeface="SimHei" charset="0"/>
              <a:cs typeface="SimHei" charset="0"/>
            </a:endParaRPr>
          </a:p>
        </p:txBody>
      </p:sp>
      <p:sp>
        <p:nvSpPr>
          <p:cNvPr id="136201" name="Rectangle 1033"/>
          <p:cNvSpPr>
            <a:spLocks noGrp="1" noChangeArrowheads="1"/>
          </p:cNvSpPr>
          <p:nvPr>
            <p:ph type="title" idx="4294967295"/>
          </p:nvPr>
        </p:nvSpPr>
        <p:spPr>
          <a:xfrm>
            <a:off x="3200400" y="228600"/>
            <a:ext cx="2743200" cy="708025"/>
          </a:xfrm>
          <a:solidFill>
            <a:srgbClr val="000000"/>
          </a:solidFill>
        </p:spPr>
        <p:txBody>
          <a:bodyPr lIns="91440" tIns="45720" rIns="91440" bIns="45720" anchor="t">
            <a:spAutoFit/>
          </a:bodyPr>
          <a:lstStyle/>
          <a:p>
            <a:pPr>
              <a:defRPr/>
            </a:pPr>
            <a:r>
              <a:rPr lang="zh-CN" altLang="en-US" sz="4000" b="1">
                <a:solidFill>
                  <a:srgbClr val="FFFFFF"/>
                </a:solidFill>
                <a:latin typeface="SimHei" charset="0"/>
                <a:ea typeface="SimHei" charset="0"/>
                <a:cs typeface="SimHei" charset="0"/>
              </a:rPr>
              <a:t>写作目的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 calcmode="lin" valueType="num">
                                      <p:cBhvr additive="base">
                                        <p:cTn id="7" dur="500" fill="hold"/>
                                        <p:tgtEl>
                                          <p:spTgt spid="24584"/>
                                        </p:tgtEl>
                                        <p:attrNameLst>
                                          <p:attrName>ppt_x</p:attrName>
                                        </p:attrNameLst>
                                      </p:cBhvr>
                                      <p:tavLst>
                                        <p:tav tm="0">
                                          <p:val>
                                            <p:strVal val="0-#ppt_w/2"/>
                                          </p:val>
                                        </p:tav>
                                        <p:tav tm="100000">
                                          <p:val>
                                            <p:strVal val="#ppt_x"/>
                                          </p:val>
                                        </p:tav>
                                      </p:tavLst>
                                    </p:anim>
                                    <p:anim calcmode="lin" valueType="num">
                                      <p:cBhvr additive="base">
                                        <p:cTn id="8" dur="500" fill="hold"/>
                                        <p:tgtEl>
                                          <p:spTgt spid="245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 calcmode="lin" valueType="num">
                                      <p:cBhvr additive="base">
                                        <p:cTn id="13" dur="500" fill="hold"/>
                                        <p:tgtEl>
                                          <p:spTgt spid="24586"/>
                                        </p:tgtEl>
                                        <p:attrNameLst>
                                          <p:attrName>ppt_x</p:attrName>
                                        </p:attrNameLst>
                                      </p:cBhvr>
                                      <p:tavLst>
                                        <p:tav tm="0">
                                          <p:val>
                                            <p:strVal val="0-#ppt_w/2"/>
                                          </p:val>
                                        </p:tav>
                                        <p:tav tm="100000">
                                          <p:val>
                                            <p:strVal val="#ppt_x"/>
                                          </p:val>
                                        </p:tav>
                                      </p:tavLst>
                                    </p:anim>
                                    <p:anim calcmode="lin" valueType="num">
                                      <p:cBhvr additive="base">
                                        <p:cTn id="14" dur="500" fill="hold"/>
                                        <p:tgtEl>
                                          <p:spTgt spid="245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87"/>
                                        </p:tgtEl>
                                        <p:attrNameLst>
                                          <p:attrName>style.visibility</p:attrName>
                                        </p:attrNameLst>
                                      </p:cBhvr>
                                      <p:to>
                                        <p:strVal val="visible"/>
                                      </p:to>
                                    </p:set>
                                    <p:anim calcmode="lin" valueType="num">
                                      <p:cBhvr additive="base">
                                        <p:cTn id="19" dur="500" fill="hold"/>
                                        <p:tgtEl>
                                          <p:spTgt spid="24587"/>
                                        </p:tgtEl>
                                        <p:attrNameLst>
                                          <p:attrName>ppt_x</p:attrName>
                                        </p:attrNameLst>
                                      </p:cBhvr>
                                      <p:tavLst>
                                        <p:tav tm="0">
                                          <p:val>
                                            <p:strVal val="0-#ppt_w/2"/>
                                          </p:val>
                                        </p:tav>
                                        <p:tav tm="100000">
                                          <p:val>
                                            <p:strVal val="#ppt_x"/>
                                          </p:val>
                                        </p:tav>
                                      </p:tavLst>
                                    </p:anim>
                                    <p:anim calcmode="lin" valueType="num">
                                      <p:cBhvr additive="base">
                                        <p:cTn id="20" dur="500" fill="hold"/>
                                        <p:tgtEl>
                                          <p:spTgt spid="2458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88"/>
                                        </p:tgtEl>
                                        <p:attrNameLst>
                                          <p:attrName>style.visibility</p:attrName>
                                        </p:attrNameLst>
                                      </p:cBhvr>
                                      <p:to>
                                        <p:strVal val="visible"/>
                                      </p:to>
                                    </p:set>
                                    <p:anim calcmode="lin" valueType="num">
                                      <p:cBhvr additive="base">
                                        <p:cTn id="25" dur="500" fill="hold"/>
                                        <p:tgtEl>
                                          <p:spTgt spid="24588"/>
                                        </p:tgtEl>
                                        <p:attrNameLst>
                                          <p:attrName>ppt_x</p:attrName>
                                        </p:attrNameLst>
                                      </p:cBhvr>
                                      <p:tavLst>
                                        <p:tav tm="0">
                                          <p:val>
                                            <p:strVal val="0-#ppt_w/2"/>
                                          </p:val>
                                        </p:tav>
                                        <p:tav tm="100000">
                                          <p:val>
                                            <p:strVal val="#ppt_x"/>
                                          </p:val>
                                        </p:tav>
                                      </p:tavLst>
                                    </p:anim>
                                    <p:anim calcmode="lin" valueType="num">
                                      <p:cBhvr additive="base">
                                        <p:cTn id="26" dur="500" fill="hold"/>
                                        <p:tgtEl>
                                          <p:spTgt spid="2458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24589"/>
                                        </p:tgtEl>
                                        <p:attrNameLst>
                                          <p:attrName>style.visibility</p:attrName>
                                        </p:attrNameLst>
                                      </p:cBhvr>
                                      <p:to>
                                        <p:strVal val="visible"/>
                                      </p:to>
                                    </p:set>
                                    <p:anim calcmode="lin" valueType="num">
                                      <p:cBhvr>
                                        <p:cTn id="31" dur="500" fill="hold"/>
                                        <p:tgtEl>
                                          <p:spTgt spid="24589"/>
                                        </p:tgtEl>
                                        <p:attrNameLst>
                                          <p:attrName>ppt_w</p:attrName>
                                        </p:attrNameLst>
                                      </p:cBhvr>
                                      <p:tavLst>
                                        <p:tav tm="0">
                                          <p:val>
                                            <p:fltVal val="0"/>
                                          </p:val>
                                        </p:tav>
                                        <p:tav tm="100000">
                                          <p:val>
                                            <p:strVal val="#ppt_w"/>
                                          </p:val>
                                        </p:tav>
                                      </p:tavLst>
                                    </p:anim>
                                    <p:anim calcmode="lin" valueType="num">
                                      <p:cBhvr>
                                        <p:cTn id="32" dur="500" fill="hold"/>
                                        <p:tgtEl>
                                          <p:spTgt spid="2458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p:bldP spid="24586" grpId="0"/>
      <p:bldP spid="24587" grpId="0"/>
      <p:bldP spid="24588" grpId="0"/>
      <p:bldP spid="24589" grpId="0" animBg="1"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6200" y="-76200"/>
            <a:ext cx="9296400" cy="7010400"/>
          </a:xfrm>
          <a:prstGeom prst="rect">
            <a:avLst/>
          </a:prstGeom>
          <a:solidFill>
            <a:schemeClr val="bg1">
              <a:lumMod val="50000"/>
            </a:schemeClr>
          </a:solidFill>
          <a:ln w="12700" cap="sq" cmpd="sng" algn="ctr">
            <a:solidFill>
              <a:schemeClr val="tx1"/>
            </a:solidFill>
            <a:prstDash val="solid"/>
            <a:round/>
            <a:headEnd type="none" w="sm" len="sm"/>
            <a:tailEnd type="none" w="sm" len="sm"/>
          </a:ln>
          <a:effectLst/>
        </p:spPr>
        <p:txBody>
          <a:bodyPr wrap="none"/>
          <a:lstStyle/>
          <a:p>
            <a:pPr>
              <a:defRPr/>
            </a:pPr>
            <a:endParaRPr lang="en-US">
              <a:latin typeface="Arial" charset="0"/>
              <a:ea typeface="Arial" charset="0"/>
              <a:cs typeface="Arial" charset="0"/>
            </a:endParaRPr>
          </a:p>
        </p:txBody>
      </p:sp>
      <p:sp>
        <p:nvSpPr>
          <p:cNvPr id="227330" name="Rectangle 5"/>
          <p:cNvSpPr>
            <a:spLocks noChangeArrowheads="1"/>
          </p:cNvSpPr>
          <p:nvPr/>
        </p:nvSpPr>
        <p:spPr bwMode="auto">
          <a:xfrm>
            <a:off x="228600" y="228600"/>
            <a:ext cx="8686800" cy="6400800"/>
          </a:xfrm>
          <a:prstGeom prst="rect">
            <a:avLst/>
          </a:prstGeom>
          <a:solidFill>
            <a:srgbClr val="FFFFFF"/>
          </a:solidFill>
          <a:ln w="12700" cap="sq">
            <a:solidFill>
              <a:schemeClr val="tx1"/>
            </a:solidFill>
            <a:round/>
            <a:headEnd type="none" w="sm" len="sm"/>
            <a:tailEnd type="none" w="sm" len="sm"/>
          </a:ln>
        </p:spPr>
        <p:txBody>
          <a:bodyPr wrap="none"/>
          <a:lstStyle/>
          <a:p>
            <a:endParaRPr lang="en-US"/>
          </a:p>
        </p:txBody>
      </p:sp>
      <p:sp>
        <p:nvSpPr>
          <p:cNvPr id="7" name="Right Arrow 6"/>
          <p:cNvSpPr/>
          <p:nvPr/>
        </p:nvSpPr>
        <p:spPr bwMode="auto">
          <a:xfrm>
            <a:off x="6477000" y="5715000"/>
            <a:ext cx="2209800" cy="914400"/>
          </a:xfrm>
          <a:prstGeom prst="rightArrow">
            <a:avLst/>
          </a:prstGeom>
          <a:solidFill>
            <a:schemeClr val="bg1"/>
          </a:solidFill>
          <a:ln w="12700" cap="sq" cmpd="sng" algn="ctr">
            <a:solidFill>
              <a:schemeClr val="accent2">
                <a:lumMod val="75000"/>
              </a:schemeClr>
            </a:solidFill>
            <a:prstDash val="solid"/>
            <a:round/>
            <a:headEnd type="none" w="sm" len="sm"/>
            <a:tailEnd type="none" w="sm" len="sm"/>
          </a:ln>
          <a:effectLst/>
        </p:spPr>
        <p:txBody>
          <a:bodyPr wrap="none"/>
          <a:lstStyle/>
          <a:p>
            <a:pPr>
              <a:defRPr/>
            </a:pPr>
            <a:endParaRPr lang="en-US">
              <a:ea typeface="ＭＳ Ｐゴシック" charset="-128"/>
              <a:cs typeface="ＭＳ Ｐゴシック" charset="-128"/>
            </a:endParaRPr>
          </a:p>
        </p:txBody>
      </p:sp>
      <p:sp>
        <p:nvSpPr>
          <p:cNvPr id="137221" name="TextBox 1"/>
          <p:cNvSpPr txBox="1">
            <a:spLocks noChangeArrowheads="1"/>
          </p:cNvSpPr>
          <p:nvPr/>
        </p:nvSpPr>
        <p:spPr bwMode="auto">
          <a:xfrm>
            <a:off x="533400" y="3733800"/>
            <a:ext cx="8077200" cy="2185988"/>
          </a:xfrm>
          <a:prstGeom prst="rect">
            <a:avLst/>
          </a:prstGeom>
          <a:no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3400" b="1">
                <a:solidFill>
                  <a:schemeClr val="bg2"/>
                </a:solidFill>
                <a:latin typeface="SimHei" charset="0"/>
                <a:ea typeface="SimHei" charset="0"/>
              </a:rPr>
              <a:t>魔的像形文字反映创世记</a:t>
            </a:r>
            <a:r>
              <a:rPr lang="en-US" altLang="zh-CN" sz="3400" b="1">
                <a:solidFill>
                  <a:schemeClr val="bg2"/>
                </a:solidFill>
                <a:latin typeface="SimHei" charset="0"/>
                <a:ea typeface="Arial" charset="0"/>
                <a:cs typeface="Arial" charset="0"/>
              </a:rPr>
              <a:t>3</a:t>
            </a:r>
            <a:r>
              <a:rPr lang="zh-CN" altLang="en-US" sz="3400" b="1">
                <a:solidFill>
                  <a:schemeClr val="bg2"/>
                </a:solidFill>
                <a:latin typeface="SimHei" charset="0"/>
                <a:ea typeface="SimHei" charset="0"/>
              </a:rPr>
              <a:t>章</a:t>
            </a:r>
            <a:r>
              <a:rPr lang="en-US" altLang="zh-CN" sz="3400" b="1">
                <a:solidFill>
                  <a:schemeClr val="bg2"/>
                </a:solidFill>
                <a:latin typeface="SimHei" charset="0"/>
                <a:ea typeface="Arial" charset="0"/>
                <a:cs typeface="Arial" charset="0"/>
              </a:rPr>
              <a:t>:</a:t>
            </a:r>
            <a:r>
              <a:rPr lang="en-US" altLang="zh-CN" sz="3400" b="1">
                <a:solidFill>
                  <a:srgbClr val="008000"/>
                </a:solidFill>
                <a:effectLst>
                  <a:outerShdw blurRad="38100" dist="38100" dir="2700000" algn="tl">
                    <a:srgbClr val="000000"/>
                  </a:outerShdw>
                </a:effectLst>
                <a:latin typeface="SimHei" charset="0"/>
                <a:ea typeface="Arial" charset="0"/>
                <a:cs typeface="Arial" charset="0"/>
              </a:rPr>
              <a:t>“</a:t>
            </a:r>
            <a:r>
              <a:rPr lang="zh-CN" altLang="en-US" sz="3400" b="1">
                <a:solidFill>
                  <a:srgbClr val="008000"/>
                </a:solidFill>
                <a:effectLst>
                  <a:outerShdw blurRad="38100" dist="38100" dir="2700000" algn="tl">
                    <a:srgbClr val="000000"/>
                  </a:outerShdw>
                </a:effectLst>
                <a:latin typeface="SimHei" charset="0"/>
                <a:ea typeface="SimHei" charset="0"/>
              </a:rPr>
              <a:t>田</a:t>
            </a:r>
            <a:r>
              <a:rPr lang="en-US" altLang="zh-CN" sz="3400" b="1">
                <a:solidFill>
                  <a:srgbClr val="008000"/>
                </a:solidFill>
                <a:effectLst>
                  <a:outerShdw blurRad="38100" dist="38100" dir="2700000" algn="tl">
                    <a:srgbClr val="000000"/>
                  </a:outerShdw>
                </a:effectLst>
                <a:latin typeface="SimHei" charset="0"/>
                <a:ea typeface="Arial" charset="0"/>
                <a:cs typeface="Arial" charset="0"/>
              </a:rPr>
              <a:t>”</a:t>
            </a:r>
            <a:r>
              <a:rPr lang="zh-CN" altLang="en-US" sz="3400" b="1">
                <a:solidFill>
                  <a:srgbClr val="008000"/>
                </a:solidFill>
                <a:effectLst>
                  <a:outerShdw blurRad="38100" dist="38100" dir="2700000" algn="tl">
                    <a:srgbClr val="000000"/>
                  </a:outerShdw>
                </a:effectLst>
                <a:latin typeface="SimHei" charset="0"/>
                <a:ea typeface="SimHei" charset="0"/>
              </a:rPr>
              <a:t>代表伊甸园</a:t>
            </a:r>
            <a:r>
              <a:rPr lang="en-US" altLang="zh-CN" sz="3400" b="1">
                <a:solidFill>
                  <a:schemeClr val="bg2"/>
                </a:solidFill>
                <a:latin typeface="SimHei" charset="0"/>
                <a:ea typeface="Arial" charset="0"/>
                <a:cs typeface="Arial" charset="0"/>
              </a:rPr>
              <a:t>,</a:t>
            </a:r>
            <a:r>
              <a:rPr lang="en-US" altLang="ja-JP" sz="3400" b="1">
                <a:solidFill>
                  <a:srgbClr val="008000"/>
                </a:solidFill>
                <a:latin typeface="SimHei" charset="0"/>
                <a:ea typeface="Arial" charset="0"/>
                <a:cs typeface="Arial" charset="0"/>
              </a:rPr>
              <a:t> </a:t>
            </a:r>
            <a:r>
              <a:rPr lang="zh-CN" altLang="en-US" sz="3400" b="1">
                <a:solidFill>
                  <a:schemeClr val="bg2"/>
                </a:solidFill>
                <a:latin typeface="SimHei" charset="0"/>
                <a:ea typeface="SimHei" charset="0"/>
              </a:rPr>
              <a:t>在</a:t>
            </a:r>
            <a:r>
              <a:rPr lang="zh-CN" altLang="en-US" sz="3400" b="1">
                <a:solidFill>
                  <a:srgbClr val="0000D5"/>
                </a:solidFill>
                <a:effectLst>
                  <a:outerShdw blurRad="38100" dist="38100" dir="2700000" algn="tl">
                    <a:srgbClr val="000000"/>
                  </a:outerShdw>
                </a:effectLst>
                <a:latin typeface="SimHei" charset="0"/>
                <a:ea typeface="SimHei" charset="0"/>
              </a:rPr>
              <a:t>蔚蓝宽阔的天空</a:t>
            </a:r>
            <a:r>
              <a:rPr lang="zh-CN" altLang="en-US" sz="3400" b="1">
                <a:solidFill>
                  <a:schemeClr val="bg2"/>
                </a:solidFill>
                <a:latin typeface="SimHei" charset="0"/>
                <a:ea typeface="SimHei" charset="0"/>
              </a:rPr>
              <a:t>之下</a:t>
            </a:r>
            <a:r>
              <a:rPr lang="en-US" altLang="ja-JP" sz="3400" b="1">
                <a:solidFill>
                  <a:schemeClr val="bg2"/>
                </a:solidFill>
                <a:latin typeface="SimHei" charset="0"/>
                <a:ea typeface="Arial" charset="0"/>
                <a:cs typeface="Arial" charset="0"/>
              </a:rPr>
              <a:t>. </a:t>
            </a:r>
            <a:r>
              <a:rPr lang="zh-CN" altLang="en-US" sz="3400" b="1">
                <a:solidFill>
                  <a:schemeClr val="bg2"/>
                </a:solidFill>
                <a:latin typeface="SimHei" charset="0"/>
                <a:ea typeface="SimHei" charset="0"/>
              </a:rPr>
              <a:t>在园子里</a:t>
            </a:r>
            <a:r>
              <a:rPr lang="zh-CN" altLang="en-US" sz="3400" b="1">
                <a:solidFill>
                  <a:schemeClr val="bg2"/>
                </a:solidFill>
                <a:effectLst>
                  <a:outerShdw blurRad="38100" dist="38100" dir="2700000" algn="tl">
                    <a:srgbClr val="FFFFFF"/>
                  </a:outerShdw>
                </a:effectLst>
                <a:latin typeface="SimHei" charset="0"/>
                <a:ea typeface="SimHei" charset="0"/>
              </a:rPr>
              <a:t>有两棵树</a:t>
            </a:r>
            <a:r>
              <a:rPr lang="en-US" altLang="zh-CN" sz="3400" b="1">
                <a:solidFill>
                  <a:schemeClr val="bg2"/>
                </a:solidFill>
                <a:latin typeface="SimHei" charset="0"/>
                <a:ea typeface="Arial" charset="0"/>
                <a:cs typeface="Arial" charset="0"/>
              </a:rPr>
              <a:t>,</a:t>
            </a:r>
            <a:r>
              <a:rPr lang="zh-CN" altLang="en-US" sz="3400" b="1">
                <a:solidFill>
                  <a:schemeClr val="bg2"/>
                </a:solidFill>
                <a:latin typeface="SimHei" charset="0"/>
                <a:ea typeface="SimHei" charset="0"/>
              </a:rPr>
              <a:t> 又有</a:t>
            </a:r>
            <a:r>
              <a:rPr lang="zh-CN" altLang="en-US" sz="3400" b="1">
                <a:solidFill>
                  <a:srgbClr val="C00000"/>
                </a:solidFill>
                <a:effectLst>
                  <a:outerShdw blurRad="38100" dist="38100" dir="2700000" algn="tl">
                    <a:srgbClr val="000000"/>
                  </a:outerShdw>
                </a:effectLst>
                <a:latin typeface="SimHei" charset="0"/>
                <a:ea typeface="SimHei" charset="0"/>
              </a:rPr>
              <a:t>一个孩子在嬉戏</a:t>
            </a:r>
            <a:r>
              <a:rPr lang="en-US" altLang="ja-JP" sz="3400" b="1">
                <a:solidFill>
                  <a:schemeClr val="bg2"/>
                </a:solidFill>
                <a:latin typeface="SimHei" charset="0"/>
                <a:ea typeface="Arial" charset="0"/>
                <a:cs typeface="Arial" charset="0"/>
              </a:rPr>
              <a:t>. </a:t>
            </a:r>
            <a:r>
              <a:rPr lang="zh-CN" altLang="en-US" sz="3400" b="1">
                <a:solidFill>
                  <a:schemeClr val="bg2"/>
                </a:solidFill>
                <a:latin typeface="SimHei" charset="0"/>
                <a:ea typeface="SimHei" charset="0"/>
              </a:rPr>
              <a:t>在孩子旁边有一个小小的符号</a:t>
            </a:r>
            <a:r>
              <a:rPr lang="en-US" altLang="zh-CN" sz="3400" b="1">
                <a:solidFill>
                  <a:schemeClr val="bg2"/>
                </a:solidFill>
                <a:latin typeface="SimHei" charset="0"/>
                <a:ea typeface="Arial" charset="0"/>
                <a:cs typeface="Arial" charset="0"/>
              </a:rPr>
              <a:t>,</a:t>
            </a:r>
            <a:r>
              <a:rPr lang="zh-CN" altLang="en-US" sz="3400" b="1">
                <a:solidFill>
                  <a:schemeClr val="bg2"/>
                </a:solidFill>
                <a:latin typeface="SimHei" charset="0"/>
                <a:ea typeface="SimHei" charset="0"/>
              </a:rPr>
              <a:t>代表</a:t>
            </a:r>
            <a:r>
              <a:rPr lang="zh-CN" altLang="en-US" sz="3400" b="1">
                <a:solidFill>
                  <a:srgbClr val="FFFF00"/>
                </a:solidFill>
                <a:effectLst>
                  <a:outerShdw blurRad="38100" dist="38100" dir="2700000" algn="tl">
                    <a:srgbClr val="000000"/>
                  </a:outerShdw>
                </a:effectLst>
                <a:latin typeface="SimHei" charset="0"/>
                <a:ea typeface="SimHei" charset="0"/>
              </a:rPr>
              <a:t>耳语者</a:t>
            </a:r>
            <a:r>
              <a:rPr lang="zh-CN" altLang="en-US" sz="3400" b="1">
                <a:solidFill>
                  <a:schemeClr val="bg2"/>
                </a:solidFill>
                <a:latin typeface="SimHei" charset="0"/>
                <a:ea typeface="SimHei" charset="0"/>
              </a:rPr>
              <a:t>。</a:t>
            </a:r>
            <a:endParaRPr lang="en-US" sz="3400">
              <a:solidFill>
                <a:srgbClr val="FFFF00"/>
              </a:solidFill>
              <a:latin typeface="SimHei" charset="0"/>
              <a:ea typeface="SimHei" charset="0"/>
            </a:endParaRPr>
          </a:p>
        </p:txBody>
      </p:sp>
      <p:sp>
        <p:nvSpPr>
          <p:cNvPr id="4" name="Title 3"/>
          <p:cNvSpPr>
            <a:spLocks noGrp="1"/>
          </p:cNvSpPr>
          <p:nvPr>
            <p:ph type="title" idx="4294967295"/>
          </p:nvPr>
        </p:nvSpPr>
        <p:spPr>
          <a:xfrm>
            <a:off x="990600" y="762000"/>
            <a:ext cx="2895600" cy="2667000"/>
          </a:xfrm>
        </p:spPr>
        <p:txBody>
          <a:bodyPr/>
          <a:lstStyle/>
          <a:p>
            <a:pPr>
              <a:defRPr/>
            </a:pPr>
            <a:r>
              <a:rPr lang="zh-CN" altLang="en-US" sz="4800" b="1">
                <a:solidFill>
                  <a:srgbClr val="000000"/>
                </a:solidFill>
                <a:effectLst>
                  <a:outerShdw blurRad="38100" dist="38100" dir="2700000" algn="tl">
                    <a:srgbClr val="FFFFFF"/>
                  </a:outerShdw>
                </a:effectLst>
                <a:latin typeface="SimHei" charset="0"/>
                <a:ea typeface="SimHei" charset="0"/>
              </a:rPr>
              <a:t>我们的问题</a:t>
            </a:r>
            <a:r>
              <a:rPr lang="en-US" altLang="ja-JP" sz="4800" b="1">
                <a:solidFill>
                  <a:srgbClr val="000000"/>
                </a:solidFill>
                <a:effectLst>
                  <a:outerShdw blurRad="38100" dist="38100" dir="2700000" algn="tl">
                    <a:srgbClr val="FFFFFF"/>
                  </a:outerShdw>
                </a:effectLst>
                <a:latin typeface="SimHei" charset="0"/>
                <a:ea typeface="Arial" charset="0"/>
                <a:cs typeface="Arial" charset="0"/>
              </a:rPr>
              <a:t>:</a:t>
            </a:r>
            <a:r>
              <a:rPr lang="zh-CN" altLang="en-US" sz="4800" b="1">
                <a:solidFill>
                  <a:srgbClr val="000000"/>
                </a:solidFill>
                <a:effectLst>
                  <a:outerShdw blurRad="38100" dist="38100" dir="2700000" algn="tl">
                    <a:srgbClr val="FFFFFF"/>
                  </a:outerShdw>
                </a:effectLst>
                <a:latin typeface="SimHei" charset="0"/>
                <a:ea typeface="SimHei" charset="0"/>
              </a:rPr>
              <a:t>魔鬼</a:t>
            </a:r>
            <a:endParaRPr lang="en-US" sz="4800" b="1">
              <a:solidFill>
                <a:srgbClr val="000000"/>
              </a:solidFill>
              <a:effectLst>
                <a:outerShdw blurRad="38100" dist="38100" dir="2700000" algn="tl">
                  <a:srgbClr val="FFFFFF"/>
                </a:outerShdw>
              </a:effectLst>
              <a:latin typeface="SimHei" charset="0"/>
              <a:ea typeface="SimHei" charset="0"/>
            </a:endParaRPr>
          </a:p>
        </p:txBody>
      </p:sp>
      <p:pic>
        <p:nvPicPr>
          <p:cNvPr id="227334" name="Picture 4" descr="Genesis Chinese for Evi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04800"/>
            <a:ext cx="3148013"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2449" name="Picture 1" descr="jesus-against-sunset_modifi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itle 2"/>
          <p:cNvSpPr>
            <a:spLocks noGrp="1"/>
          </p:cNvSpPr>
          <p:nvPr>
            <p:ph type="title" idx="4294967295"/>
          </p:nvPr>
        </p:nvSpPr>
        <p:spPr>
          <a:xfrm>
            <a:off x="304800" y="-34082"/>
            <a:ext cx="8229600" cy="944563"/>
          </a:xfrm>
        </p:spPr>
        <p:txBody>
          <a:bodyPr/>
          <a:lstStyle/>
          <a:p>
            <a:pPr eaLnBrk="1" hangingPunct="1">
              <a:defRPr/>
            </a:pPr>
            <a:r>
              <a:rPr lang="zh-CN" altLang="en-US" b="1" dirty="0">
                <a:solidFill>
                  <a:srgbClr val="FFFFFF"/>
                </a:solidFill>
                <a:latin typeface="SimHei" charset="0"/>
                <a:ea typeface="SimHei" charset="0"/>
                <a:cs typeface="SimHei" charset="0"/>
              </a:rPr>
              <a:t>  在约翰福音里的</a:t>
            </a:r>
            <a:r>
              <a:rPr lang="en-US" altLang="ja-JP" dirty="0">
                <a:solidFill>
                  <a:srgbClr val="FFFFFF"/>
                </a:solidFill>
                <a:latin typeface="SimHei" charset="0"/>
                <a:ea typeface="SimHei" charset="0"/>
                <a:cs typeface="SimHei" charset="0"/>
              </a:rPr>
              <a:t>“</a:t>
            </a:r>
            <a:r>
              <a:rPr lang="zh-CN" altLang="en-US" dirty="0">
                <a:solidFill>
                  <a:srgbClr val="FFFFFF"/>
                </a:solidFill>
                <a:latin typeface="SimHei" charset="0"/>
                <a:ea typeface="SimHei" charset="0"/>
                <a:cs typeface="SimHei" charset="0"/>
              </a:rPr>
              <a:t>时候</a:t>
            </a:r>
            <a:r>
              <a:rPr lang="en-US" altLang="ja-JP" dirty="0">
                <a:solidFill>
                  <a:srgbClr val="FFFFFF"/>
                </a:solidFill>
                <a:latin typeface="SimHei" charset="0"/>
                <a:ea typeface="SimHei" charset="0"/>
                <a:cs typeface="SimHei" charset="0"/>
              </a:rPr>
              <a:t>”</a:t>
            </a:r>
            <a:endParaRPr lang="en-US" dirty="0">
              <a:solidFill>
                <a:srgbClr val="FFFFFF"/>
              </a:solidFill>
              <a:latin typeface="SimHei" charset="0"/>
              <a:ea typeface="SimHei" charset="0"/>
              <a:cs typeface="SimHei" charset="0"/>
            </a:endParaRPr>
          </a:p>
        </p:txBody>
      </p:sp>
      <p:sp>
        <p:nvSpPr>
          <p:cNvPr id="4" name="Title 2"/>
          <p:cNvSpPr txBox="1">
            <a:spLocks/>
          </p:cNvSpPr>
          <p:nvPr/>
        </p:nvSpPr>
        <p:spPr bwMode="auto">
          <a:xfrm>
            <a:off x="76200" y="990600"/>
            <a:ext cx="9144000" cy="5791200"/>
          </a:xfrm>
          <a:prstGeom prst="rect">
            <a:avLst/>
          </a:prstGeom>
          <a:noFill/>
          <a:ln w="9525">
            <a:noFill/>
            <a:miter lim="800000"/>
            <a:headEnd/>
            <a:tailEnd/>
          </a:ln>
          <a:effectLst/>
        </p:spPr>
        <p:txBody>
          <a:bodyPr anchor="ctr"/>
          <a:lstStyle>
            <a:lvl1pPr marL="1079500" indent="-1079500" eaLnBrk="0" hangingPunct="0">
              <a:tabLst>
                <a:tab pos="901700"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901700" algn="l"/>
              </a:tabLst>
              <a:defRPr sz="2400">
                <a:solidFill>
                  <a:schemeClr val="tx1"/>
                </a:solidFill>
                <a:latin typeface="Times New Roman" charset="0"/>
                <a:ea typeface="ＭＳ Ｐゴシック" charset="0"/>
              </a:defRPr>
            </a:lvl2pPr>
            <a:lvl3pPr eaLnBrk="0" hangingPunct="0">
              <a:tabLst>
                <a:tab pos="901700" algn="l"/>
              </a:tabLst>
              <a:defRPr sz="2400">
                <a:solidFill>
                  <a:schemeClr val="tx1"/>
                </a:solidFill>
                <a:latin typeface="Times New Roman" charset="0"/>
                <a:ea typeface="ＭＳ Ｐゴシック" charset="0"/>
              </a:defRPr>
            </a:lvl3pPr>
            <a:lvl4pPr eaLnBrk="0" hangingPunct="0">
              <a:tabLst>
                <a:tab pos="901700" algn="l"/>
              </a:tabLst>
              <a:defRPr sz="2400">
                <a:solidFill>
                  <a:schemeClr val="tx1"/>
                </a:solidFill>
                <a:latin typeface="Times New Roman" charset="0"/>
                <a:ea typeface="ＭＳ Ｐゴシック" charset="0"/>
              </a:defRPr>
            </a:lvl4pPr>
            <a:lvl5pPr eaLnBrk="0" hangingPunct="0">
              <a:tabLst>
                <a:tab pos="901700"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901700" algn="l"/>
              </a:tabLst>
              <a:defRPr sz="2400">
                <a:solidFill>
                  <a:schemeClr val="tx1"/>
                </a:solidFill>
                <a:latin typeface="Times New Roman" charset="0"/>
                <a:ea typeface="ＭＳ Ｐゴシック" charset="0"/>
              </a:defRPr>
            </a:lvl9pPr>
          </a:lstStyle>
          <a:p>
            <a:pPr eaLnBrk="1" hangingPunct="1">
              <a:defRPr/>
            </a:pP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除了</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7:6,8</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 之外</a:t>
            </a:r>
            <a:r>
              <a:rPr lang="en-US" altLang="zh-CN"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时候</a:t>
            </a:r>
            <a:r>
              <a:rPr lang="en-US" altLang="zh-CN"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都是采用希腊原文 </a:t>
            </a:r>
            <a:r>
              <a:rPr lang="en-US" altLang="ja-JP" b="1" dirty="0">
                <a:solidFill>
                  <a:srgbClr val="FFFFFF"/>
                </a:solidFill>
                <a:effectLst>
                  <a:outerShdw blurRad="38100" dist="38100" dir="2700000" algn="tl">
                    <a:srgbClr val="000000"/>
                  </a:outerShdw>
                </a:effectLst>
                <a:latin typeface="Arial" charset="0"/>
                <a:ea typeface="SimHei" charset="0"/>
                <a:cs typeface="SimHei" charset="0"/>
              </a:rPr>
              <a:t>“</a:t>
            </a:r>
            <a:r>
              <a:rPr lang="en-US" altLang="ja-JP" b="1" dirty="0" err="1">
                <a:solidFill>
                  <a:srgbClr val="FFFFFF"/>
                </a:solidFill>
                <a:effectLst>
                  <a:outerShdw blurRad="38100" dist="38100" dir="2700000" algn="tl">
                    <a:srgbClr val="000000"/>
                  </a:outerShdw>
                </a:effectLst>
                <a:latin typeface="Arial" charset="0"/>
                <a:ea typeface="SimHei" charset="0"/>
                <a:cs typeface="SimHei" charset="0"/>
              </a:rPr>
              <a:t>hora</a:t>
            </a:r>
            <a:r>
              <a:rPr lang="en-US" altLang="ja-JP" b="1" dirty="0">
                <a:solidFill>
                  <a:srgbClr val="FFFFFF"/>
                </a:solidFill>
                <a:effectLst>
                  <a:outerShdw blurRad="38100" dist="38100" dir="2700000" algn="tl">
                    <a:srgbClr val="000000"/>
                  </a:outerShdw>
                </a:effectLst>
                <a:latin typeface="Arial" charset="0"/>
                <a:ea typeface="SimHei" charset="0"/>
                <a:cs typeface="SimHei" charset="0"/>
              </a:rPr>
              <a:t>”</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这个字</a:t>
            </a:r>
            <a:r>
              <a:rPr lang="en-US" altLang="ja-JP" b="1" dirty="0">
                <a:solidFill>
                  <a:srgbClr val="FFFFFF"/>
                </a:solidFill>
                <a:effectLst>
                  <a:outerShdw blurRad="38100" dist="38100" dir="2700000" algn="tl">
                    <a:srgbClr val="000000"/>
                  </a:outerShdw>
                </a:effectLst>
                <a:latin typeface="SimHei" charset="0"/>
                <a:ea typeface="SimHei" charset="0"/>
                <a:cs typeface="SimHei" charset="0"/>
              </a:rPr>
              <a:t>:</a:t>
            </a:r>
          </a:p>
          <a:p>
            <a:pPr eaLnBrk="1" hangingPunct="1">
              <a:defRPr/>
            </a:pPr>
            <a:endParaRPr lang="en-US" b="1" dirty="0">
              <a:solidFill>
                <a:srgbClr val="FFFFFF"/>
              </a:solidFill>
              <a:effectLst>
                <a:outerShdw blurRad="38100" dist="38100" dir="2700000" algn="tl">
                  <a:srgbClr val="000000"/>
                </a:outerShdw>
              </a:effectLst>
              <a:latin typeface="Arial" charset="0"/>
            </a:endParaRPr>
          </a:p>
          <a:p>
            <a:pPr eaLnBrk="1" hangingPunct="1">
              <a:defRPr/>
            </a:pPr>
            <a:r>
              <a:rPr lang="en-US" sz="2700" b="1" dirty="0">
                <a:solidFill>
                  <a:srgbClr val="FFFFFF"/>
                </a:solidFill>
                <a:effectLst>
                  <a:outerShdw blurRad="38100" dist="38100" dir="2700000" algn="tl">
                    <a:srgbClr val="000000"/>
                  </a:outerShdw>
                </a:effectLst>
                <a:latin typeface="Arial" charset="0"/>
              </a:rPr>
              <a:t>2:4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7:6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dirty="0"/>
              <a:t> </a:t>
            </a:r>
            <a:r>
              <a:rPr lang="en-US" altLang="ja-JP"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希腊原文 </a:t>
            </a:r>
            <a:r>
              <a:rPr lang="en-US" altLang="ja-JP" sz="2700" b="1" dirty="0" err="1">
                <a:solidFill>
                  <a:srgbClr val="FFFFFF"/>
                </a:solidFill>
                <a:effectLst>
                  <a:outerShdw blurRad="38100" dist="38100" dir="2700000" algn="tl">
                    <a:srgbClr val="000000"/>
                  </a:outerShdw>
                </a:effectLst>
                <a:latin typeface="Arial" charset="0"/>
              </a:rPr>
              <a:t>kairos</a:t>
            </a:r>
            <a:r>
              <a:rPr lang="en-US" altLang="ja-JP" sz="2700" b="1" dirty="0">
                <a:solidFill>
                  <a:srgbClr val="FFFFFF"/>
                </a:solidFill>
                <a:effectLst>
                  <a:outerShdw blurRad="38100" dist="38100" dir="2700000" algn="tl">
                    <a:srgbClr val="000000"/>
                  </a:outerShdw>
                </a:effectLst>
                <a:latin typeface="Arial" charset="0"/>
              </a:rPr>
              <a:t>) </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7:8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因为我的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 </a:t>
            </a:r>
            <a:r>
              <a:rPr lang="en-US" altLang="ja-JP"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希腊原文 </a:t>
            </a:r>
            <a:r>
              <a:rPr lang="en-US" altLang="ja-JP" sz="2700" b="1" dirty="0" err="1">
                <a:solidFill>
                  <a:srgbClr val="FFFFFF"/>
                </a:solidFill>
                <a:effectLst>
                  <a:outerShdw blurRad="38100" dist="38100" dir="2700000" algn="tl">
                    <a:srgbClr val="000000"/>
                  </a:outerShdw>
                </a:effectLst>
                <a:latin typeface="Arial" charset="0"/>
              </a:rPr>
              <a:t>kairos</a:t>
            </a:r>
            <a:r>
              <a:rPr lang="en-US" altLang="ja-JP" sz="2700" b="1" dirty="0">
                <a:solidFill>
                  <a:srgbClr val="FFFFFF"/>
                </a:solidFill>
                <a:effectLst>
                  <a:outerShdw blurRad="38100" dist="38100" dir="2700000" algn="tl">
                    <a:srgbClr val="000000"/>
                  </a:outerShdw>
                </a:effectLst>
                <a:latin typeface="Arial" charset="0"/>
              </a:rPr>
              <a:t>) </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还没有满</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7:30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因为他的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8:20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因为他的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还没有到</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12:23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人子得荣耀的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12:27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我说甚么才好呢．父阿、救我脱离这</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effectLst>
                  <a:outerShdw blurRad="38100" dist="38100" dir="2700000" algn="tl">
                    <a:srgbClr val="000000"/>
                  </a:outerShdw>
                </a:effectLst>
                <a:latin typeface="SimHei" charset="0"/>
                <a:ea typeface="SimHei" charset="0"/>
                <a:cs typeface="SimHei"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但我原是为这</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来的</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13:1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逾越节以前、耶稣知道自己离世归父的</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a:t>
            </a:r>
            <a:r>
              <a:rPr lang="en-US" altLang="ja-JP" sz="2700" b="1" dirty="0">
                <a:solidFill>
                  <a:srgbClr val="FFFFFF"/>
                </a:solidFill>
                <a:effectLst>
                  <a:outerShdw blurRad="38100" dist="38100" dir="2700000" algn="tl">
                    <a:srgbClr val="000000"/>
                  </a:outerShdw>
                </a:effectLst>
                <a:latin typeface="Arial" charset="0"/>
              </a:rPr>
              <a:t>...”</a:t>
            </a:r>
          </a:p>
          <a:p>
            <a:pPr eaLnBrk="1" hangingPunct="1">
              <a:defRPr/>
            </a:pPr>
            <a:r>
              <a:rPr lang="en-US" sz="2700" b="1" dirty="0">
                <a:solidFill>
                  <a:srgbClr val="FFFFFF"/>
                </a:solidFill>
                <a:effectLst>
                  <a:outerShdw blurRad="38100" dist="38100" dir="2700000" algn="tl">
                    <a:srgbClr val="000000"/>
                  </a:outerShdw>
                </a:effectLst>
                <a:latin typeface="Arial" charset="0"/>
              </a:rPr>
              <a:t>17:1	</a:t>
            </a:r>
            <a:r>
              <a:rPr lang="ja-JP" altLang="en-US" sz="2700" b="1" dirty="0">
                <a:solidFill>
                  <a:srgbClr val="FFFFFF"/>
                </a:solidFill>
                <a:effectLst>
                  <a:outerShdw blurRad="38100" dist="38100" dir="2700000" algn="tl">
                    <a:srgbClr val="000000"/>
                  </a:outerShdw>
                </a:effectLst>
                <a:latin typeface="Arial" charset="0"/>
              </a:rPr>
              <a:t>“</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父阿、</a:t>
            </a:r>
            <a:r>
              <a:rPr lang="zh-CN" altLang="en-US" sz="2700" b="1" dirty="0">
                <a:solidFill>
                  <a:srgbClr val="FFFF00"/>
                </a:solidFill>
                <a:effectLst>
                  <a:outerShdw blurRad="38100" dist="38100" dir="2700000" algn="tl">
                    <a:srgbClr val="000000"/>
                  </a:outerShdw>
                </a:effectLst>
                <a:latin typeface="SimHei" charset="0"/>
                <a:ea typeface="SimHei" charset="0"/>
                <a:cs typeface="SimHei" charset="0"/>
              </a:rPr>
              <a:t>时候</a:t>
            </a:r>
            <a:r>
              <a:rPr lang="zh-CN" altLang="en-US" sz="2700" b="1" dirty="0">
                <a:solidFill>
                  <a:srgbClr val="FFFFFF"/>
                </a:solidFill>
                <a:effectLst>
                  <a:outerShdw blurRad="38100" dist="38100" dir="2700000" algn="tl">
                    <a:srgbClr val="000000"/>
                  </a:outerShdw>
                </a:effectLst>
                <a:latin typeface="SimHei" charset="0"/>
                <a:ea typeface="SimHei" charset="0"/>
                <a:cs typeface="SimHei" charset="0"/>
              </a:rPr>
              <a:t>到了．愿你荣耀你的儿子、使儿子也荣耀你</a:t>
            </a:r>
            <a:r>
              <a:rPr lang="en-US" altLang="ja-JP" sz="2700" b="1" dirty="0">
                <a:solidFill>
                  <a:srgbClr val="FFFFFF"/>
                </a:solidFill>
                <a:effectLst>
                  <a:outerShdw blurRad="38100" dist="38100" dir="2700000" algn="tl">
                    <a:srgbClr val="000000"/>
                  </a:outerShdw>
                </a:effectLst>
                <a:latin typeface="Arial" charset="0"/>
              </a:rPr>
              <a:t>”</a:t>
            </a:r>
            <a:endParaRPr lang="en-US" sz="2700" b="1" dirty="0">
              <a:solidFill>
                <a:srgbClr val="FFFFFF"/>
              </a:solidFill>
              <a:effectLst>
                <a:outerShdw blurRad="38100" dist="38100" dir="2700000" algn="tl">
                  <a:srgbClr val="000000"/>
                </a:outerShdw>
              </a:effectLst>
              <a:latin typeface="Arial" charset="0"/>
            </a:endParaRPr>
          </a:p>
        </p:txBody>
      </p:sp>
      <p:pic>
        <p:nvPicPr>
          <p:cNvPr id="232452" name="Picture 4" descr="hourglass.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0"/>
            <a:ext cx="1066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36A6DE9C-E828-DC45-9201-3FFCD9BA28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23" y="-11290"/>
            <a:ext cx="9309825" cy="609391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rot="1030052">
            <a:off x="1608624" y="2921037"/>
            <a:ext cx="3618980" cy="35552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2000" b="1" i="1"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900098" name="Rectangle 2"/>
          <p:cNvSpPr>
            <a:spLocks noGrp="1" noChangeArrowheads="1"/>
          </p:cNvSpPr>
          <p:nvPr>
            <p:ph type="ctrTitle"/>
          </p:nvPr>
        </p:nvSpPr>
        <p:spPr>
          <a:xfrm>
            <a:off x="27045" y="4635975"/>
            <a:ext cx="9120187" cy="1446653"/>
          </a:xfrm>
          <a:effectLst>
            <a:outerShdw blurRad="63500" dist="35921" dir="2700000" algn="ctr" rotWithShape="0">
              <a:schemeClr val="tx2">
                <a:alpha val="74998"/>
              </a:schemeClr>
            </a:outerShdw>
          </a:effectLst>
        </p:spPr>
        <p:txBody>
          <a:bodyPr/>
          <a:lstStyle/>
          <a:p>
            <a:pPr>
              <a:defRPr/>
            </a:pPr>
            <a:r>
              <a:rPr lang="zh-CN" alt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要相信</a:t>
            </a:r>
            <a:endParaRPr lang="en-US" sz="8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Rick Griffith </a:t>
            </a:r>
            <a:r>
              <a:rPr kumimoji="0" lang="zh-CN" alt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博士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a:rPr>
              <a:t>BibleStudyDownloads.org</a:t>
            </a:r>
          </a:p>
        </p:txBody>
      </p:sp>
      <p:sp>
        <p:nvSpPr>
          <p:cNvPr id="6" name="Rectangle 2">
            <a:extLst>
              <a:ext uri="{FF2B5EF4-FFF2-40B4-BE49-F238E27FC236}">
                <a16:creationId xmlns:a16="http://schemas.microsoft.com/office/drawing/2014/main" id="{068391B6-7EF0-8243-B66D-FE1C6376F8FF}"/>
              </a:ext>
            </a:extLst>
          </p:cNvPr>
          <p:cNvSpPr txBox="1">
            <a:spLocks noChangeArrowheads="1"/>
          </p:cNvSpPr>
          <p:nvPr/>
        </p:nvSpPr>
        <p:spPr bwMode="auto">
          <a:xfrm rot="1030052">
            <a:off x="160295" y="1286095"/>
            <a:ext cx="6967207" cy="171437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15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相信</a:t>
            </a:r>
            <a:endParaRPr kumimoji="0" lang="en-US" sz="32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
        <p:nvSpPr>
          <p:cNvPr id="9" name="Rectangle 2">
            <a:extLst>
              <a:ext uri="{FF2B5EF4-FFF2-40B4-BE49-F238E27FC236}">
                <a16:creationId xmlns:a16="http://schemas.microsoft.com/office/drawing/2014/main" id="{1B5FB39C-9359-C147-959D-64E198ECE2B9}"/>
              </a:ext>
            </a:extLst>
          </p:cNvPr>
          <p:cNvSpPr txBox="1">
            <a:spLocks noChangeArrowheads="1"/>
          </p:cNvSpPr>
          <p:nvPr/>
        </p:nvSpPr>
        <p:spPr bwMode="auto">
          <a:xfrm rot="1030052">
            <a:off x="596622" y="782939"/>
            <a:ext cx="6967207" cy="7840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rPr>
              <a:t>为的要使你</a:t>
            </a:r>
            <a:endParaRPr kumimoji="0" lang="en-US" sz="4400" b="1"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24101520"/>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什么是永生</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60118784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a:extLst>
              <a:ext uri="{FF2B5EF4-FFF2-40B4-BE49-F238E27FC236}">
                <a16:creationId xmlns:a16="http://schemas.microsoft.com/office/drawing/2014/main" id="{5673A440-C0E7-A449-A0A9-DBEEA22F6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 y="641350"/>
            <a:ext cx="9080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青春之泉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6929794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4" name="Picture 4" descr="Related image">
            <a:extLst>
              <a:ext uri="{FF2B5EF4-FFF2-40B4-BE49-F238E27FC236}">
                <a16:creationId xmlns:a16="http://schemas.microsoft.com/office/drawing/2014/main" id="{379FA2A7-3EB1-8C45-B6A3-D51491A447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72"/>
            <a:ext cx="9160342" cy="6158331"/>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青春之泉</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5463986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628800"/>
            <a:ext cx="9144000" cy="63646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Fountain of Youth</a:t>
            </a:r>
          </a:p>
        </p:txBody>
      </p:sp>
      <p:pic>
        <p:nvPicPr>
          <p:cNvPr id="503810" name="Picture 2">
            <a:extLst>
              <a:ext uri="{FF2B5EF4-FFF2-40B4-BE49-F238E27FC236}">
                <a16:creationId xmlns:a16="http://schemas.microsoft.com/office/drawing/2014/main" id="{65F7FE44-66C6-1F4F-A682-F38ABF7B1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31" y="35526"/>
            <a:ext cx="9096965" cy="6633833"/>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056C97A0-5468-77A4-28E9-DAA2794D7542}"/>
              </a:ext>
            </a:extLst>
          </p:cNvPr>
          <p:cNvSpPr txBox="1"/>
          <p:nvPr/>
        </p:nvSpPr>
        <p:spPr>
          <a:xfrm>
            <a:off x="76200" y="5955974"/>
            <a:ext cx="8915400" cy="707886"/>
          </a:xfrm>
          <a:prstGeom prst="rect">
            <a:avLst/>
          </a:prstGeom>
          <a:solidFill>
            <a:srgbClr val="FFFFFF"/>
          </a:solidFill>
        </p:spPr>
        <p:txBody>
          <a:bodyPr wrap="square" rtlCol="0">
            <a:spAutoFit/>
          </a:bodyPr>
          <a:lstStyle/>
          <a:p>
            <a:r>
              <a:rPr lang="zh-CN" altLang="en-US" sz="2000" dirty="0">
                <a:solidFill>
                  <a:srgbClr val="0E0E0E"/>
                </a:solidFill>
                <a:effectLst/>
                <a:latin typeface=".AppleSystemUIFont"/>
              </a:rPr>
              <a:t>长寿的追寻。五百年前，西班牙探险家庞塞</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德</a:t>
            </a:r>
            <a:r>
              <a:rPr lang="en-US" altLang="zh-CN" sz="2000" dirty="0">
                <a:solidFill>
                  <a:srgbClr val="0E0E0E"/>
                </a:solidFill>
                <a:effectLst/>
                <a:latin typeface=".AppleSystemUIFont"/>
              </a:rPr>
              <a:t>·</a:t>
            </a:r>
            <a:r>
              <a:rPr lang="zh-CN" altLang="en-US" sz="2000" dirty="0">
                <a:solidFill>
                  <a:srgbClr val="0E0E0E"/>
                </a:solidFill>
                <a:effectLst/>
                <a:latin typeface=".AppleSystemUIFont"/>
              </a:rPr>
              <a:t>莱昂在他的探险途中，沿着佛罗里达海岸寻找传说中的青春之泉。</a:t>
            </a:r>
          </a:p>
        </p:txBody>
      </p:sp>
    </p:spTree>
    <p:extLst>
      <p:ext uri="{BB962C8B-B14F-4D97-AF65-F5344CB8AC3E}">
        <p14:creationId xmlns:p14="http://schemas.microsoft.com/office/powerpoint/2010/main" val="26784965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人体冷冻技术</a:t>
            </a:r>
            <a:endParaRPr lang="en-US" sz="5400" b="1" dirty="0">
              <a:effectLst>
                <a:glow rad="127000">
                  <a:schemeClr val="tx1"/>
                </a:glow>
              </a:effectLst>
              <a:latin typeface="Arial" charset="0"/>
              <a:ea typeface="ＭＳ Ｐゴシック" charset="0"/>
              <a:cs typeface="ＭＳ Ｐゴシック" charset="0"/>
            </a:endParaRPr>
          </a:p>
        </p:txBody>
      </p:sp>
      <p:pic>
        <p:nvPicPr>
          <p:cNvPr id="504834" name="Picture 2">
            <a:extLst>
              <a:ext uri="{FF2B5EF4-FFF2-40B4-BE49-F238E27FC236}">
                <a16:creationId xmlns:a16="http://schemas.microsoft.com/office/drawing/2014/main" id="{52CA7C44-1F4A-E043-A935-03394BBC7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1" y="1468800"/>
            <a:ext cx="9168341" cy="51571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7122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8" name="Picture 2">
            <a:extLst>
              <a:ext uri="{FF2B5EF4-FFF2-40B4-BE49-F238E27FC236}">
                <a16:creationId xmlns:a16="http://schemas.microsoft.com/office/drawing/2014/main" id="{D403E122-A0AB-9546-A489-B86180AB6C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9" y="0"/>
            <a:ext cx="9171649" cy="6878737"/>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人体冷冻技术</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6906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930" name="Picture 2">
            <a:extLst>
              <a:ext uri="{FF2B5EF4-FFF2-40B4-BE49-F238E27FC236}">
                <a16:creationId xmlns:a16="http://schemas.microsoft.com/office/drawing/2014/main" id="{A7575A24-6A51-0F4F-AEAD-CA2BA5815F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1" y="0"/>
            <a:ext cx="9144000" cy="47990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3861049"/>
            <a:ext cx="9180512" cy="1008112"/>
          </a:xfrm>
          <a:solidFill>
            <a:srgbClr val="00007D"/>
          </a:solidFill>
          <a:effectLst>
            <a:outerShdw blurRad="63500" dist="35921" dir="2700000" algn="ctr" rotWithShape="0">
              <a:schemeClr val="tx2">
                <a:alpha val="74998"/>
              </a:schemeClr>
            </a:outerShdw>
          </a:effectLst>
        </p:spPr>
        <p:txBody>
          <a:bodyPr anchor="ctr"/>
          <a:lstStyle/>
          <a:p>
            <a:pPr>
              <a:defRPr/>
            </a:pPr>
            <a:r>
              <a:rPr lang="zh-CN" alt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什么是永生</a:t>
            </a:r>
            <a:r>
              <a:rPr lang="en-US" sz="36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a:t>
            </a:r>
          </a:p>
        </p:txBody>
      </p:sp>
      <p:sp>
        <p:nvSpPr>
          <p:cNvPr id="4" name="Rectangle 2">
            <a:extLst>
              <a:ext uri="{FF2B5EF4-FFF2-40B4-BE49-F238E27FC236}">
                <a16:creationId xmlns:a16="http://schemas.microsoft.com/office/drawing/2014/main" id="{9EC479BD-1249-6040-BEC0-B1A6F2DC3D1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69321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8" name="Picture 2">
            <a:extLst>
              <a:ext uri="{FF2B5EF4-FFF2-40B4-BE49-F238E27FC236}">
                <a16:creationId xmlns:a16="http://schemas.microsoft.com/office/drawing/2014/main" id="{C45A607F-32B7-FF49-92F6-3216E8C939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91" r="4572"/>
          <a:stretch/>
        </p:blipFill>
        <p:spPr bwMode="auto">
          <a:xfrm>
            <a:off x="0" y="0"/>
            <a:ext cx="9144000" cy="6836512"/>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“上帝把永恒放在他们心里”</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5073428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57808" y="1988840"/>
            <a:ext cx="8028384" cy="3269000"/>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你有永生吗？</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7241839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Need</a:t>
            </a:r>
          </a:p>
        </p:txBody>
      </p:sp>
      <p:pic>
        <p:nvPicPr>
          <p:cNvPr id="500738" name="Picture 2">
            <a:extLst>
              <a:ext uri="{FF2B5EF4-FFF2-40B4-BE49-F238E27FC236}">
                <a16:creationId xmlns:a16="http://schemas.microsoft.com/office/drawing/2014/main" id="{26EDA545-3438-7B4E-991A-AFA888E1E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34"/>
            <a:ext cx="9169191" cy="3715397"/>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127838FF-5B36-9B54-E276-175CF046E32E}"/>
              </a:ext>
            </a:extLst>
          </p:cNvPr>
          <p:cNvSpPr txBox="1"/>
          <p:nvPr/>
        </p:nvSpPr>
        <p:spPr>
          <a:xfrm>
            <a:off x="2438400" y="3717031"/>
            <a:ext cx="4339650" cy="923330"/>
          </a:xfrm>
          <a:prstGeom prst="rect">
            <a:avLst/>
          </a:prstGeom>
          <a:noFill/>
        </p:spPr>
        <p:txBody>
          <a:bodyPr wrap="none" rtlCol="0">
            <a:spAutoFit/>
          </a:bodyPr>
          <a:lstStyle/>
          <a:p>
            <a:r>
              <a:rPr kumimoji="1" lang="zh-CN" altLang="en-US" sz="5400" dirty="0">
                <a:solidFill>
                  <a:schemeClr val="bg1"/>
                </a:solidFill>
              </a:rPr>
              <a:t>你相信什么？</a:t>
            </a:r>
          </a:p>
        </p:txBody>
      </p:sp>
    </p:spTree>
    <p:extLst>
      <p:ext uri="{BB962C8B-B14F-4D97-AF65-F5344CB8AC3E}">
        <p14:creationId xmlns:p14="http://schemas.microsoft.com/office/powerpoint/2010/main" val="43119767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5769789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latin typeface="Arial" charset="0"/>
            </a:endParaRPr>
          </a:p>
        </p:txBody>
      </p:sp>
      <p:sp>
        <p:nvSpPr>
          <p:cNvPr id="40966" name="Text Box 6"/>
          <p:cNvSpPr txBox="1">
            <a:spLocks noChangeArrowheads="1"/>
          </p:cNvSpPr>
          <p:nvPr/>
        </p:nvSpPr>
        <p:spPr bwMode="auto">
          <a:xfrm>
            <a:off x="76200" y="1143000"/>
            <a:ext cx="6248400" cy="830263"/>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ja-JP" altLang="en-US" sz="2000" b="1">
                <a:solidFill>
                  <a:srgbClr val="000000"/>
                </a:solidFill>
                <a:latin typeface="Arial" charset="0"/>
              </a:rPr>
              <a:t>“</a:t>
            </a:r>
            <a:r>
              <a:rPr lang="zh-CN" altLang="en-US" b="1">
                <a:solidFill>
                  <a:srgbClr val="000000"/>
                </a:solidFill>
                <a:latin typeface="SimHei" charset="0"/>
                <a:ea typeface="SimHei" charset="0"/>
                <a:cs typeface="SimHei" charset="0"/>
              </a:rPr>
              <a:t>直到地极</a:t>
            </a:r>
            <a:r>
              <a:rPr lang="en-US" altLang="ja-JP" sz="2000" b="1">
                <a:solidFill>
                  <a:srgbClr val="000000"/>
                </a:solidFill>
                <a:latin typeface="Arial" charset="0"/>
              </a:rPr>
              <a:t>” (</a:t>
            </a: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 1:8)</a:t>
            </a:r>
          </a:p>
          <a:p>
            <a:pPr eaLnBrk="1" hangingPunct="1">
              <a:defRPr/>
            </a:pPr>
            <a:r>
              <a:rPr lang="zh-CN" altLang="en-US" b="1">
                <a:solidFill>
                  <a:srgbClr val="000000"/>
                </a:solidFill>
                <a:latin typeface="SimHei" charset="0"/>
                <a:ea typeface="SimHei" charset="0"/>
                <a:cs typeface="SimHei" charset="0"/>
              </a:rPr>
              <a:t>徒</a:t>
            </a:r>
            <a:r>
              <a:rPr lang="en-US" altLang="ja-JP" sz="2000" b="1">
                <a:solidFill>
                  <a:srgbClr val="000000"/>
                </a:solidFill>
                <a:latin typeface="Arial" charset="0"/>
              </a:rPr>
              <a:t>9  13       14    15  16          18           21     27     28</a:t>
            </a:r>
            <a:endParaRPr lang="en-US" sz="2000" b="1">
              <a:solidFill>
                <a:srgbClr val="000000"/>
              </a:solidFill>
              <a:latin typeface="Arial" charset="0"/>
            </a:endParaRPr>
          </a:p>
        </p:txBody>
      </p:sp>
      <p:sp>
        <p:nvSpPr>
          <p:cNvPr id="192515" name="Text Box 16"/>
          <p:cNvSpPr txBox="1">
            <a:spLocks noChangeArrowheads="1"/>
          </p:cNvSpPr>
          <p:nvPr/>
        </p:nvSpPr>
        <p:spPr bwMode="auto">
          <a:xfrm>
            <a:off x="1828800" y="2338388"/>
            <a:ext cx="838200" cy="55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49</a:t>
            </a:r>
            <a:r>
              <a:rPr lang="zh-CN" altLang="en-US" sz="1200" b="1">
                <a:solidFill>
                  <a:srgbClr val="FFFFFF"/>
                </a:solidFill>
                <a:latin typeface="Arial Narrow" charset="0"/>
              </a:rPr>
              <a:t>年秋季</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会议</a:t>
            </a:r>
            <a:endParaRPr lang="en-US" sz="1600" b="1">
              <a:solidFill>
                <a:srgbClr val="FFFFFF"/>
              </a:solidFill>
              <a:latin typeface="Arial Narrow" charset="0"/>
            </a:endParaRPr>
          </a:p>
        </p:txBody>
      </p:sp>
      <p:sp>
        <p:nvSpPr>
          <p:cNvPr id="192516"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chemeClr val="bg1"/>
                </a:solidFill>
                <a:latin typeface="Arial Narrow" charset="0"/>
              </a:rPr>
              <a:t>57</a:t>
            </a:r>
            <a:r>
              <a:rPr lang="zh-CN" altLang="en-US" sz="1200" b="1">
                <a:solidFill>
                  <a:schemeClr val="bg1"/>
                </a:solidFill>
                <a:latin typeface="Arial Narrow" charset="0"/>
              </a:rPr>
              <a:t>年</a:t>
            </a:r>
            <a:r>
              <a:rPr lang="en-US" altLang="zh-CN" sz="1200" b="1">
                <a:solidFill>
                  <a:schemeClr val="bg1"/>
                </a:solidFill>
                <a:latin typeface="Arial Narrow" charset="0"/>
              </a:rPr>
              <a:t>5</a:t>
            </a:r>
            <a:r>
              <a:rPr lang="zh-CN" altLang="en-US" sz="1200" b="1">
                <a:solidFill>
                  <a:schemeClr val="bg1"/>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a:t>
            </a:r>
            <a:r>
              <a:rPr lang="en-US" altLang="ja-JP" sz="1200" b="1">
                <a:solidFill>
                  <a:schemeClr val="bg1"/>
                </a:solidFill>
                <a:latin typeface="Arial Narrow" charset="0"/>
              </a:rPr>
              <a:t>9</a:t>
            </a:r>
            <a:r>
              <a:rPr lang="zh-CN" altLang="en-US" sz="1200" b="1">
                <a:solidFill>
                  <a:schemeClr val="bg1"/>
                </a:solidFill>
                <a:latin typeface="Arial Narrow" charset="0"/>
              </a:rPr>
              <a:t>年</a:t>
            </a:r>
            <a:r>
              <a:rPr lang="en-US" altLang="zh-CN" sz="1200" b="1">
                <a:solidFill>
                  <a:schemeClr val="bg1"/>
                </a:solidFill>
                <a:latin typeface="Arial Narrow" charset="0"/>
              </a:rPr>
              <a:t>8</a:t>
            </a:r>
            <a:r>
              <a:rPr lang="zh-CN" altLang="en-US" sz="1200" b="1">
                <a:solidFill>
                  <a:schemeClr val="bg1"/>
                </a:solidFill>
                <a:latin typeface="Arial Narrow" charset="0"/>
              </a:rPr>
              <a:t>月</a:t>
            </a:r>
            <a:endParaRPr lang="en-US" altLang="ja-JP" sz="1200" b="1">
              <a:solidFill>
                <a:schemeClr val="bg1"/>
              </a:solidFill>
              <a:latin typeface="Arial Narrow" charset="0"/>
            </a:endParaRPr>
          </a:p>
          <a:p>
            <a:pPr algn="ctr" eaLnBrk="1" hangingPunct="1">
              <a:spcBef>
                <a:spcPct val="50000"/>
              </a:spcBef>
            </a:pPr>
            <a:r>
              <a:rPr lang="zh-CN" altLang="en-US" sz="1600" b="1">
                <a:solidFill>
                  <a:srgbClr val="FFFFFF"/>
                </a:solidFill>
                <a:latin typeface="SimHei" charset="0"/>
                <a:ea typeface="SimHei" charset="0"/>
                <a:cs typeface="SimHei" charset="0"/>
              </a:rPr>
              <a:t>试炼</a:t>
            </a:r>
            <a:endParaRPr lang="en-US" sz="1800" b="1">
              <a:solidFill>
                <a:srgbClr val="FFFFFF"/>
              </a:solidFill>
              <a:latin typeface="SimHei" charset="0"/>
              <a:ea typeface="SimHei" charset="0"/>
              <a:cs typeface="SimHei" charset="0"/>
            </a:endParaRPr>
          </a:p>
        </p:txBody>
      </p:sp>
      <p:sp>
        <p:nvSpPr>
          <p:cNvPr id="192517"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endParaRPr lang="en-US"/>
          </a:p>
        </p:txBody>
      </p:sp>
      <p:sp>
        <p:nvSpPr>
          <p:cNvPr id="192518" name="Text Box 20"/>
          <p:cNvSpPr txBox="1">
            <a:spLocks noChangeArrowheads="1"/>
          </p:cNvSpPr>
          <p:nvPr/>
        </p:nvSpPr>
        <p:spPr bwMode="auto">
          <a:xfrm>
            <a:off x="8296275" y="2324100"/>
            <a:ext cx="847725"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spcBef>
                <a:spcPct val="50000"/>
              </a:spcBef>
            </a:pPr>
            <a:endParaRPr lang="en-US" altLang="zh-CN" sz="600" b="1">
              <a:solidFill>
                <a:srgbClr val="FFFFFF"/>
              </a:solidFill>
              <a:latin typeface="Arial Narrow" charset="0"/>
            </a:endParaRPr>
          </a:p>
          <a:p>
            <a:pPr algn="ctr" eaLnBrk="1" hangingPunct="1">
              <a:spcBef>
                <a:spcPct val="50000"/>
              </a:spcBef>
            </a:pPr>
            <a:r>
              <a:rPr lang="zh-CN" altLang="en-US" sz="1400" b="1">
                <a:solidFill>
                  <a:srgbClr val="FFFFFF"/>
                </a:solidFill>
                <a:latin typeface="Arial Narrow" charset="0"/>
              </a:rPr>
              <a:t>教会增长</a:t>
            </a:r>
            <a:endParaRPr lang="en-US" sz="1600" b="1">
              <a:solidFill>
                <a:srgbClr val="FFFFFF"/>
              </a:solidFill>
              <a:latin typeface="Arial Narrow" charset="0"/>
            </a:endParaRPr>
          </a:p>
        </p:txBody>
      </p:sp>
      <p:sp>
        <p:nvSpPr>
          <p:cNvPr id="192519"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rPr>
              <a:t>35           48          49          50          52  53          57        60             62              67           68     95</a:t>
            </a:r>
          </a:p>
        </p:txBody>
      </p:sp>
      <p:sp>
        <p:nvSpPr>
          <p:cNvPr id="192520" name="Text Box 7"/>
          <p:cNvSpPr txBox="1">
            <a:spLocks noChangeArrowheads="1"/>
          </p:cNvSpPr>
          <p:nvPr/>
        </p:nvSpPr>
        <p:spPr bwMode="auto">
          <a:xfrm>
            <a:off x="9144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48</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49</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1</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加拉太</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
        <p:nvSpPr>
          <p:cNvPr id="192521" name="Text Box 9"/>
          <p:cNvSpPr txBox="1">
            <a:spLocks noChangeArrowheads="1"/>
          </p:cNvSpPr>
          <p:nvPr/>
        </p:nvSpPr>
        <p:spPr bwMode="auto">
          <a:xfrm>
            <a:off x="3743325"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53</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57</a:t>
            </a:r>
            <a:r>
              <a:rPr lang="zh-CN" altLang="en-US" sz="1200" b="1">
                <a:solidFill>
                  <a:srgbClr val="000000"/>
                </a:solidFill>
                <a:latin typeface="Arial Narrow" charset="0"/>
              </a:rPr>
              <a:t>年</a:t>
            </a:r>
            <a:r>
              <a:rPr lang="en-US" altLang="zh-CN" sz="1200" b="1">
                <a:solidFill>
                  <a:srgbClr val="000000"/>
                </a:solidFill>
                <a:latin typeface="Arial Narrow" charset="0"/>
              </a:rPr>
              <a:t>5</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3</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亚西亚</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rPr>
              <a:t>60</a:t>
            </a:r>
            <a:r>
              <a:rPr lang="zh-CN" altLang="en-US" sz="1200" b="1" dirty="0">
                <a:solidFill>
                  <a:schemeClr val="bg1"/>
                </a:solidFill>
                <a:latin typeface="Arial Narrow" charset="0"/>
              </a:rPr>
              <a:t>年</a:t>
            </a:r>
            <a:r>
              <a:rPr lang="en-US" altLang="zh-CN" sz="1200" b="1" dirty="0">
                <a:solidFill>
                  <a:schemeClr val="bg1"/>
                </a:solidFill>
                <a:latin typeface="Arial Narrow" charset="0"/>
              </a:rPr>
              <a:t>2</a:t>
            </a:r>
            <a:r>
              <a:rPr lang="zh-CN" altLang="en-US" sz="1200" b="1" dirty="0">
                <a:solidFill>
                  <a:schemeClr val="bg1"/>
                </a:solidFill>
                <a:latin typeface="Arial Narrow" charset="0"/>
              </a:rPr>
              <a:t>月</a:t>
            </a:r>
            <a:r>
              <a:rPr lang="en-US" altLang="ja-JP" sz="1200" b="1" dirty="0">
                <a:solidFill>
                  <a:srgbClr val="FFFFFF"/>
                </a:solidFill>
                <a:latin typeface="Arial Narrow" charset="0"/>
              </a:rPr>
              <a:t>-</a:t>
            </a:r>
            <a:br>
              <a:rPr lang="en-US" altLang="ja-JP" sz="1200" b="1" dirty="0">
                <a:solidFill>
                  <a:srgbClr val="FFFFFF"/>
                </a:solidFill>
                <a:latin typeface="Arial Narrow" charset="0"/>
              </a:rPr>
            </a:br>
            <a:r>
              <a:rPr lang="en-US" altLang="ja-JP" sz="1200" b="1" dirty="0">
                <a:solidFill>
                  <a:srgbClr val="FFFFFF"/>
                </a:solidFill>
                <a:latin typeface="Arial Narrow" charset="0"/>
              </a:rPr>
              <a:t>62</a:t>
            </a:r>
            <a:r>
              <a:rPr lang="zh-CN" altLang="en-US" sz="1200" b="1" dirty="0">
                <a:solidFill>
                  <a:schemeClr val="bg1"/>
                </a:solidFill>
                <a:latin typeface="Arial Narrow" charset="0"/>
              </a:rPr>
              <a:t>年</a:t>
            </a:r>
            <a:r>
              <a:rPr lang="en-US" altLang="zh-CN" sz="1200" b="1" dirty="0">
                <a:solidFill>
                  <a:schemeClr val="bg1"/>
                </a:solidFill>
                <a:latin typeface="Arial Narrow" charset="0"/>
              </a:rPr>
              <a:t>3</a:t>
            </a:r>
            <a:r>
              <a:rPr lang="zh-CN" altLang="en-US" sz="1200" b="1" dirty="0">
                <a:solidFill>
                  <a:schemeClr val="bg1"/>
                </a:solidFill>
                <a:latin typeface="Arial Narrow" charset="0"/>
              </a:rPr>
              <a:t>月</a:t>
            </a:r>
            <a:endParaRPr lang="en-US" altLang="ja-JP" sz="1200" b="1" dirty="0">
              <a:solidFill>
                <a:srgbClr val="FFFFFF"/>
              </a:solidFill>
              <a:latin typeface="Arial Narrow" charset="0"/>
            </a:endParaRPr>
          </a:p>
          <a:p>
            <a:pPr algn="ctr" eaLnBrk="1" hangingPunct="1">
              <a:defRPr/>
            </a:pPr>
            <a:r>
              <a:rPr lang="en-US" b="1" dirty="0">
                <a:solidFill>
                  <a:srgbClr val="FFFFFF"/>
                </a:solidFill>
                <a:latin typeface="Arial Narrow" charset="0"/>
              </a:rPr>
              <a:t>1</a:t>
            </a:r>
            <a:br>
              <a:rPr lang="en-US" b="1" dirty="0">
                <a:solidFill>
                  <a:srgbClr val="FFFFFF"/>
                </a:solidFill>
                <a:latin typeface="Arial Narrow" charset="0"/>
              </a:rPr>
            </a:br>
            <a:r>
              <a:rPr lang="zh-CN" altLang="en-US" b="1" dirty="0">
                <a:solidFill>
                  <a:srgbClr val="FFFFFF"/>
                </a:solidFill>
                <a:latin typeface="Arial Narrow" charset="0"/>
              </a:rPr>
              <a:t> </a:t>
            </a:r>
            <a:r>
              <a:rPr lang="zh-CN" altLang="en-US" b="1" dirty="0">
                <a:solidFill>
                  <a:srgbClr val="FFFFFF"/>
                </a:solidFill>
                <a:latin typeface="SimHei" charset="0"/>
                <a:ea typeface="SimHei" charset="0"/>
                <a:cs typeface="SimHei" charset="0"/>
              </a:rPr>
              <a:t>罗马</a:t>
            </a:r>
            <a:endParaRPr lang="en-US" altLang="ja-JP" b="1" dirty="0">
              <a:solidFill>
                <a:srgbClr val="FFFFFF"/>
              </a:solidFill>
              <a:latin typeface="SimHei" charset="0"/>
              <a:ea typeface="SimHei" charset="0"/>
              <a:cs typeface="SimHei" charset="0"/>
            </a:endParaRPr>
          </a:p>
          <a:p>
            <a:pPr algn="ctr" eaLnBrk="1" hangingPunct="1">
              <a:spcBef>
                <a:spcPct val="50000"/>
              </a:spcBef>
              <a:defRPr/>
            </a:pPr>
            <a:endParaRPr lang="en-US" sz="1000" b="1" dirty="0">
              <a:solidFill>
                <a:srgbClr val="FFFFFF"/>
              </a:solidFill>
              <a:latin typeface="Arial Narrow"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tx1"/>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rPr>
              <a:t>67</a:t>
            </a:r>
            <a:r>
              <a:rPr lang="zh-CN" altLang="en-US" sz="1200" b="1">
                <a:solidFill>
                  <a:srgbClr val="FFFFFF"/>
                </a:solidFill>
                <a:latin typeface="Arial Narrow" charset="0"/>
              </a:rPr>
              <a:t>年秋季</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68</a:t>
            </a:r>
            <a:r>
              <a:rPr lang="zh-CN" altLang="en-US" sz="1200" b="1">
                <a:solidFill>
                  <a:srgbClr val="FFFFFF"/>
                </a:solidFill>
                <a:latin typeface="Arial Narrow" charset="0"/>
              </a:rPr>
              <a:t>年舂季</a:t>
            </a:r>
            <a:endParaRPr lang="en-US" altLang="ja-JP" sz="1200" b="1">
              <a:solidFill>
                <a:srgbClr val="FFFFFF"/>
              </a:solidFill>
              <a:latin typeface="Arial Narrow" charset="0"/>
            </a:endParaRPr>
          </a:p>
          <a:p>
            <a:pPr algn="ctr" eaLnBrk="1" hangingPunct="1">
              <a:defRPr/>
            </a:pPr>
            <a:r>
              <a:rPr lang="en-US" b="1">
                <a:solidFill>
                  <a:srgbClr val="FFFFFF"/>
                </a:solidFill>
                <a:latin typeface="Arial Narrow" charset="0"/>
              </a:rPr>
              <a:t>2</a:t>
            </a:r>
            <a:br>
              <a:rPr lang="en-US" b="1">
                <a:solidFill>
                  <a:srgbClr val="FFFFFF"/>
                </a:solidFill>
                <a:latin typeface="Arial Narrow" charset="0"/>
              </a:rPr>
            </a:br>
            <a:r>
              <a:rPr lang="zh-CN" altLang="en-US" b="1">
                <a:solidFill>
                  <a:srgbClr val="FFFFFF"/>
                </a:solidFill>
                <a:latin typeface="SimHei" charset="0"/>
                <a:ea typeface="SimHei" charset="0"/>
                <a:cs typeface="SimHei" charset="0"/>
              </a:rPr>
              <a:t>罗马</a:t>
            </a:r>
            <a:endParaRPr lang="en-US" altLang="ja-JP" b="1">
              <a:solidFill>
                <a:srgbClr val="FFFFFF"/>
              </a:solidFill>
              <a:latin typeface="Arial Narrow" charset="0"/>
            </a:endParaRPr>
          </a:p>
          <a:p>
            <a:pPr algn="ctr" eaLnBrk="1" hangingPunct="1">
              <a:spcBef>
                <a:spcPct val="50000"/>
              </a:spcBef>
              <a:defRPr/>
            </a:pPr>
            <a:endParaRPr lang="en-US" sz="1000" b="1">
              <a:solidFill>
                <a:srgbClr val="FFFFFF"/>
              </a:solidFill>
              <a:latin typeface="Arial Narrow" charset="0"/>
            </a:endParaRPr>
          </a:p>
        </p:txBody>
      </p:sp>
      <p:sp>
        <p:nvSpPr>
          <p:cNvPr id="192524"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rPr>
              <a:t>57</a:t>
            </a:r>
            <a:r>
              <a:rPr lang="zh-CN" altLang="en-US" sz="1200" b="1">
                <a:solidFill>
                  <a:srgbClr val="FFFFFF"/>
                </a:solidFill>
                <a:latin typeface="Arial Narrow" charset="0"/>
              </a:rPr>
              <a:t>年</a:t>
            </a:r>
            <a:r>
              <a:rPr lang="en-US" altLang="zh-CN" sz="1200" b="1">
                <a:solidFill>
                  <a:srgbClr val="FFFFFF"/>
                </a:solidFill>
                <a:latin typeface="Arial Narrow" charset="0"/>
              </a:rPr>
              <a:t>5</a:t>
            </a:r>
            <a:r>
              <a:rPr lang="zh-CN" altLang="en-US" sz="1200" b="1">
                <a:solidFill>
                  <a:srgbClr val="FFFFFF"/>
                </a:solidFill>
                <a:latin typeface="Arial Narrow" charset="0"/>
              </a:rPr>
              <a:t>月</a:t>
            </a:r>
            <a:r>
              <a:rPr lang="en-US" altLang="ja-JP" sz="1200" b="1">
                <a:solidFill>
                  <a:srgbClr val="FFFFFF"/>
                </a:solidFill>
                <a:latin typeface="Arial Narrow" charset="0"/>
              </a:rPr>
              <a:t>-</a:t>
            </a:r>
            <a:br>
              <a:rPr lang="en-US" altLang="ja-JP" sz="1200" b="1">
                <a:solidFill>
                  <a:srgbClr val="FFFFFF"/>
                </a:solidFill>
                <a:latin typeface="Arial Narrow" charset="0"/>
              </a:rPr>
            </a:br>
            <a:r>
              <a:rPr lang="en-US" altLang="ja-JP" sz="1200" b="1">
                <a:solidFill>
                  <a:srgbClr val="FFFFFF"/>
                </a:solidFill>
                <a:latin typeface="Arial Narrow" charset="0"/>
              </a:rPr>
              <a:t>59</a:t>
            </a:r>
            <a:r>
              <a:rPr lang="zh-CN" altLang="en-US" sz="1200" b="1">
                <a:solidFill>
                  <a:srgbClr val="FFFFFF"/>
                </a:solidFill>
                <a:latin typeface="Arial Narrow" charset="0"/>
              </a:rPr>
              <a:t>年</a:t>
            </a:r>
            <a:r>
              <a:rPr lang="en-US" altLang="zh-CN" sz="1200" b="1">
                <a:solidFill>
                  <a:srgbClr val="FFFFFF"/>
                </a:solidFill>
                <a:latin typeface="Arial Narrow" charset="0"/>
              </a:rPr>
              <a:t>8</a:t>
            </a:r>
            <a:r>
              <a:rPr lang="zh-CN" altLang="en-US" sz="1200" b="1">
                <a:solidFill>
                  <a:srgbClr val="FFFFFF"/>
                </a:solidFill>
                <a:latin typeface="Arial Narrow" charset="0"/>
              </a:rPr>
              <a:t>月</a:t>
            </a:r>
            <a:endParaRPr lang="en-US" altLang="ja-JP" sz="1200" b="1">
              <a:solidFill>
                <a:srgbClr val="FFFFFF"/>
              </a:solidFill>
              <a:latin typeface="Arial Narrow" charset="0"/>
            </a:endParaRPr>
          </a:p>
          <a:p>
            <a:pPr algn="ctr" eaLnBrk="1" hangingPunct="1">
              <a:spcBef>
                <a:spcPct val="50000"/>
              </a:spcBef>
            </a:pPr>
            <a:r>
              <a:rPr lang="zh-CN" altLang="en-US" sz="1600" b="1">
                <a:solidFill>
                  <a:srgbClr val="FFFFFF"/>
                </a:solidFill>
                <a:latin typeface="Arial Narrow" charset="0"/>
              </a:rPr>
              <a:t>大马士革</a:t>
            </a:r>
            <a:br>
              <a:rPr lang="en-US" altLang="ja-JP" sz="1600" b="1">
                <a:solidFill>
                  <a:srgbClr val="FFFFFF"/>
                </a:solidFill>
                <a:latin typeface="Arial Narrow" charset="0"/>
              </a:rPr>
            </a:br>
            <a:r>
              <a:rPr lang="zh-CN" altLang="en-US" sz="1600" b="1">
                <a:solidFill>
                  <a:srgbClr val="FFFFFF"/>
                </a:solidFill>
                <a:latin typeface="Arial Narrow" charset="0"/>
              </a:rPr>
              <a:t> 安提阿</a:t>
            </a:r>
            <a:endParaRPr lang="en-US" sz="1600" b="1">
              <a:solidFill>
                <a:srgbClr val="FFFFFF"/>
              </a:solidFill>
              <a:latin typeface="Arial Narrow" charset="0"/>
            </a:endParaRPr>
          </a:p>
        </p:txBody>
      </p:sp>
      <p:sp>
        <p:nvSpPr>
          <p:cNvPr id="192525"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92526" name="Text Box 9"/>
          <p:cNvSpPr txBox="1">
            <a:spLocks noChangeArrowheads="1"/>
          </p:cNvSpPr>
          <p:nvPr/>
        </p:nvSpPr>
        <p:spPr bwMode="auto">
          <a:xfrm>
            <a:off x="6324600" y="1981200"/>
            <a:ext cx="990600" cy="1338263"/>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62</a:t>
            </a:r>
            <a:r>
              <a:rPr lang="zh-CN" altLang="en-US" sz="1200" b="1">
                <a:solidFill>
                  <a:srgbClr val="000000"/>
                </a:solidFill>
                <a:latin typeface="Arial Narrow" charset="0"/>
              </a:rPr>
              <a:t>年春季</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67</a:t>
            </a:r>
            <a:r>
              <a:rPr lang="zh-CN" altLang="en-US" sz="1200" b="1">
                <a:solidFill>
                  <a:srgbClr val="000000"/>
                </a:solidFill>
                <a:latin typeface="Arial Narrow" charset="0"/>
              </a:rPr>
              <a:t>年秋季</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4</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西班牙</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1000" b="1">
              <a:solidFill>
                <a:srgbClr val="000000"/>
              </a:solidFill>
              <a:latin typeface="Arial Narrow"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zh-CN" altLang="en-US" sz="4000" b="1" dirty="0">
                <a:solidFill>
                  <a:srgbClr val="FFFFFF"/>
                </a:solidFill>
                <a:latin typeface="SimHei" charset="0"/>
                <a:ea typeface="SimHei" charset="0"/>
                <a:cs typeface="SimHei" charset="0"/>
              </a:rPr>
              <a:t>新约综览</a:t>
            </a:r>
            <a:r>
              <a:rPr lang="en-US" altLang="ja-JP" sz="4000" b="1" dirty="0">
                <a:solidFill>
                  <a:srgbClr val="FFFFFF"/>
                </a:solidFill>
                <a:latin typeface="SimHei" charset="0"/>
                <a:ea typeface="SimHei" charset="0"/>
                <a:cs typeface="SimHei" charset="0"/>
              </a:rPr>
              <a:t> (</a:t>
            </a:r>
            <a:r>
              <a:rPr lang="zh-CN" altLang="en-US" sz="4000" b="1" dirty="0">
                <a:solidFill>
                  <a:srgbClr val="FFFFFF"/>
                </a:solidFill>
                <a:latin typeface="SimHei" charset="0"/>
                <a:ea typeface="SimHei" charset="0"/>
                <a:cs typeface="SimHei" charset="0"/>
              </a:rPr>
              <a:t>历史</a:t>
            </a:r>
            <a:r>
              <a:rPr lang="en-US" altLang="ja-JP" sz="4000" b="1" dirty="0">
                <a:solidFill>
                  <a:srgbClr val="FFFFFF"/>
                </a:solidFill>
                <a:latin typeface="SimHei" charset="0"/>
                <a:ea typeface="SimHei" charset="0"/>
                <a:cs typeface="SimHei" charset="0"/>
              </a:rPr>
              <a:t>)</a:t>
            </a:r>
            <a:endParaRPr lang="en-US" sz="4000" b="1" dirty="0">
              <a:solidFill>
                <a:srgbClr val="FFFFFF"/>
              </a:solidFill>
              <a:latin typeface="SimHei" charset="0"/>
              <a:ea typeface="SimHei" charset="0"/>
              <a:cs typeface="SimHei" charset="0"/>
            </a:endParaRPr>
          </a:p>
        </p:txBody>
      </p:sp>
      <p:sp>
        <p:nvSpPr>
          <p:cNvPr id="32"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马太</a:t>
            </a:r>
            <a:endParaRPr lang="en-US" sz="1600">
              <a:solidFill>
                <a:srgbClr val="FFFFFF"/>
              </a:solidFill>
              <a:latin typeface="Arial Narrow" charset="0"/>
            </a:endParaRPr>
          </a:p>
        </p:txBody>
      </p:sp>
      <p:sp>
        <p:nvSpPr>
          <p:cNvPr id="33"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路加</a:t>
            </a:r>
            <a:endParaRPr lang="en-US" sz="1600">
              <a:solidFill>
                <a:srgbClr val="FFFFFF"/>
              </a:solidFill>
              <a:latin typeface="Arial Narrow" charset="0"/>
            </a:endParaRPr>
          </a:p>
        </p:txBody>
      </p:sp>
      <p:sp>
        <p:nvSpPr>
          <p:cNvPr id="36"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约翰</a:t>
            </a:r>
            <a:endParaRPr lang="en-US" sz="1600">
              <a:solidFill>
                <a:srgbClr val="FFFFFF"/>
              </a:solidFill>
              <a:latin typeface="Arial Narrow"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马可</a:t>
            </a:r>
            <a:endParaRPr lang="en-US" sz="1600">
              <a:solidFill>
                <a:srgbClr val="FFFFFF"/>
              </a:solidFill>
              <a:latin typeface="Arial Narrow" charset="0"/>
            </a:endParaRPr>
          </a:p>
        </p:txBody>
      </p:sp>
      <p:sp>
        <p:nvSpPr>
          <p:cNvPr id="4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800" b="1">
                <a:solidFill>
                  <a:srgbClr val="FFFFFF"/>
                </a:solidFill>
                <a:latin typeface="Arial Narrow" charset="0"/>
              </a:rPr>
              <a:t>使徒</a:t>
            </a:r>
            <a:endParaRPr lang="en-US" sz="1600">
              <a:solidFill>
                <a:srgbClr val="FFFFFF"/>
              </a:solidFill>
              <a:latin typeface="Arial Narrow" charset="0"/>
            </a:endParaRPr>
          </a:p>
        </p:txBody>
      </p:sp>
      <p:sp>
        <p:nvSpPr>
          <p:cNvPr id="192535" name="Text Box 19"/>
          <p:cNvSpPr txBox="1">
            <a:spLocks noChangeArrowheads="1"/>
          </p:cNvSpPr>
          <p:nvPr/>
        </p:nvSpPr>
        <p:spPr bwMode="auto">
          <a:xfrm>
            <a:off x="152400" y="5486400"/>
            <a:ext cx="2438400" cy="430213"/>
          </a:xfrm>
          <a:prstGeom prst="rect">
            <a:avLst/>
          </a:prstGeom>
          <a:solidFill>
            <a:srgbClr val="800000"/>
          </a:solidFill>
          <a:ln w="12700">
            <a:solidFill>
              <a:srgbClr val="FFFFFF"/>
            </a:solidFill>
            <a:miter lim="800000"/>
            <a:headEnd/>
            <a:tailEnd/>
          </a:ln>
          <a:effectLst>
            <a:outerShdw dist="38100" dir="2700000" rotWithShape="0">
              <a:srgbClr val="808080">
                <a:alpha val="42998"/>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200" b="1">
                <a:solidFill>
                  <a:srgbClr val="FFFFFF"/>
                </a:solidFill>
                <a:latin typeface="SimHei" charset="0"/>
                <a:ea typeface="SimHei" charset="0"/>
                <a:cs typeface="SimHei" charset="0"/>
              </a:rPr>
              <a:t>福音书与使徒行传</a:t>
            </a:r>
            <a:endParaRPr lang="en-US" sz="2200">
              <a:solidFill>
                <a:srgbClr val="FFFFFF"/>
              </a:solidFill>
              <a:latin typeface="SimHei" charset="0"/>
              <a:ea typeface="SimHei" charset="0"/>
              <a:cs typeface="SimHei" charset="0"/>
            </a:endParaRPr>
          </a:p>
        </p:txBody>
      </p:sp>
      <p:sp>
        <p:nvSpPr>
          <p:cNvPr id="1925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rPr>
              <a:t>Gospels &amp; Acts</a:t>
            </a:r>
            <a:endParaRPr lang="en-US" sz="1600" b="1">
              <a:solidFill>
                <a:srgbClr val="FFFFFF"/>
              </a:solidFill>
              <a:latin typeface="Arial Narrow" charset="0"/>
            </a:endParaRPr>
          </a:p>
        </p:txBody>
      </p:sp>
      <p:sp>
        <p:nvSpPr>
          <p:cNvPr id="192537" name="Text Box 7"/>
          <p:cNvSpPr txBox="1">
            <a:spLocks noChangeArrowheads="1"/>
          </p:cNvSpPr>
          <p:nvPr/>
        </p:nvSpPr>
        <p:spPr bwMode="auto">
          <a:xfrm>
            <a:off x="2667000" y="1981200"/>
            <a:ext cx="990600" cy="13160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rPr>
              <a:t>50</a:t>
            </a:r>
            <a:r>
              <a:rPr lang="zh-CN" altLang="en-US" sz="1200" b="1">
                <a:solidFill>
                  <a:srgbClr val="000000"/>
                </a:solidFill>
                <a:latin typeface="Arial Narrow" charset="0"/>
              </a:rPr>
              <a:t>年</a:t>
            </a:r>
            <a:r>
              <a:rPr lang="en-US" altLang="zh-CN" sz="1200" b="1">
                <a:solidFill>
                  <a:srgbClr val="000000"/>
                </a:solidFill>
                <a:latin typeface="Arial Narrow" charset="0"/>
              </a:rPr>
              <a:t>4</a:t>
            </a:r>
            <a:r>
              <a:rPr lang="zh-CN" altLang="en-US" sz="1200" b="1">
                <a:solidFill>
                  <a:srgbClr val="000000"/>
                </a:solidFill>
                <a:latin typeface="Arial Narrow" charset="0"/>
              </a:rPr>
              <a:t>月</a:t>
            </a:r>
            <a:r>
              <a:rPr lang="en-US" altLang="ja-JP" sz="1200" b="1">
                <a:solidFill>
                  <a:srgbClr val="000000"/>
                </a:solidFill>
                <a:latin typeface="Arial Narrow" charset="0"/>
              </a:rPr>
              <a:t>-</a:t>
            </a:r>
            <a:br>
              <a:rPr lang="en-US" altLang="ja-JP" sz="1200" b="1">
                <a:solidFill>
                  <a:srgbClr val="000000"/>
                </a:solidFill>
                <a:latin typeface="Arial Narrow" charset="0"/>
              </a:rPr>
            </a:br>
            <a:r>
              <a:rPr lang="en-US" altLang="ja-JP" sz="1200" b="1">
                <a:solidFill>
                  <a:srgbClr val="000000"/>
                </a:solidFill>
                <a:latin typeface="Arial Narrow" charset="0"/>
              </a:rPr>
              <a:t>52</a:t>
            </a:r>
            <a:r>
              <a:rPr lang="zh-CN" altLang="en-US" sz="1200" b="1">
                <a:solidFill>
                  <a:srgbClr val="000000"/>
                </a:solidFill>
                <a:latin typeface="Arial Narrow" charset="0"/>
              </a:rPr>
              <a:t>年</a:t>
            </a:r>
            <a:r>
              <a:rPr lang="en-US" altLang="zh-CN" sz="1200" b="1">
                <a:solidFill>
                  <a:srgbClr val="000000"/>
                </a:solidFill>
                <a:latin typeface="Arial Narrow" charset="0"/>
              </a:rPr>
              <a:t>9</a:t>
            </a:r>
            <a:r>
              <a:rPr lang="zh-CN" altLang="en-US" sz="1200" b="1">
                <a:solidFill>
                  <a:srgbClr val="000000"/>
                </a:solidFill>
                <a:latin typeface="Arial Narrow" charset="0"/>
              </a:rPr>
              <a:t>月</a:t>
            </a:r>
            <a:endParaRPr lang="en-US" altLang="ja-JP" sz="1200" b="1">
              <a:solidFill>
                <a:srgbClr val="000000"/>
              </a:solidFill>
              <a:latin typeface="Arial Narrow" charset="0"/>
            </a:endParaRPr>
          </a:p>
          <a:p>
            <a:pPr algn="ctr" eaLnBrk="1" hangingPunct="1"/>
            <a:r>
              <a:rPr lang="en-US" b="1">
                <a:solidFill>
                  <a:srgbClr val="000000"/>
                </a:solidFill>
                <a:latin typeface="Arial Narrow" charset="0"/>
              </a:rPr>
              <a:t>2</a:t>
            </a:r>
            <a:br>
              <a:rPr lang="en-US" b="1">
                <a:solidFill>
                  <a:srgbClr val="000000"/>
                </a:solidFill>
                <a:latin typeface="Arial Narrow" charset="0"/>
              </a:rPr>
            </a:br>
            <a:r>
              <a:rPr lang="zh-CN" altLang="en-US" b="1">
                <a:solidFill>
                  <a:srgbClr val="000000"/>
                </a:solidFill>
                <a:latin typeface="Arial Narrow" charset="0"/>
              </a:rPr>
              <a:t> </a:t>
            </a:r>
            <a:r>
              <a:rPr lang="zh-CN" altLang="en-US" sz="2000" b="1">
                <a:solidFill>
                  <a:srgbClr val="000000"/>
                </a:solidFill>
                <a:latin typeface="SimHei" charset="0"/>
                <a:ea typeface="SimHei" charset="0"/>
                <a:cs typeface="SimHei" charset="0"/>
              </a:rPr>
              <a:t>爱琴海</a:t>
            </a:r>
            <a:endParaRPr lang="en-US" altLang="ja-JP" sz="2000" b="1">
              <a:solidFill>
                <a:srgbClr val="000000"/>
              </a:solidFill>
              <a:latin typeface="SimHei" charset="0"/>
              <a:ea typeface="SimHei" charset="0"/>
              <a:cs typeface="SimHei" charset="0"/>
            </a:endParaRPr>
          </a:p>
          <a:p>
            <a:pPr algn="ctr" eaLnBrk="1" hangingPunct="1">
              <a:spcBef>
                <a:spcPct val="50000"/>
              </a:spcBef>
            </a:pPr>
            <a:endParaRPr lang="en-US" sz="900" b="1">
              <a:solidFill>
                <a:srgbClr val="000000"/>
              </a:solidFill>
              <a:latin typeface="Arial Narrow"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6" grpId="0" animBg="1"/>
      <p:bldP spid="37" grpId="0" animBg="1"/>
      <p:bldP spid="4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93538" name="Picture 2" descr="34 Roma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938" y="827088"/>
            <a:ext cx="9380538" cy="5649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3539" name="Text Box 3"/>
          <p:cNvSpPr txBox="1">
            <a:spLocks noChangeArrowheads="1"/>
          </p:cNvSpPr>
          <p:nvPr/>
        </p:nvSpPr>
        <p:spPr bwMode="auto">
          <a:xfrm>
            <a:off x="8578850" y="0"/>
            <a:ext cx="6413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110</a:t>
            </a:r>
          </a:p>
        </p:txBody>
      </p:sp>
      <p:sp>
        <p:nvSpPr>
          <p:cNvPr id="169988" name="Text Box 4"/>
          <p:cNvSpPr txBox="1">
            <a:spLocks noChangeArrowheads="1"/>
          </p:cNvSpPr>
          <p:nvPr/>
        </p:nvSpPr>
        <p:spPr bwMode="auto">
          <a:xfrm>
            <a:off x="304800" y="334963"/>
            <a:ext cx="4038600" cy="1231900"/>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a:solidFill>
                  <a:schemeClr val="bg2"/>
                </a:solidFill>
                <a:latin typeface="SimHei" charset="0"/>
                <a:ea typeface="SimHei" charset="0"/>
                <a:cs typeface="SimHei" charset="0"/>
              </a:rPr>
              <a:t>写作地点</a:t>
            </a:r>
            <a:endParaRPr lang="zh-CN" altLang="en-US" sz="4000" b="1">
              <a:solidFill>
                <a:schemeClr val="bg2"/>
              </a:solidFill>
              <a:latin typeface="SimHei" charset="0"/>
              <a:ea typeface="SimHei" charset="0"/>
              <a:cs typeface="SimHei" charset="0"/>
            </a:endParaRPr>
          </a:p>
          <a:p>
            <a:pPr algn="ctr" eaLnBrk="1" hangingPunct="1"/>
            <a:r>
              <a:rPr lang="zh-CN" altLang="en-US" sz="3400" b="1">
                <a:solidFill>
                  <a:schemeClr val="bg2"/>
                </a:solidFill>
                <a:latin typeface="SimHei" charset="0"/>
                <a:ea typeface="SimHei" charset="0"/>
                <a:cs typeface="SimHei" charset="0"/>
              </a:rPr>
              <a:t>约翰写于以弗所</a:t>
            </a:r>
            <a:r>
              <a:rPr lang="zh-CN" altLang="en-US" sz="3200" b="1">
                <a:solidFill>
                  <a:schemeClr val="bg2"/>
                </a:solidFill>
                <a:latin typeface="Times" charset="0"/>
                <a:ea typeface="SimSun" charset="0"/>
                <a:cs typeface="SimSun" charset="0"/>
              </a:rPr>
              <a:t>  </a:t>
            </a:r>
          </a:p>
        </p:txBody>
      </p:sp>
      <p:sp>
        <p:nvSpPr>
          <p:cNvPr id="169989" name="Text Box 5"/>
          <p:cNvSpPr txBox="1">
            <a:spLocks noChangeArrowheads="1"/>
          </p:cNvSpPr>
          <p:nvPr/>
        </p:nvSpPr>
        <p:spPr bwMode="auto">
          <a:xfrm>
            <a:off x="3810000" y="4038600"/>
            <a:ext cx="4267200" cy="2278063"/>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000" b="1" u="sng" dirty="0">
                <a:solidFill>
                  <a:schemeClr val="bg2"/>
                </a:solidFill>
                <a:latin typeface="SimHei" charset="0"/>
                <a:ea typeface="SimHei" charset="0"/>
                <a:cs typeface="SimHei" charset="0"/>
              </a:rPr>
              <a:t>读者</a:t>
            </a:r>
            <a:endParaRPr lang="zh-CN" altLang="en-US" sz="4000" b="1" dirty="0">
              <a:solidFill>
                <a:schemeClr val="bg2"/>
              </a:solidFill>
              <a:latin typeface="SimHei" charset="0"/>
              <a:ea typeface="SimHei" charset="0"/>
              <a:cs typeface="SimHei" charset="0"/>
            </a:endParaRPr>
          </a:p>
          <a:p>
            <a:pPr algn="ctr" eaLnBrk="1" hangingPunct="1"/>
            <a:r>
              <a:rPr lang="zh-CN" altLang="en-US" sz="3400" b="1" dirty="0">
                <a:solidFill>
                  <a:schemeClr val="bg2"/>
                </a:solidFill>
                <a:latin typeface="SimHei" charset="0"/>
                <a:ea typeface="SimHei" charset="0"/>
                <a:cs typeface="SimHei" charset="0"/>
              </a:rPr>
              <a:t>第一批读者很可能是约翰所处的以弗所当地的外邦人</a:t>
            </a:r>
          </a:p>
        </p:txBody>
      </p:sp>
      <p:sp>
        <p:nvSpPr>
          <p:cNvPr id="169990" name="Line 6"/>
          <p:cNvSpPr>
            <a:spLocks noChangeShapeType="1"/>
          </p:cNvSpPr>
          <p:nvPr/>
        </p:nvSpPr>
        <p:spPr bwMode="auto">
          <a:xfrm>
            <a:off x="2286000" y="1981200"/>
            <a:ext cx="3429000" cy="1905000"/>
          </a:xfrm>
          <a:prstGeom prst="line">
            <a:avLst/>
          </a:prstGeom>
          <a:noFill/>
          <a:ln w="50800" cap="sq">
            <a:solidFill>
              <a:schemeClr val="bg1"/>
            </a:solidFill>
            <a:round/>
            <a:headEnd type="none" w="sm" len="sm"/>
            <a:tailEnd type="triangle" w="lg" len="lg"/>
          </a:ln>
          <a:extLst>
            <a:ext uri="{909E8E84-426E-40dd-AFC4-6F175D3DCCD1}">
              <a14:hiddenFill xmlns="" xmlns:a14="http://schemas.microsoft.com/office/drawing/2010/main">
                <a:noFill/>
              </a14:hiddenFill>
            </a:ext>
          </a:extLst>
        </p:spPr>
        <p:txBody>
          <a:bodyPr wrap="none"/>
          <a:lstStyle/>
          <a:p>
            <a:endParaRPr lang="en-US"/>
          </a:p>
        </p:txBody>
      </p:sp>
      <p:sp>
        <p:nvSpPr>
          <p:cNvPr id="9" name="Text Box 7"/>
          <p:cNvSpPr txBox="1">
            <a:spLocks noChangeArrowheads="1"/>
          </p:cNvSpPr>
          <p:nvPr/>
        </p:nvSpPr>
        <p:spPr bwMode="auto">
          <a:xfrm>
            <a:off x="5486400" y="939224"/>
            <a:ext cx="3581400" cy="584776"/>
          </a:xfrm>
          <a:prstGeom prst="rect">
            <a:avLst/>
          </a:prstGeom>
          <a:solidFill>
            <a:srgbClr val="660066"/>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sz="3200" b="1" dirty="0">
                <a:latin typeface="Arial" charset="0"/>
                <a:cs typeface="Arial" charset="0"/>
              </a:rPr>
              <a:t>罗马帝国</a:t>
            </a:r>
            <a:endParaRPr lang="en-US" sz="3200" b="1" dirty="0">
              <a:latin typeface="Arial" charset="0"/>
              <a:cs typeface="Arial" charset="0"/>
            </a:endParaRPr>
          </a:p>
        </p:txBody>
      </p:sp>
      <p:sp>
        <p:nvSpPr>
          <p:cNvPr id="169991" name="Freeform 7"/>
          <p:cNvSpPr>
            <a:spLocks/>
          </p:cNvSpPr>
          <p:nvPr/>
        </p:nvSpPr>
        <p:spPr bwMode="auto">
          <a:xfrm>
            <a:off x="5435600" y="133350"/>
            <a:ext cx="1314450" cy="3640138"/>
          </a:xfrm>
          <a:custGeom>
            <a:avLst/>
            <a:gdLst>
              <a:gd name="T0" fmla="*/ 2147483647 w 828"/>
              <a:gd name="T1" fmla="*/ 2147483647 h 2293"/>
              <a:gd name="T2" fmla="*/ 2147483647 w 828"/>
              <a:gd name="T3" fmla="*/ 2147483647 h 2293"/>
              <a:gd name="T4" fmla="*/ 2147483647 w 828"/>
              <a:gd name="T5" fmla="*/ 2147483647 h 2293"/>
              <a:gd name="T6" fmla="*/ 2147483647 w 828"/>
              <a:gd name="T7" fmla="*/ 2147483647 h 2293"/>
              <a:gd name="T8" fmla="*/ 2147483647 w 828"/>
              <a:gd name="T9" fmla="*/ 2147483647 h 2293"/>
              <a:gd name="T10" fmla="*/ 2147483647 w 828"/>
              <a:gd name="T11" fmla="*/ 2147483647 h 2293"/>
              <a:gd name="T12" fmla="*/ 2147483647 w 828"/>
              <a:gd name="T13" fmla="*/ 2147483647 h 2293"/>
              <a:gd name="T14" fmla="*/ 2147483647 w 828"/>
              <a:gd name="T15" fmla="*/ 2147483647 h 2293"/>
              <a:gd name="T16" fmla="*/ 2147483647 w 828"/>
              <a:gd name="T17" fmla="*/ 2147483647 h 2293"/>
              <a:gd name="T18" fmla="*/ 2147483647 w 828"/>
              <a:gd name="T19" fmla="*/ 2147483647 h 2293"/>
              <a:gd name="T20" fmla="*/ 2147483647 w 828"/>
              <a:gd name="T21" fmla="*/ 2147483647 h 2293"/>
              <a:gd name="T22" fmla="*/ 2147483647 w 828"/>
              <a:gd name="T23" fmla="*/ 2147483647 h 2293"/>
              <a:gd name="T24" fmla="*/ 2147483647 w 828"/>
              <a:gd name="T25" fmla="*/ 2147483647 h 2293"/>
              <a:gd name="T26" fmla="*/ 2147483647 w 828"/>
              <a:gd name="T27" fmla="*/ 2147483647 h 2293"/>
              <a:gd name="T28" fmla="*/ 2147483647 w 828"/>
              <a:gd name="T29" fmla="*/ 2147483647 h 2293"/>
              <a:gd name="T30" fmla="*/ 2147483647 w 828"/>
              <a:gd name="T31" fmla="*/ 2147483647 h 2293"/>
              <a:gd name="T32" fmla="*/ 2147483647 w 828"/>
              <a:gd name="T33" fmla="*/ 2147483647 h 2293"/>
              <a:gd name="T34" fmla="*/ 2147483647 w 828"/>
              <a:gd name="T35" fmla="*/ 2147483647 h 2293"/>
              <a:gd name="T36" fmla="*/ 2147483647 w 828"/>
              <a:gd name="T37" fmla="*/ 2147483647 h 2293"/>
              <a:gd name="T38" fmla="*/ 2147483647 w 828"/>
              <a:gd name="T39" fmla="*/ 2147483647 h 2293"/>
              <a:gd name="T40" fmla="*/ 2147483647 w 828"/>
              <a:gd name="T41" fmla="*/ 2147483647 h 2293"/>
              <a:gd name="T42" fmla="*/ 2147483647 w 828"/>
              <a:gd name="T43" fmla="*/ 2147483647 h 2293"/>
              <a:gd name="T44" fmla="*/ 2147483647 w 828"/>
              <a:gd name="T45" fmla="*/ 2147483647 h 2293"/>
              <a:gd name="T46" fmla="*/ 2147483647 w 828"/>
              <a:gd name="T47" fmla="*/ 2147483647 h 2293"/>
              <a:gd name="T48" fmla="*/ 2147483647 w 828"/>
              <a:gd name="T49" fmla="*/ 2147483647 h 2293"/>
              <a:gd name="T50" fmla="*/ 2147483647 w 828"/>
              <a:gd name="T51" fmla="*/ 0 h 229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28"/>
              <a:gd name="T79" fmla="*/ 0 h 2293"/>
              <a:gd name="T80" fmla="*/ 828 w 828"/>
              <a:gd name="T81" fmla="*/ 2293 h 229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28" h="2293">
                <a:moveTo>
                  <a:pt x="210" y="2293"/>
                </a:moveTo>
                <a:cubicBezTo>
                  <a:pt x="200" y="2262"/>
                  <a:pt x="205" y="2227"/>
                  <a:pt x="189" y="2199"/>
                </a:cubicBezTo>
                <a:cubicBezTo>
                  <a:pt x="186" y="2193"/>
                  <a:pt x="116" y="2180"/>
                  <a:pt x="105" y="2178"/>
                </a:cubicBezTo>
                <a:cubicBezTo>
                  <a:pt x="82" y="2144"/>
                  <a:pt x="55" y="2118"/>
                  <a:pt x="32" y="2084"/>
                </a:cubicBezTo>
                <a:cubicBezTo>
                  <a:pt x="21" y="2047"/>
                  <a:pt x="13" y="1983"/>
                  <a:pt x="53" y="1958"/>
                </a:cubicBezTo>
                <a:cubicBezTo>
                  <a:pt x="72" y="1946"/>
                  <a:pt x="98" y="1949"/>
                  <a:pt x="116" y="1937"/>
                </a:cubicBezTo>
                <a:cubicBezTo>
                  <a:pt x="137" y="1923"/>
                  <a:pt x="179" y="1895"/>
                  <a:pt x="179" y="1895"/>
                </a:cubicBezTo>
                <a:cubicBezTo>
                  <a:pt x="204" y="1822"/>
                  <a:pt x="193" y="1854"/>
                  <a:pt x="210" y="1801"/>
                </a:cubicBezTo>
                <a:cubicBezTo>
                  <a:pt x="202" y="1758"/>
                  <a:pt x="204" y="1715"/>
                  <a:pt x="158" y="1696"/>
                </a:cubicBezTo>
                <a:cubicBezTo>
                  <a:pt x="145" y="1690"/>
                  <a:pt x="130" y="1690"/>
                  <a:pt x="116" y="1686"/>
                </a:cubicBezTo>
                <a:cubicBezTo>
                  <a:pt x="95" y="1680"/>
                  <a:pt x="53" y="1665"/>
                  <a:pt x="53" y="1665"/>
                </a:cubicBezTo>
                <a:cubicBezTo>
                  <a:pt x="32" y="1634"/>
                  <a:pt x="22" y="1602"/>
                  <a:pt x="1" y="1571"/>
                </a:cubicBezTo>
                <a:cubicBezTo>
                  <a:pt x="4" y="1546"/>
                  <a:pt x="0" y="1519"/>
                  <a:pt x="11" y="1497"/>
                </a:cubicBezTo>
                <a:cubicBezTo>
                  <a:pt x="16" y="1487"/>
                  <a:pt x="32" y="1492"/>
                  <a:pt x="42" y="1487"/>
                </a:cubicBezTo>
                <a:cubicBezTo>
                  <a:pt x="87" y="1462"/>
                  <a:pt x="146" y="1425"/>
                  <a:pt x="179" y="1382"/>
                </a:cubicBezTo>
                <a:cubicBezTo>
                  <a:pt x="217" y="1333"/>
                  <a:pt x="249" y="1277"/>
                  <a:pt x="283" y="1225"/>
                </a:cubicBezTo>
                <a:cubicBezTo>
                  <a:pt x="310" y="1184"/>
                  <a:pt x="307" y="1131"/>
                  <a:pt x="336" y="1089"/>
                </a:cubicBezTo>
                <a:cubicBezTo>
                  <a:pt x="344" y="993"/>
                  <a:pt x="342" y="971"/>
                  <a:pt x="388" y="900"/>
                </a:cubicBezTo>
                <a:lnTo>
                  <a:pt x="336" y="733"/>
                </a:lnTo>
                <a:cubicBezTo>
                  <a:pt x="336" y="733"/>
                  <a:pt x="336" y="733"/>
                  <a:pt x="336" y="733"/>
                </a:cubicBezTo>
                <a:cubicBezTo>
                  <a:pt x="329" y="712"/>
                  <a:pt x="315" y="670"/>
                  <a:pt x="315" y="670"/>
                </a:cubicBezTo>
                <a:cubicBezTo>
                  <a:pt x="318" y="632"/>
                  <a:pt x="320" y="593"/>
                  <a:pt x="325" y="555"/>
                </a:cubicBezTo>
                <a:cubicBezTo>
                  <a:pt x="327" y="544"/>
                  <a:pt x="328" y="531"/>
                  <a:pt x="336" y="523"/>
                </a:cubicBezTo>
                <a:cubicBezTo>
                  <a:pt x="402" y="458"/>
                  <a:pt x="543" y="438"/>
                  <a:pt x="629" y="408"/>
                </a:cubicBezTo>
                <a:cubicBezTo>
                  <a:pt x="683" y="329"/>
                  <a:pt x="672" y="238"/>
                  <a:pt x="713" y="157"/>
                </a:cubicBezTo>
                <a:cubicBezTo>
                  <a:pt x="742" y="100"/>
                  <a:pt x="783" y="45"/>
                  <a:pt x="828" y="0"/>
                </a:cubicBezTo>
              </a:path>
            </a:pathLst>
          </a:custGeom>
          <a:noFill/>
          <a:ln w="57150" cap="sq">
            <a:solidFill>
              <a:schemeClr val="bg1"/>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US"/>
          </a:p>
        </p:txBody>
      </p:sp>
      <p:sp>
        <p:nvSpPr>
          <p:cNvPr id="169992" name="Freeform 8"/>
          <p:cNvSpPr>
            <a:spLocks/>
          </p:cNvSpPr>
          <p:nvPr/>
        </p:nvSpPr>
        <p:spPr bwMode="auto">
          <a:xfrm>
            <a:off x="5802313" y="133350"/>
            <a:ext cx="1541462" cy="3590925"/>
          </a:xfrm>
          <a:custGeom>
            <a:avLst/>
            <a:gdLst>
              <a:gd name="T0" fmla="*/ 2147483647 w 971"/>
              <a:gd name="T1" fmla="*/ 0 h 2262"/>
              <a:gd name="T2" fmla="*/ 2147483647 w 971"/>
              <a:gd name="T3" fmla="*/ 2147483647 h 2262"/>
              <a:gd name="T4" fmla="*/ 2147483647 w 971"/>
              <a:gd name="T5" fmla="*/ 2147483647 h 2262"/>
              <a:gd name="T6" fmla="*/ 2147483647 w 971"/>
              <a:gd name="T7" fmla="*/ 2147483647 h 2262"/>
              <a:gd name="T8" fmla="*/ 2147483647 w 971"/>
              <a:gd name="T9" fmla="*/ 2147483647 h 2262"/>
              <a:gd name="T10" fmla="*/ 2147483647 w 971"/>
              <a:gd name="T11" fmla="*/ 2147483647 h 2262"/>
              <a:gd name="T12" fmla="*/ 2147483647 w 971"/>
              <a:gd name="T13" fmla="*/ 2147483647 h 2262"/>
              <a:gd name="T14" fmla="*/ 2147483647 w 971"/>
              <a:gd name="T15" fmla="*/ 2147483647 h 2262"/>
              <a:gd name="T16" fmla="*/ 2147483647 w 971"/>
              <a:gd name="T17" fmla="*/ 2147483647 h 2262"/>
              <a:gd name="T18" fmla="*/ 2147483647 w 971"/>
              <a:gd name="T19" fmla="*/ 2147483647 h 2262"/>
              <a:gd name="T20" fmla="*/ 2147483647 w 971"/>
              <a:gd name="T21" fmla="*/ 2147483647 h 2262"/>
              <a:gd name="T22" fmla="*/ 2147483647 w 971"/>
              <a:gd name="T23" fmla="*/ 2147483647 h 2262"/>
              <a:gd name="T24" fmla="*/ 2147483647 w 971"/>
              <a:gd name="T25" fmla="*/ 2147483647 h 2262"/>
              <a:gd name="T26" fmla="*/ 2147483647 w 971"/>
              <a:gd name="T27" fmla="*/ 2147483647 h 2262"/>
              <a:gd name="T28" fmla="*/ 2147483647 w 971"/>
              <a:gd name="T29" fmla="*/ 2147483647 h 2262"/>
              <a:gd name="T30" fmla="*/ 2147483647 w 971"/>
              <a:gd name="T31" fmla="*/ 2147483647 h 2262"/>
              <a:gd name="T32" fmla="*/ 2147483647 w 971"/>
              <a:gd name="T33" fmla="*/ 2147483647 h 2262"/>
              <a:gd name="T34" fmla="*/ 2147483647 w 971"/>
              <a:gd name="T35" fmla="*/ 2147483647 h 2262"/>
              <a:gd name="T36" fmla="*/ 2147483647 w 971"/>
              <a:gd name="T37" fmla="*/ 2147483647 h 2262"/>
              <a:gd name="T38" fmla="*/ 2147483647 w 971"/>
              <a:gd name="T39" fmla="*/ 2147483647 h 2262"/>
              <a:gd name="T40" fmla="*/ 2147483647 w 971"/>
              <a:gd name="T41" fmla="*/ 2147483647 h 2262"/>
              <a:gd name="T42" fmla="*/ 2147483647 w 971"/>
              <a:gd name="T43" fmla="*/ 2147483647 h 2262"/>
              <a:gd name="T44" fmla="*/ 2147483647 w 971"/>
              <a:gd name="T45" fmla="*/ 2147483647 h 2262"/>
              <a:gd name="T46" fmla="*/ 0 w 971"/>
              <a:gd name="T47" fmla="*/ 2147483647 h 226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71"/>
              <a:gd name="T73" fmla="*/ 0 h 2262"/>
              <a:gd name="T74" fmla="*/ 971 w 971"/>
              <a:gd name="T75" fmla="*/ 2262 h 226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71" h="2262">
                <a:moveTo>
                  <a:pt x="597" y="0"/>
                </a:moveTo>
                <a:cubicBezTo>
                  <a:pt x="631" y="23"/>
                  <a:pt x="657" y="50"/>
                  <a:pt x="691" y="73"/>
                </a:cubicBezTo>
                <a:cubicBezTo>
                  <a:pt x="730" y="132"/>
                  <a:pt x="735" y="160"/>
                  <a:pt x="712" y="241"/>
                </a:cubicBezTo>
                <a:cubicBezTo>
                  <a:pt x="704" y="271"/>
                  <a:pt x="670" y="324"/>
                  <a:pt x="670" y="324"/>
                </a:cubicBezTo>
                <a:cubicBezTo>
                  <a:pt x="646" y="419"/>
                  <a:pt x="658" y="380"/>
                  <a:pt x="639" y="440"/>
                </a:cubicBezTo>
                <a:cubicBezTo>
                  <a:pt x="648" y="514"/>
                  <a:pt x="641" y="542"/>
                  <a:pt x="712" y="565"/>
                </a:cubicBezTo>
                <a:cubicBezTo>
                  <a:pt x="778" y="608"/>
                  <a:pt x="857" y="617"/>
                  <a:pt x="922" y="660"/>
                </a:cubicBezTo>
                <a:cubicBezTo>
                  <a:pt x="947" y="733"/>
                  <a:pt x="936" y="701"/>
                  <a:pt x="953" y="754"/>
                </a:cubicBezTo>
                <a:cubicBezTo>
                  <a:pt x="951" y="800"/>
                  <a:pt x="971" y="988"/>
                  <a:pt x="911" y="1037"/>
                </a:cubicBezTo>
                <a:cubicBezTo>
                  <a:pt x="891" y="1053"/>
                  <a:pt x="813" y="1078"/>
                  <a:pt x="785" y="1089"/>
                </a:cubicBezTo>
                <a:cubicBezTo>
                  <a:pt x="765" y="1097"/>
                  <a:pt x="723" y="1110"/>
                  <a:pt x="723" y="1110"/>
                </a:cubicBezTo>
                <a:cubicBezTo>
                  <a:pt x="716" y="1120"/>
                  <a:pt x="712" y="1133"/>
                  <a:pt x="702" y="1141"/>
                </a:cubicBezTo>
                <a:cubicBezTo>
                  <a:pt x="693" y="1148"/>
                  <a:pt x="678" y="1144"/>
                  <a:pt x="670" y="1152"/>
                </a:cubicBezTo>
                <a:cubicBezTo>
                  <a:pt x="652" y="1170"/>
                  <a:pt x="628" y="1215"/>
                  <a:pt x="628" y="1215"/>
                </a:cubicBezTo>
                <a:cubicBezTo>
                  <a:pt x="621" y="1236"/>
                  <a:pt x="608" y="1255"/>
                  <a:pt x="607" y="1277"/>
                </a:cubicBezTo>
                <a:cubicBezTo>
                  <a:pt x="601" y="1440"/>
                  <a:pt x="659" y="1535"/>
                  <a:pt x="513" y="1581"/>
                </a:cubicBezTo>
                <a:cubicBezTo>
                  <a:pt x="459" y="1618"/>
                  <a:pt x="397" y="1635"/>
                  <a:pt x="335" y="1654"/>
                </a:cubicBezTo>
                <a:cubicBezTo>
                  <a:pt x="332" y="1665"/>
                  <a:pt x="326" y="1675"/>
                  <a:pt x="325" y="1686"/>
                </a:cubicBezTo>
                <a:cubicBezTo>
                  <a:pt x="319" y="1759"/>
                  <a:pt x="334" y="1835"/>
                  <a:pt x="314" y="1906"/>
                </a:cubicBezTo>
                <a:cubicBezTo>
                  <a:pt x="307" y="1930"/>
                  <a:pt x="272" y="1934"/>
                  <a:pt x="251" y="1948"/>
                </a:cubicBezTo>
                <a:cubicBezTo>
                  <a:pt x="209" y="1976"/>
                  <a:pt x="163" y="1995"/>
                  <a:pt x="115" y="2011"/>
                </a:cubicBezTo>
                <a:cubicBezTo>
                  <a:pt x="108" y="2025"/>
                  <a:pt x="102" y="2039"/>
                  <a:pt x="94" y="2052"/>
                </a:cubicBezTo>
                <a:cubicBezTo>
                  <a:pt x="81" y="2074"/>
                  <a:pt x="52" y="2115"/>
                  <a:pt x="52" y="2115"/>
                </a:cubicBezTo>
                <a:cubicBezTo>
                  <a:pt x="36" y="2168"/>
                  <a:pt x="40" y="2222"/>
                  <a:pt x="0" y="2262"/>
                </a:cubicBezTo>
              </a:path>
            </a:pathLst>
          </a:custGeom>
          <a:noFill/>
          <a:ln w="57150" cap="sq">
            <a:solidFill>
              <a:schemeClr val="bg1"/>
            </a:solidFill>
            <a:round/>
            <a:headEnd type="none" w="sm" len="sm"/>
            <a:tailEnd type="triangle" w="med" len="med"/>
          </a:ln>
          <a:extLst>
            <a:ext uri="{909E8E84-426E-40dd-AFC4-6F175D3DCCD1}">
              <a14:hiddenFill xmlns="" xmlns:a14="http://schemas.microsoft.com/office/drawing/2010/main">
                <a:solidFill>
                  <a:srgbClr val="FFFFFF"/>
                </a:solidFill>
              </a14:hiddenFill>
            </a:ext>
          </a:extLst>
        </p:spPr>
        <p:txBody>
          <a:bodyPr wrap="none"/>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9988"/>
                                        </p:tgtEl>
                                        <p:attrNameLst>
                                          <p:attrName>style.visibility</p:attrName>
                                        </p:attrNameLst>
                                      </p:cBhvr>
                                      <p:to>
                                        <p:strVal val="visible"/>
                                      </p:to>
                                    </p:set>
                                    <p:anim calcmode="lin" valueType="num">
                                      <p:cBhvr additive="base">
                                        <p:cTn id="7" dur="500" fill="hold"/>
                                        <p:tgtEl>
                                          <p:spTgt spid="169988"/>
                                        </p:tgtEl>
                                        <p:attrNameLst>
                                          <p:attrName>ppt_x</p:attrName>
                                        </p:attrNameLst>
                                      </p:cBhvr>
                                      <p:tavLst>
                                        <p:tav tm="0">
                                          <p:val>
                                            <p:strVal val="0-#ppt_w/2"/>
                                          </p:val>
                                        </p:tav>
                                        <p:tav tm="100000">
                                          <p:val>
                                            <p:strVal val="#ppt_x"/>
                                          </p:val>
                                        </p:tav>
                                      </p:tavLst>
                                    </p:anim>
                                    <p:anim calcmode="lin" valueType="num">
                                      <p:cBhvr additive="base">
                                        <p:cTn id="8" dur="500" fill="hold"/>
                                        <p:tgtEl>
                                          <p:spTgt spid="16998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69990"/>
                                        </p:tgtEl>
                                        <p:attrNameLst>
                                          <p:attrName>style.visibility</p:attrName>
                                        </p:attrNameLst>
                                      </p:cBhvr>
                                      <p:to>
                                        <p:strVal val="visible"/>
                                      </p:to>
                                    </p:set>
                                    <p:anim calcmode="lin" valueType="num">
                                      <p:cBhvr>
                                        <p:cTn id="13" dur="500" fill="hold"/>
                                        <p:tgtEl>
                                          <p:spTgt spid="169990"/>
                                        </p:tgtEl>
                                        <p:attrNameLst>
                                          <p:attrName>ppt_w</p:attrName>
                                        </p:attrNameLst>
                                      </p:cBhvr>
                                      <p:tavLst>
                                        <p:tav tm="0">
                                          <p:val>
                                            <p:fltVal val="0"/>
                                          </p:val>
                                        </p:tav>
                                        <p:tav tm="100000">
                                          <p:val>
                                            <p:strVal val="#ppt_w"/>
                                          </p:val>
                                        </p:tav>
                                      </p:tavLst>
                                    </p:anim>
                                    <p:anim calcmode="lin" valueType="num">
                                      <p:cBhvr>
                                        <p:cTn id="14" dur="500" fill="hold"/>
                                        <p:tgtEl>
                                          <p:spTgt spid="16999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9991"/>
                                        </p:tgtEl>
                                        <p:attrNameLst>
                                          <p:attrName>style.visibility</p:attrName>
                                        </p:attrNameLst>
                                      </p:cBhvr>
                                      <p:to>
                                        <p:strVal val="visible"/>
                                      </p:to>
                                    </p:set>
                                    <p:animEffect transition="in" filter="wipe(down)">
                                      <p:cBhvr>
                                        <p:cTn id="19" dur="3000"/>
                                        <p:tgtEl>
                                          <p:spTgt spid="169991"/>
                                        </p:tgtEl>
                                      </p:cBhvr>
                                    </p:animEffect>
                                  </p:childTnLst>
                                </p:cTn>
                              </p:par>
                            </p:childTnLst>
                          </p:cTn>
                        </p:par>
                        <p:par>
                          <p:cTn id="20" fill="hold" nodeType="afterGroup">
                            <p:stCondLst>
                              <p:cond delay="3000"/>
                            </p:stCondLst>
                            <p:childTnLst>
                              <p:par>
                                <p:cTn id="21" presetID="22" presetClass="entr" presetSubtype="1" fill="hold" grpId="0" nodeType="afterEffect">
                                  <p:stCondLst>
                                    <p:cond delay="0"/>
                                  </p:stCondLst>
                                  <p:childTnLst>
                                    <p:set>
                                      <p:cBhvr>
                                        <p:cTn id="22" dur="1" fill="hold">
                                          <p:stCondLst>
                                            <p:cond delay="0"/>
                                          </p:stCondLst>
                                        </p:cTn>
                                        <p:tgtEl>
                                          <p:spTgt spid="169992"/>
                                        </p:tgtEl>
                                        <p:attrNameLst>
                                          <p:attrName>style.visibility</p:attrName>
                                        </p:attrNameLst>
                                      </p:cBhvr>
                                      <p:to>
                                        <p:strVal val="visible"/>
                                      </p:to>
                                    </p:set>
                                    <p:animEffect transition="in" filter="wipe(up)">
                                      <p:cBhvr>
                                        <p:cTn id="23" dur="3000"/>
                                        <p:tgtEl>
                                          <p:spTgt spid="16999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69989"/>
                                        </p:tgtEl>
                                        <p:attrNameLst>
                                          <p:attrName>style.visibility</p:attrName>
                                        </p:attrNameLst>
                                      </p:cBhvr>
                                      <p:to>
                                        <p:strVal val="visible"/>
                                      </p:to>
                                    </p:set>
                                    <p:anim calcmode="lin" valueType="num">
                                      <p:cBhvr additive="base">
                                        <p:cTn id="28" dur="500" fill="hold"/>
                                        <p:tgtEl>
                                          <p:spTgt spid="169989"/>
                                        </p:tgtEl>
                                        <p:attrNameLst>
                                          <p:attrName>ppt_x</p:attrName>
                                        </p:attrNameLst>
                                      </p:cBhvr>
                                      <p:tavLst>
                                        <p:tav tm="0">
                                          <p:val>
                                            <p:strVal val="0-#ppt_w/2"/>
                                          </p:val>
                                        </p:tav>
                                        <p:tav tm="100000">
                                          <p:val>
                                            <p:strVal val="#ppt_x"/>
                                          </p:val>
                                        </p:tav>
                                      </p:tavLst>
                                    </p:anim>
                                    <p:anim calcmode="lin" valueType="num">
                                      <p:cBhvr additive="base">
                                        <p:cTn id="29"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8" grpId="0" animBg="1" autoUpdateAnimBg="0"/>
      <p:bldP spid="169989" grpId="0" animBg="1" autoUpdateAnimBg="0"/>
      <p:bldP spid="169990" grpId="0" animBg="1"/>
      <p:bldP spid="169991" grpId="0" animBg="1"/>
      <p:bldP spid="16999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3" name="Picture 3" descr="health-safety-sign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075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3124200" y="4419600"/>
            <a:ext cx="6019800" cy="914400"/>
          </a:xfrm>
          <a:solidFill>
            <a:srgbClr val="000090"/>
          </a:solidFill>
        </p:spPr>
        <p:txBody>
          <a:bodyPr/>
          <a:lstStyle/>
          <a:p>
            <a:pPr>
              <a:defRPr/>
            </a:pPr>
            <a:r>
              <a:rPr lang="zh-TW" altLang="en-US" dirty="0"/>
              <a:t>标记</a:t>
            </a:r>
            <a:r>
              <a:rPr lang="zh-CN" altLang="en-US" dirty="0"/>
              <a:t>是对生命至关重要</a:t>
            </a:r>
            <a:endParaRPr lang="en-US" dirty="0">
              <a:latin typeface="Arial" charset="0"/>
              <a:ea typeface="ＭＳ Ｐゴシック" charset="0"/>
              <a:cs typeface="MS PGothic"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90800" y="0"/>
            <a:ext cx="2057400" cy="2438400"/>
          </a:xfrm>
          <a:effectLst>
            <a:outerShdw blurRad="63500" dist="107763" dir="13500000" algn="ctr" rotWithShape="0">
              <a:srgbClr val="000000">
                <a:alpha val="74997"/>
              </a:srgbClr>
            </a:outerShdw>
          </a:effectLst>
        </p:spPr>
        <p:txBody>
          <a:bodyPr/>
          <a:lstStyle/>
          <a:p>
            <a:pPr eaLnBrk="1" hangingPunct="1">
              <a:defRPr/>
            </a:pPr>
            <a:r>
              <a:rPr lang="en-US" altLang="zh-CN" b="1" dirty="0">
                <a:latin typeface="SimHei" charset="0"/>
                <a:ea typeface="SimHei" charset="0"/>
                <a:cs typeface="SimHei" charset="0"/>
              </a:rPr>
              <a:t>神</a:t>
            </a:r>
            <a:r>
              <a:rPr lang="zh-CN" altLang="en-US" b="1" dirty="0">
                <a:latin typeface="SimHei" charset="0"/>
                <a:ea typeface="SimHei" charset="0"/>
                <a:cs typeface="SimHei" charset="0"/>
              </a:rPr>
              <a:t>的爱</a:t>
            </a:r>
            <a:endParaRPr lang="en-US" dirty="0">
              <a:latin typeface="Arial" charset="0"/>
              <a:ea typeface="ＭＳ Ｐゴシック" charset="0"/>
              <a:cs typeface="ＭＳ Ｐゴシック" charset="0"/>
            </a:endParaRPr>
          </a:p>
        </p:txBody>
      </p:sp>
      <p:pic>
        <p:nvPicPr>
          <p:cNvPr id="76804" name="Picture 4" descr="jesushealsblind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86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05" name="Picture 5" descr="jesushealslamem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3" name="Rectangle 3"/>
          <p:cNvSpPr>
            <a:spLocks noChangeArrowheads="1"/>
          </p:cNvSpPr>
          <p:nvPr/>
        </p:nvSpPr>
        <p:spPr bwMode="auto">
          <a:xfrm>
            <a:off x="2514600" y="2286000"/>
            <a:ext cx="2057400" cy="3581400"/>
          </a:xfrm>
          <a:prstGeom prst="rect">
            <a:avLst/>
          </a:prstGeom>
          <a:noFill/>
          <a:ln w="9525">
            <a:noFill/>
            <a:miter lim="800000"/>
            <a:headEnd/>
            <a:tailEnd/>
          </a:ln>
          <a:effectLst>
            <a:outerShdw blurRad="63500" dist="89803" dir="18900000" algn="ctr" rotWithShape="0">
              <a:srgbClr val="000000">
                <a:alpha val="74997"/>
              </a:srgbClr>
            </a:outerShdw>
          </a:effectLst>
        </p:spPr>
        <p:txBody>
          <a:bodyPr/>
          <a:lstStyle/>
          <a:p>
            <a:pPr marL="342900" indent="-342900" algn="ctr">
              <a:spcBef>
                <a:spcPct val="20000"/>
              </a:spcBef>
              <a:buClr>
                <a:srgbClr val="86D1EC"/>
              </a:buClr>
              <a:buSzPct val="90000"/>
              <a:buBlip>
                <a:blip r:embed="rId5"/>
              </a:buBlip>
              <a:defRPr/>
            </a:pPr>
            <a:r>
              <a:rPr lang="en-US" altLang="zh-CN" sz="3200" b="1" dirty="0">
                <a:latin typeface="SimHei" charset="0"/>
                <a:ea typeface="SimHei" charset="0"/>
                <a:cs typeface="SimHei" charset="0"/>
              </a:rPr>
              <a:t>以</a:t>
            </a:r>
            <a:r>
              <a:rPr lang="zh-CN" altLang="en-US" sz="3200" b="1" dirty="0">
                <a:latin typeface="SimHei" charset="0"/>
                <a:ea typeface="SimHei" charset="0"/>
                <a:cs typeface="SimHei" charset="0"/>
              </a:rPr>
              <a:t>神迹显明</a:t>
            </a:r>
          </a:p>
        </p:txBody>
      </p:sp>
    </p:spTree>
    <p:extLst>
      <p:ext uri="{BB962C8B-B14F-4D97-AF65-F5344CB8AC3E}">
        <p14:creationId xmlns:p14="http://schemas.microsoft.com/office/powerpoint/2010/main" val="16537475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fade">
                                      <p:cBhvr>
                                        <p:cTn id="7" dur="500"/>
                                        <p:tgtEl>
                                          <p:spTgt spid="76804"/>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76805"/>
                                        </p:tgtEl>
                                        <p:attrNameLst>
                                          <p:attrName>style.visibility</p:attrName>
                                        </p:attrNameLst>
                                      </p:cBhvr>
                                      <p:to>
                                        <p:strVal val="visible"/>
                                      </p:to>
                                    </p:set>
                                    <p:animEffect transition="in" filter="fade">
                                      <p:cBhvr>
                                        <p:cTn id="11" dur="500"/>
                                        <p:tgtEl>
                                          <p:spTgt spid="7680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6803">
                                            <p:txEl>
                                              <p:pRg st="0" end="0"/>
                                            </p:txEl>
                                          </p:spTgt>
                                        </p:tgtEl>
                                        <p:attrNameLst>
                                          <p:attrName>style.visibility</p:attrName>
                                        </p:attrNameLst>
                                      </p:cBhvr>
                                      <p:to>
                                        <p:strVal val="visible"/>
                                      </p:to>
                                    </p:set>
                                    <p:animEffect transition="in" filter="fade">
                                      <p:cBhvr>
                                        <p:cTn id="15" dur="500"/>
                                        <p:tgtEl>
                                          <p:spTgt spid="768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autoUpdateAnimBg="0"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8" descr="signs.jpg"/>
          <p:cNvPicPr>
            <a:picLocks noChangeAspect="1"/>
          </p:cNvPicPr>
          <p:nvPr/>
        </p:nvPicPr>
        <p:blipFill>
          <a:blip r:embed="rId3">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18" descr="black cros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2755" name="Text Box 3"/>
          <p:cNvSpPr txBox="1">
            <a:spLocks noChangeArrowheads="1"/>
          </p:cNvSpPr>
          <p:nvPr/>
        </p:nvSpPr>
        <p:spPr bwMode="auto">
          <a:xfrm>
            <a:off x="8458200" y="0"/>
            <a:ext cx="6635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2"/>
                </a:solidFill>
                <a:latin typeface="Arial" charset="0"/>
                <a:cs typeface="Arial" charset="0"/>
              </a:rPr>
              <a:t>111</a:t>
            </a:r>
          </a:p>
        </p:txBody>
      </p:sp>
      <p:sp>
        <p:nvSpPr>
          <p:cNvPr id="4" name="Title 3"/>
          <p:cNvSpPr>
            <a:spLocks noGrp="1"/>
          </p:cNvSpPr>
          <p:nvPr>
            <p:ph type="title" idx="4294967295"/>
          </p:nvPr>
        </p:nvSpPr>
        <p:spPr>
          <a:xfrm>
            <a:off x="685800" y="0"/>
            <a:ext cx="7772400" cy="838200"/>
          </a:xfrm>
        </p:spPr>
        <p:txBody>
          <a:bodyPr/>
          <a:lstStyle/>
          <a:p>
            <a:pPr>
              <a:defRPr/>
            </a:pPr>
            <a:r>
              <a:rPr lang="zh-CN" altLang="en-US" b="1">
                <a:solidFill>
                  <a:schemeClr val="bg2"/>
                </a:solidFill>
                <a:effectLst/>
                <a:latin typeface="SimHei" charset="0"/>
                <a:ea typeface="SimHei" charset="0"/>
                <a:cs typeface="SimHei" charset="0"/>
              </a:rPr>
              <a:t>约翰记载的神迹</a:t>
            </a:r>
            <a:endParaRPr lang="en-US" b="1">
              <a:solidFill>
                <a:schemeClr val="bg2"/>
              </a:solidFill>
              <a:effectLst>
                <a:outerShdw blurRad="38100" dist="38100" dir="2700000" algn="tl">
                  <a:srgbClr val="FFFFFF"/>
                </a:outerShdw>
              </a:effectLst>
              <a:latin typeface="Arial" charset="0"/>
              <a:ea typeface="ＭＳ Ｐゴシック" charset="0"/>
              <a:cs typeface="Arial" charset="0"/>
            </a:endParaRPr>
          </a:p>
        </p:txBody>
      </p:sp>
      <p:sp>
        <p:nvSpPr>
          <p:cNvPr id="202757" name="TextBox 5"/>
          <p:cNvSpPr txBox="1">
            <a:spLocks noChangeArrowheads="1"/>
          </p:cNvSpPr>
          <p:nvPr/>
        </p:nvSpPr>
        <p:spPr bwMode="auto">
          <a:xfrm>
            <a:off x="0" y="685800"/>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约翰福音独有的神迹</a:t>
            </a:r>
            <a:r>
              <a:rPr lang="en-US" altLang="zh-CN" b="1">
                <a:solidFill>
                  <a:schemeClr val="bg2"/>
                </a:solidFill>
                <a:latin typeface="SimHei" charset="0"/>
                <a:ea typeface="SimHei" charset="0"/>
                <a:cs typeface="SimHei" charset="0"/>
              </a:rPr>
              <a:t>-</a:t>
            </a:r>
            <a:r>
              <a:rPr lang="zh-CN" altLang="en-US" b="1">
                <a:solidFill>
                  <a:schemeClr val="bg2"/>
                </a:solidFill>
                <a:latin typeface="SimHei" charset="0"/>
                <a:ea typeface="SimHei" charset="0"/>
                <a:cs typeface="SimHei" charset="0"/>
              </a:rPr>
              <a:t>黄色方格内 </a:t>
            </a:r>
            <a:r>
              <a:rPr lang="en-US" altLang="ja-JP" b="1">
                <a:solidFill>
                  <a:schemeClr val="bg1"/>
                </a:solidFill>
                <a:latin typeface="SimHei" charset="0"/>
                <a:cs typeface="Arial" charset="0"/>
              </a:rPr>
              <a:t>(</a:t>
            </a:r>
            <a:r>
              <a:rPr lang="zh-CN" altLang="en-US" b="1">
                <a:solidFill>
                  <a:schemeClr val="bg1"/>
                </a:solidFill>
                <a:latin typeface="SimHei" charset="0"/>
                <a:ea typeface="SimHei" charset="0"/>
                <a:cs typeface="SimHei" charset="0"/>
              </a:rPr>
              <a:t>九个神迹中的六个</a:t>
            </a:r>
            <a:r>
              <a:rPr lang="en-US" altLang="ja-JP" b="1">
                <a:solidFill>
                  <a:schemeClr val="bg1"/>
                </a:solidFill>
                <a:latin typeface="SimHei" charset="0"/>
                <a:cs typeface="Arial" charset="0"/>
              </a:rPr>
              <a:t>)</a:t>
            </a:r>
            <a:endParaRPr lang="en-US" b="1">
              <a:solidFill>
                <a:schemeClr val="bg2"/>
              </a:solidFill>
              <a:latin typeface="Arial" charset="0"/>
              <a:cs typeface="Arial" charset="0"/>
            </a:endParaRPr>
          </a:p>
        </p:txBody>
      </p:sp>
      <p:sp>
        <p:nvSpPr>
          <p:cNvPr id="9" name="Diamond 8"/>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变水为酒</a:t>
            </a:r>
            <a:br>
              <a:rPr lang="en-US" altLang="ja-JP" b="1">
                <a:solidFill>
                  <a:schemeClr val="bg2"/>
                </a:solidFill>
                <a:latin typeface="TEXT" charset="0"/>
              </a:rPr>
            </a:br>
            <a:r>
              <a:rPr lang="en-US" altLang="ja-JP" b="1">
                <a:solidFill>
                  <a:schemeClr val="bg2"/>
                </a:solidFill>
                <a:latin typeface="TEXT" charset="0"/>
              </a:rPr>
              <a:t>2:1-11</a:t>
            </a:r>
            <a:endParaRPr lang="en-US" b="1">
              <a:solidFill>
                <a:schemeClr val="bg2"/>
              </a:solidFill>
              <a:latin typeface="TEXT" charset="0"/>
            </a:endParaRPr>
          </a:p>
        </p:txBody>
      </p:sp>
      <p:sp>
        <p:nvSpPr>
          <p:cNvPr id="10" name="Diamond 9"/>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医治大臣</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的儿子</a:t>
            </a:r>
            <a:br>
              <a:rPr lang="en-US" altLang="ja-JP" b="1">
                <a:solidFill>
                  <a:schemeClr val="bg2"/>
                </a:solidFill>
                <a:latin typeface="TEXT" charset="0"/>
              </a:rPr>
            </a:br>
            <a:r>
              <a:rPr lang="en-US" altLang="ja-JP" b="1">
                <a:solidFill>
                  <a:schemeClr val="bg2"/>
                </a:solidFill>
                <a:latin typeface="TEXT" charset="0"/>
              </a:rPr>
              <a:t>4:46-54</a:t>
            </a:r>
            <a:endParaRPr lang="en-US" b="1">
              <a:solidFill>
                <a:schemeClr val="bg2"/>
              </a:solidFill>
              <a:latin typeface="TEXT" charset="0"/>
            </a:endParaRPr>
          </a:p>
        </p:txBody>
      </p:sp>
      <p:sp>
        <p:nvSpPr>
          <p:cNvPr id="11" name="Diamond 10"/>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a:t>
            </a:r>
            <a:r>
              <a:rPr lang="en-US" altLang="zh-CN" b="1">
                <a:solidFill>
                  <a:schemeClr val="bg2"/>
                </a:solidFill>
                <a:latin typeface="SimHei" charset="0"/>
                <a:ea typeface="SimHei" charset="0"/>
                <a:cs typeface="SimHei" charset="0"/>
              </a:rPr>
              <a:t>38</a:t>
            </a:r>
            <a:r>
              <a:rPr lang="zh-CN" altLang="en-US" b="1">
                <a:solidFill>
                  <a:schemeClr val="bg2"/>
                </a:solidFill>
                <a:latin typeface="SimHei" charset="0"/>
                <a:ea typeface="SimHei" charset="0"/>
                <a:cs typeface="SimHei" charset="0"/>
              </a:rPr>
              <a:t>年的</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中风病患</a:t>
            </a:r>
            <a:br>
              <a:rPr lang="en-US" altLang="ja-JP" b="1">
                <a:solidFill>
                  <a:schemeClr val="bg2"/>
                </a:solidFill>
                <a:latin typeface="TEXT" charset="0"/>
              </a:rPr>
            </a:br>
            <a:r>
              <a:rPr lang="en-US" altLang="ja-JP" b="1">
                <a:solidFill>
                  <a:schemeClr val="bg2"/>
                </a:solidFill>
                <a:latin typeface="TEXT" charset="0"/>
              </a:rPr>
              <a:t>5:1-18</a:t>
            </a:r>
            <a:endParaRPr lang="en-US" b="1">
              <a:solidFill>
                <a:schemeClr val="bg2"/>
              </a:solidFill>
              <a:latin typeface="TEXT" charset="0"/>
            </a:endParaRPr>
          </a:p>
        </p:txBody>
      </p:sp>
      <p:sp>
        <p:nvSpPr>
          <p:cNvPr id="12" name="Diamond 11"/>
          <p:cNvSpPr/>
          <p:nvPr/>
        </p:nvSpPr>
        <p:spPr bwMode="auto">
          <a:xfrm>
            <a:off x="-3048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dirty="0">
                <a:latin typeface="SimHei" charset="0"/>
                <a:ea typeface="SimHei" charset="0"/>
                <a:cs typeface="SimHei" charset="0"/>
              </a:rPr>
              <a:t>喂饱</a:t>
            </a:r>
            <a:r>
              <a:rPr lang="en-US" altLang="zh-CN" b="1" dirty="0">
                <a:latin typeface="SimHei" charset="0"/>
                <a:ea typeface="SimHei" charset="0"/>
                <a:cs typeface="SimHei" charset="0"/>
              </a:rPr>
              <a:t>5000</a:t>
            </a:r>
            <a:r>
              <a:rPr lang="zh-CN" altLang="en-US" b="1" dirty="0">
                <a:latin typeface="SimHei" charset="0"/>
                <a:ea typeface="SimHei" charset="0"/>
                <a:cs typeface="SimHei" charset="0"/>
              </a:rPr>
              <a:t>人</a:t>
            </a:r>
            <a:br>
              <a:rPr lang="en-US" altLang="ja-JP" b="1" dirty="0">
                <a:latin typeface="TEXT" charset="0"/>
                <a:cs typeface="TEXT" charset="0"/>
              </a:rPr>
            </a:br>
            <a:r>
              <a:rPr lang="en-US" altLang="ja-JP" b="1" dirty="0">
                <a:latin typeface="TEXT" charset="0"/>
                <a:cs typeface="TEXT" charset="0"/>
              </a:rPr>
              <a:t>6:1-15</a:t>
            </a:r>
            <a:endParaRPr lang="en-US" b="1" dirty="0">
              <a:latin typeface="TEXT" charset="0"/>
              <a:cs typeface="TEXT" charset="0"/>
            </a:endParaRPr>
          </a:p>
        </p:txBody>
      </p:sp>
      <p:sp>
        <p:nvSpPr>
          <p:cNvPr id="13" name="Diamond 12"/>
          <p:cNvSpPr/>
          <p:nvPr/>
        </p:nvSpPr>
        <p:spPr bwMode="auto">
          <a:xfrm>
            <a:off x="2133600" y="2743200"/>
            <a:ext cx="2743200" cy="2590800"/>
          </a:xfrm>
          <a:prstGeom prst="diamond">
            <a:avLst/>
          </a:prstGeom>
          <a:solidFill>
            <a:srgbClr val="000099"/>
          </a:solidFill>
          <a:ln w="57150" cap="sq" cmpd="sng" algn="ctr">
            <a:solidFill>
              <a:schemeClr val="bg2"/>
            </a:solidFill>
            <a:prstDash val="solid"/>
            <a:round/>
            <a:headEnd type="none" w="sm" len="sm"/>
            <a:tailEnd type="none" w="sm" len="sm"/>
          </a:ln>
          <a:effectLst/>
        </p:spPr>
        <p:txBody>
          <a:bodyPr wrap="none" lIns="0" tIns="0" rIns="0" bIns="0" anchor="ctr" anchorCtr="1"/>
          <a:lstStyle/>
          <a:p>
            <a:pPr algn="ctr">
              <a:defRPr/>
            </a:pPr>
            <a:r>
              <a:rPr lang="zh-CN" altLang="en-US" b="1">
                <a:latin typeface="SimHei" charset="0"/>
                <a:ea typeface="SimHei" charset="0"/>
                <a:cs typeface="SimHei" charset="0"/>
              </a:rPr>
              <a:t>行走海面上</a:t>
            </a:r>
            <a:br>
              <a:rPr lang="en-US" altLang="ja-JP" b="1">
                <a:latin typeface="TEXT" charset="0"/>
                <a:cs typeface="TEXT" charset="0"/>
              </a:rPr>
            </a:br>
            <a:r>
              <a:rPr lang="en-US" altLang="ja-JP" b="1">
                <a:latin typeface="TEXT" charset="0"/>
                <a:cs typeface="TEXT" charset="0"/>
              </a:rPr>
              <a:t>6:16-21</a:t>
            </a:r>
            <a:endParaRPr lang="en-US" b="1">
              <a:latin typeface="TEXT" charset="0"/>
              <a:cs typeface="TEXT" charset="0"/>
            </a:endParaRPr>
          </a:p>
        </p:txBody>
      </p:sp>
      <p:sp>
        <p:nvSpPr>
          <p:cNvPr id="14" name="Diamond 13"/>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医治生来</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瞎眼的</a:t>
            </a:r>
            <a:br>
              <a:rPr lang="en-US" altLang="ja-JP" b="1">
                <a:solidFill>
                  <a:schemeClr val="bg2"/>
                </a:solidFill>
                <a:latin typeface="TEXT" charset="0"/>
              </a:rPr>
            </a:br>
            <a:r>
              <a:rPr lang="en-US" altLang="ja-JP" b="1">
                <a:solidFill>
                  <a:schemeClr val="bg2"/>
                </a:solidFill>
                <a:latin typeface="TEXT" charset="0"/>
              </a:rPr>
              <a:t>9:1-7</a:t>
            </a:r>
            <a:endParaRPr lang="en-US" b="1">
              <a:solidFill>
                <a:schemeClr val="bg2"/>
              </a:solidFill>
              <a:latin typeface="TEXT" charset="0"/>
            </a:endParaRPr>
          </a:p>
        </p:txBody>
      </p:sp>
      <p:sp>
        <p:nvSpPr>
          <p:cNvPr id="16" name="Diamond 15"/>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叫拉撒路</a:t>
            </a:r>
            <a:endParaRPr lang="en-US" altLang="zh-CN" b="1">
              <a:solidFill>
                <a:schemeClr val="bg2"/>
              </a:solidFill>
              <a:latin typeface="SimHei" charset="0"/>
              <a:ea typeface="SimHei" charset="0"/>
              <a:cs typeface="SimHei" charset="0"/>
            </a:endParaRPr>
          </a:p>
          <a:p>
            <a:pPr algn="ctr"/>
            <a:r>
              <a:rPr lang="zh-CN" altLang="en-US" b="1">
                <a:solidFill>
                  <a:schemeClr val="bg2"/>
                </a:solidFill>
                <a:latin typeface="SimHei" charset="0"/>
                <a:ea typeface="SimHei" charset="0"/>
                <a:cs typeface="SimHei" charset="0"/>
              </a:rPr>
              <a:t>从死里复活</a:t>
            </a:r>
            <a:br>
              <a:rPr lang="en-US" altLang="ja-JP" b="1">
                <a:solidFill>
                  <a:schemeClr val="bg2"/>
                </a:solidFill>
                <a:latin typeface="TEXT" charset="0"/>
              </a:rPr>
            </a:br>
            <a:r>
              <a:rPr lang="en-US" altLang="ja-JP" b="1">
                <a:solidFill>
                  <a:schemeClr val="bg2"/>
                </a:solidFill>
                <a:latin typeface="TEXT" charset="0"/>
              </a:rPr>
              <a:t>11:1-45</a:t>
            </a:r>
            <a:endParaRPr lang="en-US" b="1">
              <a:solidFill>
                <a:schemeClr val="bg2"/>
              </a:solidFill>
              <a:latin typeface="TEXT" charset="0"/>
            </a:endParaRPr>
          </a:p>
        </p:txBody>
      </p:sp>
      <p:sp>
        <p:nvSpPr>
          <p:cNvPr id="17" name="Diamond 16"/>
          <p:cNvSpPr>
            <a:spLocks noChangeArrowheads="1"/>
          </p:cNvSpPr>
          <p:nvPr/>
        </p:nvSpPr>
        <p:spPr bwMode="auto">
          <a:xfrm>
            <a:off x="3276600" y="4419600"/>
            <a:ext cx="2743200" cy="2590800"/>
          </a:xfrm>
          <a:prstGeom prst="diamond">
            <a:avLst/>
          </a:prstGeom>
          <a:solidFill>
            <a:srgbClr val="000099"/>
          </a:solidFill>
          <a:ln w="57150" cap="sq">
            <a:solidFill>
              <a:schemeClr val="bg2"/>
            </a:solidFill>
            <a:round/>
            <a:headEnd type="none" w="sm" len="sm"/>
            <a:tailEnd type="none" w="sm" len="sm"/>
          </a:ln>
        </p:spPr>
        <p:txBody>
          <a:bodyPr wrap="none" lIns="0" tIns="0" rIns="0" bIns="0" anchor="ctr" anchorCtr="1"/>
          <a:lstStyle/>
          <a:p>
            <a:pPr algn="ctr">
              <a:defRPr/>
            </a:pPr>
            <a:r>
              <a:rPr lang="zh-CN" altLang="en-US" b="1">
                <a:latin typeface="SimHei" charset="0"/>
                <a:ea typeface="SimHei" charset="0"/>
                <a:cs typeface="SimHei" charset="0"/>
              </a:rPr>
              <a:t>基督复活</a:t>
            </a:r>
            <a:br>
              <a:rPr lang="en-US" altLang="ja-JP" b="1">
                <a:latin typeface="TEXT" charset="0"/>
              </a:rPr>
            </a:br>
            <a:r>
              <a:rPr lang="en-US" altLang="ja-JP" b="1">
                <a:latin typeface="TEXT" charset="0"/>
              </a:rPr>
              <a:t>20:1-31</a:t>
            </a:r>
            <a:endParaRPr lang="en-US" b="1">
              <a:latin typeface="TEXT" charset="0"/>
            </a:endParaRPr>
          </a:p>
        </p:txBody>
      </p:sp>
      <p:sp>
        <p:nvSpPr>
          <p:cNvPr id="18" name="Diamond 17"/>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p>
            <a:pPr algn="ctr"/>
            <a:r>
              <a:rPr lang="zh-CN" altLang="en-US" b="1">
                <a:solidFill>
                  <a:schemeClr val="bg2"/>
                </a:solidFill>
                <a:latin typeface="SimHei" charset="0"/>
                <a:ea typeface="SimHei" charset="0"/>
                <a:cs typeface="SimHei" charset="0"/>
              </a:rPr>
              <a:t>奇妙捕获</a:t>
            </a:r>
            <a:br>
              <a:rPr lang="en-US" altLang="ja-JP" b="1">
                <a:solidFill>
                  <a:schemeClr val="bg2"/>
                </a:solidFill>
                <a:latin typeface="TEXT" charset="0"/>
              </a:rPr>
            </a:br>
            <a:r>
              <a:rPr lang="en-US" altLang="ja-JP" b="1">
                <a:solidFill>
                  <a:schemeClr val="bg2"/>
                </a:solidFill>
                <a:latin typeface="TEXT" charset="0"/>
              </a:rPr>
              <a:t>21:1-3</a:t>
            </a:r>
            <a:endParaRPr lang="en-US" b="1">
              <a:solidFill>
                <a:schemeClr val="bg2"/>
              </a:solidFill>
              <a:latin typeface="TEXT"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8466"/>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耶稣在门徒面前还行了许多神迹，</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只是没有记在这本书里。</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而记载这些事的目的</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是为了</a:t>
            </a:r>
            <a:r>
              <a:rPr kumimoji="0" lang="zh-CN" altLang="en-US" sz="3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使你们相信耶稣就是基督</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是上帝的儿子，</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并且使你们这些信祂的人</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可以靠祂的名得到生命。</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(20:30-31).</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43" y="65366"/>
            <a:ext cx="697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1955410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056461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83" y="65366"/>
            <a:ext cx="75122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230338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defPPr>
              <a:defRPr lang="en-US"/>
            </a:defPPr>
            <a:lvl1pPr algn="ctr" defTabSz="454998" eaLnBrk="0" hangingPunct="0">
              <a:defRPr sz="7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神成肉身</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为的要成就永生</a:t>
            </a:r>
            <a:endPar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7183341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1097"/>
          <p:cNvSpPr>
            <a:spLocks noChangeArrowheads="1"/>
          </p:cNvSpPr>
          <p:nvPr/>
        </p:nvSpPr>
        <p:spPr bwMode="auto">
          <a:xfrm>
            <a:off x="0" y="0"/>
            <a:ext cx="9144000" cy="6858000"/>
          </a:xfrm>
          <a:prstGeom prst="rect">
            <a:avLst/>
          </a:prstGeom>
          <a:solidFill>
            <a:srgbClr val="00007D"/>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aphicFrame>
        <p:nvGraphicFramePr>
          <p:cNvPr id="140374" name="Group 1110"/>
          <p:cNvGraphicFramePr>
            <a:graphicFrameLocks noGrp="1"/>
          </p:cNvGraphicFramePr>
          <p:nvPr/>
        </p:nvGraphicFramePr>
        <p:xfrm>
          <a:off x="0" y="685800"/>
          <a:ext cx="9144000" cy="6242249"/>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tblGrid>
              <a:tr h="51810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rPr>
                        <a:t>道成肉身赐世人永生</a:t>
                      </a: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Microsoft YaHei UI" panose="020B0503020204020204" pitchFamily="34" charset="-122"/>
                        <a:ea typeface="Microsoft YaHei UI" panose="020B0503020204020204" pitchFamily="34" charset="-122"/>
                        <a:cs typeface="SimHei" charset="0"/>
                      </a:endParaRPr>
                    </a:p>
                  </a:txBody>
                  <a:tcPr marT="45715" marB="45715"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70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的神性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神儿子的启示</a:t>
                      </a:r>
                      <a:endParaRPr kumimoji="0" lang="en-US" sz="24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神子装备</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门徒</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神子受难</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与复活</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神子的</a:t>
                      </a:r>
                      <a:endParaRPr kumimoji="0" lang="en-US" altLang="zh-CN"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足够性</a:t>
                      </a:r>
                      <a:endParaRPr kumimoji="0" lang="en-US" sz="24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w="25400" cap="flat" cmpd="sng" algn="ctr">
                      <a:solidFill>
                        <a:schemeClr val="bg2"/>
                      </a:solidFill>
                      <a:prstDash val="solid"/>
                      <a:round/>
                      <a:headEnd type="none" w="med" len="med"/>
                      <a:tailEnd type="none" w="med" len="med"/>
                    </a:lnT>
                    <a:lnB>
                      <a:noFill/>
                    </a:lnB>
                    <a:lnTlToBr>
                      <a:noFill/>
                    </a:lnTlToBr>
                    <a:lnBlToTr>
                      <a:noFill/>
                    </a:lnBlToTr>
                    <a:solidFill>
                      <a:srgbClr val="D0D6FF"/>
                    </a:solidFill>
                  </a:tcPr>
                </a:tc>
                <a:extLst>
                  <a:ext uri="{0D108BD9-81ED-4DB2-BD59-A6C34878D82A}">
                    <a16:rowId xmlns:a16="http://schemas.microsoft.com/office/drawing/2014/main" val="10001"/>
                  </a:ext>
                </a:extLst>
              </a:tr>
              <a:tr h="45397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1:1-18</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1:19–12:50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13–17</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18–20</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21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2"/>
                  </a:ext>
                </a:extLst>
              </a:tr>
              <a:tr h="4523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前言</a:t>
                      </a:r>
                      <a:endParaRPr kumimoji="0" lang="en-US" sz="1800" b="0"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dirty="0">
                        <a:ln>
                          <a:noFill/>
                        </a:ln>
                        <a:solidFill>
                          <a:schemeClr val="bg1"/>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chemeClr val="bg1"/>
                          </a:solidFill>
                          <a:effectLst/>
                          <a:latin typeface="Microsoft YaHei UI" panose="020B0503020204020204" pitchFamily="34" charset="-122"/>
                          <a:ea typeface="Microsoft YaHei UI" panose="020B0503020204020204" pitchFamily="34" charset="-122"/>
                          <a:cs typeface="SimHei" charset="0"/>
                        </a:rPr>
                        <a:t>公开</a:t>
                      </a:r>
                      <a:endParaRPr kumimoji="0" lang="en-US" sz="1800" b="0" i="0" u="none" strike="noStrike" cap="none" normalizeH="0" baseline="0">
                        <a:ln>
                          <a:noFill/>
                        </a:ln>
                        <a:solidFill>
                          <a:srgbClr val="00009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1800" b="1" i="0" u="none" strike="noStrike" cap="none" normalizeH="0" baseline="0">
                          <a:ln>
                            <a:noFill/>
                          </a:ln>
                          <a:solidFill>
                            <a:srgbClr val="C00000"/>
                          </a:solidFill>
                          <a:effectLst/>
                          <a:latin typeface="Microsoft YaHei UI" panose="020B0503020204020204" pitchFamily="34" charset="-122"/>
                          <a:ea typeface="Microsoft YaHei UI" panose="020B0503020204020204" pitchFamily="34" charset="-122"/>
                          <a:cs typeface="SimHei" charset="0"/>
                        </a:rPr>
                        <a:t>私下</a:t>
                      </a:r>
                      <a:endParaRPr kumimoji="0" lang="en-US" sz="1800" b="0" i="0" u="none" strike="noStrike" cap="none" normalizeH="0" baseline="0">
                        <a:ln>
                          <a:noFill/>
                        </a:ln>
                        <a:solidFill>
                          <a:srgbClr val="8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3"/>
                  </a:ext>
                </a:extLst>
              </a:tr>
              <a:tr h="11079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道成肉身</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被接受的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1:19–4:54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被拒绝的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个神迹</a:t>
                      </a:r>
                      <a:endParaRPr kumimoji="0" lang="en-US" altLang="ja-JP"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5–12 </a:t>
                      </a:r>
                      <a:endParaRPr kumimoji="0" lang="en-US" sz="18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楼房里</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的教导 </a:t>
                      </a: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（无神迹）</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终极的神迹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最后的</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神迹</a:t>
                      </a:r>
                    </a:p>
                  </a:txBody>
                  <a:tcPr marL="50800" marR="50800" marT="0" marB="0"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4"/>
                  </a:ext>
                </a:extLst>
              </a:tr>
              <a:tr h="12190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亘古</a:t>
                      </a:r>
                    </a:p>
                  </a:txBody>
                  <a:tcPr marL="50800" marR="50800" marT="0" marB="0" anchor="ctr" anchorCtr="1" horzOverflow="overflow">
                    <a:lnL>
                      <a:noFill/>
                    </a:lnL>
                    <a:lnR>
                      <a:noFill/>
                    </a:lnR>
                    <a:lnT>
                      <a:noFill/>
                    </a:lnT>
                    <a:lnB>
                      <a:noFill/>
                    </a:lnB>
                    <a:lnTlToBr>
                      <a:noFill/>
                    </a:lnTlToBr>
                    <a:lnBlToTr>
                      <a:noFill/>
                    </a:lnBlToTr>
                    <a:solidFill>
                      <a:srgbClr val="D0D6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29</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年秋天至</a:t>
                      </a:r>
                      <a:b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br>
                      <a:r>
                        <a:rPr kumimoji="0" lang="en-US" altLang="ja-JP"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30</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星期一</a:t>
                      </a:r>
                      <a:endParaRPr kumimoji="0" lang="en-US" sz="2000" b="0"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2</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 </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星期四</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星期五</a:t>
                      </a:r>
                      <a:endParaRPr kumimoji="0" lang="en-US" altLang="ja-JP"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至</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4</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日</a:t>
                      </a:r>
                      <a:r>
                        <a:rPr kumimoji="0" lang="en-US" altLang="ja-JP" sz="2000" b="1"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星期日</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33</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endPar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Times" charset="0"/>
                        </a:rPr>
                        <a:t>5</a:t>
                      </a:r>
                      <a:r>
                        <a:rPr kumimoji="0" lang="zh-CN" altLang="en-US" sz="2000" b="1" i="0" u="none" strike="noStrike" cap="none" normalizeH="0" baseline="0">
                          <a:ln>
                            <a:noFill/>
                          </a:ln>
                          <a:solidFill>
                            <a:schemeClr val="bg2"/>
                          </a:solidFill>
                          <a:effectLst/>
                          <a:latin typeface="Microsoft YaHei UI" panose="020B0503020204020204" pitchFamily="34" charset="-122"/>
                          <a:ea typeface="Microsoft YaHei UI" panose="020B0503020204020204" pitchFamily="34" charset="-122"/>
                          <a:cs typeface="SimHei" charset="0"/>
                        </a:rPr>
                        <a:t>月</a:t>
                      </a:r>
                      <a:endParaRPr kumimoji="0" lang="en-US" sz="2000" b="0" i="0" u="none" strike="noStrike" cap="none" normalizeH="0" baseline="0">
                        <a:ln>
                          <a:noFill/>
                        </a:ln>
                        <a:solidFill>
                          <a:srgbClr val="000000"/>
                        </a:solidFill>
                        <a:effectLst/>
                        <a:latin typeface="Microsoft YaHei UI" panose="020B0503020204020204" pitchFamily="34" charset="-122"/>
                        <a:ea typeface="Microsoft YaHei UI" panose="020B0503020204020204" pitchFamily="34" charset="-122"/>
                        <a:cs typeface="SimHei" charset="0"/>
                      </a:endParaRPr>
                    </a:p>
                  </a:txBody>
                  <a:tcPr marL="50800" marR="50800" marT="0" marB="0" anchor="ctr" anchorCtr="1" horzOverflow="overflow">
                    <a:lnL>
                      <a:noFill/>
                    </a:lnL>
                    <a:lnR>
                      <a:noFill/>
                    </a:lnR>
                    <a:lnT>
                      <a:noFill/>
                    </a:lnT>
                    <a:lnB>
                      <a:noFill/>
                    </a:lnB>
                    <a:lnTlToBr>
                      <a:noFill/>
                    </a:lnTlToBr>
                    <a:lnBlToTr>
                      <a:noFill/>
                    </a:lnBlToTr>
                    <a:solidFill>
                      <a:srgbClr val="D0D6FF"/>
                    </a:solidFill>
                  </a:tcPr>
                </a:tc>
                <a:extLst>
                  <a:ext uri="{0D108BD9-81ED-4DB2-BD59-A6C34878D82A}">
                    <a16:rowId xmlns:a16="http://schemas.microsoft.com/office/drawing/2014/main" val="10005"/>
                  </a:ext>
                </a:extLst>
              </a:tr>
              <a:tr h="858751">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以弗所 </a:t>
                      </a:r>
                      <a:r>
                        <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主後</a:t>
                      </a:r>
                      <a:r>
                        <a:rPr kumimoji="0" lang="en-US" altLang="ja-JP" sz="18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65-69</a:t>
                      </a:r>
                      <a:r>
                        <a:rPr kumimoji="0" lang="zh-CN" altLang="en-US" sz="1800" b="1" i="0" u="none" strike="noStrike" cap="none" normalizeH="0" baseline="0" dirty="0">
                          <a:ln>
                            <a:noFill/>
                          </a:ln>
                          <a:solidFill>
                            <a:schemeClr val="bg2"/>
                          </a:solidFill>
                          <a:effectLst/>
                          <a:latin typeface="Microsoft YaHei UI" panose="020B0503020204020204" pitchFamily="34" charset="-122"/>
                          <a:ea typeface="Microsoft YaHei UI" panose="020B0503020204020204" pitchFamily="34" charset="-122"/>
                          <a:cs typeface="SimHei" charset="0"/>
                        </a:rPr>
                        <a:t>年</a:t>
                      </a:r>
                      <a:r>
                        <a:rPr kumimoji="0" lang="en-US" altLang="ja-JP"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rPr>
                        <a:t>)</a:t>
                      </a:r>
                      <a:endParaRPr kumimoji="0" lang="en-US" sz="1900" b="1"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anchor="ctr" anchorCtr="1" horzOverflow="overflow">
                    <a:lnL>
                      <a:noFill/>
                    </a:lnL>
                    <a:lnR>
                      <a:noFill/>
                    </a:lnR>
                    <a:lnT>
                      <a:noFill/>
                    </a:lnT>
                    <a:lnB>
                      <a:noFill/>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304769">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rgbClr val="000000"/>
                        </a:solidFill>
                        <a:effectLst/>
                        <a:latin typeface="Microsoft YaHei UI" panose="020B0503020204020204" pitchFamily="34" charset="-122"/>
                        <a:ea typeface="Microsoft YaHei UI" panose="020B0503020204020204" pitchFamily="34" charset="-122"/>
                        <a:cs typeface="Times" charset="0"/>
                      </a:endParaRPr>
                    </a:p>
                  </a:txBody>
                  <a:tcPr marL="50800" marR="50800" marT="0" marB="0" horzOverflow="overflow">
                    <a:lnL>
                      <a:noFill/>
                    </a:lnL>
                    <a:lnR>
                      <a:noFill/>
                    </a:lnR>
                    <a:lnT>
                      <a:noFill/>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204835" name="Rectangle 1079"/>
          <p:cNvSpPr>
            <a:spLocks noGrp="1" noChangeArrowheads="1"/>
          </p:cNvSpPr>
          <p:nvPr>
            <p:ph type="title" idx="4294967295"/>
          </p:nvPr>
        </p:nvSpPr>
        <p:spPr>
          <a:xfrm>
            <a:off x="685800" y="76200"/>
            <a:ext cx="7772400" cy="6096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zh-CN" altLang="en-US" sz="3200" b="1" dirty="0">
                <a:effectLst/>
                <a:latin typeface="Microsoft YaHei UI" panose="020B0503020204020204" pitchFamily="34" charset="-122"/>
                <a:ea typeface="Microsoft YaHei UI" panose="020B0503020204020204" pitchFamily="34" charset="-122"/>
                <a:cs typeface="SimHei" charset="0"/>
              </a:rPr>
              <a:t>约翰福音概览</a:t>
            </a:r>
            <a:endParaRPr lang="en-US" sz="5400" b="1" dirty="0">
              <a:effectLst/>
              <a:latin typeface="Microsoft YaHei UI" panose="020B0503020204020204" pitchFamily="34" charset="-122"/>
              <a:ea typeface="Microsoft YaHei UI" panose="020B0503020204020204" pitchFamily="34" charset="-122"/>
              <a:cs typeface="SimHei" charset="0"/>
            </a:endParaRPr>
          </a:p>
        </p:txBody>
      </p:sp>
      <p:sp>
        <p:nvSpPr>
          <p:cNvPr id="204836" name="Text Box 3"/>
          <p:cNvSpPr txBox="1">
            <a:spLocks noChangeArrowheads="1"/>
          </p:cNvSpPr>
          <p:nvPr/>
        </p:nvSpPr>
        <p:spPr bwMode="auto">
          <a:xfrm>
            <a:off x="8426450" y="76200"/>
            <a:ext cx="75212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rPr>
              <a:t>107</a:t>
            </a:r>
          </a:p>
        </p:txBody>
      </p:sp>
    </p:spTree>
    <p:extLst>
      <p:ext uri="{BB962C8B-B14F-4D97-AF65-F5344CB8AC3E}">
        <p14:creationId xmlns:p14="http://schemas.microsoft.com/office/powerpoint/2010/main" val="183920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5"/>
                                        </p:tgtEl>
                                        <p:attrNameLst>
                                          <p:attrName>style.visibility</p:attrName>
                                        </p:attrNameLst>
                                      </p:cBhvr>
                                      <p:to>
                                        <p:strVal val="visible"/>
                                      </p:to>
                                    </p:set>
                                    <p:anim calcmode="lin" valueType="num">
                                      <p:cBhvr additive="base">
                                        <p:cTn id="7" dur="500" fill="hold"/>
                                        <p:tgtEl>
                                          <p:spTgt spid="204835"/>
                                        </p:tgtEl>
                                        <p:attrNameLst>
                                          <p:attrName>ppt_x</p:attrName>
                                        </p:attrNameLst>
                                      </p:cBhvr>
                                      <p:tavLst>
                                        <p:tav tm="0">
                                          <p:val>
                                            <p:strVal val="#ppt_x"/>
                                          </p:val>
                                        </p:tav>
                                        <p:tav tm="100000">
                                          <p:val>
                                            <p:strVal val="#ppt_x"/>
                                          </p:val>
                                        </p:tav>
                                      </p:tavLst>
                                    </p:anim>
                                    <p:anim calcmode="lin" valueType="num">
                                      <p:cBhvr additive="base">
                                        <p:cTn id="8" dur="500" fill="hold"/>
                                        <p:tgtEl>
                                          <p:spTgt spid="2048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333826"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solidFill>
                <a:srgbClr val="000000"/>
              </a:solidFill>
              <a:cs typeface="MS Gothic" charset="0"/>
            </a:endParaRPr>
          </a:p>
        </p:txBody>
      </p:sp>
      <p:sp>
        <p:nvSpPr>
          <p:cNvPr id="33382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solidFill>
                <a:srgbClr val="000000"/>
              </a:solidFill>
              <a:cs typeface="MS Gothic" charset="0"/>
            </a:endParaRPr>
          </a:p>
        </p:txBody>
      </p:sp>
      <p:sp>
        <p:nvSpPr>
          <p:cNvPr id="333828"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29"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33383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33383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333833"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333834" name="Group 12"/>
          <p:cNvGrpSpPr>
            <a:grpSpLocks/>
          </p:cNvGrpSpPr>
          <p:nvPr/>
        </p:nvGrpSpPr>
        <p:grpSpPr bwMode="auto">
          <a:xfrm>
            <a:off x="1652588" y="1647825"/>
            <a:ext cx="890587" cy="1346200"/>
            <a:chOff x="1145" y="1176"/>
            <a:chExt cx="617" cy="962"/>
          </a:xfrm>
        </p:grpSpPr>
        <p:sp>
          <p:nvSpPr>
            <p:cNvPr id="333860"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61" name="Rectangle 14"/>
            <p:cNvSpPr>
              <a:spLocks noChangeArrowheads="1"/>
            </p:cNvSpPr>
            <p:nvPr/>
          </p:nvSpPr>
          <p:spPr bwMode="auto">
            <a:xfrm>
              <a:off x="1145" y="1530"/>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62" name="Rectangle 15"/>
            <p:cNvSpPr>
              <a:spLocks noChangeArrowheads="1"/>
            </p:cNvSpPr>
            <p:nvPr/>
          </p:nvSpPr>
          <p:spPr bwMode="auto">
            <a:xfrm>
              <a:off x="1145" y="1834"/>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5" name="Group 16"/>
          <p:cNvGrpSpPr>
            <a:grpSpLocks/>
          </p:cNvGrpSpPr>
          <p:nvPr/>
        </p:nvGrpSpPr>
        <p:grpSpPr bwMode="auto">
          <a:xfrm>
            <a:off x="5070475" y="1658938"/>
            <a:ext cx="890588" cy="1346200"/>
            <a:chOff x="3513" y="1184"/>
            <a:chExt cx="617" cy="962"/>
          </a:xfrm>
        </p:grpSpPr>
        <p:sp>
          <p:nvSpPr>
            <p:cNvPr id="333857"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8" name="Rectangle 18"/>
            <p:cNvSpPr>
              <a:spLocks noChangeArrowheads="1"/>
            </p:cNvSpPr>
            <p:nvPr/>
          </p:nvSpPr>
          <p:spPr bwMode="auto">
            <a:xfrm>
              <a:off x="3513" y="1538"/>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9" name="Rectangle 19"/>
            <p:cNvSpPr>
              <a:spLocks noChangeArrowheads="1"/>
            </p:cNvSpPr>
            <p:nvPr/>
          </p:nvSpPr>
          <p:spPr bwMode="auto">
            <a:xfrm>
              <a:off x="3513" y="1842"/>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grpSp>
        <p:nvGrpSpPr>
          <p:cNvPr id="333836" name="Group 20"/>
          <p:cNvGrpSpPr>
            <a:grpSpLocks/>
          </p:cNvGrpSpPr>
          <p:nvPr/>
        </p:nvGrpSpPr>
        <p:grpSpPr bwMode="auto">
          <a:xfrm>
            <a:off x="1674813" y="4325938"/>
            <a:ext cx="890587" cy="1346200"/>
            <a:chOff x="1161" y="3088"/>
            <a:chExt cx="617" cy="962"/>
          </a:xfrm>
        </p:grpSpPr>
        <p:sp>
          <p:nvSpPr>
            <p:cNvPr id="333854"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TO:</a:t>
              </a:r>
            </a:p>
          </p:txBody>
        </p:sp>
        <p:sp>
          <p:nvSpPr>
            <p:cNvPr id="333855" name="Rectangle 22"/>
            <p:cNvSpPr>
              <a:spLocks noChangeArrowheads="1"/>
            </p:cNvSpPr>
            <p:nvPr/>
          </p:nvSpPr>
          <p:spPr bwMode="auto">
            <a:xfrm>
              <a:off x="1161" y="3442"/>
              <a:ext cx="587"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AS:</a:t>
              </a:r>
            </a:p>
          </p:txBody>
        </p:sp>
        <p:sp>
          <p:nvSpPr>
            <p:cNvPr id="333856" name="Rectangle 23"/>
            <p:cNvSpPr>
              <a:spLocks noChangeArrowheads="1"/>
            </p:cNvSpPr>
            <p:nvPr/>
          </p:nvSpPr>
          <p:spPr bwMode="auto">
            <a:xfrm>
              <a:off x="1161" y="3746"/>
              <a:ext cx="617" cy="3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WHAT</a:t>
              </a:r>
            </a:p>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66FF"/>
                  </a:solidFill>
                  <a:latin typeface="Helvetica" charset="0"/>
                  <a:cs typeface="MS Gothic" charset="0"/>
                </a:rPr>
                <a:t>HE:</a:t>
              </a:r>
            </a:p>
          </p:txBody>
        </p:sp>
      </p:grpSp>
      <p:sp>
        <p:nvSpPr>
          <p:cNvPr id="333837" name="Rectangle 28"/>
          <p:cNvSpPr>
            <a:spLocks noChangeArrowheads="1"/>
          </p:cNvSpPr>
          <p:nvPr/>
        </p:nvSpPr>
        <p:spPr bwMode="auto">
          <a:xfrm>
            <a:off x="1757363" y="1004888"/>
            <a:ext cx="2355850"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MATTHEW</a:t>
            </a:r>
          </a:p>
        </p:txBody>
      </p:sp>
      <p:sp>
        <p:nvSpPr>
          <p:cNvPr id="333838" name="Rectangle 29"/>
          <p:cNvSpPr>
            <a:spLocks noChangeArrowheads="1"/>
          </p:cNvSpPr>
          <p:nvPr/>
        </p:nvSpPr>
        <p:spPr bwMode="auto">
          <a:xfrm>
            <a:off x="5588000" y="1025525"/>
            <a:ext cx="2036763"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MARK</a:t>
            </a:r>
          </a:p>
        </p:txBody>
      </p:sp>
      <p:sp>
        <p:nvSpPr>
          <p:cNvPr id="333839" name="Rectangle 30"/>
          <p:cNvSpPr>
            <a:spLocks noChangeArrowheads="1"/>
          </p:cNvSpPr>
          <p:nvPr/>
        </p:nvSpPr>
        <p:spPr bwMode="auto">
          <a:xfrm>
            <a:off x="2149475" y="3692525"/>
            <a:ext cx="2035175" cy="566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0066FF"/>
                </a:solidFill>
                <a:latin typeface="Helvetica" charset="0"/>
                <a:cs typeface="MS Gothic" charset="0"/>
              </a:rPr>
              <a:t>LUKE</a:t>
            </a:r>
          </a:p>
        </p:txBody>
      </p:sp>
      <p:sp>
        <p:nvSpPr>
          <p:cNvPr id="333840" name="Rectangle 32"/>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   JEWS</a:t>
            </a:r>
          </a:p>
        </p:txBody>
      </p:sp>
      <p:sp>
        <p:nvSpPr>
          <p:cNvPr id="333841" name="Rectangle 33"/>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ROMANS</a:t>
            </a:r>
          </a:p>
        </p:txBody>
      </p:sp>
      <p:sp>
        <p:nvSpPr>
          <p:cNvPr id="333842" name="Rectangle 34"/>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GREEKS</a:t>
            </a:r>
          </a:p>
        </p:txBody>
      </p:sp>
      <p:sp>
        <p:nvSpPr>
          <p:cNvPr id="333843" name="Rectangle 36"/>
          <p:cNvSpPr>
            <a:spLocks noChangeArrowheads="1"/>
          </p:cNvSpPr>
          <p:nvPr/>
        </p:nvSpPr>
        <p:spPr bwMode="auto">
          <a:xfrm>
            <a:off x="2424113" y="2070100"/>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KING</a:t>
            </a:r>
          </a:p>
        </p:txBody>
      </p:sp>
      <p:sp>
        <p:nvSpPr>
          <p:cNvPr id="333844" name="Rectangle 37"/>
          <p:cNvSpPr>
            <a:spLocks noChangeArrowheads="1"/>
          </p:cNvSpPr>
          <p:nvPr/>
        </p:nvSpPr>
        <p:spPr bwMode="auto">
          <a:xfrm>
            <a:off x="5881688" y="20653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SERVANT</a:t>
            </a:r>
          </a:p>
        </p:txBody>
      </p:sp>
      <p:sp>
        <p:nvSpPr>
          <p:cNvPr id="333845" name="Rectangle 38"/>
          <p:cNvSpPr>
            <a:spLocks noChangeArrowheads="1"/>
          </p:cNvSpPr>
          <p:nvPr/>
        </p:nvSpPr>
        <p:spPr bwMode="auto">
          <a:xfrm>
            <a:off x="2439988" y="4735513"/>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GOD/MAN</a:t>
            </a:r>
          </a:p>
        </p:txBody>
      </p:sp>
      <p:sp>
        <p:nvSpPr>
          <p:cNvPr id="333846" name="Rectangle 40"/>
          <p:cNvSpPr>
            <a:spLocks noChangeArrowheads="1"/>
          </p:cNvSpPr>
          <p:nvPr/>
        </p:nvSpPr>
        <p:spPr bwMode="auto">
          <a:xfrm>
            <a:off x="2427288" y="2574925"/>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SAID</a:t>
            </a:r>
          </a:p>
        </p:txBody>
      </p:sp>
      <p:sp>
        <p:nvSpPr>
          <p:cNvPr id="333847" name="Rectangle 41"/>
          <p:cNvSpPr>
            <a:spLocks noChangeArrowheads="1"/>
          </p:cNvSpPr>
          <p:nvPr/>
        </p:nvSpPr>
        <p:spPr bwMode="auto">
          <a:xfrm>
            <a:off x="5905500" y="2584450"/>
            <a:ext cx="1154113"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DID</a:t>
            </a:r>
          </a:p>
        </p:txBody>
      </p:sp>
      <p:sp>
        <p:nvSpPr>
          <p:cNvPr id="333848" name="Rectangle 43"/>
          <p:cNvSpPr>
            <a:spLocks noChangeArrowheads="1"/>
          </p:cNvSpPr>
          <p:nvPr/>
        </p:nvSpPr>
        <p:spPr bwMode="auto">
          <a:xfrm>
            <a:off x="2439988" y="5251450"/>
            <a:ext cx="1247775"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66FF"/>
                </a:solidFill>
                <a:latin typeface="Helvetica" charset="0"/>
                <a:cs typeface="MS Gothic" charset="0"/>
              </a:rPr>
              <a:t>FELT</a:t>
            </a:r>
          </a:p>
        </p:txBody>
      </p:sp>
      <p:sp>
        <p:nvSpPr>
          <p:cNvPr id="333849"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333850" name="AutoShape 6"/>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solidFill>
                <a:srgbClr val="000000"/>
              </a:solidFill>
              <a:cs typeface="MS Gothic" charset="0"/>
            </a:endParaRPr>
          </a:p>
        </p:txBody>
      </p:sp>
      <p:sp>
        <p:nvSpPr>
          <p:cNvPr id="41" name="TextBox 40"/>
          <p:cNvSpPr txBox="1"/>
          <p:nvPr/>
        </p:nvSpPr>
        <p:spPr>
          <a:xfrm>
            <a:off x="8458200" y="0"/>
            <a:ext cx="663575"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rgbClr val="FFFFFF"/>
                </a:solidFill>
                <a:effectLst>
                  <a:outerShdw blurRad="38100" dist="38100" dir="2700000" algn="tl">
                    <a:srgbClr val="DDDDDD"/>
                  </a:outerShdw>
                </a:effectLst>
                <a:latin typeface="Arial" charset="0"/>
                <a:cs typeface="MS Gothic" charset="0"/>
              </a:rPr>
              <a:t>111</a:t>
            </a:r>
          </a:p>
        </p:txBody>
      </p:sp>
      <p:sp>
        <p:nvSpPr>
          <p:cNvPr id="50" name="Title 49"/>
          <p:cNvSpPr>
            <a:spLocks noGrp="1"/>
          </p:cNvSpPr>
          <p:nvPr>
            <p:ph type="title" idx="4294967295"/>
          </p:nvPr>
        </p:nvSpPr>
        <p:spPr>
          <a:xfrm>
            <a:off x="381000" y="1023938"/>
            <a:ext cx="8153400" cy="609600"/>
          </a:xfrm>
          <a:prstGeom prst="rect">
            <a:avLst/>
          </a:prstGeom>
        </p:spPr>
        <p:txBody>
          <a:bodyPr/>
          <a:lstStyle/>
          <a:p>
            <a:pPr>
              <a:defRPr/>
            </a:pPr>
            <a:r>
              <a:rPr lang="zh-TW" altLang="en-US" sz="2900" b="1" dirty="0">
                <a:solidFill>
                  <a:srgbClr val="FAFD00"/>
                </a:solidFill>
                <a:effectLst>
                  <a:outerShdw blurRad="38100" dist="38100" dir="2700000" algn="tl">
                    <a:srgbClr val="DDDDDD"/>
                  </a:outerShdw>
                </a:effectLst>
                <a:latin typeface="Comic Sans MS" charset="0"/>
                <a:cs typeface="MS Gothic" charset="0"/>
              </a:rPr>
              <a:t>约翰福音里十大“我是”的声明</a:t>
            </a:r>
            <a:endParaRPr lang="en-US" dirty="0">
              <a:effectLst>
                <a:outerShdw blurRad="38100" dist="38100" dir="2700000" algn="tl">
                  <a:srgbClr val="DDDDDD"/>
                </a:outerShdw>
              </a:effectLst>
              <a:latin typeface="Times New Roman" charset="0"/>
              <a:cs typeface="MS Gothic" charset="0"/>
            </a:endParaRPr>
          </a:p>
        </p:txBody>
      </p:sp>
      <p:sp>
        <p:nvSpPr>
          <p:cNvPr id="223243" name="Rectangle 10"/>
          <p:cNvSpPr>
            <a:spLocks noChangeArrowheads="1"/>
          </p:cNvSpPr>
          <p:nvPr/>
        </p:nvSpPr>
        <p:spPr bwMode="auto">
          <a:xfrm>
            <a:off x="1066800" y="1636713"/>
            <a:ext cx="7467600" cy="3773559"/>
          </a:xfrm>
          <a:prstGeom prst="rect">
            <a:avLst/>
          </a:prstGeom>
          <a:noFill/>
          <a:ln w="9525">
            <a:noFill/>
            <a:round/>
            <a:headEnd/>
            <a:tailEnd/>
          </a:ln>
        </p:spPr>
        <p:txBody>
          <a:bodyPr lIns="81079" tIns="39732" rIns="81079" bIns="39732">
            <a:spAutoFit/>
          </a:bodyPr>
          <a:lstStyle/>
          <a:p>
            <a:pPr marL="514350" indent="-514350">
              <a:spcBef>
                <a:spcPts val="2250"/>
              </a:spcBef>
              <a:buClr>
                <a:srgbClr val="FAFD00"/>
              </a:buClr>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弥赛亚</a:t>
            </a:r>
            <a:r>
              <a:rPr lang="en-US" altLang="ja-JP" b="1" dirty="0">
                <a:solidFill>
                  <a:srgbClr val="FAFD00"/>
                </a:solidFill>
                <a:effectLst>
                  <a:outerShdw blurRad="38100" dist="38100" dir="2700000" algn="tl">
                    <a:srgbClr val="000000"/>
                  </a:outerShdw>
                </a:effectLst>
                <a:latin typeface="Helvetica" charset="0"/>
                <a:cs typeface="MS Gothic" charset="0"/>
              </a:rPr>
              <a:t>” (4:26)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是我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不要怕</a:t>
            </a:r>
            <a:r>
              <a:rPr lang="en-US" altLang="ja-JP" b="1" dirty="0">
                <a:solidFill>
                  <a:srgbClr val="FAFD00"/>
                </a:solidFill>
                <a:effectLst>
                  <a:outerShdw blurRad="38100" dist="38100" dir="2700000" algn="tl">
                    <a:srgbClr val="000000"/>
                  </a:outerShdw>
                </a:effectLst>
                <a:latin typeface="Helvetica" charset="0"/>
                <a:cs typeface="MS Gothic" charset="0"/>
              </a:rPr>
              <a:t>” (6:20)</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我就是生命的</a:t>
            </a:r>
            <a:r>
              <a:rPr lang="zh-CN" altLang="en-US" b="1" dirty="0">
                <a:solidFill>
                  <a:srgbClr val="FFFFFF"/>
                </a:solidFill>
                <a:effectLst>
                  <a:outerShdw blurRad="38100" dist="38100" dir="2700000" algn="tl">
                    <a:srgbClr val="000000"/>
                  </a:outerShdw>
                </a:effectLst>
                <a:latin typeface="SimHei" charset="0"/>
                <a:ea typeface="SimHei" charset="0"/>
                <a:cs typeface="SimHei" charset="0"/>
              </a:rPr>
              <a:t>粮</a:t>
            </a:r>
            <a:r>
              <a:rPr lang="en-US" altLang="ja-JP" b="1" dirty="0">
                <a:solidFill>
                  <a:srgbClr val="FAFD00"/>
                </a:solidFill>
                <a:effectLst>
                  <a:outerShdw blurRad="38100" dist="38100" dir="2700000" algn="tl">
                    <a:srgbClr val="000000"/>
                  </a:outerShdw>
                </a:effectLst>
                <a:latin typeface="Helvetica" charset="0"/>
                <a:cs typeface="MS Gothic" charset="0"/>
              </a:rPr>
              <a:t>” (6:35)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我是世界的</a:t>
            </a:r>
            <a:r>
              <a:rPr lang="zh-CN" altLang="en-US" b="1" dirty="0">
                <a:solidFill>
                  <a:srgbClr val="FFFFFF"/>
                </a:solidFill>
                <a:latin typeface="SimHei" charset="0"/>
                <a:ea typeface="SimHei" charset="0"/>
                <a:cs typeface="SimHei" charset="0"/>
              </a:rPr>
              <a:t>光</a:t>
            </a:r>
            <a:r>
              <a:rPr lang="en-US" altLang="ja-JP" b="1" dirty="0">
                <a:solidFill>
                  <a:srgbClr val="FAFD00"/>
                </a:solidFill>
                <a:effectLst>
                  <a:outerShdw blurRad="38100" dist="38100" dir="2700000" algn="tl">
                    <a:srgbClr val="000000"/>
                  </a:outerShdw>
                </a:effectLst>
                <a:latin typeface="Helvetica" charset="0"/>
                <a:cs typeface="MS Gothic" charset="0"/>
              </a:rPr>
              <a:t>” (8:12)</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chemeClr val="bg1"/>
                </a:solidFill>
                <a:latin typeface="SimHei" charset="0"/>
                <a:ea typeface="SimHei" charset="0"/>
                <a:cs typeface="SimHei" charset="0"/>
              </a:rPr>
              <a:t>还没有亚伯拉罕</a:t>
            </a:r>
            <a:r>
              <a:rPr lang="zh-CN" altLang="en-US" b="1" dirty="0">
                <a:latin typeface="SimHei" charset="0"/>
                <a:ea typeface="SimHei" charset="0"/>
                <a:cs typeface="SimHei" charset="0"/>
              </a:rPr>
              <a:t>、</a:t>
            </a:r>
            <a:r>
              <a:rPr lang="zh-CN" altLang="en-US" b="1" dirty="0">
                <a:solidFill>
                  <a:srgbClr val="FFFF00"/>
                </a:solidFill>
                <a:latin typeface="SimHei" charset="0"/>
                <a:ea typeface="SimHei" charset="0"/>
                <a:cs typeface="SimHei" charset="0"/>
              </a:rPr>
              <a:t>就有了我</a:t>
            </a:r>
            <a:r>
              <a:rPr lang="en-US" altLang="ja-JP" b="1" dirty="0">
                <a:solidFill>
                  <a:srgbClr val="FAFD00"/>
                </a:solidFill>
                <a:effectLst>
                  <a:outerShdw blurRad="38100" dist="38100" dir="2700000" algn="tl">
                    <a:srgbClr val="000000"/>
                  </a:outerShdw>
                </a:effectLst>
                <a:latin typeface="Helvetica" charset="0"/>
                <a:cs typeface="MS Gothic" charset="0"/>
              </a:rPr>
              <a:t>” (8:58)</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我就是羊的</a:t>
            </a:r>
            <a:r>
              <a:rPr lang="zh-CN" altLang="en-US" b="1" dirty="0">
                <a:solidFill>
                  <a:srgbClr val="FFFFFF"/>
                </a:solidFill>
                <a:latin typeface="SimHei" charset="0"/>
                <a:ea typeface="SimHei" charset="0"/>
                <a:cs typeface="SimHei" charset="0"/>
              </a:rPr>
              <a:t>门</a:t>
            </a:r>
            <a:r>
              <a:rPr lang="en-US" altLang="ja-JP" b="1" dirty="0">
                <a:solidFill>
                  <a:srgbClr val="FAFD00"/>
                </a:solidFill>
                <a:effectLst>
                  <a:outerShdw blurRad="38100" dist="38100" dir="2700000" algn="tl">
                    <a:srgbClr val="000000"/>
                  </a:outerShdw>
                </a:effectLst>
                <a:latin typeface="Helvetica" charset="0"/>
                <a:cs typeface="MS Gothic" charset="0"/>
              </a:rPr>
              <a:t>” (10:7)</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我是好</a:t>
            </a:r>
            <a:r>
              <a:rPr lang="zh-CN" altLang="en-US" b="1" dirty="0">
                <a:solidFill>
                  <a:srgbClr val="FFFFFF"/>
                </a:solidFill>
                <a:latin typeface="SimHei" charset="0"/>
                <a:ea typeface="SimHei" charset="0"/>
                <a:cs typeface="SimHei" charset="0"/>
              </a:rPr>
              <a:t>牧人</a:t>
            </a:r>
            <a:r>
              <a:rPr lang="en-US" altLang="ja-JP" b="1" dirty="0">
                <a:solidFill>
                  <a:srgbClr val="FAFD00"/>
                </a:solidFill>
                <a:effectLst>
                  <a:outerShdw blurRad="38100" dist="38100" dir="2700000" algn="tl">
                    <a:srgbClr val="000000"/>
                  </a:outerShdw>
                </a:effectLst>
                <a:latin typeface="Helvetica" charset="0"/>
                <a:cs typeface="MS Gothic" charset="0"/>
              </a:rPr>
              <a:t>” (10:11, 14)</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FF"/>
                </a:solidFill>
                <a:latin typeface="SimHei" charset="0"/>
                <a:ea typeface="SimHei" charset="0"/>
                <a:cs typeface="SimHei" charset="0"/>
              </a:rPr>
              <a:t>复活</a:t>
            </a:r>
            <a:r>
              <a:rPr lang="zh-CN" altLang="en-US" b="1" dirty="0">
                <a:solidFill>
                  <a:srgbClr val="FFFF00"/>
                </a:solidFill>
                <a:latin typeface="SimHei" charset="0"/>
                <a:ea typeface="SimHei" charset="0"/>
                <a:cs typeface="SimHei" charset="0"/>
              </a:rPr>
              <a:t>在我</a:t>
            </a:r>
            <a:r>
              <a:rPr lang="zh-CN" altLang="en-US" b="1" dirty="0">
                <a:latin typeface="SimHei" charset="0"/>
                <a:ea typeface="SimHei" charset="0"/>
                <a:cs typeface="SimHei" charset="0"/>
              </a:rPr>
              <a:t>、</a:t>
            </a:r>
            <a:r>
              <a:rPr lang="zh-CN" altLang="en-US" b="1" dirty="0">
                <a:solidFill>
                  <a:srgbClr val="FFFFFF"/>
                </a:solidFill>
                <a:latin typeface="SimHei" charset="0"/>
                <a:ea typeface="SimHei" charset="0"/>
                <a:cs typeface="SimHei" charset="0"/>
              </a:rPr>
              <a:t>生命</a:t>
            </a:r>
            <a:r>
              <a:rPr lang="zh-CN" altLang="en-US" b="1" dirty="0">
                <a:solidFill>
                  <a:srgbClr val="FFFF00"/>
                </a:solidFill>
                <a:latin typeface="SimHei" charset="0"/>
                <a:ea typeface="SimHei" charset="0"/>
                <a:cs typeface="SimHei" charset="0"/>
              </a:rPr>
              <a:t>也在我</a:t>
            </a:r>
            <a:r>
              <a:rPr lang="en-US" altLang="ja-JP" b="1" dirty="0">
                <a:solidFill>
                  <a:srgbClr val="FAFD00"/>
                </a:solidFill>
                <a:effectLst>
                  <a:outerShdw blurRad="38100" dist="38100" dir="2700000" algn="tl">
                    <a:srgbClr val="000000"/>
                  </a:outerShdw>
                </a:effectLst>
                <a:latin typeface="Helvetica" charset="0"/>
                <a:cs typeface="MS Gothic" charset="0"/>
              </a:rPr>
              <a:t>” (11:25)</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我就是</a:t>
            </a:r>
            <a:r>
              <a:rPr lang="zh-CN" altLang="en-US" b="1" dirty="0">
                <a:solidFill>
                  <a:srgbClr val="FFFFFF"/>
                </a:solidFill>
                <a:latin typeface="SimHei" charset="0"/>
                <a:ea typeface="SimHei" charset="0"/>
                <a:cs typeface="SimHei" charset="0"/>
              </a:rPr>
              <a:t>道路、真理、生命</a:t>
            </a:r>
            <a:r>
              <a:rPr lang="en-US" altLang="ja-JP" b="1" dirty="0">
                <a:solidFill>
                  <a:srgbClr val="FAFD00"/>
                </a:solidFill>
                <a:effectLst>
                  <a:outerShdw blurRad="38100" dist="38100" dir="2700000" algn="tl">
                    <a:srgbClr val="000000"/>
                  </a:outerShdw>
                </a:effectLst>
                <a:latin typeface="Helvetica" charset="0"/>
                <a:cs typeface="MS Gothic" charset="0"/>
              </a:rPr>
              <a:t>” (14:6)</a:t>
            </a:r>
          </a:p>
          <a:p>
            <a:pPr marL="514350" indent="-514350">
              <a:buFont typeface="Times New Roman" charset="0"/>
              <a:buAutoNum type="arabicPeriod"/>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ja-JP" altLang="en-US" b="1" dirty="0">
                <a:solidFill>
                  <a:srgbClr val="FAFD00"/>
                </a:solidFill>
                <a:effectLst>
                  <a:outerShdw blurRad="38100" dist="38100" dir="2700000" algn="tl">
                    <a:srgbClr val="000000"/>
                  </a:outerShdw>
                </a:effectLst>
                <a:latin typeface="Helvetica" charset="0"/>
                <a:cs typeface="MS Gothic" charset="0"/>
              </a:rPr>
              <a:t>“</a:t>
            </a:r>
            <a:r>
              <a:rPr lang="zh-CN" altLang="en-US" b="1" dirty="0">
                <a:solidFill>
                  <a:srgbClr val="FFFF00"/>
                </a:solidFill>
                <a:latin typeface="SimHei" charset="0"/>
                <a:ea typeface="SimHei" charset="0"/>
                <a:cs typeface="SimHei" charset="0"/>
              </a:rPr>
              <a:t>我是</a:t>
            </a:r>
            <a:r>
              <a:rPr lang="zh-CN" altLang="en-US" b="1" dirty="0">
                <a:solidFill>
                  <a:srgbClr val="FFFFFF"/>
                </a:solidFill>
                <a:latin typeface="SimHei" charset="0"/>
                <a:ea typeface="SimHei" charset="0"/>
                <a:cs typeface="SimHei" charset="0"/>
              </a:rPr>
              <a:t>真葡萄树</a:t>
            </a:r>
            <a:r>
              <a:rPr lang="en-US" altLang="ja-JP" b="1" dirty="0">
                <a:solidFill>
                  <a:srgbClr val="FAFD00"/>
                </a:solidFill>
                <a:effectLst>
                  <a:outerShdw blurRad="38100" dist="38100" dir="2700000" algn="tl">
                    <a:srgbClr val="000000"/>
                  </a:outerShdw>
                </a:effectLst>
                <a:latin typeface="Helvetica" charset="0"/>
                <a:cs typeface="MS Gothic" charset="0"/>
              </a:rPr>
              <a:t>” (15:1)</a:t>
            </a:r>
            <a:endParaRPr lang="en-US" b="1" dirty="0">
              <a:solidFill>
                <a:srgbClr val="FAFD00"/>
              </a:solidFill>
              <a:effectLst>
                <a:outerShdw blurRad="38100" dist="38100" dir="2700000" algn="tl">
                  <a:srgbClr val="000000"/>
                </a:outerShdw>
              </a:effectLst>
              <a:latin typeface="Helvetica" charset="0"/>
              <a:cs typeface="MS Gothic" charset="0"/>
            </a:endParaRPr>
          </a:p>
        </p:txBody>
      </p:sp>
    </p:spTree>
    <p:extLst>
      <p:ext uri="{BB962C8B-B14F-4D97-AF65-F5344CB8AC3E}">
        <p14:creationId xmlns:p14="http://schemas.microsoft.com/office/powerpoint/2010/main" val="29524321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806803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12507821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约翰说，永生是通过信靠耶稣</a:t>
            </a:r>
            <a:r>
              <a:rPr lang="en-US" altLang="zh-CN" sz="4800" b="1" dirty="0">
                <a:effectLst>
                  <a:glow rad="127000">
                    <a:schemeClr val="tx1"/>
                  </a:glow>
                </a:effectLst>
                <a:latin typeface="Arial" charset="0"/>
                <a:ea typeface="ＭＳ Ｐゴシック" charset="0"/>
                <a:cs typeface="ＭＳ Ｐゴシック" charset="0"/>
              </a:rPr>
              <a:t>——</a:t>
            </a:r>
            <a:r>
              <a:rPr lang="zh-CN" altLang="en-US" sz="4800" b="1" dirty="0">
                <a:effectLst>
                  <a:glow rad="127000">
                    <a:schemeClr val="tx1"/>
                  </a:glow>
                </a:effectLst>
                <a:latin typeface="Arial" charset="0"/>
                <a:ea typeface="ＭＳ Ｐゴシック" charset="0"/>
                <a:cs typeface="ＭＳ Ｐゴシック" charset="0"/>
              </a:rPr>
              <a:t>作为神成为人的身份而得来的（</a:t>
            </a:r>
            <a:r>
              <a:rPr lang="en-US" altLang="zh-CN" sz="4800" b="1" dirty="0">
                <a:effectLst>
                  <a:glow rad="127000">
                    <a:schemeClr val="tx1"/>
                  </a:glow>
                </a:effectLst>
                <a:latin typeface="Arial" charset="0"/>
                <a:ea typeface="ＭＳ Ｐゴシック" charset="0"/>
                <a:cs typeface="ＭＳ Ｐゴシック" charset="0"/>
              </a:rPr>
              <a:t>1:1-18</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0413312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a:t>
            </a:r>
          </a:p>
        </p:txBody>
      </p:sp>
    </p:spTree>
    <p:extLst>
      <p:ext uri="{BB962C8B-B14F-4D97-AF65-F5344CB8AC3E}">
        <p14:creationId xmlns:p14="http://schemas.microsoft.com/office/powerpoint/2010/main" val="326767761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D246AC-3BFB-4444-9013-111FEED7A815}"/>
              </a:ext>
            </a:extLst>
          </p:cNvPr>
          <p:cNvSpPr txBox="1"/>
          <p:nvPr/>
        </p:nvSpPr>
        <p:spPr>
          <a:xfrm>
            <a:off x="488648" y="1694418"/>
            <a:ext cx="8259816" cy="1446550"/>
          </a:xfrm>
          <a:prstGeom prst="rect">
            <a:avLst/>
          </a:prstGeom>
          <a:noFill/>
          <a:effectLst>
            <a:glow rad="127000">
              <a:schemeClr val="tx1"/>
            </a:glow>
          </a:effectLst>
        </p:spPr>
        <p:txBody>
          <a:bodyPr wrap="square">
            <a:spAutoFit/>
          </a:bodyPr>
          <a:lstStyle/>
          <a:p>
            <a:pPr marL="0" marR="0" lvl="0" indent="0" algn="ctr" defTabSz="642915" rtl="0" eaLnBrk="1" fontAlgn="base" latinLnBrk="0" hangingPunct="1">
              <a:lnSpc>
                <a:spcPct val="100000"/>
              </a:lnSpc>
              <a:spcBef>
                <a:spcPct val="0"/>
              </a:spcBef>
              <a:spcAft>
                <a:spcPct val="0"/>
              </a:spcAft>
              <a:buClrTx/>
              <a:buSzTx/>
              <a:buFontTx/>
              <a:buNone/>
              <a:tabLst/>
              <a:defRPr/>
            </a:pPr>
            <a:r>
              <a:rPr kumimoji="0" lang="zh-CN" altLang="en-US" sz="8800" b="0" i="0" u="none" strike="noStrike" kern="1200" cap="none" spc="0" normalizeH="0" baseline="0" noProof="0" dirty="0">
                <a:ln>
                  <a:noFill/>
                </a:ln>
                <a:solidFill>
                  <a:srgbClr val="FFFFFF"/>
                </a:solidFill>
                <a:effectLst>
                  <a:glow rad="139700">
                    <a:srgbClr val="000000">
                      <a:alpha val="97000"/>
                    </a:srgbClr>
                  </a:glow>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rPr>
              <a:t>耶稣是神</a:t>
            </a:r>
            <a:endParaRPr kumimoji="0" lang="en-US" sz="9600" b="0" i="0" u="none" strike="noStrike" kern="1200" cap="none" spc="0" normalizeH="0" baseline="0" noProof="0" dirty="0">
              <a:ln>
                <a:noFill/>
              </a:ln>
              <a:solidFill>
                <a:srgbClr val="FFFFFF"/>
              </a:solidFill>
              <a:effectLst>
                <a:glow rad="139700">
                  <a:srgbClr val="000000">
                    <a:alpha val="97000"/>
                  </a:srgbClr>
                </a:glow>
              </a:effectLst>
              <a:uLnTx/>
              <a:uFillTx/>
              <a:latin typeface="Gill Sans" panose="020B0502020104020203" pitchFamily="34" charset="-79"/>
              <a:ea typeface="ヒラギノ角ゴ ProN W3" panose="020B0300000000000000" pitchFamily="34" charset="-128"/>
              <a:cs typeface="+mn-cs"/>
              <a:sym typeface="Gill Sans" panose="020B0502020104020203" pitchFamily="34" charset="-79"/>
            </a:endParaRPr>
          </a:p>
        </p:txBody>
      </p:sp>
    </p:spTree>
    <p:extLst>
      <p:ext uri="{BB962C8B-B14F-4D97-AF65-F5344CB8AC3E}">
        <p14:creationId xmlns:p14="http://schemas.microsoft.com/office/powerpoint/2010/main" val="236860973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323528" y="1268760"/>
            <a:ext cx="8820472" cy="403187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领读：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太初有道，道与神同在，道就是神。</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2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这道太初与神同在。</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会众：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3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万物是借着他造的，凡被造的，没有一样不是借着他造的。</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4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生命在他里头，这生命就是人的光。</a:t>
            </a:r>
          </a:p>
        </p:txBody>
      </p:sp>
      <p:sp>
        <p:nvSpPr>
          <p:cNvPr id="4" name="Rectangle 3">
            <a:extLst>
              <a:ext uri="{FF2B5EF4-FFF2-40B4-BE49-F238E27FC236}">
                <a16:creationId xmlns:a16="http://schemas.microsoft.com/office/drawing/2014/main" id="{E4A96CB9-1FDE-1C42-AB1D-C3DF6287EE5C}"/>
              </a:ext>
            </a:extLst>
          </p:cNvPr>
          <p:cNvSpPr/>
          <p:nvPr/>
        </p:nvSpPr>
        <p:spPr>
          <a:xfrm>
            <a:off x="2483768" y="476672"/>
            <a:ext cx="5416868" cy="646331"/>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约翰福音 </a:t>
            </a:r>
            <a:r>
              <a:rPr kumimoji="0" lang="en-US" altLang="zh-CN" sz="54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1:1-14</a:t>
            </a:r>
            <a:r>
              <a:rPr kumimoji="0" lang="zh-CN" altLang="en-US" sz="5400" b="1" i="0" u="none" strike="noStrike" kern="1200" cap="none" spc="0" normalizeH="0" baseline="3000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（和合本）</a:t>
            </a:r>
          </a:p>
        </p:txBody>
      </p:sp>
    </p:spTree>
    <p:extLst>
      <p:ext uri="{BB962C8B-B14F-4D97-AF65-F5344CB8AC3E}">
        <p14:creationId xmlns:p14="http://schemas.microsoft.com/office/powerpoint/2010/main" val="3873115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8405757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215516" y="692696"/>
            <a:ext cx="8712968" cy="255454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领读：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5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光照在黑暗里，黑暗却不接受光。</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6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有一个人，名叫约翰，是神差来的。</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7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他来作见证，为要指着那光作见证，叫众人因他而信。</a:t>
            </a:r>
          </a:p>
        </p:txBody>
      </p:sp>
    </p:spTree>
    <p:extLst>
      <p:ext uri="{BB962C8B-B14F-4D97-AF65-F5344CB8AC3E}">
        <p14:creationId xmlns:p14="http://schemas.microsoft.com/office/powerpoint/2010/main" val="187311720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179512" y="895167"/>
            <a:ext cx="8712968" cy="403187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会众：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8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他不是那光，乃是要为那光作见证。</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9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那光是真光，照亮一切生在世上的人。</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br>
            <a:endPar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chemeClr val="bg1"/>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领读：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chemeClr val="bg1"/>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10 </a:t>
            </a:r>
            <a:r>
              <a:rPr kumimoji="0" lang="zh-CN" altLang="en-US" sz="3200" b="1" i="0" u="none" strike="noStrike" kern="1200" cap="none" spc="0" normalizeH="0" baseline="0" noProof="0" dirty="0">
                <a:ln>
                  <a:noFill/>
                </a:ln>
                <a:solidFill>
                  <a:schemeClr val="bg1"/>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他在世上，世界是借着他造的，世界却不认识他。</a:t>
            </a:r>
          </a:p>
        </p:txBody>
      </p:sp>
    </p:spTree>
    <p:extLst>
      <p:ext uri="{BB962C8B-B14F-4D97-AF65-F5344CB8AC3E}">
        <p14:creationId xmlns:p14="http://schemas.microsoft.com/office/powerpoint/2010/main" val="35137569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215516" y="548680"/>
            <a:ext cx="8712968" cy="2062103"/>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会众：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11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他到自己的地方来，自己的人却不接待他。</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12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凡接待他的，就是信他名的人， 他就赐他们权柄，作神的儿女。</a:t>
            </a:r>
          </a:p>
        </p:txBody>
      </p:sp>
    </p:spTree>
    <p:extLst>
      <p:ext uri="{BB962C8B-B14F-4D97-AF65-F5344CB8AC3E}">
        <p14:creationId xmlns:p14="http://schemas.microsoft.com/office/powerpoint/2010/main" val="15359121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7E1DCDD-D2AD-1844-80C8-DFC10C6853F3}"/>
              </a:ext>
            </a:extLst>
          </p:cNvPr>
          <p:cNvSpPr/>
          <p:nvPr/>
        </p:nvSpPr>
        <p:spPr>
          <a:xfrm>
            <a:off x="215516" y="404664"/>
            <a:ext cx="8712968" cy="452431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领读：</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13 </a:t>
            </a:r>
            <a:r>
              <a:rPr kumimoji="0" lang="zh-CN" altLang="en-US" sz="3200" b="1" i="0" u="none" strike="noStrike" kern="1200" cap="none" spc="0" normalizeH="0" baseline="0" noProof="0" dirty="0">
                <a:ln>
                  <a:noFill/>
                </a:ln>
                <a:solidFill>
                  <a:srgbClr val="FFFF00"/>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这等人不是从血气生的，也不是从情欲生的，也不是从人意生的，乃是从神生的。</a:t>
            </a: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br>
            <a:endPar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会众：</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14 </a:t>
            </a:r>
            <a:r>
              <a:rPr kumimoji="0" lang="zh-CN" altLang="en-US" sz="3200" b="1" i="0"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panose="020B0600070205080204" pitchFamily="34" charset="-128"/>
                <a:cs typeface="Arial" panose="020B0604020202020204" pitchFamily="34" charset="0"/>
              </a:rPr>
              <a:t>道成了肉身，住在我们中间，充充满满的有恩典有真理， 我们也见过他的荣光，正是父独生子的荣光。</a:t>
            </a:r>
          </a:p>
        </p:txBody>
      </p:sp>
    </p:spTree>
    <p:extLst>
      <p:ext uri="{BB962C8B-B14F-4D97-AF65-F5344CB8AC3E}">
        <p14:creationId xmlns:p14="http://schemas.microsoft.com/office/powerpoint/2010/main" val="328462257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3473"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19" name="Rectangle 3"/>
          <p:cNvSpPr>
            <a:spLocks noGrp="1" noChangeArrowheads="1"/>
          </p:cNvSpPr>
          <p:nvPr>
            <p:ph type="title"/>
          </p:nvPr>
        </p:nvSpPr>
        <p:spPr>
          <a:xfrm>
            <a:off x="1295400" y="228600"/>
            <a:ext cx="6781800" cy="1524000"/>
          </a:xfrm>
        </p:spPr>
        <p:txBody>
          <a:bodyPr/>
          <a:lstStyle/>
          <a:p>
            <a:pPr eaLnBrk="1" hangingPunct="1"/>
            <a:r>
              <a:rPr lang="en-US" altLang="zh-CN" sz="6800" b="1">
                <a:effectLst/>
                <a:latin typeface="SimHei" charset="0"/>
                <a:ea typeface="SimHei" charset="0"/>
                <a:cs typeface="SimHei" charset="0"/>
              </a:rPr>
              <a:t>耶</a:t>
            </a:r>
            <a:r>
              <a:rPr lang="zh-CN" altLang="en-US" sz="6800" b="1">
                <a:effectLst/>
                <a:latin typeface="SimHei" charset="0"/>
                <a:ea typeface="SimHei" charset="0"/>
                <a:cs typeface="SimHei" charset="0"/>
              </a:rPr>
              <a:t>稣一直就是神</a:t>
            </a:r>
          </a:p>
        </p:txBody>
      </p:sp>
      <p:sp>
        <p:nvSpPr>
          <p:cNvPr id="188420" name="Rectangle 4"/>
          <p:cNvSpPr>
            <a:spLocks noGrp="1" noChangeArrowheads="1"/>
          </p:cNvSpPr>
          <p:nvPr>
            <p:ph type="body" idx="1"/>
          </p:nvPr>
        </p:nvSpPr>
        <p:spPr>
          <a:xfrm>
            <a:off x="4572000" y="2362200"/>
            <a:ext cx="3525838" cy="3505200"/>
          </a:xfrm>
        </p:spPr>
        <p:txBody>
          <a:bodyPr/>
          <a:lstStyle/>
          <a:p>
            <a:pPr marL="0" indent="0" algn="r" eaLnBrk="1" hangingPunct="1">
              <a:buFont typeface="Wingdings" charset="0"/>
              <a:buNone/>
              <a:defRPr/>
            </a:pPr>
            <a:r>
              <a:rPr lang="en-US" altLang="zh-CN" sz="4000" b="1">
                <a:latin typeface="SimHei" charset="0"/>
                <a:ea typeface="SimHei" charset="0"/>
                <a:cs typeface="SimHei" charset="0"/>
              </a:rPr>
              <a:t>“</a:t>
            </a:r>
            <a:r>
              <a:rPr lang="zh-CN" altLang="en-US" sz="4000" b="1">
                <a:latin typeface="SimHei" charset="0"/>
                <a:ea typeface="SimHei" charset="0"/>
                <a:cs typeface="SimHei" charset="0"/>
              </a:rPr>
              <a:t>太初有道，</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与神同在</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sz="4000" b="1">
                <a:latin typeface="SimHei" charset="0"/>
                <a:ea typeface="SimHei" charset="0"/>
                <a:cs typeface="SimHei" charset="0"/>
              </a:rPr>
              <a:t>道</a:t>
            </a:r>
            <a:r>
              <a:rPr lang="zh-CN" altLang="en-US" sz="4000" b="1">
                <a:solidFill>
                  <a:srgbClr val="FFFF00"/>
                </a:solidFill>
                <a:effectLst>
                  <a:outerShdw blurRad="38100" dist="38100" dir="2700000" algn="tl">
                    <a:srgbClr val="000000"/>
                  </a:outerShdw>
                </a:effectLst>
                <a:latin typeface="SimHei" charset="0"/>
                <a:ea typeface="SimHei" charset="0"/>
                <a:cs typeface="SimHei" charset="0"/>
              </a:rPr>
              <a:t>就是神</a:t>
            </a:r>
            <a:r>
              <a:rPr lang="zh-CN" altLang="en-US" sz="4000" b="1">
                <a:latin typeface="SimHei" charset="0"/>
                <a:ea typeface="SimHei" charset="0"/>
                <a:cs typeface="SimHei" charset="0"/>
              </a:rPr>
              <a:t>。”</a:t>
            </a:r>
          </a:p>
          <a:p>
            <a:pPr marL="0" indent="0" algn="r" eaLnBrk="1" hangingPunct="1">
              <a:buFont typeface="Wingdings" charset="0"/>
              <a:buNone/>
              <a:defRPr/>
            </a:pPr>
            <a:r>
              <a:rPr lang="zh-CN" altLang="en-US" b="1">
                <a:latin typeface="SimHei" charset="0"/>
                <a:ea typeface="SimHei" charset="0"/>
                <a:cs typeface="SimHei" charset="0"/>
              </a:rPr>
              <a:t>（约 </a:t>
            </a:r>
            <a:r>
              <a:rPr lang="en-US" b="1">
                <a:latin typeface="SimHei" charset="0"/>
                <a:ea typeface="SimHei" charset="0"/>
                <a:cs typeface="SimHei" charset="0"/>
              </a:rPr>
              <a:t>1:1</a:t>
            </a:r>
            <a:r>
              <a:rPr lang="en-US" altLang="zh-CN" b="1">
                <a:latin typeface="SimHei" charset="0"/>
                <a:ea typeface="SimHei" charset="0"/>
                <a:cs typeface="SimHei" charset="0"/>
              </a:rPr>
              <a:t>）</a:t>
            </a:r>
            <a:endParaRPr lang="en-US" b="1">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88419"/>
                                        </p:tgtEl>
                                        <p:attrNameLst>
                                          <p:attrName>style.visibility</p:attrName>
                                        </p:attrNameLst>
                                      </p:cBhvr>
                                      <p:to>
                                        <p:strVal val="visible"/>
                                      </p:to>
                                    </p:set>
                                    <p:animEffect transition="in" filter="fade">
                                      <p:cBhvr>
                                        <p:cTn id="7" dur="500"/>
                                        <p:tgtEl>
                                          <p:spTgt spid="188419"/>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188420">
                                            <p:txEl>
                                              <p:pRg st="0" end="0"/>
                                            </p:txEl>
                                          </p:spTgt>
                                        </p:tgtEl>
                                        <p:attrNameLst>
                                          <p:attrName>style.visibility</p:attrName>
                                        </p:attrNameLst>
                                      </p:cBhvr>
                                      <p:to>
                                        <p:strVal val="visible"/>
                                      </p:to>
                                    </p:set>
                                    <p:animEffect transition="in" filter="fade">
                                      <p:cBhvr>
                                        <p:cTn id="11" dur="500"/>
                                        <p:tgtEl>
                                          <p:spTgt spid="188420">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188420">
                                            <p:txEl>
                                              <p:pRg st="1" end="1"/>
                                            </p:txEl>
                                          </p:spTgt>
                                        </p:tgtEl>
                                        <p:attrNameLst>
                                          <p:attrName>style.visibility</p:attrName>
                                        </p:attrNameLst>
                                      </p:cBhvr>
                                      <p:to>
                                        <p:strVal val="visible"/>
                                      </p:to>
                                    </p:set>
                                    <p:animEffect transition="in" filter="fade">
                                      <p:cBhvr>
                                        <p:cTn id="15" dur="500"/>
                                        <p:tgtEl>
                                          <p:spTgt spid="188420">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188420">
                                            <p:txEl>
                                              <p:pRg st="2" end="2"/>
                                            </p:txEl>
                                          </p:spTgt>
                                        </p:tgtEl>
                                        <p:attrNameLst>
                                          <p:attrName>style.visibility</p:attrName>
                                        </p:attrNameLst>
                                      </p:cBhvr>
                                      <p:to>
                                        <p:strVal val="visible"/>
                                      </p:to>
                                    </p:set>
                                    <p:animEffect transition="in" filter="fade">
                                      <p:cBhvr>
                                        <p:cTn id="19" dur="500"/>
                                        <p:tgtEl>
                                          <p:spTgt spid="188420">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188420">
                                            <p:txEl>
                                              <p:pRg st="3" end="3"/>
                                            </p:txEl>
                                          </p:spTgt>
                                        </p:tgtEl>
                                        <p:attrNameLst>
                                          <p:attrName>style.visibility</p:attrName>
                                        </p:attrNameLst>
                                      </p:cBhvr>
                                      <p:to>
                                        <p:strVal val="visible"/>
                                      </p:to>
                                    </p:set>
                                    <p:animEffect transition="in" filter="fade">
                                      <p:cBhvr>
                                        <p:cTn id="23" dur="500"/>
                                        <p:tgtEl>
                                          <p:spTgt spid="1884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19" grpId="0" autoUpdateAnimBg="0"/>
      <p:bldP spid="188420" grpId="0" build="p" autoUpdateAnimBg="0" advAuto="100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946" name="Picture 1028" descr="jesuswashes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6"/>
          <p:cNvSpPr txBox="1">
            <a:spLocks noChangeArrowheads="1"/>
          </p:cNvSpPr>
          <p:nvPr/>
        </p:nvSpPr>
        <p:spPr bwMode="auto">
          <a:xfrm>
            <a:off x="0" y="152400"/>
            <a:ext cx="6172200" cy="941388"/>
          </a:xfrm>
          <a:prstGeom prst="rect">
            <a:avLst/>
          </a:prstGeom>
          <a:noFill/>
          <a:ln w="9525">
            <a:noFill/>
            <a:miter lim="800000"/>
            <a:headEnd/>
            <a:tailEnd/>
          </a:ln>
          <a:effectLst>
            <a:outerShdw blurRad="63500" dist="107763" dir="2700000" algn="ctr" rotWithShape="0">
              <a:srgbClr val="000000">
                <a:alpha val="74997"/>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a:lstStyle>
          <a:p>
            <a:pPr algn="l" eaLnBrk="1" hangingPunct="1">
              <a:defRPr/>
            </a:pPr>
            <a:r>
              <a:rPr lang="zh-CN" altLang="en-US" sz="5000" b="1" u="sng" dirty="0">
                <a:latin typeface="SimHei" charset="0"/>
                <a:ea typeface="SimHei" charset="0"/>
                <a:cs typeface="SimHei" charset="0"/>
              </a:rPr>
              <a:t>在耶稣里，神成为人</a:t>
            </a:r>
            <a:endParaRPr lang="en-US" sz="5000" u="sng" dirty="0">
              <a:latin typeface="SimHei" charset="0"/>
              <a:ea typeface="SimHei" charset="0"/>
              <a:cs typeface="SimHei" charset="0"/>
            </a:endParaRPr>
          </a:p>
        </p:txBody>
      </p:sp>
      <p:sp>
        <p:nvSpPr>
          <p:cNvPr id="7" name="Rectangle 1027"/>
          <p:cNvSpPr>
            <a:spLocks noChangeArrowheads="1"/>
          </p:cNvSpPr>
          <p:nvPr/>
        </p:nvSpPr>
        <p:spPr bwMode="auto">
          <a:xfrm>
            <a:off x="0" y="1143000"/>
            <a:ext cx="8610600" cy="22860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p>
            <a:pPr marL="398463" indent="-398463">
              <a:lnSpc>
                <a:spcPct val="90000"/>
              </a:lnSpc>
              <a:spcBef>
                <a:spcPct val="20000"/>
              </a:spcBef>
              <a:buClr>
                <a:schemeClr val="hlink"/>
              </a:buClr>
              <a:buSzPct val="90000"/>
              <a:buFont typeface="Wingdings" charset="0"/>
              <a:buBlip>
                <a:blip r:embed="rId4"/>
              </a:buBlip>
              <a:defRPr/>
            </a:pPr>
            <a:r>
              <a:rPr lang="ja-JP" altLang="en-US" sz="3200" b="1">
                <a:effectLst>
                  <a:outerShdw blurRad="38100" dist="38100" dir="2700000" algn="tl">
                    <a:srgbClr val="000000"/>
                  </a:outerShdw>
                </a:effectLst>
                <a:latin typeface="Arial" charset="0"/>
              </a:rPr>
              <a:t>“</a:t>
            </a:r>
            <a:r>
              <a:rPr lang="zh-CN" altLang="en-US" sz="4000">
                <a:effectLst>
                  <a:outerShdw blurRad="38100" dist="38100" dir="2700000" algn="tl">
                    <a:srgbClr val="000000"/>
                  </a:outerShdw>
                </a:effectLst>
                <a:latin typeface="SimHei" charset="0"/>
                <a:ea typeface="SimHei" charset="0"/>
                <a:cs typeface="SimHei" charset="0"/>
              </a:rPr>
              <a:t>道成了肉身、住在我们中间、充充满满的有恩典有真理。我们也见过他的荣光、正是父独生子的荣光。</a:t>
            </a:r>
            <a:r>
              <a:rPr lang="en-US" altLang="ja-JP" sz="3200" b="1">
                <a:effectLst>
                  <a:outerShdw blurRad="38100" dist="38100" dir="2700000" algn="tl">
                    <a:srgbClr val="000000"/>
                  </a:outerShdw>
                </a:effectLst>
                <a:latin typeface="Arial" charset="0"/>
              </a:rPr>
              <a:t>” (</a:t>
            </a:r>
            <a:r>
              <a:rPr lang="zh-CN" altLang="en-US" sz="3200" b="1">
                <a:effectLst>
                  <a:outerShdw blurRad="38100" dist="38100" dir="2700000" algn="tl">
                    <a:srgbClr val="000000"/>
                  </a:outerShdw>
                </a:effectLst>
                <a:latin typeface="SimHei" charset="0"/>
                <a:ea typeface="SimHei" charset="0"/>
                <a:cs typeface="SimHei" charset="0"/>
              </a:rPr>
              <a:t>约翰福音</a:t>
            </a:r>
            <a:r>
              <a:rPr lang="en-US" altLang="ja-JP" sz="3200" b="1">
                <a:effectLst>
                  <a:outerShdw blurRad="38100" dist="38100" dir="2700000" algn="tl">
                    <a:srgbClr val="000000"/>
                  </a:outerShdw>
                </a:effectLst>
                <a:latin typeface="Arial" charset="0"/>
              </a:rPr>
              <a:t> 1:14)</a:t>
            </a:r>
            <a:endParaRPr lang="en-US" sz="3200" b="1">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28568408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zh-CN" altLang="en-US" sz="4800" dirty="0">
                <a:solidFill>
                  <a:srgbClr val="FFFFFF"/>
                </a:solidFill>
              </a:rPr>
              <a:t>尼西亚信经 </a:t>
            </a:r>
            <a:br>
              <a:rPr lang="en-US" altLang="zh-CN" sz="4800" dirty="0">
                <a:solidFill>
                  <a:srgbClr val="FFFFFF"/>
                </a:solidFill>
              </a:rPr>
            </a:br>
            <a:r>
              <a:rPr lang="en-US" altLang="zh-CN" sz="4800" dirty="0">
                <a:solidFill>
                  <a:srgbClr val="FFFFFF"/>
                </a:solidFill>
              </a:rPr>
              <a:t>(</a:t>
            </a:r>
            <a:r>
              <a:rPr lang="zh-CN" altLang="en-US" sz="4800" dirty="0">
                <a:solidFill>
                  <a:srgbClr val="FFFFFF"/>
                </a:solidFill>
              </a:rPr>
              <a:t>公元 </a:t>
            </a:r>
            <a:r>
              <a:rPr lang="en-US" altLang="zh-CN" sz="4800" dirty="0">
                <a:solidFill>
                  <a:srgbClr val="FFFFFF"/>
                </a:solidFill>
              </a:rPr>
              <a:t>325)</a:t>
            </a:r>
            <a:endParaRPr lang="en-US" sz="4800" dirty="0">
              <a:solidFill>
                <a:srgbClr val="FFFFFF"/>
              </a:solidFill>
            </a:endParaRP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330106503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2" descr="61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9618" name="Rectangle 3"/>
          <p:cNvSpPr>
            <a:spLocks noGrp="1" noChangeArrowheads="1"/>
          </p:cNvSpPr>
          <p:nvPr>
            <p:ph type="title" idx="4294967295"/>
          </p:nvPr>
        </p:nvSpPr>
        <p:spPr>
          <a:xfrm>
            <a:off x="0" y="0"/>
            <a:ext cx="9144000" cy="838200"/>
          </a:xfrm>
          <a:solidFill>
            <a:srgbClr val="0000CC"/>
          </a:solidFill>
        </p:spPr>
        <p:txBody>
          <a:bodyPr/>
          <a:lstStyle/>
          <a:p>
            <a:pPr eaLnBrk="1" hangingPunct="1"/>
            <a:r>
              <a:rPr lang="zh-SG">
                <a:solidFill>
                  <a:schemeClr val="bg1"/>
                </a:solidFill>
                <a:latin typeface="SimHei" charset="0"/>
                <a:ea typeface="SimHei" charset="0"/>
                <a:cs typeface="SimHei" charset="0"/>
              </a:rPr>
              <a:t>阿里乌斯</a:t>
            </a:r>
            <a:r>
              <a:rPr lang="zh-CN" altLang="en-US">
                <a:solidFill>
                  <a:schemeClr val="bg1"/>
                </a:solidFill>
                <a:latin typeface="SimHei" charset="0"/>
                <a:ea typeface="SimHei" charset="0"/>
                <a:cs typeface="SimHei" charset="0"/>
              </a:rPr>
              <a:t>的异端教义</a:t>
            </a:r>
            <a:endParaRPr lang="en-US" i="1">
              <a:solidFill>
                <a:schemeClr val="bg1"/>
              </a:solidFill>
              <a:latin typeface="SimHei" charset="0"/>
              <a:ea typeface="SimHei" charset="0"/>
              <a:cs typeface="SimHei" charset="0"/>
            </a:endParaRPr>
          </a:p>
        </p:txBody>
      </p:sp>
      <p:sp>
        <p:nvSpPr>
          <p:cNvPr id="23961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cxnSp>
        <p:nvCxnSpPr>
          <p:cNvPr id="239620" name="Straight Arrow Connector 6"/>
          <p:cNvCxnSpPr>
            <a:cxnSpLocks noChangeShapeType="1"/>
          </p:cNvCxnSpPr>
          <p:nvPr/>
        </p:nvCxnSpPr>
        <p:spPr bwMode="auto">
          <a:xfrm>
            <a:off x="5181600" y="2819400"/>
            <a:ext cx="2133600" cy="1588"/>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239621" name="Straight Arrow Connector 7"/>
          <p:cNvCxnSpPr>
            <a:cxnSpLocks noChangeShapeType="1"/>
          </p:cNvCxnSpPr>
          <p:nvPr/>
        </p:nvCxnSpPr>
        <p:spPr bwMode="auto">
          <a:xfrm rot="10800000">
            <a:off x="1828800" y="2819400"/>
            <a:ext cx="2133600" cy="1588"/>
          </a:xfrm>
          <a:prstGeom prst="straightConnector1">
            <a:avLst/>
          </a:prstGeom>
          <a:noFill/>
          <a:ln w="76200">
            <a:solidFill>
              <a:schemeClr val="tx1"/>
            </a:solidFill>
            <a:round/>
            <a:headEnd/>
            <a:tailEnd type="arrow" w="med" len="med"/>
          </a:ln>
          <a:extLst>
            <a:ext uri="{909E8E84-426E-40dd-AFC4-6F175D3DCCD1}">
              <a14:hiddenFill xmlns="" xmlns:a14="http://schemas.microsoft.com/office/drawing/2010/main">
                <a:noFill/>
              </a14:hiddenFill>
            </a:ext>
          </a:extLst>
        </p:spPr>
      </p:cxnSp>
      <p:sp>
        <p:nvSpPr>
          <p:cNvPr id="239622" name="TextBox 6"/>
          <p:cNvSpPr txBox="1">
            <a:spLocks noChangeArrowheads="1"/>
          </p:cNvSpPr>
          <p:nvPr/>
        </p:nvSpPr>
        <p:spPr bwMode="auto">
          <a:xfrm>
            <a:off x="4214813" y="2428875"/>
            <a:ext cx="857250" cy="76993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400" b="1">
                <a:latin typeface="SimHei" charset="0"/>
                <a:ea typeface="SimHei" charset="0"/>
                <a:cs typeface="SimHei" charset="0"/>
              </a:rPr>
              <a:t>神</a:t>
            </a:r>
            <a:endParaRPr lang="en-US" sz="4400" b="1">
              <a:latin typeface="SimHei" charset="0"/>
              <a:ea typeface="SimHei" charset="0"/>
              <a:cs typeface="SimHei" charset="0"/>
            </a:endParaRPr>
          </a:p>
        </p:txBody>
      </p:sp>
      <p:sp>
        <p:nvSpPr>
          <p:cNvPr id="239623" name="TextBox 7"/>
          <p:cNvSpPr txBox="1">
            <a:spLocks noChangeArrowheads="1"/>
          </p:cNvSpPr>
          <p:nvPr/>
        </p:nvSpPr>
        <p:spPr bwMode="auto">
          <a:xfrm>
            <a:off x="4143375" y="1000125"/>
            <a:ext cx="862013" cy="15001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4400" b="1">
                <a:latin typeface="SimHei" charset="0"/>
                <a:ea typeface="SimHei" charset="0"/>
                <a:cs typeface="SimHei" charset="0"/>
              </a:rPr>
              <a:t>时间</a:t>
            </a:r>
            <a:endParaRPr lang="en-US" sz="4400" b="1">
              <a:latin typeface="SimHei" charset="0"/>
              <a:ea typeface="SimHei" charset="0"/>
              <a:cs typeface="SimHei" charset="0"/>
            </a:endParaRPr>
          </a:p>
        </p:txBody>
      </p:sp>
      <p:sp>
        <p:nvSpPr>
          <p:cNvPr id="239624" name="TextBox 8"/>
          <p:cNvSpPr txBox="1">
            <a:spLocks noChangeArrowheads="1"/>
          </p:cNvSpPr>
          <p:nvPr/>
        </p:nvSpPr>
        <p:spPr bwMode="auto">
          <a:xfrm>
            <a:off x="3643313" y="3630613"/>
            <a:ext cx="111125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基督</a:t>
            </a:r>
            <a:endParaRPr lang="en-US" sz="3200" b="1">
              <a:latin typeface="SimHei" charset="0"/>
              <a:ea typeface="SimHei" charset="0"/>
              <a:cs typeface="SimHei" charset="0"/>
            </a:endParaRPr>
          </a:p>
        </p:txBody>
      </p:sp>
      <p:sp>
        <p:nvSpPr>
          <p:cNvPr id="239625" name="TextBox 9"/>
          <p:cNvSpPr txBox="1">
            <a:spLocks noChangeArrowheads="1"/>
          </p:cNvSpPr>
          <p:nvPr/>
        </p:nvSpPr>
        <p:spPr bwMode="auto">
          <a:xfrm>
            <a:off x="3886200" y="5105400"/>
            <a:ext cx="1143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a:latin typeface="SimHei" charset="0"/>
                <a:ea typeface="SimHei" charset="0"/>
                <a:cs typeface="SimHei" charset="0"/>
              </a:rPr>
              <a:t>被造的</a:t>
            </a:r>
            <a:endParaRPr lang="en-US" altLang="zh-CN" sz="1800" b="1">
              <a:latin typeface="SimHei" charset="0"/>
              <a:ea typeface="SimHei" charset="0"/>
              <a:cs typeface="SimHei" charset="0"/>
            </a:endParaRPr>
          </a:p>
          <a:p>
            <a:pPr algn="ctr" eaLnBrk="1" hangingPunct="1"/>
            <a:r>
              <a:rPr lang="zh-CN" altLang="en-US" sz="1800" b="1">
                <a:latin typeface="SimHei" charset="0"/>
                <a:ea typeface="SimHei" charset="0"/>
                <a:cs typeface="SimHei" charset="0"/>
              </a:rPr>
              <a:t>万物</a:t>
            </a:r>
            <a:endParaRPr lang="en-US" sz="1800" b="1">
              <a:latin typeface="SimHei" charset="0"/>
              <a:ea typeface="SimHei" charset="0"/>
              <a:cs typeface="SimHei" charset="0"/>
            </a:endParaRPr>
          </a:p>
        </p:txBody>
      </p:sp>
      <p:sp>
        <p:nvSpPr>
          <p:cNvPr id="239626" name="TextBox 10"/>
          <p:cNvSpPr txBox="1">
            <a:spLocks noChangeArrowheads="1"/>
          </p:cNvSpPr>
          <p:nvPr/>
        </p:nvSpPr>
        <p:spPr bwMode="auto">
          <a:xfrm>
            <a:off x="1782763" y="1357313"/>
            <a:ext cx="1989137" cy="95408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过去到现在</a:t>
            </a:r>
            <a:endParaRPr lang="en-US" altLang="zh-CN" sz="2800" b="1">
              <a:latin typeface="SimHei" charset="0"/>
              <a:ea typeface="SimHei" charset="0"/>
              <a:cs typeface="SimHei" charset="0"/>
            </a:endParaRPr>
          </a:p>
          <a:p>
            <a:pPr algn="ctr" eaLnBrk="1" hangingPunct="1"/>
            <a:r>
              <a:rPr lang="zh-CN" altLang="en-US" sz="2800" b="1">
                <a:latin typeface="SimHei" charset="0"/>
                <a:ea typeface="SimHei" charset="0"/>
                <a:cs typeface="SimHei" charset="0"/>
              </a:rPr>
              <a:t>（永恒）</a:t>
            </a:r>
            <a:endParaRPr lang="en-US" sz="2800" b="1">
              <a:latin typeface="SimHei" charset="0"/>
              <a:ea typeface="SimHei" charset="0"/>
              <a:cs typeface="SimHei" charset="0"/>
            </a:endParaRPr>
          </a:p>
        </p:txBody>
      </p:sp>
      <p:sp>
        <p:nvSpPr>
          <p:cNvPr id="239627" name="TextBox 11"/>
          <p:cNvSpPr txBox="1">
            <a:spLocks noChangeArrowheads="1"/>
          </p:cNvSpPr>
          <p:nvPr/>
        </p:nvSpPr>
        <p:spPr bwMode="auto">
          <a:xfrm>
            <a:off x="5500688" y="1285875"/>
            <a:ext cx="1987550" cy="9540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现在到未来</a:t>
            </a:r>
            <a:endParaRPr lang="en-US" altLang="zh-CN" sz="2800" b="1">
              <a:latin typeface="SimHei" charset="0"/>
              <a:ea typeface="SimHei" charset="0"/>
              <a:cs typeface="SimHei" charset="0"/>
            </a:endParaRPr>
          </a:p>
          <a:p>
            <a:pPr algn="ctr" eaLnBrk="1" hangingPunct="1"/>
            <a:r>
              <a:rPr lang="zh-CN" altLang="en-US" sz="2800" b="1">
                <a:latin typeface="SimHei" charset="0"/>
                <a:ea typeface="SimHei" charset="0"/>
                <a:cs typeface="SimHei" charset="0"/>
              </a:rPr>
              <a:t>（永恒）</a:t>
            </a:r>
            <a:endParaRPr lang="en-US" sz="2800" b="1">
              <a:latin typeface="SimHei" charset="0"/>
              <a:ea typeface="SimHei" charset="0"/>
              <a:cs typeface="SimHei"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5" name="Picture 2" descr="62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166813" y="0"/>
            <a:ext cx="68087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7859" name="Rectangle 3"/>
          <p:cNvSpPr>
            <a:spLocks noGrp="1" noChangeArrowheads="1"/>
          </p:cNvSpPr>
          <p:nvPr>
            <p:ph type="title" idx="4294967295"/>
          </p:nvPr>
        </p:nvSpPr>
        <p:spPr>
          <a:xfrm>
            <a:off x="0" y="457200"/>
            <a:ext cx="9144000" cy="838200"/>
          </a:xfrm>
          <a:solidFill>
            <a:srgbClr val="0000CC"/>
          </a:solidFill>
          <a:effectLst>
            <a:outerShdw blurRad="63500" dist="35921" dir="2700000" algn="ctr" rotWithShape="0">
              <a:schemeClr val="tx2">
                <a:alpha val="74997"/>
              </a:schemeClr>
            </a:outerShdw>
          </a:effectLst>
        </p:spPr>
        <p:txBody>
          <a:bodyPr/>
          <a:lstStyle/>
          <a:p>
            <a:pPr eaLnBrk="1" hangingPunct="1">
              <a:defRPr/>
            </a:pPr>
            <a:r>
              <a:rPr lang="zh-SG" sz="4000">
                <a:solidFill>
                  <a:schemeClr val="bg1"/>
                </a:solidFill>
                <a:effectLst>
                  <a:outerShdw blurRad="38100" dist="38100" dir="2700000" algn="tl">
                    <a:srgbClr val="000000"/>
                  </a:outerShdw>
                </a:effectLst>
                <a:latin typeface="SimHei" charset="0"/>
                <a:ea typeface="SimHei" charset="0"/>
                <a:cs typeface="SimHei" charset="0"/>
              </a:rPr>
              <a:t>阿里乌斯教</a:t>
            </a:r>
            <a:r>
              <a:rPr lang="zh-CN" altLang="en-US" sz="4000">
                <a:solidFill>
                  <a:schemeClr val="bg1"/>
                </a:solidFill>
                <a:effectLst>
                  <a:outerShdw blurRad="38100" dist="38100" dir="2700000" algn="tl">
                    <a:srgbClr val="000000"/>
                  </a:outerShdw>
                </a:effectLst>
                <a:latin typeface="SimHei" charset="0"/>
                <a:ea typeface="SimHei" charset="0"/>
                <a:cs typeface="SimHei" charset="0"/>
              </a:rPr>
              <a:t>∶反对者与</a:t>
            </a:r>
            <a:r>
              <a:rPr lang="zh-SG" sz="4000">
                <a:solidFill>
                  <a:schemeClr val="bg1"/>
                </a:solidFill>
                <a:effectLst>
                  <a:outerShdw blurRad="38100" dist="38100" dir="2700000" algn="tl">
                    <a:srgbClr val="000000"/>
                  </a:outerShdw>
                </a:effectLst>
                <a:latin typeface="SimHei" charset="0"/>
                <a:ea typeface="SimHei" charset="0"/>
                <a:cs typeface="SimHei" charset="0"/>
              </a:rPr>
              <a:t>争论点</a:t>
            </a:r>
            <a:r>
              <a:rPr lang="zh-SG" altLang="ja-JP" sz="4000">
                <a:solidFill>
                  <a:schemeClr val="bg1"/>
                </a:solidFill>
                <a:latin typeface="Calibri" charset="0"/>
                <a:ea typeface="ＭＳ Ｐゴシック" charset="0"/>
                <a:cs typeface="ＭＳ Ｐゴシック" charset="0"/>
              </a:rPr>
              <a:t> </a:t>
            </a:r>
            <a:endParaRPr lang="en-US" sz="4000">
              <a:solidFill>
                <a:schemeClr val="bg1"/>
              </a:solidFill>
              <a:latin typeface="Calibri" charset="0"/>
              <a:ea typeface="ＭＳ Ｐゴシック" charset="0"/>
              <a:cs typeface="ＭＳ Ｐゴシック" charset="0"/>
            </a:endParaRPr>
          </a:p>
        </p:txBody>
      </p:sp>
      <p:sp>
        <p:nvSpPr>
          <p:cNvPr id="24166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241668" name="TextBox 5"/>
          <p:cNvSpPr txBox="1">
            <a:spLocks noChangeArrowheads="1"/>
          </p:cNvSpPr>
          <p:nvPr/>
        </p:nvSpPr>
        <p:spPr bwMode="auto">
          <a:xfrm>
            <a:off x="1857375" y="5643563"/>
            <a:ext cx="2143125"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Hei" charset="0"/>
                <a:ea typeface="SimHei" charset="0"/>
                <a:cs typeface="SimHei" charset="0"/>
              </a:rPr>
              <a:t>万物</a:t>
            </a:r>
            <a:endParaRPr lang="en-US" sz="3200" b="1">
              <a:latin typeface="SimHei" charset="0"/>
              <a:ea typeface="SimHei" charset="0"/>
              <a:cs typeface="SimHei" charset="0"/>
            </a:endParaRPr>
          </a:p>
        </p:txBody>
      </p:sp>
      <p:sp>
        <p:nvSpPr>
          <p:cNvPr id="241669" name="TextBox 6"/>
          <p:cNvSpPr txBox="1">
            <a:spLocks noChangeArrowheads="1"/>
          </p:cNvSpPr>
          <p:nvPr/>
        </p:nvSpPr>
        <p:spPr bwMode="auto">
          <a:xfrm>
            <a:off x="2214563" y="3357563"/>
            <a:ext cx="1571625" cy="646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latin typeface="SimHei" charset="0"/>
                <a:ea typeface="SimHei" charset="0"/>
                <a:cs typeface="SimHei" charset="0"/>
              </a:rPr>
              <a:t>天父</a:t>
            </a:r>
            <a:endParaRPr lang="en-US" sz="3600" b="1">
              <a:latin typeface="SimHei" charset="0"/>
              <a:ea typeface="SimHei" charset="0"/>
              <a:cs typeface="SimHei" charset="0"/>
            </a:endParaRPr>
          </a:p>
        </p:txBody>
      </p:sp>
      <p:sp>
        <p:nvSpPr>
          <p:cNvPr id="241670" name="TextBox 7"/>
          <p:cNvSpPr txBox="1">
            <a:spLocks noChangeArrowheads="1"/>
          </p:cNvSpPr>
          <p:nvPr/>
        </p:nvSpPr>
        <p:spPr bwMode="auto">
          <a:xfrm>
            <a:off x="2071688" y="4357688"/>
            <a:ext cx="1785937"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latin typeface="SimHei" charset="0"/>
                <a:ea typeface="SimHei" charset="0"/>
                <a:cs typeface="SimHei" charset="0"/>
              </a:rPr>
              <a:t>上帝之子</a:t>
            </a:r>
            <a:endParaRPr lang="en-US" sz="2800" b="1">
              <a:latin typeface="SimHei" charset="0"/>
              <a:ea typeface="SimHei" charset="0"/>
              <a:cs typeface="SimHei" charset="0"/>
            </a:endParaRPr>
          </a:p>
        </p:txBody>
      </p:sp>
      <p:sp>
        <p:nvSpPr>
          <p:cNvPr id="9" name="TextBox 8"/>
          <p:cNvSpPr txBox="1"/>
          <p:nvPr/>
        </p:nvSpPr>
        <p:spPr>
          <a:xfrm>
            <a:off x="2143125" y="1714500"/>
            <a:ext cx="1643063"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000" b="1">
                <a:solidFill>
                  <a:schemeClr val="bg1"/>
                </a:solidFill>
                <a:latin typeface="SimHei" charset="0"/>
                <a:ea typeface="SimHei" charset="0"/>
                <a:cs typeface="SimHei" charset="0"/>
              </a:rPr>
              <a:t>亚历山大∶</a:t>
            </a:r>
            <a:endParaRPr lang="en-US" altLang="zh-CN" sz="2000" b="1">
              <a:solidFill>
                <a:schemeClr val="bg1"/>
              </a:solidFill>
              <a:latin typeface="SimHei" charset="0"/>
              <a:ea typeface="SimHei" charset="0"/>
              <a:cs typeface="SimHei" charset="0"/>
            </a:endParaRPr>
          </a:p>
          <a:p>
            <a:pPr algn="ctr" eaLnBrk="1" hangingPunct="1">
              <a:defRPr/>
            </a:pPr>
            <a:r>
              <a:rPr lang="zh-CN" altLang="en-US" sz="2000" b="1" i="1">
                <a:solidFill>
                  <a:schemeClr val="bg1"/>
                </a:solidFill>
                <a:latin typeface="SimHei" charset="0"/>
                <a:ea typeface="SimHei" charset="0"/>
                <a:cs typeface="SimHei" charset="0"/>
              </a:rPr>
              <a:t>亚历山太的主教</a:t>
            </a:r>
            <a:endParaRPr lang="en-US" sz="2000" b="1" i="1">
              <a:solidFill>
                <a:schemeClr val="bg1"/>
              </a:solidFill>
              <a:latin typeface="SimHei" charset="0"/>
              <a:ea typeface="SimHei" charset="0"/>
              <a:cs typeface="SimHei" charset="0"/>
            </a:endParaRPr>
          </a:p>
        </p:txBody>
      </p:sp>
      <p:sp>
        <p:nvSpPr>
          <p:cNvPr id="10" name="TextBox 9"/>
          <p:cNvSpPr txBox="1"/>
          <p:nvPr/>
        </p:nvSpPr>
        <p:spPr>
          <a:xfrm>
            <a:off x="5214938" y="1714500"/>
            <a:ext cx="1857375" cy="1016000"/>
          </a:xfrm>
          <a:prstGeom prst="rect">
            <a:avLst/>
          </a:prstGeom>
          <a:solidFill>
            <a:schemeClr val="tx2">
              <a:lumMod val="85000"/>
              <a:lumOff val="1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SG" sz="2000" b="1">
                <a:solidFill>
                  <a:schemeClr val="bg1"/>
                </a:solidFill>
                <a:ea typeface="SimSun" charset="0"/>
                <a:cs typeface="SimSun" charset="0"/>
              </a:rPr>
              <a:t>阿里乌</a:t>
            </a:r>
            <a:r>
              <a:rPr lang="zh-CN" altLang="en-US" sz="2000" b="1">
                <a:solidFill>
                  <a:schemeClr val="bg1"/>
                </a:solidFill>
                <a:ea typeface="SimSun" charset="0"/>
                <a:cs typeface="SimSun" charset="0"/>
              </a:rPr>
              <a:t>∶</a:t>
            </a:r>
            <a:endParaRPr lang="en-US" altLang="zh-CN" sz="2000" b="1">
              <a:solidFill>
                <a:schemeClr val="bg1"/>
              </a:solidFill>
              <a:ea typeface="SimSun" charset="0"/>
              <a:cs typeface="SimSun" charset="0"/>
            </a:endParaRPr>
          </a:p>
          <a:p>
            <a:pPr algn="ctr" eaLnBrk="1" hangingPunct="1">
              <a:defRPr/>
            </a:pPr>
            <a:r>
              <a:rPr lang="zh-CN" altLang="en-US" sz="2000" b="1">
                <a:solidFill>
                  <a:schemeClr val="bg1"/>
                </a:solidFill>
                <a:ea typeface="SimSun" charset="0"/>
                <a:cs typeface="SimSun" charset="0"/>
              </a:rPr>
              <a:t>亚历山大之下的长老</a:t>
            </a:r>
            <a:endParaRPr lang="en-US" sz="2000" b="1">
              <a:solidFill>
                <a:schemeClr val="bg1"/>
              </a:solidFill>
            </a:endParaRPr>
          </a:p>
        </p:txBody>
      </p:sp>
      <p:sp>
        <p:nvSpPr>
          <p:cNvPr id="241673" name="TextBox 10"/>
          <p:cNvSpPr txBox="1">
            <a:spLocks noChangeArrowheads="1"/>
          </p:cNvSpPr>
          <p:nvPr/>
        </p:nvSpPr>
        <p:spPr bwMode="auto">
          <a:xfrm>
            <a:off x="5429250" y="3000375"/>
            <a:ext cx="1571625"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ea typeface="SimSun" charset="0"/>
                <a:cs typeface="SimSun" charset="0"/>
              </a:rPr>
              <a:t>天父</a:t>
            </a:r>
            <a:endParaRPr lang="en-US" sz="3600" b="1"/>
          </a:p>
        </p:txBody>
      </p:sp>
      <p:sp>
        <p:nvSpPr>
          <p:cNvPr id="241674" name="TextBox 11"/>
          <p:cNvSpPr txBox="1">
            <a:spLocks noChangeArrowheads="1"/>
          </p:cNvSpPr>
          <p:nvPr/>
        </p:nvSpPr>
        <p:spPr bwMode="auto">
          <a:xfrm>
            <a:off x="5286375" y="4286250"/>
            <a:ext cx="1785938"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ea typeface="SimSun" charset="0"/>
                <a:cs typeface="SimSun" charset="0"/>
              </a:rPr>
              <a:t>上帝之子</a:t>
            </a:r>
            <a:endParaRPr lang="en-US" sz="2800" b="1"/>
          </a:p>
        </p:txBody>
      </p:sp>
      <p:sp>
        <p:nvSpPr>
          <p:cNvPr id="241675" name="TextBox 12"/>
          <p:cNvSpPr txBox="1">
            <a:spLocks noChangeArrowheads="1"/>
          </p:cNvSpPr>
          <p:nvPr/>
        </p:nvSpPr>
        <p:spPr bwMode="auto">
          <a:xfrm>
            <a:off x="5286375" y="5357813"/>
            <a:ext cx="1714500" cy="584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ea typeface="SimSun" charset="0"/>
                <a:cs typeface="SimSun" charset="0"/>
              </a:rPr>
              <a:t>万物</a:t>
            </a:r>
            <a:endParaRPr lang="en-US" sz="3200" b="1"/>
          </a:p>
        </p:txBody>
      </p:sp>
      <p:sp>
        <p:nvSpPr>
          <p:cNvPr id="1657861" name="Rectangle 5"/>
          <p:cNvSpPr>
            <a:spLocks noChangeArrowheads="1"/>
          </p:cNvSpPr>
          <p:nvPr/>
        </p:nvSpPr>
        <p:spPr bwMode="auto">
          <a:xfrm>
            <a:off x="4714875" y="1500188"/>
            <a:ext cx="2971800" cy="4800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000000"/>
              </a:solidFill>
              <a:latin typeface="BONES"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57861"/>
                                        </p:tgtEl>
                                      </p:cBhvr>
                                    </p:animEffect>
                                    <p:set>
                                      <p:cBhvr>
                                        <p:cTn id="7" dur="1" fill="hold">
                                          <p:stCondLst>
                                            <p:cond delay="499"/>
                                          </p:stCondLst>
                                        </p:cTn>
                                        <p:tgtEl>
                                          <p:spTgt spid="16578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861"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19" descr="Nice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700" y="11113"/>
            <a:ext cx="83185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0" name="TextBox 8"/>
          <p:cNvSpPr txBox="1">
            <a:spLocks noChangeArrowheads="1"/>
          </p:cNvSpPr>
          <p:nvPr/>
        </p:nvSpPr>
        <p:spPr bwMode="auto">
          <a:xfrm>
            <a:off x="1285875" y="1857375"/>
            <a:ext cx="571500" cy="24606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b="1">
                <a:solidFill>
                  <a:schemeClr val="bg1"/>
                </a:solidFill>
                <a:ea typeface="SimSun" charset="0"/>
                <a:cs typeface="SimSun" charset="0"/>
              </a:rPr>
              <a:t>尼西亚</a:t>
            </a:r>
            <a:endParaRPr lang="en-US" sz="1000" b="1">
              <a:solidFill>
                <a:schemeClr val="bg1"/>
              </a:solidFill>
            </a:endParaRPr>
          </a:p>
        </p:txBody>
      </p:sp>
      <p:sp>
        <p:nvSpPr>
          <p:cNvPr id="237571"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666053" name="Rectangle 5"/>
          <p:cNvSpPr>
            <a:spLocks noGrp="1" noChangeArrowheads="1"/>
          </p:cNvSpPr>
          <p:nvPr>
            <p:ph type="ctrTitle"/>
          </p:nvPr>
        </p:nvSpPr>
        <p:spPr>
          <a:xfrm>
            <a:off x="4953000" y="0"/>
            <a:ext cx="4191000" cy="2590800"/>
          </a:xfrm>
          <a:solidFill>
            <a:schemeClr val="accent3">
              <a:lumMod val="75000"/>
            </a:schemeClr>
          </a:solidFill>
        </p:spPr>
        <p:txBody>
          <a:bodyPr anchor="ctr"/>
          <a:lstStyle/>
          <a:p>
            <a:pPr eaLnBrk="1" hangingPunct="1">
              <a:defRPr/>
            </a:pPr>
            <a:r>
              <a:rPr lang="zh-CN" altLang="en-US" dirty="0">
                <a:solidFill>
                  <a:srgbClr val="FFFFFF"/>
                </a:solidFill>
                <a:latin typeface="SimHei" charset="0"/>
                <a:ea typeface="SimHei" charset="0"/>
                <a:cs typeface="SimHei" charset="0"/>
              </a:rPr>
              <a:t>在</a:t>
            </a:r>
            <a:r>
              <a:rPr lang="zh-SG" dirty="0">
                <a:solidFill>
                  <a:srgbClr val="FFFFFF"/>
                </a:solidFill>
                <a:latin typeface="SimHei" charset="0"/>
                <a:ea typeface="SimHei" charset="0"/>
                <a:cs typeface="SimHei" charset="0"/>
              </a:rPr>
              <a:t>尼西亚会议</a:t>
            </a:r>
            <a:r>
              <a:rPr lang="zh-CN" altLang="en-US" dirty="0">
                <a:solidFill>
                  <a:srgbClr val="FFFFFF"/>
                </a:solidFill>
                <a:latin typeface="SimHei" charset="0"/>
                <a:ea typeface="SimHei" charset="0"/>
                <a:cs typeface="SimHei" charset="0"/>
              </a:rPr>
              <a:t>发生了什么事</a:t>
            </a:r>
            <a:r>
              <a:rPr lang="en-US" altLang="ja-JP" dirty="0">
                <a:solidFill>
                  <a:srgbClr val="FFFFFF"/>
                </a:solidFill>
                <a:latin typeface="SimHei" charset="0"/>
                <a:ea typeface="SimHei" charset="0"/>
                <a:cs typeface="SimHei" charset="0"/>
              </a:rPr>
              <a:t> </a:t>
            </a:r>
            <a:br>
              <a:rPr lang="en-US" altLang="ja-JP" dirty="0">
                <a:solidFill>
                  <a:srgbClr val="FFFFFF"/>
                </a:solidFill>
                <a:latin typeface="SimHei" charset="0"/>
                <a:ea typeface="SimHei" charset="0"/>
                <a:cs typeface="SimHei" charset="0"/>
              </a:rPr>
            </a:br>
            <a:r>
              <a:rPr lang="en-US" altLang="ja-JP" sz="3600" dirty="0">
                <a:solidFill>
                  <a:srgbClr val="FFFFFF"/>
                </a:solidFill>
                <a:latin typeface="SimHei" charset="0"/>
                <a:ea typeface="SimHei" charset="0"/>
                <a:cs typeface="SimHei" charset="0"/>
              </a:rPr>
              <a:t>(</a:t>
            </a:r>
            <a:r>
              <a:rPr lang="zh-CN" altLang="en-US" sz="3600" dirty="0">
                <a:solidFill>
                  <a:srgbClr val="FFFFFF"/>
                </a:solidFill>
                <a:latin typeface="SimHei" charset="0"/>
                <a:ea typeface="SimHei" charset="0"/>
                <a:cs typeface="SimHei" charset="0"/>
              </a:rPr>
              <a:t>公元</a:t>
            </a:r>
            <a:r>
              <a:rPr lang="en-US" altLang="ja-JP" sz="3600" dirty="0">
                <a:solidFill>
                  <a:srgbClr val="FFFFFF"/>
                </a:solidFill>
                <a:latin typeface="SimHei" charset="0"/>
                <a:ea typeface="SimHei" charset="0"/>
                <a:cs typeface="SimHei" charset="0"/>
              </a:rPr>
              <a:t> 325)?</a:t>
            </a:r>
            <a:endParaRPr lang="en-US" dirty="0">
              <a:solidFill>
                <a:srgbClr val="FFFFFF"/>
              </a:solidFill>
              <a:latin typeface="SimHei" charset="0"/>
              <a:ea typeface="SimHei" charset="0"/>
              <a:cs typeface="SimHei"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w="9525">
            <a:noFill/>
            <a:miter lim="800000"/>
            <a:headEnd/>
            <a:tailEnd/>
          </a:ln>
        </p:spPr>
        <p:txBody>
          <a:bodyPr anchor="ctr"/>
          <a:lstStyle/>
          <a:p>
            <a:pPr algn="ctr">
              <a:defRPr/>
            </a:pPr>
            <a:r>
              <a:rPr lang="zh-CN" altLang="en-US" sz="3600">
                <a:effectLst>
                  <a:outerShdw blurRad="38100" dist="38100" dir="2700000" algn="tl">
                    <a:srgbClr val="000000"/>
                  </a:outerShdw>
                </a:effectLst>
                <a:latin typeface="SimHei" charset="0"/>
                <a:ea typeface="SimHei" charset="0"/>
                <a:cs typeface="SimHei" charset="0"/>
              </a:rPr>
              <a:t>当时在</a:t>
            </a:r>
            <a:r>
              <a:rPr lang="zh-SG" sz="3600">
                <a:effectLst>
                  <a:outerShdw blurRad="38100" dist="38100" dir="2700000" algn="tl">
                    <a:srgbClr val="000000"/>
                  </a:outerShdw>
                </a:effectLst>
                <a:latin typeface="SimHei" charset="0"/>
                <a:ea typeface="SimHei" charset="0"/>
                <a:cs typeface="SimHei" charset="0"/>
              </a:rPr>
              <a:t>东方帝国</a:t>
            </a:r>
            <a:r>
              <a:rPr lang="zh-CN" altLang="en-US" sz="3600">
                <a:effectLst>
                  <a:outerShdw blurRad="38100" dist="38100" dir="2700000" algn="tl">
                    <a:srgbClr val="000000"/>
                  </a:outerShdw>
                </a:effectLst>
                <a:latin typeface="SimHei" charset="0"/>
                <a:ea typeface="SimHei" charset="0"/>
                <a:cs typeface="SimHei" charset="0"/>
              </a:rPr>
              <a:t>的</a:t>
            </a:r>
            <a:r>
              <a:rPr lang="zh-SG" sz="3600">
                <a:effectLst>
                  <a:outerShdw blurRad="38100" dist="38100" dir="2700000" algn="tl">
                    <a:srgbClr val="000000"/>
                  </a:outerShdw>
                </a:effectLst>
                <a:latin typeface="SimHei" charset="0"/>
                <a:ea typeface="SimHei" charset="0"/>
                <a:cs typeface="SimHei" charset="0"/>
              </a:rPr>
              <a:t>主教聚集</a:t>
            </a:r>
            <a:r>
              <a:rPr lang="zh-CN" altLang="en-US" sz="3600">
                <a:effectLst>
                  <a:outerShdw blurRad="38100" dist="38100" dir="2700000" algn="tl">
                    <a:srgbClr val="000000"/>
                  </a:outerShdw>
                </a:effectLst>
                <a:latin typeface="SimHei" charset="0"/>
                <a:ea typeface="SimHei" charset="0"/>
                <a:cs typeface="SimHei" charset="0"/>
              </a:rPr>
              <a:t>与把亚历山太的</a:t>
            </a:r>
            <a:r>
              <a:rPr lang="zh-SG" sz="3600">
                <a:effectLst>
                  <a:outerShdw blurRad="38100" dist="38100" dir="2700000" algn="tl">
                    <a:srgbClr val="000000"/>
                  </a:outerShdw>
                </a:effectLst>
                <a:latin typeface="SimHei" charset="0"/>
                <a:ea typeface="SimHei" charset="0"/>
                <a:cs typeface="SimHei" charset="0"/>
              </a:rPr>
              <a:t>阿里乌斯逐出教外</a:t>
            </a:r>
            <a:r>
              <a:rPr lang="zh-CN" altLang="en-US" sz="3600">
                <a:effectLst>
                  <a:outerShdw blurRad="38100" dist="38100" dir="2700000" algn="tl">
                    <a:srgbClr val="000000"/>
                  </a:outerShdw>
                </a:effectLst>
                <a:latin typeface="SimHei" charset="0"/>
                <a:ea typeface="SimHei" charset="0"/>
                <a:cs typeface="SimHei" charset="0"/>
              </a:rPr>
              <a:t>。</a:t>
            </a:r>
            <a:endParaRPr lang="en-US" sz="3600">
              <a:solidFill>
                <a:srgbClr val="E3EBF1"/>
              </a:solidFill>
              <a:effectLst>
                <a:outerShdw blurRad="38100" dist="38100" dir="2700000" algn="tl">
                  <a:srgbClr val="000000"/>
                </a:outerShdw>
              </a:effectLst>
              <a:latin typeface="SimHei" charset="0"/>
              <a:ea typeface="SimHei" charset="0"/>
              <a:cs typeface="SimHei" charset="0"/>
            </a:endParaRPr>
          </a:p>
        </p:txBody>
      </p:sp>
      <p:sp>
        <p:nvSpPr>
          <p:cNvPr id="1666069" name="Oval 21"/>
          <p:cNvSpPr>
            <a:spLocks noChangeArrowheads="1"/>
          </p:cNvSpPr>
          <p:nvPr/>
        </p:nvSpPr>
        <p:spPr bwMode="auto">
          <a:xfrm>
            <a:off x="990600" y="1828800"/>
            <a:ext cx="938213" cy="304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BONES" charset="0"/>
            </a:endParaRPr>
          </a:p>
        </p:txBody>
      </p:sp>
      <p:sp>
        <p:nvSpPr>
          <p:cNvPr id="237575"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900" i="1">
                <a:solidFill>
                  <a:srgbClr val="FFFFFF"/>
                </a:solidFill>
                <a:latin typeface="Arial" charset="0"/>
              </a:rPr>
              <a:t>The Atlas of the Bible and the History of Christianity</a:t>
            </a:r>
            <a:r>
              <a:rPr lang="en-US" sz="900">
                <a:solidFill>
                  <a:srgbClr val="FFFFFF"/>
                </a:solidFill>
                <a:latin typeface="Arial" charset="0"/>
              </a:rPr>
              <a:t>, ed. Tim Dowley (London: Three</a:t>
            </a:r>
            <a:r>
              <a:rPr lang="ja-JP" altLang="en-US" sz="900">
                <a:solidFill>
                  <a:srgbClr val="FFFFFF"/>
                </a:solidFill>
                <a:latin typeface="Arial" charset="0"/>
              </a:rPr>
              <a:t>’</a:t>
            </a:r>
            <a:r>
              <a:rPr lang="en-US" altLang="ja-JP" sz="900">
                <a:solidFill>
                  <a:srgbClr val="FFFFFF"/>
                </a:solidFill>
                <a:latin typeface="Arial" charset="0"/>
              </a:rPr>
              <a:t>s Company, 1997), 77</a:t>
            </a:r>
            <a:endParaRPr lang="en-US" sz="900">
              <a:solidFill>
                <a:srgbClr val="FFFFFF"/>
              </a:solidFill>
              <a:latin typeface="Arial" charset="0"/>
            </a:endParaRPr>
          </a:p>
        </p:txBody>
      </p:sp>
      <p:sp>
        <p:nvSpPr>
          <p:cNvPr id="8" name="Oval 21"/>
          <p:cNvSpPr>
            <a:spLocks noChangeArrowheads="1"/>
          </p:cNvSpPr>
          <p:nvPr/>
        </p:nvSpPr>
        <p:spPr bwMode="auto">
          <a:xfrm>
            <a:off x="838200" y="4953000"/>
            <a:ext cx="1524000" cy="685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a:solidFill>
                <a:srgbClr val="FFFFFF"/>
              </a:solidFill>
              <a:latin typeface="BONES" charset="0"/>
            </a:endParaRPr>
          </a:p>
        </p:txBody>
      </p:sp>
      <p:sp>
        <p:nvSpPr>
          <p:cNvPr id="237577" name="TextBox 9"/>
          <p:cNvSpPr txBox="1">
            <a:spLocks noChangeArrowheads="1"/>
          </p:cNvSpPr>
          <p:nvPr/>
        </p:nvSpPr>
        <p:spPr bwMode="auto">
          <a:xfrm>
            <a:off x="928688" y="5143500"/>
            <a:ext cx="69691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000" b="1">
                <a:solidFill>
                  <a:schemeClr val="bg1"/>
                </a:solidFill>
                <a:ea typeface="SimSun" charset="0"/>
                <a:cs typeface="SimSun" charset="0"/>
              </a:rPr>
              <a:t>亚历山太</a:t>
            </a:r>
            <a:endParaRPr lang="en-US" sz="1000" b="1">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1"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770" decel="100000"/>
                                        <p:tgtEl>
                                          <p:spTgt spid="8"/>
                                        </p:tgtEl>
                                      </p:cBhvr>
                                    </p:animEffect>
                                    <p:animScale>
                                      <p:cBhvr>
                                        <p:cTn id="25" dur="770" decel="100000"/>
                                        <p:tgtEl>
                                          <p:spTgt spid="8"/>
                                        </p:tgtEl>
                                      </p:cBhvr>
                                      <p:from x="10000" y="10000"/>
                                      <p:to x="200000" y="450000"/>
                                    </p:animScale>
                                    <p:animScale>
                                      <p:cBhvr>
                                        <p:cTn id="26" dur="1230" accel="100000" fill="hold">
                                          <p:stCondLst>
                                            <p:cond delay="770"/>
                                          </p:stCondLst>
                                        </p:cTn>
                                        <p:tgtEl>
                                          <p:spTgt spid="8"/>
                                        </p:tgtEl>
                                      </p:cBhvr>
                                      <p:from x="200000" y="450000"/>
                                      <p:to x="100000" y="100000"/>
                                    </p:animScale>
                                    <p:set>
                                      <p:cBhvr>
                                        <p:cTn id="27" dur="770" fill="hold"/>
                                        <p:tgtEl>
                                          <p:spTgt spid="8"/>
                                        </p:tgtEl>
                                        <p:attrNameLst>
                                          <p:attrName>ppt_x</p:attrName>
                                        </p:attrNameLst>
                                      </p:cBhvr>
                                      <p:to>
                                        <p:strVal val="(0.5)"/>
                                      </p:to>
                                    </p:set>
                                    <p:anim from="(0.5)" to="(#ppt_x)" calcmode="lin" valueType="num">
                                      <p:cBhvr>
                                        <p:cTn id="28" dur="1230" accel="100000" fill="hold">
                                          <p:stCondLst>
                                            <p:cond delay="770"/>
                                          </p:stCondLst>
                                        </p:cTn>
                                        <p:tgtEl>
                                          <p:spTgt spid="8"/>
                                        </p:tgtEl>
                                        <p:attrNameLst>
                                          <p:attrName>ppt_x</p:attrName>
                                        </p:attrNameLst>
                                      </p:cBhvr>
                                    </p:anim>
                                    <p:set>
                                      <p:cBhvr>
                                        <p:cTn id="29" dur="770" fill="hold"/>
                                        <p:tgtEl>
                                          <p:spTgt spid="8"/>
                                        </p:tgtEl>
                                        <p:attrNameLst>
                                          <p:attrName>ppt_y</p:attrName>
                                        </p:attrNameLst>
                                      </p:cBhvr>
                                      <p:to>
                                        <p:strVal val="(#ppt_y+0.4)"/>
                                      </p:to>
                                    </p:set>
                                    <p:anim from="(#ppt_y+0.4)" to="(#ppt_y)" calcmode="lin" valueType="num">
                                      <p:cBhvr>
                                        <p:cTn id="30" dur="1230" accel="100000" fill="hold">
                                          <p:stCondLst>
                                            <p:cond delay="770"/>
                                          </p:stCondLst>
                                        </p:cTn>
                                        <p:tgtEl>
                                          <p:spTgt spid="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39239336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17"/>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a:solidFill>
                <a:srgbClr val="FFFFFF"/>
              </a:solidFill>
              <a:latin typeface="Arial Black" charset="0"/>
            </a:endParaRPr>
          </a:p>
        </p:txBody>
      </p:sp>
      <p:sp>
        <p:nvSpPr>
          <p:cNvPr id="24"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5" name="AutoShape 31"/>
          <p:cNvSpPr>
            <a:spLocks noChangeArrowheads="1"/>
          </p:cNvSpPr>
          <p:nvPr/>
        </p:nvSpPr>
        <p:spPr bwMode="auto">
          <a:xfrm>
            <a:off x="2819400" y="2667000"/>
            <a:ext cx="1143000" cy="1905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6"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7" name="AutoShape 37"/>
          <p:cNvSpPr>
            <a:spLocks noChangeArrowheads="1"/>
          </p:cNvSpPr>
          <p:nvPr/>
        </p:nvSpPr>
        <p:spPr bwMode="auto">
          <a:xfrm>
            <a:off x="7391400" y="0"/>
            <a:ext cx="1143000" cy="4572000"/>
          </a:xfrm>
          <a:prstGeom prst="cube">
            <a:avLst>
              <a:gd name="adj" fmla="val 25000"/>
            </a:avLst>
          </a:prstGeom>
          <a:solidFill>
            <a:srgbClr val="003399"/>
          </a:solidFill>
          <a:ln w="9525">
            <a:solidFill>
              <a:srgbClr val="FFFFFF"/>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BONES" charset="0"/>
            </a:endParaRPr>
          </a:p>
        </p:txBody>
      </p:sp>
      <p:sp>
        <p:nvSpPr>
          <p:cNvPr id="249858"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249859" name="Text Box 7"/>
          <p:cNvSpPr txBox="1">
            <a:spLocks noChangeArrowheads="1"/>
          </p:cNvSpPr>
          <p:nvPr/>
        </p:nvSpPr>
        <p:spPr bwMode="auto">
          <a:xfrm>
            <a:off x="5249863" y="5867400"/>
            <a:ext cx="20732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公元</a:t>
            </a:r>
            <a:r>
              <a:rPr lang="en-US" altLang="ja-JP" b="1">
                <a:solidFill>
                  <a:srgbClr val="FFFFFF"/>
                </a:solidFill>
                <a:latin typeface="Arial" charset="0"/>
              </a:rPr>
              <a:t> 325</a:t>
            </a:r>
            <a:endParaRPr lang="en-US" b="1">
              <a:solidFill>
                <a:srgbClr val="FFFFFF"/>
              </a:solidFill>
              <a:latin typeface="Arial" charset="0"/>
            </a:endParaRPr>
          </a:p>
        </p:txBody>
      </p:sp>
      <p:sp>
        <p:nvSpPr>
          <p:cNvPr id="249860" name="Text Box 13"/>
          <p:cNvSpPr txBox="1">
            <a:spLocks noChangeArrowheads="1"/>
          </p:cNvSpPr>
          <p:nvPr/>
        </p:nvSpPr>
        <p:spPr bwMode="auto">
          <a:xfrm>
            <a:off x="4267200" y="6248400"/>
            <a:ext cx="3962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a:ea typeface="SimSun" charset="0"/>
                <a:cs typeface="SimSun" charset="0"/>
              </a:rPr>
              <a:t>尼西亚</a:t>
            </a:r>
            <a:r>
              <a:rPr lang="zh-CN" altLang="en-US">
                <a:ea typeface="SimSun" charset="0"/>
                <a:cs typeface="SimSun" charset="0"/>
              </a:rPr>
              <a:t>会议</a:t>
            </a:r>
            <a:endParaRPr lang="en-US" b="1">
              <a:latin typeface="Arial" charset="0"/>
            </a:endParaRPr>
          </a:p>
        </p:txBody>
      </p:sp>
      <p:sp>
        <p:nvSpPr>
          <p:cNvPr id="310300" name="Text Box 28"/>
          <p:cNvSpPr txBox="1">
            <a:spLocks noChangeArrowheads="1"/>
          </p:cNvSpPr>
          <p:nvPr/>
        </p:nvSpPr>
        <p:spPr bwMode="auto">
          <a:xfrm>
            <a:off x="2286000" y="472440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传统型的∶</a:t>
            </a:r>
            <a:endParaRPr lang="en-US" altLang="zh-CN" b="1">
              <a:solidFill>
                <a:srgbClr val="FFFFFF"/>
              </a:solidFill>
              <a:latin typeface="Arial" charset="0"/>
              <a:ea typeface="SimSun" charset="0"/>
              <a:cs typeface="SimSun" charset="0"/>
            </a:endParaRPr>
          </a:p>
          <a:p>
            <a:pPr algn="ctr"/>
            <a:r>
              <a:rPr lang="zh-CN" altLang="en-US" b="1">
                <a:solidFill>
                  <a:srgbClr val="FFFFFF"/>
                </a:solidFill>
                <a:latin typeface="Arial" charset="0"/>
                <a:ea typeface="SimSun" charset="0"/>
                <a:cs typeface="SimSun" charset="0"/>
              </a:rPr>
              <a:t>“耶稣是神”</a:t>
            </a:r>
            <a:endParaRPr lang="en-US" b="1">
              <a:solidFill>
                <a:srgbClr val="FFFFFF"/>
              </a:solidFill>
              <a:latin typeface="Arial" charset="0"/>
            </a:endParaRPr>
          </a:p>
        </p:txBody>
      </p:sp>
      <p:sp>
        <p:nvSpPr>
          <p:cNvPr id="249864"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rPr>
              <a:t>虚构</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endParaRPr>
          </a:p>
        </p:txBody>
      </p:sp>
      <p:sp>
        <p:nvSpPr>
          <p:cNvPr id="310307" name="Text Box 35"/>
          <p:cNvSpPr txBox="1">
            <a:spLocks noChangeArrowheads="1"/>
          </p:cNvSpPr>
          <p:nvPr/>
        </p:nvSpPr>
        <p:spPr bwMode="auto">
          <a:xfrm>
            <a:off x="6858000" y="4724400"/>
            <a:ext cx="20574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传统型的∶</a:t>
            </a:r>
            <a:endParaRPr lang="en-US" altLang="zh-CN" b="1">
              <a:solidFill>
                <a:srgbClr val="FFFFFF"/>
              </a:solidFill>
              <a:latin typeface="Arial" charset="0"/>
              <a:ea typeface="SimSun" charset="0"/>
              <a:cs typeface="SimSun" charset="0"/>
            </a:endParaRPr>
          </a:p>
          <a:p>
            <a:pPr algn="ctr"/>
            <a:r>
              <a:rPr lang="zh-CN" altLang="en-US" b="1">
                <a:solidFill>
                  <a:srgbClr val="FFFFFF"/>
                </a:solidFill>
                <a:latin typeface="Arial" charset="0"/>
                <a:ea typeface="SimSun" charset="0"/>
                <a:cs typeface="SimSun" charset="0"/>
              </a:rPr>
              <a:t>“耶稣是神”</a:t>
            </a:r>
            <a:endParaRPr lang="en-US" b="1">
              <a:solidFill>
                <a:srgbClr val="FFFFFF"/>
              </a:solidFill>
              <a:latin typeface="Arial" charset="0"/>
            </a:endParaRPr>
          </a:p>
        </p:txBody>
      </p:sp>
      <p:sp>
        <p:nvSpPr>
          <p:cNvPr id="310311" name="Text Box 39"/>
          <p:cNvSpPr txBox="1">
            <a:spLocks noChangeArrowheads="1"/>
          </p:cNvSpPr>
          <p:nvPr/>
        </p:nvSpPr>
        <p:spPr bwMode="auto">
          <a:xfrm>
            <a:off x="7315200" y="457200"/>
            <a:ext cx="1600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票数∶</a:t>
            </a:r>
            <a:r>
              <a:rPr lang="en-US" b="1">
                <a:solidFill>
                  <a:srgbClr val="FFFFFF"/>
                </a:solidFill>
                <a:latin typeface="Arial" charset="0"/>
              </a:rPr>
              <a:t>300</a:t>
            </a:r>
          </a:p>
        </p:txBody>
      </p:sp>
      <p:sp>
        <p:nvSpPr>
          <p:cNvPr id="249869"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zh-TW" alt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rPr>
              <a:t>事实</a:t>
            </a:r>
            <a:endPar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ＭＳ Ｐゴシック"/>
              <a:ea typeface="ＭＳ Ｐゴシック"/>
              <a:cs typeface="ＭＳ Ｐゴシック"/>
            </a:endParaRPr>
          </a:p>
        </p:txBody>
      </p:sp>
      <p:sp>
        <p:nvSpPr>
          <p:cNvPr id="249870" name="Rectangle 9"/>
          <p:cNvSpPr>
            <a:spLocks noGrp="1" noChangeArrowheads="1"/>
          </p:cNvSpPr>
          <p:nvPr>
            <p:ph type="ctrTitle"/>
          </p:nvPr>
        </p:nvSpPr>
        <p:spPr>
          <a:xfrm>
            <a:off x="762000" y="304800"/>
            <a:ext cx="7772400" cy="914400"/>
          </a:xfrm>
        </p:spPr>
        <p:txBody>
          <a:bodyPr/>
          <a:lstStyle/>
          <a:p>
            <a:pPr algn="l" eaLnBrk="1" hangingPunct="1"/>
            <a:r>
              <a:rPr lang="zh-CN" altLang="en-US" sz="3600" dirty="0">
                <a:solidFill>
                  <a:srgbClr val="FFFFFF"/>
                </a:solidFill>
                <a:latin typeface="Calibri" charset="0"/>
                <a:ea typeface="ＭＳ Ｐゴシック" charset="0"/>
                <a:cs typeface="ＭＳ Ｐゴシック" charset="0"/>
              </a:rPr>
              <a:t>在</a:t>
            </a:r>
            <a:r>
              <a:rPr lang="zh-SG" sz="3600" dirty="0">
                <a:solidFill>
                  <a:srgbClr val="FFFFFF"/>
                </a:solidFill>
                <a:latin typeface="Calibri" charset="0"/>
                <a:ea typeface="ＭＳ Ｐゴシック" charset="0"/>
                <a:cs typeface="ＭＳ Ｐゴシック" charset="0"/>
              </a:rPr>
              <a:t>尼西亚会议</a:t>
            </a:r>
            <a:r>
              <a:rPr lang="zh-CN" altLang="en-US" sz="3600" dirty="0">
                <a:solidFill>
                  <a:srgbClr val="FFFFFF"/>
                </a:solidFill>
                <a:latin typeface="Calibri" charset="0"/>
                <a:ea typeface="ＭＳ Ｐゴシック" charset="0"/>
                <a:cs typeface="ＭＳ Ｐゴシック" charset="0"/>
              </a:rPr>
              <a:t>到底发生了什么？</a:t>
            </a:r>
            <a:endParaRPr lang="en-US" sz="3600" dirty="0">
              <a:solidFill>
                <a:srgbClr val="FFFFFF"/>
              </a:solidFill>
              <a:latin typeface="Calibri" charset="0"/>
              <a:ea typeface="ＭＳ Ｐゴシック" charset="0"/>
              <a:cs typeface="ＭＳ Ｐゴシック" charset="0"/>
            </a:endParaRPr>
          </a:p>
        </p:txBody>
      </p:sp>
      <p:sp>
        <p:nvSpPr>
          <p:cNvPr id="20" name="Text Box 39"/>
          <p:cNvSpPr txBox="1">
            <a:spLocks noChangeArrowheads="1"/>
          </p:cNvSpPr>
          <p:nvPr/>
        </p:nvSpPr>
        <p:spPr bwMode="auto">
          <a:xfrm>
            <a:off x="5072063" y="3857625"/>
            <a:ext cx="1600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b="1">
                <a:solidFill>
                  <a:srgbClr val="FFFFFF"/>
                </a:solidFill>
                <a:latin typeface="Arial" charset="0"/>
                <a:ea typeface="SimSun" charset="0"/>
                <a:cs typeface="SimSun" charset="0"/>
              </a:rPr>
              <a:t>票数∶</a:t>
            </a:r>
            <a:r>
              <a:rPr lang="en-US" altLang="zh-CN" b="1">
                <a:solidFill>
                  <a:srgbClr val="FFFFFF"/>
                </a:solidFill>
                <a:latin typeface="Arial" charset="0"/>
                <a:ea typeface="SimSun" charset="0"/>
                <a:cs typeface="SimSun" charset="0"/>
              </a:rPr>
              <a:t>2</a:t>
            </a:r>
            <a:endParaRPr lang="en-US" b="1">
              <a:solidFill>
                <a:srgbClr val="FFFFFF"/>
              </a:solidFill>
              <a:latin typeface="Arial" charset="0"/>
            </a:endParaRPr>
          </a:p>
        </p:txBody>
      </p:sp>
      <p:sp>
        <p:nvSpPr>
          <p:cNvPr id="310278" name="Text Box 6"/>
          <p:cNvSpPr txBox="1">
            <a:spLocks noChangeArrowheads="1"/>
          </p:cNvSpPr>
          <p:nvPr/>
        </p:nvSpPr>
        <p:spPr bwMode="auto">
          <a:xfrm>
            <a:off x="0" y="4724400"/>
            <a:ext cx="2362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b="1">
                <a:solidFill>
                  <a:schemeClr val="bg1"/>
                </a:solidFill>
                <a:ea typeface="SimSun" charset="0"/>
                <a:cs typeface="SimSun" charset="0"/>
              </a:rPr>
              <a:t>阿里乌斯</a:t>
            </a:r>
            <a:r>
              <a:rPr lang="zh-CN" altLang="en-US" b="1">
                <a:solidFill>
                  <a:schemeClr val="bg1"/>
                </a:solidFill>
                <a:ea typeface="SimSun" charset="0"/>
                <a:cs typeface="SimSun" charset="0"/>
              </a:rPr>
              <a:t>门徒∶</a:t>
            </a:r>
            <a:endParaRPr lang="en-US" altLang="zh-CN" b="1">
              <a:solidFill>
                <a:schemeClr val="bg1"/>
              </a:solidFill>
              <a:ea typeface="SimSun" charset="0"/>
              <a:cs typeface="SimSun" charset="0"/>
            </a:endParaRPr>
          </a:p>
          <a:p>
            <a:pPr algn="ctr"/>
            <a:r>
              <a:rPr lang="zh-CN" altLang="en-US" b="1">
                <a:solidFill>
                  <a:schemeClr val="bg1"/>
                </a:solidFill>
                <a:ea typeface="SimSun" charset="0"/>
                <a:cs typeface="SimSun" charset="0"/>
              </a:rPr>
              <a:t>“耶稣不是神”</a:t>
            </a:r>
            <a:endParaRPr lang="en-US" b="1">
              <a:solidFill>
                <a:schemeClr val="bg1"/>
              </a:solidFill>
              <a:latin typeface="Arial" charset="0"/>
            </a:endParaRPr>
          </a:p>
        </p:txBody>
      </p:sp>
      <p:sp>
        <p:nvSpPr>
          <p:cNvPr id="310306" name="Text Box 34"/>
          <p:cNvSpPr txBox="1">
            <a:spLocks noChangeArrowheads="1"/>
          </p:cNvSpPr>
          <p:nvPr/>
        </p:nvSpPr>
        <p:spPr bwMode="auto">
          <a:xfrm>
            <a:off x="4572000" y="4724400"/>
            <a:ext cx="2362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SG" b="1">
                <a:solidFill>
                  <a:schemeClr val="bg1"/>
                </a:solidFill>
                <a:ea typeface="SimSun" charset="0"/>
                <a:cs typeface="SimSun" charset="0"/>
              </a:rPr>
              <a:t>阿里乌斯</a:t>
            </a:r>
            <a:r>
              <a:rPr lang="zh-CN" altLang="en-US" b="1">
                <a:solidFill>
                  <a:schemeClr val="bg1"/>
                </a:solidFill>
                <a:ea typeface="SimSun" charset="0"/>
                <a:cs typeface="SimSun" charset="0"/>
              </a:rPr>
              <a:t>门徒∶</a:t>
            </a:r>
            <a:endParaRPr lang="en-US" altLang="zh-CN" b="1">
              <a:solidFill>
                <a:schemeClr val="bg1"/>
              </a:solidFill>
              <a:ea typeface="SimSun" charset="0"/>
              <a:cs typeface="SimSun" charset="0"/>
            </a:endParaRPr>
          </a:p>
          <a:p>
            <a:pPr algn="ctr"/>
            <a:r>
              <a:rPr lang="zh-CN" altLang="en-US" b="1">
                <a:solidFill>
                  <a:schemeClr val="bg1"/>
                </a:solidFill>
                <a:ea typeface="SimSun" charset="0"/>
                <a:cs typeface="SimSun" charset="0"/>
              </a:rPr>
              <a:t>“耶稣不是神”</a:t>
            </a:r>
            <a:endParaRPr lang="en-US" b="1">
              <a:solidFill>
                <a:schemeClr val="bg1"/>
              </a:solidFill>
              <a:latin typeface="Arial" charset="0"/>
            </a:endParaRPr>
          </a:p>
        </p:txBody>
      </p:sp>
    </p:spTree>
    <p:extLst>
      <p:ext uri="{BB962C8B-B14F-4D97-AF65-F5344CB8AC3E}">
        <p14:creationId xmlns:p14="http://schemas.microsoft.com/office/powerpoint/2010/main" val="23030744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1030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10306"/>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310307"/>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P spid="310300" grpId="0"/>
      <p:bldP spid="310307" grpId="0"/>
      <p:bldP spid="310311" grpId="0"/>
      <p:bldP spid="20" grpId="0"/>
      <p:bldP spid="310278" grpId="0"/>
      <p:bldP spid="31030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eaLnBrk="0" hangingPunct="0"/>
            <a:endParaRPr lang="en-US">
              <a:solidFill>
                <a:srgbClr val="000000"/>
              </a:solidFill>
              <a:latin typeface="BONES" charset="0"/>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B50069"/>
              </a:solidFill>
              <a:latin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a:solidFill>
                <a:srgbClr val="FF0000"/>
              </a:solidFill>
              <a:latin typeface="Arial" charset="0"/>
            </a:endParaRPr>
          </a:p>
        </p:txBody>
      </p:sp>
      <p:sp>
        <p:nvSpPr>
          <p:cNvPr id="768007" name="Text Box 7"/>
          <p:cNvSpPr txBox="1">
            <a:spLocks noChangeArrowheads="1"/>
          </p:cNvSpPr>
          <p:nvPr/>
        </p:nvSpPr>
        <p:spPr bwMode="auto">
          <a:xfrm>
            <a:off x="4724400" y="4191000"/>
            <a:ext cx="4267200" cy="1784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solidFill>
                  <a:srgbClr val="FFFFFF"/>
                </a:solidFill>
                <a:latin typeface="SimHei" charset="0"/>
                <a:ea typeface="SimHei" charset="0"/>
                <a:cs typeface="SimHei" charset="0"/>
              </a:rPr>
              <a:t>耶稣</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我与父原为一。</a:t>
            </a:r>
            <a:r>
              <a:rPr lang="en-US" altLang="ja-JP" sz="2800" b="1">
                <a:solidFill>
                  <a:schemeClr val="bg1"/>
                </a:solidFill>
                <a:latin typeface="SimHei" charset="0"/>
                <a:ea typeface="SimHei" charset="0"/>
                <a:cs typeface="SimHei" charset="0"/>
              </a:rPr>
              <a:t>”</a:t>
            </a:r>
          </a:p>
          <a:p>
            <a:pPr algn="ctr" eaLnBrk="1" hangingPunct="1">
              <a:spcBef>
                <a:spcPct val="50000"/>
              </a:spcBef>
              <a:defRPr/>
            </a:pPr>
            <a:r>
              <a:rPr lang="zh-CN" altLang="en-US" sz="2800" b="1">
                <a:solidFill>
                  <a:srgbClr val="FFFFFF"/>
                </a:solidFill>
                <a:latin typeface="SimHei" charset="0"/>
                <a:ea typeface="SimHei" charset="0"/>
                <a:cs typeface="SimHei" charset="0"/>
              </a:rPr>
              <a:t>约</a:t>
            </a:r>
            <a:r>
              <a:rPr lang="en-US" altLang="ja-JP" sz="2800" b="1">
                <a:solidFill>
                  <a:srgbClr val="FFFFFF"/>
                </a:solidFill>
                <a:latin typeface="SimHei" charset="0"/>
                <a:ea typeface="SimHei" charset="0"/>
                <a:cs typeface="SimHei" charset="0"/>
              </a:rPr>
              <a:t>10:30</a:t>
            </a:r>
            <a:endParaRPr lang="en-US" sz="2800" b="1">
              <a:solidFill>
                <a:srgbClr val="FFFFFF"/>
              </a:solidFill>
              <a:latin typeface="SimHei" charset="0"/>
              <a:ea typeface="SimHei" charset="0"/>
              <a:cs typeface="SimHei" charset="0"/>
            </a:endParaRP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zh-CN" altLang="en-US" sz="4800" b="1">
                <a:solidFill>
                  <a:schemeClr val="bg1"/>
                </a:solidFill>
                <a:latin typeface="SimHei" charset="0"/>
                <a:ea typeface="SimHei" charset="0"/>
                <a:cs typeface="SimHei" charset="0"/>
              </a:rPr>
              <a:t>第一世纪门徒对于神的信仰</a:t>
            </a:r>
            <a:endParaRPr lang="en-US" sz="4800" b="1">
              <a:solidFill>
                <a:schemeClr val="bg1"/>
              </a:solidFill>
              <a:latin typeface="SimHei" charset="0"/>
              <a:ea typeface="SimHei" charset="0"/>
              <a:cs typeface="SimHei" charset="0"/>
            </a:endParaRPr>
          </a:p>
        </p:txBody>
      </p:sp>
      <p:pic>
        <p:nvPicPr>
          <p:cNvPr id="251912" name="Picture 9"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17541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50000"/>
              </a:spcBef>
              <a:defRPr/>
            </a:pPr>
            <a:r>
              <a:rPr lang="zh-SG" sz="4000">
                <a:solidFill>
                  <a:schemeClr val="bg1"/>
                </a:solidFill>
                <a:latin typeface="SimHei" charset="0"/>
                <a:ea typeface="SimHei" charset="0"/>
                <a:cs typeface="SimHei" charset="0"/>
              </a:rPr>
              <a:t>彼得</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40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救主耶稣基督之义</a:t>
            </a:r>
            <a:r>
              <a:rPr lang="en-US" altLang="ja-JP" sz="4000" b="1">
                <a:solidFill>
                  <a:srgbClr val="FFFFFF"/>
                </a:solidFill>
                <a:latin typeface="SimHei" charset="0"/>
                <a:ea typeface="SimHei" charset="0"/>
                <a:cs typeface="SimHei" charset="0"/>
              </a:rPr>
              <a:t>”</a:t>
            </a:r>
            <a:r>
              <a:rPr lang="zh-SG" sz="2800">
                <a:solidFill>
                  <a:schemeClr val="bg1"/>
                </a:solidFill>
                <a:latin typeface="SimHei" charset="0"/>
                <a:ea typeface="SimHei" charset="0"/>
                <a:cs typeface="SimHei" charset="0"/>
              </a:rPr>
              <a:t>彼后</a:t>
            </a:r>
            <a:r>
              <a:rPr lang="zh-SG" altLang="ja-JP" sz="2800">
                <a:solidFill>
                  <a:schemeClr val="bg1"/>
                </a:solidFill>
                <a:latin typeface="SimHei" charset="0"/>
                <a:ea typeface="SimHei" charset="0"/>
                <a:cs typeface="SimHei" charset="0"/>
              </a:rPr>
              <a:t> </a:t>
            </a:r>
            <a:r>
              <a:rPr lang="en-US" altLang="ja-JP" sz="4000" b="1">
                <a:solidFill>
                  <a:srgbClr val="FFFFFF"/>
                </a:solidFill>
                <a:latin typeface="SimHei" charset="0"/>
                <a:ea typeface="SimHei" charset="0"/>
                <a:cs typeface="SimHei" charset="0"/>
              </a:rPr>
              <a:t>1:1</a:t>
            </a:r>
            <a:endParaRPr lang="en-US" sz="4000" b="1">
              <a:solidFill>
                <a:srgbClr val="FFFFFF"/>
              </a:solidFill>
              <a:latin typeface="SimHei" charset="0"/>
              <a:ea typeface="SimHei" charset="0"/>
              <a:cs typeface="SimHei" charset="0"/>
            </a:endParaRPr>
          </a:p>
        </p:txBody>
      </p:sp>
      <p:sp>
        <p:nvSpPr>
          <p:cNvPr id="768011" name="Text Box 11"/>
          <p:cNvSpPr txBox="1">
            <a:spLocks noChangeArrowheads="1"/>
          </p:cNvSpPr>
          <p:nvPr/>
        </p:nvSpPr>
        <p:spPr bwMode="auto">
          <a:xfrm>
            <a:off x="228600" y="4098925"/>
            <a:ext cx="4191000" cy="22161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CN" altLang="en-US" sz="4000" b="1">
                <a:solidFill>
                  <a:srgbClr val="FFFFFF"/>
                </a:solidFill>
                <a:latin typeface="SimHei" charset="0"/>
                <a:ea typeface="SimHei" charset="0"/>
                <a:cs typeface="SimHei" charset="0"/>
              </a:rPr>
              <a:t>神</a:t>
            </a:r>
            <a:r>
              <a:rPr lang="en-US" altLang="ja-JP" sz="4000" b="1">
                <a:solidFill>
                  <a:srgbClr val="FFFFFF"/>
                </a:solidFill>
                <a:latin typeface="SimHei" charset="0"/>
                <a:ea typeface="SimHei" charset="0"/>
                <a:cs typeface="SimHei" charset="0"/>
              </a:rPr>
              <a:t>: </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论到子却说，神阿，你的宝座。。。</a:t>
            </a:r>
            <a:r>
              <a:rPr lang="en-US" altLang="ja-JP" sz="2800" b="1">
                <a:solidFill>
                  <a:srgbClr val="FFFFFF"/>
                </a:solidFill>
                <a:latin typeface="SimHei" charset="0"/>
                <a:ea typeface="SimHei" charset="0"/>
                <a:cs typeface="SimHei" charset="0"/>
              </a:rPr>
              <a:t>’”</a:t>
            </a:r>
          </a:p>
          <a:p>
            <a:pPr algn="ctr" eaLnBrk="1" hangingPunct="1">
              <a:spcBef>
                <a:spcPct val="50000"/>
              </a:spcBef>
              <a:defRPr/>
            </a:pPr>
            <a:r>
              <a:rPr lang="zh-SG" sz="2800">
                <a:solidFill>
                  <a:schemeClr val="bg1"/>
                </a:solidFill>
                <a:latin typeface="SimHei" charset="0"/>
                <a:ea typeface="SimHei" charset="0"/>
                <a:cs typeface="SimHei" charset="0"/>
              </a:rPr>
              <a:t>来</a:t>
            </a:r>
            <a:r>
              <a:rPr lang="en-US" altLang="ja-JP" sz="2800" b="1">
                <a:solidFill>
                  <a:schemeClr val="bg1"/>
                </a:solidFill>
                <a:latin typeface="SimHei" charset="0"/>
                <a:ea typeface="SimHei" charset="0"/>
                <a:cs typeface="SimHei" charset="0"/>
              </a:rPr>
              <a:t> 1:8</a:t>
            </a:r>
            <a:endParaRPr lang="en-US" sz="2800" b="1">
              <a:solidFill>
                <a:schemeClr val="bg1"/>
              </a:solidFill>
              <a:latin typeface="SimHei" charset="0"/>
              <a:ea typeface="SimHei" charset="0"/>
              <a:cs typeface="SimHei" charset="0"/>
            </a:endParaRPr>
          </a:p>
        </p:txBody>
      </p:sp>
      <p:sp>
        <p:nvSpPr>
          <p:cNvPr id="768012" name="Text Box 12"/>
          <p:cNvSpPr txBox="1">
            <a:spLocks noChangeArrowheads="1"/>
          </p:cNvSpPr>
          <p:nvPr/>
        </p:nvSpPr>
        <p:spPr bwMode="auto">
          <a:xfrm>
            <a:off x="0" y="152400"/>
            <a:ext cx="3505200" cy="2986088"/>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zh-SG" sz="4000">
                <a:solidFill>
                  <a:schemeClr val="bg1"/>
                </a:solidFill>
                <a:latin typeface="SimHei" charset="0"/>
                <a:ea typeface="SimHei" charset="0"/>
                <a:cs typeface="SimHei" charset="0"/>
              </a:rPr>
              <a:t>保罗</a:t>
            </a:r>
            <a:r>
              <a:rPr lang="en-US" altLang="ja-JP" sz="4000" b="1">
                <a:solidFill>
                  <a:srgbClr val="FFFFFF"/>
                </a:solidFill>
                <a:latin typeface="SimHei" charset="0"/>
                <a:ea typeface="SimHei" charset="0"/>
                <a:cs typeface="SimHei" charset="0"/>
              </a:rPr>
              <a:t>:</a:t>
            </a:r>
            <a:br>
              <a:rPr lang="en-US" altLang="ja-JP" sz="4000" b="1">
                <a:solidFill>
                  <a:srgbClr val="FFFFFF"/>
                </a:solidFill>
                <a:latin typeface="SimHei" charset="0"/>
                <a:ea typeface="SimHei" charset="0"/>
                <a:cs typeface="SimHei" charset="0"/>
              </a:rPr>
            </a:br>
            <a:r>
              <a:rPr lang="en-US" altLang="ja-JP" sz="2800" b="1">
                <a:solidFill>
                  <a:srgbClr val="FFFFFF"/>
                </a:solidFill>
                <a:latin typeface="SimHei" charset="0"/>
                <a:ea typeface="SimHei" charset="0"/>
                <a:cs typeface="SimHei" charset="0"/>
              </a:rPr>
              <a:t>“</a:t>
            </a:r>
            <a:r>
              <a:rPr lang="zh-CN" altLang="en-US" sz="2800">
                <a:solidFill>
                  <a:schemeClr val="bg1"/>
                </a:solidFill>
                <a:latin typeface="SimHei" charset="0"/>
                <a:ea typeface="SimHei" charset="0"/>
                <a:cs typeface="SimHei" charset="0"/>
              </a:rPr>
              <a:t>基督也是从他们出来的，他是在万有之上，永远可称颂的神。</a:t>
            </a:r>
            <a:r>
              <a:rPr lang="en-US" altLang="ja-JP" sz="2800" b="1">
                <a:solidFill>
                  <a:schemeClr val="bg1"/>
                </a:solidFill>
                <a:latin typeface="SimHei" charset="0"/>
                <a:ea typeface="SimHei" charset="0"/>
                <a:cs typeface="SimHei" charset="0"/>
              </a:rPr>
              <a:t>”</a:t>
            </a:r>
          </a:p>
          <a:p>
            <a:pPr algn="ctr" eaLnBrk="1" hangingPunct="1">
              <a:spcBef>
                <a:spcPct val="50000"/>
              </a:spcBef>
              <a:defRPr/>
            </a:pPr>
            <a:r>
              <a:rPr lang="zh-SG">
                <a:solidFill>
                  <a:schemeClr val="bg1"/>
                </a:solidFill>
                <a:latin typeface="SimHei" charset="0"/>
                <a:ea typeface="SimHei" charset="0"/>
                <a:cs typeface="SimHei" charset="0"/>
              </a:rPr>
              <a:t>罗</a:t>
            </a:r>
            <a:r>
              <a:rPr lang="zh-SG" altLang="ja-JP">
                <a:solidFill>
                  <a:schemeClr val="bg1"/>
                </a:solidFill>
                <a:latin typeface="SimHei" charset="0"/>
                <a:ea typeface="SimHei" charset="0"/>
                <a:cs typeface="SimHei" charset="0"/>
              </a:rPr>
              <a:t> </a:t>
            </a:r>
            <a:r>
              <a:rPr lang="en-US" altLang="ja-JP" b="1">
                <a:solidFill>
                  <a:schemeClr val="bg1"/>
                </a:solidFill>
                <a:latin typeface="SimHei" charset="0"/>
                <a:ea typeface="SimHei" charset="0"/>
                <a:cs typeface="SimHei" charset="0"/>
              </a:rPr>
              <a:t>9:5</a:t>
            </a:r>
            <a:endParaRPr lang="en-US" b="1">
              <a:solidFill>
                <a:schemeClr val="bg1"/>
              </a:solidFill>
              <a:latin typeface="SimHei" charset="0"/>
              <a:ea typeface="SimHei" charset="0"/>
              <a:cs typeface="SimHei"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3"/>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tx1"/>
          </a:solidFill>
          <a:effectLst>
            <a:outerShdw blurRad="63500" dist="35921" dir="2700000" algn="ctr" rotWithShape="0">
              <a:srgbClr val="000000"/>
            </a:outerShdw>
          </a:effectLst>
        </p:spPr>
        <p:txBody>
          <a:bodyPr/>
          <a:lstStyle/>
          <a:p>
            <a:pPr>
              <a:defRPr/>
            </a:pPr>
            <a:r>
              <a:rPr lang="zh-SG" sz="3600" b="1">
                <a:solidFill>
                  <a:schemeClr val="bg1"/>
                </a:solidFill>
                <a:effectLst>
                  <a:outerShdw blurRad="38100" dist="38100" dir="2700000" algn="tl">
                    <a:srgbClr val="EEECE1"/>
                  </a:outerShdw>
                </a:effectLst>
                <a:latin typeface="SimHei" charset="0"/>
                <a:ea typeface="SimHei" charset="0"/>
                <a:cs typeface="SimHei" charset="0"/>
              </a:rPr>
              <a:t>尼西亚会议</a:t>
            </a:r>
            <a:r>
              <a:rPr lang="zh-CN" altLang="en-US" sz="3600" b="1">
                <a:solidFill>
                  <a:schemeClr val="bg1"/>
                </a:solidFill>
                <a:effectLst>
                  <a:outerShdw blurRad="38100" dist="38100" dir="2700000" algn="tl">
                    <a:srgbClr val="EEECE1"/>
                  </a:outerShdw>
                </a:effectLst>
                <a:latin typeface="SimHei" charset="0"/>
                <a:ea typeface="SimHei" charset="0"/>
                <a:cs typeface="SimHei" charset="0"/>
              </a:rPr>
              <a:t>之前已经有门徒坚信基督是神</a:t>
            </a:r>
            <a:endParaRPr lang="en-US" b="1">
              <a:solidFill>
                <a:schemeClr val="bg1"/>
              </a:solidFill>
              <a:effectLst>
                <a:outerShdw blurRad="38100" dist="38100" dir="2700000" algn="tl">
                  <a:srgbClr val="EEECE1"/>
                </a:outerShdw>
              </a:effectLst>
              <a:latin typeface="SimHei" charset="0"/>
              <a:ea typeface="SimHei" charset="0"/>
              <a:cs typeface="SimHei"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487" tIns="44450" rIns="90487" bIns="44450" anchor="ctr"/>
          <a:lstStyle/>
          <a:p>
            <a:pPr eaLnBrk="0" hangingPunct="0">
              <a:defRPr/>
            </a:pPr>
            <a:r>
              <a:rPr lang="zh-SG" sz="3200" b="1" u="sng">
                <a:solidFill>
                  <a:srgbClr val="FFFFFF"/>
                </a:solidFill>
                <a:effectLst>
                  <a:outerShdw blurRad="38100" dist="38100" dir="2700000" algn="tl">
                    <a:srgbClr val="DDDDDD"/>
                  </a:outerShdw>
                </a:effectLst>
                <a:latin typeface="SimHei" charset="0"/>
                <a:ea typeface="SimHei" charset="0"/>
                <a:cs typeface="SimHei" charset="0"/>
              </a:rPr>
              <a:t>伊格内修斯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神已成</a:t>
            </a:r>
            <a:r>
              <a:rPr lang="zh-SG" sz="3200" b="1">
                <a:solidFill>
                  <a:srgbClr val="FFFFFF"/>
                </a:solidFill>
                <a:effectLst>
                  <a:outerShdw blurRad="38100" dist="38100" dir="2700000" algn="tl">
                    <a:srgbClr val="DDDDDD"/>
                  </a:outerShdw>
                </a:effectLst>
                <a:latin typeface="SimHei" charset="0"/>
                <a:ea typeface="SimHei" charset="0"/>
                <a:cs typeface="SimHei" charset="0"/>
              </a:rPr>
              <a:t>人的形式</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105)</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克莱门</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你认为耶稣为神是</a:t>
            </a:r>
            <a:r>
              <a:rPr lang="zh-SG" sz="3200" b="1">
                <a:solidFill>
                  <a:srgbClr val="FFFFFF"/>
                </a:solidFill>
                <a:effectLst>
                  <a:outerShdw blurRad="38100" dist="38100" dir="2700000" algn="tl">
                    <a:srgbClr val="DDDDDD"/>
                  </a:outerShdw>
                </a:effectLst>
                <a:latin typeface="SimHei" charset="0"/>
                <a:ea typeface="SimHei" charset="0"/>
                <a:cs typeface="SimHei" charset="0"/>
              </a:rPr>
              <a:t>恰当</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的</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150)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艾雷尼厄斯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他是神，因他的名</a:t>
            </a:r>
            <a:r>
              <a:rPr lang="zh-SG" sz="3200" b="1">
                <a:solidFill>
                  <a:srgbClr val="FFFFFF"/>
                </a:solidFill>
                <a:effectLst>
                  <a:outerShdw blurRad="38100" dist="38100" dir="2700000" algn="tl">
                    <a:srgbClr val="DDDDDD"/>
                  </a:outerShdw>
                </a:effectLst>
                <a:latin typeface="SimHei" charset="0"/>
                <a:ea typeface="SimHei" charset="0"/>
                <a:cs typeface="SimHei" charset="0"/>
              </a:rPr>
              <a:t>以马内利</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已表明他的确是神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180)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特土良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基督我们的神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200)</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SG" sz="3200" b="1" u="sng">
                <a:solidFill>
                  <a:srgbClr val="FFFFFF"/>
                </a:solidFill>
                <a:effectLst>
                  <a:outerShdw blurRad="38100" dist="38100" dir="2700000" algn="tl">
                    <a:srgbClr val="DDDDDD"/>
                  </a:outerShdw>
                </a:effectLst>
                <a:latin typeface="SimHei" charset="0"/>
                <a:ea typeface="SimHei" charset="0"/>
                <a:cs typeface="SimHei" charset="0"/>
              </a:rPr>
              <a:t>俄利根</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我们坚信救主是神</a:t>
            </a:r>
            <a:r>
              <a:rPr lang="en-US" altLang="zh-CN"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是应该不会冒犯到任何人</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225)</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zh-CN" altLang="en-US" sz="3200" b="1" u="sng">
                <a:solidFill>
                  <a:srgbClr val="FFFFFF"/>
                </a:solidFill>
                <a:effectLst>
                  <a:outerShdw blurRad="38100" dist="38100" dir="2700000" algn="tl">
                    <a:srgbClr val="DDDDDD"/>
                  </a:outerShdw>
                </a:effectLst>
                <a:latin typeface="SimHei" charset="0"/>
                <a:ea typeface="SimHei" charset="0"/>
                <a:cs typeface="SimHei" charset="0"/>
              </a:rPr>
              <a:t>拉克坦提乌斯</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我们坚信基督为神</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br>
              <a:rPr lang="en-US" altLang="ja-JP" sz="3200" b="1">
                <a:solidFill>
                  <a:srgbClr val="FFFFFF"/>
                </a:solidFill>
                <a:effectLst>
                  <a:outerShdw blurRad="38100" dist="38100" dir="2700000" algn="tl">
                    <a:srgbClr val="DDDDDD"/>
                  </a:outerShdw>
                </a:effectLst>
                <a:latin typeface="SimHei" charset="0"/>
                <a:ea typeface="SimHei" charset="0"/>
                <a:cs typeface="SimHei" charset="0"/>
              </a:rPr>
            </a:b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a:t>
            </a:r>
            <a:r>
              <a:rPr lang="zh-CN" altLang="en-US" sz="3200" b="1">
                <a:solidFill>
                  <a:srgbClr val="FFFFFF"/>
                </a:solidFill>
                <a:effectLst>
                  <a:outerShdw blurRad="38100" dist="38100" dir="2700000" algn="tl">
                    <a:srgbClr val="DDDDDD"/>
                  </a:outerShdw>
                </a:effectLst>
                <a:latin typeface="SimHei" charset="0"/>
                <a:ea typeface="SimHei" charset="0"/>
                <a:cs typeface="SimHei" charset="0"/>
              </a:rPr>
              <a:t>公元</a:t>
            </a:r>
            <a:r>
              <a:rPr lang="en-US" altLang="ja-JP" sz="3200" b="1">
                <a:solidFill>
                  <a:srgbClr val="FFFFFF"/>
                </a:solidFill>
                <a:effectLst>
                  <a:outerShdw blurRad="38100" dist="38100" dir="2700000" algn="tl">
                    <a:srgbClr val="DDDDDD"/>
                  </a:outerShdw>
                </a:effectLst>
                <a:latin typeface="SimHei" charset="0"/>
                <a:ea typeface="SimHei" charset="0"/>
                <a:cs typeface="SimHei" charset="0"/>
              </a:rPr>
              <a:t> 304)</a:t>
            </a:r>
            <a:endParaRPr lang="en-US" sz="4000" b="1">
              <a:solidFill>
                <a:srgbClr val="8CF4EA"/>
              </a:solidFill>
              <a:effectLst>
                <a:outerShdw blurRad="38100" dist="38100" dir="2700000" algn="tl">
                  <a:srgbClr val="DDDDDD"/>
                </a:outerShdw>
              </a:effectLst>
              <a:latin typeface="SimHei" charset="0"/>
              <a:ea typeface="SimHei" charset="0"/>
              <a:cs typeface="SimHei"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a:spAutoFit/>
          </a:bodyPr>
          <a:lstStyle/>
          <a:p>
            <a:pPr eaLnBrk="0" hangingPunct="0">
              <a:defRPr/>
            </a:pPr>
            <a:r>
              <a:rPr lang="en-US" sz="2000" b="1" i="1">
                <a:solidFill>
                  <a:srgbClr val="FFFFFF"/>
                </a:solidFill>
                <a:latin typeface="26" charset="0"/>
                <a:ea typeface="Arial" pitchFamily="-110" charset="0"/>
                <a:cs typeface="Arial" pitchFamily="-110" charset="0"/>
              </a:rPr>
              <a:t>Bercot, 93-100 in Garlow &amp; Jones, 94</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723334" y="411163"/>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381000" y="1219200"/>
            <a:ext cx="5410200" cy="5016758"/>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lvl="0" eaLnBrk="0" hangingPunct="0">
              <a:defRPr/>
            </a:pPr>
            <a:r>
              <a:rPr lang="zh-CN" altLang="en-US" u="none" dirty="0">
                <a:solidFill>
                  <a:srgbClr val="FFFFFF"/>
                </a:solidFill>
                <a:ea typeface="ＭＳ Ｐゴシック" panose="020B0600070205080204" pitchFamily="34" charset="-128"/>
              </a:rPr>
              <a:t>我等信独一之神，</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即全能之圣父，创造天地，及一切有形无形之万物之主。</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eaLnBrk="0" hangingPunct="0">
              <a:defRPr/>
            </a:pPr>
            <a:r>
              <a:rPr lang="zh-CN" altLang="en-US" u="none" dirty="0">
                <a:solidFill>
                  <a:srgbClr val="FFFFFF"/>
                </a:solidFill>
                <a:ea typeface="ＭＳ Ｐゴシック" panose="020B0600070205080204" pitchFamily="34" charset="-128"/>
              </a:rPr>
              <a:t>我等信独一之主耶稣基督，</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上帝独生之圣子，</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是圣父在万世之先所生，</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是从神所出之神，</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从光所出之光，</a:t>
            </a:r>
            <a:br>
              <a:rPr lang="en-US" altLang="zh-CN" u="none" dirty="0">
                <a:solidFill>
                  <a:srgbClr val="FFFFFF"/>
                </a:solidFill>
                <a:ea typeface="ＭＳ Ｐゴシック" panose="020B0600070205080204" pitchFamily="34" charset="-128"/>
              </a:rPr>
            </a:br>
            <a:r>
              <a:rPr lang="zh-CN" altLang="en-US" u="none" dirty="0">
                <a:solidFill>
                  <a:srgbClr val="FFFFFF"/>
                </a:solidFill>
                <a:ea typeface="ＭＳ Ｐゴシック" panose="020B0600070205080204" pitchFamily="34" charset="-128"/>
              </a:rPr>
              <a:t>从真神所出之真神，是生非，是与圣父同体</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85964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736034" y="3048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350" y="1617663"/>
            <a:ext cx="5999164"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lvl="0" eaLnBrk="0" hangingPunct="0">
              <a:defRPr/>
            </a:pPr>
            <a:r>
              <a:rPr lang="zh-CN" altLang="en-US" dirty="0">
                <a:latin typeface="SimHei" charset="0"/>
                <a:ea typeface="SimHei" charset="0"/>
                <a:cs typeface="SimHei" charset="0"/>
              </a:rPr>
              <a:t>万物皆借圣子而造；圣子为要拯救我等世人，从天降临，为圣灵感动之童贞女马利亚所生，成为人身，在本丢彼拉多手下，为我等钉十字架，被害而葬，照圣经之言，第三日复活，升天，坐在圣父之右；将来复必有荣耀而降临，审判生人死人，其国无穷无尽。</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22842819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964634" y="457200"/>
            <a:ext cx="4515980" cy="584775"/>
          </a:xfrm>
          <a:noFill/>
          <a:effectLst>
            <a:outerShdw blurRad="63500" dist="35921" dir="2700000" algn="ctr" rotWithShape="0">
              <a:srgbClr val="000000">
                <a:alpha val="74997"/>
              </a:srgbClr>
            </a:outerShdw>
          </a:effectLst>
        </p:spPr>
        <p:txBody>
          <a:bodyPr wrap="none" anchor="t">
            <a:spAutoFit/>
          </a:bodyPr>
          <a:lstStyle/>
          <a:p>
            <a:r>
              <a:rPr lang="zh-SG" altLang="en-US" sz="3200" dirty="0">
                <a:solidFill>
                  <a:schemeClr val="bg1"/>
                </a:solidFill>
                <a:latin typeface="SimHei" charset="0"/>
                <a:ea typeface="SimHei" charset="0"/>
                <a:cs typeface="SimHei" charset="0"/>
              </a:rPr>
              <a:t>尼西亚信经 </a:t>
            </a:r>
            <a:r>
              <a:rPr lang="en-US" sz="3200" i="1" dirty="0">
                <a:solidFill>
                  <a:schemeClr val="bg1"/>
                </a:solidFill>
                <a:latin typeface="SimHei" charset="0"/>
                <a:ea typeface="SimHei" charset="0"/>
                <a:cs typeface="SimHei" charset="0"/>
              </a:rPr>
              <a:t>(</a:t>
            </a:r>
            <a:r>
              <a:rPr lang="zh-CN" altLang="en-US" sz="3200" i="1" dirty="0">
                <a:solidFill>
                  <a:schemeClr val="bg1"/>
                </a:solidFill>
                <a:latin typeface="SimHei" charset="0"/>
                <a:ea typeface="SimHei" charset="0"/>
                <a:cs typeface="SimHei" charset="0"/>
              </a:rPr>
              <a:t>公元</a:t>
            </a:r>
            <a:r>
              <a:rPr lang="en-US" altLang="ja-JP" sz="3200" i="1" dirty="0">
                <a:solidFill>
                  <a:schemeClr val="bg1"/>
                </a:solidFill>
                <a:latin typeface="SimHei" charset="0"/>
                <a:ea typeface="SimHei" charset="0"/>
                <a:cs typeface="SimHei" charset="0"/>
              </a:rPr>
              <a:t> 325)</a:t>
            </a:r>
            <a:endParaRPr lang="en-US" altLang="en-US" sz="3200" u="sng" dirty="0">
              <a:solidFill>
                <a:schemeClr val="bg1"/>
              </a:solidFill>
            </a:endParaRP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6350" y="1906588"/>
            <a:ext cx="5999163"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lvl="0" eaLnBrk="0" hangingPunct="0">
              <a:defRPr/>
            </a:pPr>
            <a:r>
              <a:rPr lang="zh-CN" altLang="en-US" dirty="0">
                <a:latin typeface="SimHei" charset="0"/>
                <a:ea typeface="SimHei" charset="0"/>
                <a:cs typeface="SimHei" charset="0"/>
              </a:rPr>
              <a:t>我等信圣灵即是主，</a:t>
            </a:r>
            <a:br>
              <a:rPr lang="en-US" altLang="zh-CN" dirty="0">
                <a:latin typeface="SimHei" charset="0"/>
                <a:ea typeface="SimHei" charset="0"/>
                <a:cs typeface="SimHei" charset="0"/>
              </a:rPr>
            </a:br>
            <a:r>
              <a:rPr lang="zh-CN" altLang="en-US" dirty="0">
                <a:latin typeface="SimHei" charset="0"/>
                <a:ea typeface="SimHei" charset="0"/>
                <a:cs typeface="SimHei" charset="0"/>
              </a:rPr>
              <a:t>是赐生命者，是从圣父、圣子所出，与圣父、圣子，同是当拜，当称颂者，众先知说预言，皆是被圣灵感动；我等信使徒所立独一圣而公之教会；我等信因为赦罪设立之独一洗礼；我等望死后复活，又望来世之永生。阿们。</a:t>
            </a: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p:txBody>
      </p:sp>
    </p:spTree>
    <p:extLst>
      <p:ext uri="{BB962C8B-B14F-4D97-AF65-F5344CB8AC3E}">
        <p14:creationId xmlns:p14="http://schemas.microsoft.com/office/powerpoint/2010/main" val="133884401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61" name="Group 8"/>
          <p:cNvGrpSpPr>
            <a:grpSpLocks/>
          </p:cNvGrpSpPr>
          <p:nvPr/>
        </p:nvGrpSpPr>
        <p:grpSpPr bwMode="auto">
          <a:xfrm>
            <a:off x="609600" y="0"/>
            <a:ext cx="7886700" cy="5791200"/>
            <a:chOff x="384" y="0"/>
            <a:chExt cx="4968" cy="3648"/>
          </a:xfrm>
        </p:grpSpPr>
        <p:pic>
          <p:nvPicPr>
            <p:cNvPr id="245772" name="Picture 2" descr="64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773"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245762" name="Picture 4" descr="64 copy"/>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52500" y="5715000"/>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63"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147461" name="Rectangle 6"/>
          <p:cNvSpPr>
            <a:spLocks noGrp="1" noChangeArrowheads="1"/>
          </p:cNvSpPr>
          <p:nvPr>
            <p:ph type="title" idx="4294967295"/>
          </p:nvPr>
        </p:nvSpPr>
        <p:spPr>
          <a:xfrm>
            <a:off x="0" y="0"/>
            <a:ext cx="9144000" cy="685800"/>
          </a:xfrm>
          <a:solidFill>
            <a:srgbClr val="0000CC"/>
          </a:solidFill>
        </p:spPr>
        <p:txBody>
          <a:bodyPr/>
          <a:lstStyle/>
          <a:p>
            <a:pPr eaLnBrk="1" hangingPunct="1">
              <a:defRPr/>
            </a:pPr>
            <a:r>
              <a:rPr lang="zh-SG" sz="3600">
                <a:solidFill>
                  <a:schemeClr val="bg1"/>
                </a:solidFill>
                <a:effectLst>
                  <a:outerShdw blurRad="38100" dist="38100" dir="2700000" algn="tl">
                    <a:srgbClr val="000000"/>
                  </a:outerShdw>
                </a:effectLst>
                <a:latin typeface="SimHei" charset="0"/>
                <a:ea typeface="SimHei" charset="0"/>
                <a:cs typeface="SimHei" charset="0"/>
              </a:rPr>
              <a:t>阿里乌斯教义的争议与三位一体论</a:t>
            </a:r>
            <a:endParaRPr lang="en-US" sz="3600" i="1">
              <a:solidFill>
                <a:schemeClr val="bg1"/>
              </a:solidFill>
              <a:latin typeface="Calibri" charset="0"/>
              <a:ea typeface="ＭＳ Ｐゴシック" charset="0"/>
              <a:cs typeface="ＭＳ Ｐゴシック" charset="0"/>
            </a:endParaRPr>
          </a:p>
        </p:txBody>
      </p:sp>
      <p:sp>
        <p:nvSpPr>
          <p:cNvPr id="245765" name="TextBox 7"/>
          <p:cNvSpPr txBox="1">
            <a:spLocks noChangeArrowheads="1"/>
          </p:cNvSpPr>
          <p:nvPr/>
        </p:nvSpPr>
        <p:spPr bwMode="auto">
          <a:xfrm>
            <a:off x="5638800" y="3581400"/>
            <a:ext cx="2743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1800" b="1">
                <a:latin typeface="SimHei" charset="0"/>
                <a:ea typeface="SimHei" charset="0"/>
                <a:cs typeface="SimHei" charset="0"/>
              </a:rPr>
              <a:t>卡帕多西亚族</a:t>
            </a:r>
            <a:r>
              <a:rPr lang="en-US" altLang="zh-CN" sz="1800" b="1">
                <a:latin typeface="SimHei" charset="0"/>
                <a:ea typeface="SimHei" charset="0"/>
                <a:cs typeface="SimHei" charset="0"/>
              </a:rPr>
              <a:t>(Cappadocians)</a:t>
            </a:r>
            <a:r>
              <a:rPr lang="zh-CN" altLang="en-US" sz="1800" b="1">
                <a:latin typeface="SimHei" charset="0"/>
                <a:ea typeface="SimHei" charset="0"/>
                <a:cs typeface="SimHei" charset="0"/>
              </a:rPr>
              <a:t>之工作</a:t>
            </a:r>
            <a:endParaRPr lang="en-US" sz="1800" b="1">
              <a:latin typeface="SimHei" charset="0"/>
              <a:ea typeface="SimHei" charset="0"/>
              <a:cs typeface="SimHei" charset="0"/>
            </a:endParaRPr>
          </a:p>
        </p:txBody>
      </p:sp>
      <p:sp>
        <p:nvSpPr>
          <p:cNvPr id="245766" name="TextBox 8"/>
          <p:cNvSpPr txBox="1">
            <a:spLocks noChangeArrowheads="1"/>
          </p:cNvSpPr>
          <p:nvPr/>
        </p:nvSpPr>
        <p:spPr bwMode="auto">
          <a:xfrm>
            <a:off x="4038600" y="3124200"/>
            <a:ext cx="1600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SG" sz="1800" b="1">
                <a:latin typeface="SimHei" charset="0"/>
                <a:ea typeface="SimHei" charset="0"/>
                <a:cs typeface="SimHei" charset="0"/>
              </a:rPr>
              <a:t>阿里乌斯教</a:t>
            </a:r>
            <a:endParaRPr lang="en-US" altLang="ja-JP" sz="1800" b="1">
              <a:latin typeface="SimHei" charset="0"/>
              <a:ea typeface="SimHei" charset="0"/>
              <a:cs typeface="SimHei" charset="0"/>
            </a:endParaRPr>
          </a:p>
          <a:p>
            <a:pPr eaLnBrk="1" hangingPunct="1"/>
            <a:r>
              <a:rPr lang="zh-SG" sz="1800" b="1">
                <a:latin typeface="SimHei" charset="0"/>
                <a:ea typeface="SimHei" charset="0"/>
                <a:cs typeface="SimHei" charset="0"/>
              </a:rPr>
              <a:t>的复甦</a:t>
            </a:r>
            <a:endParaRPr lang="en-US" sz="1800" b="1"/>
          </a:p>
        </p:txBody>
      </p:sp>
      <p:sp>
        <p:nvSpPr>
          <p:cNvPr id="245767" name="TextBox 9"/>
          <p:cNvSpPr txBox="1">
            <a:spLocks noChangeArrowheads="1"/>
          </p:cNvSpPr>
          <p:nvPr/>
        </p:nvSpPr>
        <p:spPr bwMode="auto">
          <a:xfrm>
            <a:off x="2667000" y="3581400"/>
            <a:ext cx="12192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SG" sz="1800" b="1">
                <a:latin typeface="SimHei" charset="0"/>
                <a:ea typeface="SimHei" charset="0"/>
                <a:cs typeface="SimHei" charset="0"/>
              </a:rPr>
              <a:t>尼西亚</a:t>
            </a:r>
            <a:endParaRPr lang="en-US" altLang="ja-JP" sz="1800" b="1">
              <a:latin typeface="SimHei" charset="0"/>
              <a:ea typeface="SimHei" charset="0"/>
              <a:cs typeface="SimHei" charset="0"/>
            </a:endParaRPr>
          </a:p>
          <a:p>
            <a:pPr algn="ctr" eaLnBrk="1" hangingPunct="1"/>
            <a:r>
              <a:rPr lang="zh-SG" sz="1800" b="1">
                <a:latin typeface="SimHei" charset="0"/>
                <a:ea typeface="SimHei" charset="0"/>
                <a:cs typeface="SimHei" charset="0"/>
              </a:rPr>
              <a:t>会议</a:t>
            </a:r>
            <a:endParaRPr lang="en-US" sz="1800" b="1"/>
          </a:p>
        </p:txBody>
      </p:sp>
      <p:sp>
        <p:nvSpPr>
          <p:cNvPr id="245768" name="TextBox 10"/>
          <p:cNvSpPr txBox="1">
            <a:spLocks noChangeArrowheads="1"/>
          </p:cNvSpPr>
          <p:nvPr/>
        </p:nvSpPr>
        <p:spPr bwMode="auto">
          <a:xfrm>
            <a:off x="6705600" y="4267200"/>
            <a:ext cx="14478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1800" b="1">
                <a:latin typeface="SimHei" charset="0"/>
                <a:ea typeface="SimHei" charset="0"/>
                <a:cs typeface="SimHei" charset="0"/>
              </a:rPr>
              <a:t>君士坦丁</a:t>
            </a:r>
            <a:endParaRPr lang="en-US" altLang="zh-CN" sz="1800" b="1">
              <a:latin typeface="SimHei" charset="0"/>
              <a:ea typeface="SimHei" charset="0"/>
              <a:cs typeface="SimHei" charset="0"/>
            </a:endParaRPr>
          </a:p>
          <a:p>
            <a:pPr algn="ctr" eaLnBrk="1" hangingPunct="1"/>
            <a:r>
              <a:rPr lang="zh-CN" altLang="en-US" sz="1800" b="1">
                <a:latin typeface="SimHei" charset="0"/>
                <a:ea typeface="SimHei" charset="0"/>
                <a:cs typeface="SimHei" charset="0"/>
              </a:rPr>
              <a:t>堡会议</a:t>
            </a:r>
            <a:endParaRPr lang="en-US" sz="1800"/>
          </a:p>
        </p:txBody>
      </p:sp>
      <p:sp>
        <p:nvSpPr>
          <p:cNvPr id="245769" name="TextBox 11"/>
          <p:cNvSpPr txBox="1">
            <a:spLocks noChangeArrowheads="1"/>
          </p:cNvSpPr>
          <p:nvPr/>
        </p:nvSpPr>
        <p:spPr bwMode="auto">
          <a:xfrm>
            <a:off x="1066800" y="3810000"/>
            <a:ext cx="1524000" cy="646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SG" sz="1800" b="1">
                <a:latin typeface="SimHei" charset="0"/>
                <a:ea typeface="SimHei" charset="0"/>
                <a:cs typeface="SimHei" charset="0"/>
              </a:rPr>
              <a:t>阿里乌斯</a:t>
            </a:r>
            <a:endParaRPr lang="en-US" altLang="ja-JP" sz="1800" b="1">
              <a:latin typeface="SimHei" charset="0"/>
              <a:ea typeface="SimHei" charset="0"/>
              <a:cs typeface="SimHei" charset="0"/>
            </a:endParaRPr>
          </a:p>
          <a:p>
            <a:pPr algn="ctr" eaLnBrk="1" hangingPunct="1"/>
            <a:r>
              <a:rPr lang="zh-SG" sz="1800" b="1">
                <a:latin typeface="SimHei" charset="0"/>
                <a:ea typeface="SimHei" charset="0"/>
                <a:cs typeface="SimHei" charset="0"/>
              </a:rPr>
              <a:t>教义的争议</a:t>
            </a:r>
            <a:endParaRPr lang="en-US" sz="1800" b="1"/>
          </a:p>
        </p:txBody>
      </p:sp>
      <p:sp>
        <p:nvSpPr>
          <p:cNvPr id="13" name="TextBox 12"/>
          <p:cNvSpPr txBox="1"/>
          <p:nvPr/>
        </p:nvSpPr>
        <p:spPr>
          <a:xfrm>
            <a:off x="21336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b="1">
                <a:effectLst>
                  <a:outerShdw blurRad="38100" dist="38100" dir="2700000" algn="tl">
                    <a:srgbClr val="DDDDDD"/>
                  </a:outerShdw>
                </a:effectLst>
                <a:latin typeface="SimHei" charset="0"/>
                <a:ea typeface="SimHei" charset="0"/>
                <a:cs typeface="SimHei" charset="0"/>
              </a:rPr>
              <a:t>反对</a:t>
            </a:r>
            <a:r>
              <a:rPr lang="zh-SG" b="1">
                <a:effectLst>
                  <a:outerShdw blurRad="38100" dist="38100" dir="2700000" algn="tl">
                    <a:srgbClr val="DDDDDD"/>
                  </a:outerShdw>
                </a:effectLst>
                <a:latin typeface="SimHei" charset="0"/>
                <a:ea typeface="SimHei" charset="0"/>
                <a:cs typeface="SimHei" charset="0"/>
              </a:rPr>
              <a:t>阿里乌斯</a:t>
            </a:r>
            <a:endParaRPr lang="en-US" altLang="ja-JP" b="1">
              <a:effectLst>
                <a:outerShdw blurRad="38100" dist="38100" dir="2700000" algn="tl">
                  <a:srgbClr val="DDDDDD"/>
                </a:outerShdw>
              </a:effectLst>
              <a:latin typeface="SimHei" charset="0"/>
              <a:ea typeface="SimHei" charset="0"/>
              <a:cs typeface="SimHei" charset="0"/>
            </a:endParaRPr>
          </a:p>
          <a:p>
            <a:pPr algn="ctr" eaLnBrk="1" hangingPunct="1">
              <a:defRPr/>
            </a:pPr>
            <a:r>
              <a:rPr lang="zh-SG" b="1">
                <a:effectLst>
                  <a:outerShdw blurRad="38100" dist="38100" dir="2700000" algn="tl">
                    <a:srgbClr val="DDDDDD"/>
                  </a:outerShdw>
                </a:effectLst>
                <a:latin typeface="SimHei" charset="0"/>
                <a:ea typeface="SimHei" charset="0"/>
                <a:cs typeface="SimHei" charset="0"/>
              </a:rPr>
              <a:t>教的初期</a:t>
            </a:r>
            <a:endParaRPr lang="en-US" b="1">
              <a:effectLst>
                <a:outerShdw blurRad="38100" dist="38100" dir="2700000" algn="tl">
                  <a:srgbClr val="DDDDDD"/>
                </a:outerShdw>
              </a:effectLst>
              <a:latin typeface="SimHei" charset="0"/>
              <a:ea typeface="SimHei" charset="0"/>
              <a:cs typeface="SimHei" charset="0"/>
            </a:endParaRPr>
          </a:p>
        </p:txBody>
      </p:sp>
      <p:sp>
        <p:nvSpPr>
          <p:cNvPr id="14" name="TextBox 13"/>
          <p:cNvSpPr txBox="1"/>
          <p:nvPr/>
        </p:nvSpPr>
        <p:spPr>
          <a:xfrm>
            <a:off x="5334000" y="5715000"/>
            <a:ext cx="2209800" cy="830263"/>
          </a:xfrm>
          <a:prstGeom prst="rect">
            <a:avLst/>
          </a:prstGeom>
          <a:solidFill>
            <a:schemeClr val="bg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b="1">
                <a:effectLst>
                  <a:outerShdw blurRad="38100" dist="38100" dir="2700000" algn="tl">
                    <a:srgbClr val="DDDDDD"/>
                  </a:outerShdw>
                </a:effectLst>
                <a:latin typeface="SimHei" charset="0"/>
                <a:ea typeface="SimHei" charset="0"/>
                <a:cs typeface="SimHei" charset="0"/>
              </a:rPr>
              <a:t>反对</a:t>
            </a:r>
            <a:r>
              <a:rPr lang="zh-SG" b="1">
                <a:effectLst>
                  <a:outerShdw blurRad="38100" dist="38100" dir="2700000" algn="tl">
                    <a:srgbClr val="DDDDDD"/>
                  </a:outerShdw>
                </a:effectLst>
                <a:latin typeface="SimHei" charset="0"/>
                <a:ea typeface="SimHei" charset="0"/>
                <a:cs typeface="SimHei" charset="0"/>
              </a:rPr>
              <a:t>阿里乌斯</a:t>
            </a:r>
            <a:endParaRPr lang="en-US" altLang="ja-JP" b="1">
              <a:effectLst>
                <a:outerShdw blurRad="38100" dist="38100" dir="2700000" algn="tl">
                  <a:srgbClr val="DDDDDD"/>
                </a:outerShdw>
              </a:effectLst>
              <a:latin typeface="SimHei" charset="0"/>
              <a:ea typeface="SimHei" charset="0"/>
              <a:cs typeface="SimHei" charset="0"/>
            </a:endParaRPr>
          </a:p>
          <a:p>
            <a:pPr algn="ctr" eaLnBrk="1" hangingPunct="1">
              <a:defRPr/>
            </a:pPr>
            <a:r>
              <a:rPr lang="zh-SG" b="1">
                <a:effectLst>
                  <a:outerShdw blurRad="38100" dist="38100" dir="2700000" algn="tl">
                    <a:srgbClr val="DDDDDD"/>
                  </a:outerShdw>
                </a:effectLst>
                <a:latin typeface="SimHei" charset="0"/>
                <a:ea typeface="SimHei" charset="0"/>
                <a:cs typeface="SimHei" charset="0"/>
              </a:rPr>
              <a:t>教的後期</a:t>
            </a:r>
            <a:endParaRPr lang="en-US" b="1">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descr="65 cop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990600" y="0"/>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0"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
        <p:nvSpPr>
          <p:cNvPr id="148484" name="Rectangle 4"/>
          <p:cNvSpPr>
            <a:spLocks noGrp="1" noChangeArrowheads="1"/>
          </p:cNvSpPr>
          <p:nvPr>
            <p:ph type="title" idx="4294967295"/>
          </p:nvPr>
        </p:nvSpPr>
        <p:spPr>
          <a:xfrm>
            <a:off x="685800" y="381000"/>
            <a:ext cx="7772400" cy="762000"/>
          </a:xfrm>
          <a:solidFill>
            <a:srgbClr val="0000CC"/>
          </a:solidFill>
        </p:spPr>
        <p:txBody>
          <a:bodyPr/>
          <a:lstStyle/>
          <a:p>
            <a:pPr eaLnBrk="1" hangingPunct="1">
              <a:defRPr/>
            </a:pPr>
            <a:r>
              <a:rPr lang="zh-SG">
                <a:solidFill>
                  <a:schemeClr val="bg1"/>
                </a:solidFill>
                <a:effectLst>
                  <a:outerShdw blurRad="38100" dist="38100" dir="2700000" algn="tl">
                    <a:srgbClr val="000000"/>
                  </a:outerShdw>
                </a:effectLst>
                <a:latin typeface="SimHei" charset="0"/>
                <a:ea typeface="SimHei" charset="0"/>
                <a:cs typeface="SimHei" charset="0"/>
              </a:rPr>
              <a:t>阿里乌斯教的复甦</a:t>
            </a:r>
            <a:endParaRPr lang="en-US">
              <a:latin typeface="Calibri" charset="0"/>
              <a:ea typeface="ＭＳ Ｐゴシック" charset="0"/>
              <a:cs typeface="ＭＳ Ｐゴシック" charset="0"/>
            </a:endParaRPr>
          </a:p>
        </p:txBody>
      </p:sp>
      <p:sp>
        <p:nvSpPr>
          <p:cNvPr id="5" name="TextBox 4"/>
          <p:cNvSpPr txBox="1"/>
          <p:nvPr/>
        </p:nvSpPr>
        <p:spPr>
          <a:xfrm>
            <a:off x="1676400" y="5410200"/>
            <a:ext cx="21336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800" b="1">
                <a:latin typeface="SimHei" charset="0"/>
                <a:ea typeface="SimHei" charset="0"/>
                <a:cs typeface="SimHei" charset="0"/>
              </a:rPr>
              <a:t>尼西亚会议</a:t>
            </a:r>
            <a:endParaRPr lang="en-US" sz="2800" b="1">
              <a:latin typeface="SimHei" charset="0"/>
              <a:ea typeface="SimHei" charset="0"/>
              <a:cs typeface="SimHei" charset="0"/>
            </a:endParaRPr>
          </a:p>
        </p:txBody>
      </p:sp>
      <p:sp>
        <p:nvSpPr>
          <p:cNvPr id="6" name="TextBox 5"/>
          <p:cNvSpPr txBox="1"/>
          <p:nvPr/>
        </p:nvSpPr>
        <p:spPr>
          <a:xfrm>
            <a:off x="4800600" y="5410200"/>
            <a:ext cx="2743200" cy="52387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800" b="1">
                <a:latin typeface="SimHei" charset="0"/>
                <a:ea typeface="SimHei" charset="0"/>
                <a:cs typeface="SimHei" charset="0"/>
              </a:rPr>
              <a:t>君士坦丁堡会议</a:t>
            </a:r>
            <a:endParaRPr lang="en-US" sz="2800" b="1">
              <a:latin typeface="SimHei" charset="0"/>
              <a:ea typeface="SimHei" charset="0"/>
              <a:cs typeface="SimHei" charset="0"/>
            </a:endParaRPr>
          </a:p>
        </p:txBody>
      </p:sp>
      <p:sp>
        <p:nvSpPr>
          <p:cNvPr id="7" name="TextBox 6"/>
          <p:cNvSpPr txBox="1"/>
          <p:nvPr/>
        </p:nvSpPr>
        <p:spPr>
          <a:xfrm>
            <a:off x="4724400" y="1371600"/>
            <a:ext cx="29718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2000" b="1">
                <a:latin typeface="SimHei" charset="0"/>
                <a:ea typeface="SimHei" charset="0"/>
                <a:cs typeface="SimHei" charset="0"/>
              </a:rPr>
              <a:t>卡帕多西亚族</a:t>
            </a:r>
            <a:r>
              <a:rPr lang="en-US" altLang="zh-CN" sz="2000" b="1">
                <a:latin typeface="SimHei" charset="0"/>
                <a:ea typeface="SimHei" charset="0"/>
                <a:cs typeface="SimHei" charset="0"/>
              </a:rPr>
              <a:t>(Cappadocians)</a:t>
            </a:r>
            <a:r>
              <a:rPr lang="zh-CN" altLang="en-US" sz="2000" b="1">
                <a:latin typeface="SimHei" charset="0"/>
                <a:ea typeface="SimHei" charset="0"/>
                <a:cs typeface="SimHei" charset="0"/>
              </a:rPr>
              <a:t>之工作</a:t>
            </a:r>
            <a:endParaRPr lang="en-US" sz="2000" b="1">
              <a:latin typeface="SimHei" charset="0"/>
              <a:ea typeface="SimHei" charset="0"/>
              <a:cs typeface="SimHei" charset="0"/>
            </a:endParaRPr>
          </a:p>
        </p:txBody>
      </p:sp>
      <p:sp>
        <p:nvSpPr>
          <p:cNvPr id="8" name="TextBox 7"/>
          <p:cNvSpPr txBox="1"/>
          <p:nvPr/>
        </p:nvSpPr>
        <p:spPr>
          <a:xfrm>
            <a:off x="2286000" y="1371600"/>
            <a:ext cx="2057400" cy="708025"/>
          </a:xfrm>
          <a:prstGeom prst="rect">
            <a:avLst/>
          </a:prstGeom>
          <a:solidFill>
            <a:schemeClr val="accent5">
              <a:lumMod val="20000"/>
              <a:lumOff val="80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SG" sz="2000" b="1">
                <a:latin typeface="SimHei" charset="0"/>
                <a:ea typeface="SimHei" charset="0"/>
                <a:cs typeface="SimHei" charset="0"/>
              </a:rPr>
              <a:t>阿里乌斯教</a:t>
            </a:r>
            <a:endParaRPr lang="en-US" altLang="ja-JP" sz="2000" b="1">
              <a:latin typeface="SimHei" charset="0"/>
              <a:ea typeface="SimHei" charset="0"/>
              <a:cs typeface="SimHei" charset="0"/>
            </a:endParaRPr>
          </a:p>
          <a:p>
            <a:pPr algn="ctr" eaLnBrk="1" hangingPunct="1">
              <a:defRPr/>
            </a:pPr>
            <a:r>
              <a:rPr lang="zh-SG" sz="2000" b="1">
                <a:latin typeface="SimHei" charset="0"/>
                <a:ea typeface="SimHei" charset="0"/>
                <a:cs typeface="SimHei" charset="0"/>
              </a:rPr>
              <a:t>的复甦</a:t>
            </a:r>
            <a:endParaRPr lang="en-US" sz="2000" b="1"/>
          </a:p>
        </p:txBody>
      </p:sp>
      <p:sp>
        <p:nvSpPr>
          <p:cNvPr id="2" name="文本框 1">
            <a:extLst>
              <a:ext uri="{FF2B5EF4-FFF2-40B4-BE49-F238E27FC236}">
                <a16:creationId xmlns:a16="http://schemas.microsoft.com/office/drawing/2014/main" id="{55E8FD68-16DC-352F-48AF-0C8365AEFB2D}"/>
              </a:ext>
            </a:extLst>
          </p:cNvPr>
          <p:cNvSpPr txBox="1"/>
          <p:nvPr/>
        </p:nvSpPr>
        <p:spPr>
          <a:xfrm>
            <a:off x="2249078" y="3105470"/>
            <a:ext cx="1789522" cy="830997"/>
          </a:xfrm>
          <a:prstGeom prst="rect">
            <a:avLst/>
          </a:prstGeom>
          <a:solidFill>
            <a:srgbClr val="EDF9FB"/>
          </a:solidFill>
        </p:spPr>
        <p:txBody>
          <a:bodyPr wrap="square" rtlCol="0">
            <a:spAutoFit/>
          </a:bodyPr>
          <a:lstStyle/>
          <a:p>
            <a:r>
              <a:rPr lang="zh-CN" altLang="en-US" dirty="0">
                <a:solidFill>
                  <a:srgbClr val="0E0E0E"/>
                </a:solidFill>
                <a:effectLst/>
                <a:latin typeface=".AppleSystemUIFont"/>
              </a:rPr>
              <a:t>亚流与</a:t>
            </a:r>
          </a:p>
          <a:p>
            <a:r>
              <a:rPr lang="zh-CN" altLang="en-US" dirty="0">
                <a:solidFill>
                  <a:srgbClr val="0E0E0E"/>
                </a:solidFill>
                <a:effectLst/>
                <a:latin typeface=".AppleSystemUIFont"/>
              </a:rPr>
              <a:t>亚他那修</a:t>
            </a:r>
          </a:p>
        </p:txBody>
      </p:sp>
      <p:sp>
        <p:nvSpPr>
          <p:cNvPr id="3" name="文本框 2">
            <a:extLst>
              <a:ext uri="{FF2B5EF4-FFF2-40B4-BE49-F238E27FC236}">
                <a16:creationId xmlns:a16="http://schemas.microsoft.com/office/drawing/2014/main" id="{86E1EB59-8F3C-53F7-7F97-D12E2D50F052}"/>
              </a:ext>
            </a:extLst>
          </p:cNvPr>
          <p:cNvSpPr txBox="1"/>
          <p:nvPr/>
        </p:nvSpPr>
        <p:spPr>
          <a:xfrm>
            <a:off x="4143864" y="3228018"/>
            <a:ext cx="2751058" cy="1015663"/>
          </a:xfrm>
          <a:prstGeom prst="rect">
            <a:avLst/>
          </a:prstGeom>
          <a:solidFill>
            <a:srgbClr val="EDF9FB"/>
          </a:solidFill>
        </p:spPr>
        <p:txBody>
          <a:bodyPr wrap="square" rtlCol="0">
            <a:spAutoFit/>
          </a:bodyPr>
          <a:lstStyle/>
          <a:p>
            <a:r>
              <a:rPr lang="zh-CN" altLang="en-US" sz="2000" dirty="0">
                <a:solidFill>
                  <a:srgbClr val="0E0E0E"/>
                </a:solidFill>
                <a:effectLst/>
                <a:latin typeface=".AppleSystemUIFont"/>
              </a:rPr>
              <a:t>凯撒利亚的巴西尔</a:t>
            </a:r>
          </a:p>
          <a:p>
            <a:r>
              <a:rPr lang="zh-CN" altLang="en-US" sz="2000" dirty="0">
                <a:solidFill>
                  <a:srgbClr val="0E0E0E"/>
                </a:solidFill>
                <a:effectLst/>
                <a:latin typeface=".AppleSystemUIFont"/>
              </a:rPr>
              <a:t>尼西亚的格雷戈里</a:t>
            </a:r>
          </a:p>
          <a:p>
            <a:r>
              <a:rPr lang="zh-CN" altLang="en-US" sz="2000" dirty="0">
                <a:solidFill>
                  <a:srgbClr val="0E0E0E"/>
                </a:solidFill>
                <a:effectLst/>
                <a:latin typeface=".AppleSystemUIFont"/>
              </a:rPr>
              <a:t>纳西亚斯的格雷戈里</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9425" name="Object 2">
            <a:hlinkClick r:id="" action="ppaction://ole?verb=0"/>
          </p:cNvPr>
          <p:cNvGraphicFramePr>
            <a:graphicFrameLocks/>
          </p:cNvGraphicFramePr>
          <p:nvPr/>
        </p:nvGraphicFramePr>
        <p:xfrm>
          <a:off x="7896225" y="4191000"/>
          <a:ext cx="1247775" cy="2495550"/>
        </p:xfrm>
        <a:graphic>
          <a:graphicData uri="http://schemas.openxmlformats.org/presentationml/2006/ole">
            <mc:AlternateContent xmlns:mc="http://schemas.openxmlformats.org/markup-compatibility/2006">
              <mc:Choice xmlns:v="urn:schemas-microsoft-com:vml" Requires="v">
                <p:oleObj name="Clip" r:id="rId3" imgW="310680" imgH="603360" progId="">
                  <p:embed/>
                </p:oleObj>
              </mc:Choice>
              <mc:Fallback>
                <p:oleObj name="Clip" r:id="rId3" imgW="310680" imgH="603360" progId="">
                  <p:embed/>
                  <p:pic>
                    <p:nvPicPr>
                      <p:cNvPr id="0" name="Pictur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96225" y="4191000"/>
                        <a:ext cx="1247775" cy="24955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359426" name="Rectangle 1030"/>
          <p:cNvSpPr>
            <a:spLocks noGrp="1" noChangeArrowheads="1"/>
          </p:cNvSpPr>
          <p:nvPr>
            <p:ph type="title"/>
          </p:nvPr>
        </p:nvSpPr>
        <p:spPr>
          <a:xfrm>
            <a:off x="685800" y="304800"/>
            <a:ext cx="7772400" cy="1143000"/>
          </a:xfrm>
        </p:spPr>
        <p:txBody>
          <a:bodyPr/>
          <a:lstStyle/>
          <a:p>
            <a:r>
              <a:rPr lang="ja-JP" altLang="en-US" dirty="0">
                <a:latin typeface="Arial" charset="0"/>
                <a:ea typeface="ＭＳ Ｐゴシック" charset="0"/>
                <a:cs typeface="ＭＳ Ｐゴシック" charset="0"/>
              </a:rPr>
              <a:t>唯独基督是光</a:t>
            </a:r>
            <a:endParaRPr lang="en-US" dirty="0">
              <a:latin typeface="Arial" charset="0"/>
              <a:ea typeface="ＭＳ Ｐゴシック" charset="0"/>
              <a:cs typeface="ＭＳ Ｐゴシック" charset="0"/>
            </a:endParaRPr>
          </a:p>
        </p:txBody>
      </p:sp>
      <p:sp>
        <p:nvSpPr>
          <p:cNvPr id="67586" name="Rectangle 1026"/>
          <p:cNvSpPr>
            <a:spLocks noChangeArrowheads="1"/>
          </p:cNvSpPr>
          <p:nvPr/>
        </p:nvSpPr>
        <p:spPr bwMode="auto">
          <a:xfrm>
            <a:off x="0" y="1600200"/>
            <a:ext cx="4648200" cy="27432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charset="0"/>
              <a:buNone/>
              <a:defRPr/>
            </a:pPr>
            <a:r>
              <a:rPr lang="zh-CN" altLang="en-US" sz="3600" u="sng" dirty="0">
                <a:solidFill>
                  <a:srgbClr val="FFFFFF"/>
                </a:solidFill>
                <a:effectLst>
                  <a:outerShdw blurRad="38100" dist="38100" dir="2700000" algn="tl">
                    <a:srgbClr val="000000"/>
                  </a:outerShdw>
                </a:effectLst>
                <a:latin typeface="SimHei" charset="0"/>
                <a:ea typeface="SimHei" charset="0"/>
                <a:cs typeface="SimHei" charset="0"/>
              </a:rPr>
              <a:t>施洗约翰</a:t>
            </a:r>
            <a:r>
              <a:rPr lang="en-US" altLang="ja-JP" sz="2800" u="sng" dirty="0">
                <a:solidFill>
                  <a:srgbClr val="FFFFFF"/>
                </a:solidFill>
                <a:effectLst>
                  <a:outerShdw blurRad="38100" dist="38100" dir="2700000" algn="tl">
                    <a:srgbClr val="000000"/>
                  </a:outerShdw>
                </a:effectLst>
                <a:latin typeface="Cooper Black" charset="0"/>
              </a:rPr>
              <a:t> (1:6-9)</a:t>
            </a:r>
            <a:endParaRPr lang="en-US" altLang="ja-JP" sz="2800" u="sng" dirty="0">
              <a:solidFill>
                <a:srgbClr val="FFFFFF"/>
              </a:solidFill>
              <a:effectLst>
                <a:outerShdw blurRad="38100" dist="38100" dir="2700000" algn="tl">
                  <a:srgbClr val="000000"/>
                </a:outerShdw>
              </a:effectLst>
              <a:latin typeface="Arial" charset="0"/>
            </a:endParaRP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从神那里差来的</a:t>
            </a:r>
            <a:r>
              <a:rPr lang="en-US" altLang="ja-JP" sz="3200" dirty="0">
                <a:solidFill>
                  <a:srgbClr val="FFFFFF"/>
                </a:solidFill>
                <a:effectLst>
                  <a:outerShdw blurRad="38100" dist="38100" dir="2700000" algn="tl">
                    <a:srgbClr val="000000"/>
                  </a:outerShdw>
                </a:effectLst>
                <a:latin typeface="Arial" charset="0"/>
              </a:rPr>
              <a:t> (6)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被他创造的</a:t>
            </a:r>
            <a:r>
              <a:rPr lang="en-US" altLang="ja-JP" sz="3200" dirty="0">
                <a:solidFill>
                  <a:srgbClr val="FFFFFF"/>
                </a:solidFill>
                <a:effectLst>
                  <a:outerShdw blurRad="38100" dist="38100" dir="2700000" algn="tl">
                    <a:srgbClr val="000000"/>
                  </a:outerShdw>
                </a:effectLst>
                <a:latin typeface="Arial" charset="0"/>
              </a:rPr>
              <a:t>(6)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有一个人</a:t>
            </a:r>
            <a:r>
              <a:rPr lang="en-US" altLang="ja-JP" sz="3200" dirty="0">
                <a:solidFill>
                  <a:srgbClr val="FFFFFF"/>
                </a:solidFill>
                <a:effectLst>
                  <a:outerShdw blurRad="38100" dist="38100" dir="2700000" algn="tl">
                    <a:srgbClr val="000000"/>
                  </a:outerShdw>
                </a:effectLst>
                <a:latin typeface="Arial" charset="0"/>
              </a:rPr>
              <a:t> (6)</a:t>
            </a:r>
          </a:p>
          <a:p>
            <a:pPr marL="342900" indent="-342900" eaLnBrk="0" hangingPunct="0">
              <a:spcBef>
                <a:spcPct val="20000"/>
              </a:spcBef>
              <a:buClr>
                <a:srgbClr val="FFFF66"/>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为光作见证</a:t>
            </a:r>
            <a:r>
              <a:rPr lang="en-US" altLang="ja-JP" sz="3200" dirty="0">
                <a:solidFill>
                  <a:srgbClr val="FFFFFF"/>
                </a:solidFill>
                <a:effectLst>
                  <a:outerShdw blurRad="38100" dist="38100" dir="2700000" algn="tl">
                    <a:srgbClr val="000000"/>
                  </a:outerShdw>
                </a:effectLst>
                <a:latin typeface="Arial" charset="0"/>
              </a:rPr>
              <a:t> (7-8)</a:t>
            </a:r>
            <a:endParaRPr lang="en-US" sz="3200" dirty="0">
              <a:solidFill>
                <a:srgbClr val="FFFFFF"/>
              </a:solidFill>
              <a:effectLst>
                <a:outerShdw blurRad="38100" dist="38100" dir="2700000" algn="tl">
                  <a:srgbClr val="000000"/>
                </a:outerShdw>
              </a:effectLst>
              <a:latin typeface="Arial" charset="0"/>
            </a:endParaRPr>
          </a:p>
        </p:txBody>
      </p:sp>
      <p:sp>
        <p:nvSpPr>
          <p:cNvPr id="67587" name="Rectangle 1027"/>
          <p:cNvSpPr>
            <a:spLocks noChangeArrowheads="1"/>
          </p:cNvSpPr>
          <p:nvPr/>
        </p:nvSpPr>
        <p:spPr bwMode="auto">
          <a:xfrm>
            <a:off x="4572000" y="1600200"/>
            <a:ext cx="4876800" cy="2895600"/>
          </a:xfrm>
          <a:prstGeom prst="rect">
            <a:avLst/>
          </a:prstGeom>
          <a:noFill/>
          <a:ln w="12700">
            <a:noFill/>
            <a:miter lim="800000"/>
            <a:headEnd/>
            <a:tailEnd/>
          </a:ln>
        </p:spPr>
        <p:txBody>
          <a:bodyPr lIns="90488" tIns="44450" rIns="90488" bIns="44450"/>
          <a:lstStyle/>
          <a:p>
            <a:pPr marL="342900" indent="-342900" eaLnBrk="0" hangingPunct="0">
              <a:spcBef>
                <a:spcPct val="20000"/>
              </a:spcBef>
              <a:buClr>
                <a:schemeClr val="tx2"/>
              </a:buClr>
              <a:buSzPct val="75000"/>
              <a:buFont typeface="Monotype Sorts" charset="0"/>
              <a:buNone/>
              <a:defRPr/>
            </a:pPr>
            <a:r>
              <a:rPr lang="zh-CN" altLang="en-US" sz="3600" u="sng" dirty="0">
                <a:solidFill>
                  <a:srgbClr val="FFFFFF"/>
                </a:solidFill>
                <a:effectLst>
                  <a:outerShdw blurRad="38100" dist="38100" dir="2700000" algn="tl">
                    <a:srgbClr val="000000"/>
                  </a:outerShdw>
                </a:effectLst>
                <a:latin typeface="SimHei" charset="0"/>
                <a:ea typeface="SimHei" charset="0"/>
                <a:cs typeface="SimHei" charset="0"/>
              </a:rPr>
              <a:t>耶稣</a:t>
            </a:r>
            <a:r>
              <a:rPr lang="en-US" altLang="ja-JP" sz="2800" u="sng" dirty="0">
                <a:solidFill>
                  <a:srgbClr val="FFFFFF"/>
                </a:solidFill>
                <a:effectLst>
                  <a:outerShdw blurRad="38100" dist="38100" dir="2700000" algn="tl">
                    <a:srgbClr val="000000"/>
                  </a:outerShdw>
                </a:effectLst>
                <a:latin typeface="Cooper Black" charset="0"/>
              </a:rPr>
              <a:t> (1:1-5)</a:t>
            </a:r>
            <a:endParaRPr lang="en-US" altLang="ja-JP" sz="2800" u="sng" dirty="0">
              <a:solidFill>
                <a:srgbClr val="FFFFFF"/>
              </a:solidFill>
              <a:effectLst>
                <a:outerShdw blurRad="38100" dist="38100" dir="2700000" algn="tl">
                  <a:srgbClr val="000000"/>
                </a:outerShdw>
              </a:effectLst>
              <a:latin typeface="Arial" charset="0"/>
            </a:endParaRP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万物是借着他造的</a:t>
            </a:r>
            <a:r>
              <a:rPr lang="en-US" altLang="ja-JP" sz="3200" dirty="0">
                <a:solidFill>
                  <a:srgbClr val="FFFFFF"/>
                </a:solidFill>
                <a:effectLst>
                  <a:outerShdw blurRad="38100" dist="38100" dir="2700000" algn="tl">
                    <a:srgbClr val="000000"/>
                  </a:outerShdw>
                </a:effectLst>
                <a:latin typeface="Arial" charset="0"/>
              </a:rPr>
              <a:t> (3)</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太初有道</a:t>
            </a:r>
            <a:r>
              <a:rPr lang="en-US" altLang="ja-JP" sz="3200" dirty="0">
                <a:solidFill>
                  <a:srgbClr val="FFFFFF"/>
                </a:solidFill>
                <a:effectLst>
                  <a:outerShdw blurRad="38100" dist="38100" dir="2700000" algn="tl">
                    <a:srgbClr val="000000"/>
                  </a:outerShdw>
                </a:effectLst>
                <a:latin typeface="Arial" charset="0"/>
              </a:rPr>
              <a:t> (1a)</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道就是神</a:t>
            </a:r>
            <a:r>
              <a:rPr lang="en-US" altLang="ja-JP" sz="3200" dirty="0">
                <a:solidFill>
                  <a:srgbClr val="FFFFFF"/>
                </a:solidFill>
                <a:effectLst>
                  <a:outerShdw blurRad="38100" dist="38100" dir="2700000" algn="tl">
                    <a:srgbClr val="000000"/>
                  </a:outerShdw>
                </a:effectLst>
                <a:latin typeface="Arial" charset="0"/>
              </a:rPr>
              <a:t> (1c)</a:t>
            </a:r>
          </a:p>
          <a:p>
            <a:pPr marL="342900" indent="-342900" eaLnBrk="0" hangingPunct="0">
              <a:spcBef>
                <a:spcPct val="20000"/>
              </a:spcBef>
              <a:buClr>
                <a:schemeClr val="tx2"/>
              </a:buClr>
              <a:buSzPct val="75000"/>
              <a:buFont typeface="Monotype Sorts" charset="0"/>
              <a:buChar char="n"/>
              <a:defRPr/>
            </a:pPr>
            <a:r>
              <a:rPr lang="zh-CN" altLang="en-US" sz="3200" dirty="0">
                <a:solidFill>
                  <a:srgbClr val="FFFFFF"/>
                </a:solidFill>
                <a:effectLst>
                  <a:outerShdw blurRad="38100" dist="38100" dir="2700000" algn="tl">
                    <a:srgbClr val="000000"/>
                  </a:outerShdw>
                </a:effectLst>
                <a:latin typeface="SimHei" charset="0"/>
                <a:ea typeface="SimHei" charset="0"/>
                <a:cs typeface="SimHei" charset="0"/>
              </a:rPr>
              <a:t>他就是真光</a:t>
            </a:r>
            <a:r>
              <a:rPr lang="en-US" altLang="ja-JP" sz="3200" dirty="0">
                <a:solidFill>
                  <a:srgbClr val="FFFFFF"/>
                </a:solidFill>
                <a:effectLst>
                  <a:outerShdw blurRad="38100" dist="38100" dir="2700000" algn="tl">
                    <a:srgbClr val="000000"/>
                  </a:outerShdw>
                </a:effectLst>
                <a:latin typeface="Arial" charset="0"/>
              </a:rPr>
              <a:t> (9)</a:t>
            </a:r>
            <a:endParaRPr lang="en-US" sz="3200"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10319384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5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75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75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75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586">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758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7587">
                                            <p:txEl>
                                              <p:pRg st="1" end="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7587">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587">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5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人们既相信又拒绝了基督公开显现自己为神的启示</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1:19–12:50</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6024256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永生来自信靠</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道成肉身的耶稣。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10647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耶稣预备门徒依靠圣灵</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（约翰福音 </a:t>
            </a:r>
            <a:r>
              <a:rPr lang="en-US" altLang="zh-CN" sz="4800" b="1" dirty="0">
                <a:effectLst>
                  <a:glow rad="127000">
                    <a:schemeClr val="tx1"/>
                  </a:glow>
                </a:effectLst>
                <a:latin typeface="Arial" charset="0"/>
                <a:ea typeface="ＭＳ Ｐゴシック" charset="0"/>
                <a:cs typeface="ＭＳ Ｐゴシック" charset="0"/>
              </a:rPr>
              <a:t>13–17</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261937283"/>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神的计划是让耶稣为你死而复活（约翰福音 </a:t>
            </a:r>
            <a:r>
              <a:rPr lang="en-US" altLang="zh-CN" sz="4800" b="1" dirty="0">
                <a:effectLst>
                  <a:glow rad="127000">
                    <a:schemeClr val="tx1"/>
                  </a:glow>
                </a:effectLst>
                <a:latin typeface="Arial" charset="0"/>
                <a:ea typeface="ＭＳ Ｐゴシック" charset="0"/>
                <a:cs typeface="ＭＳ Ｐゴシック" charset="0"/>
              </a:rPr>
              <a:t>18–20</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50912594"/>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耶稣教导他对所有信靠他的人都是足够的（约翰福音 </a:t>
            </a:r>
            <a:r>
              <a:rPr lang="en-US" altLang="zh-CN" sz="4800" b="1" dirty="0">
                <a:effectLst>
                  <a:glow rad="127000">
                    <a:schemeClr val="tx1"/>
                  </a:glow>
                </a:effectLst>
                <a:latin typeface="Arial" charset="0"/>
                <a:ea typeface="ＭＳ Ｐゴシック" charset="0"/>
                <a:cs typeface="ＭＳ Ｐゴシック" charset="0"/>
              </a:rPr>
              <a:t>21</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1643810"/>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1107949"/>
          </a:xfrm>
          <a:prstGeom prst="rect">
            <a:avLst/>
          </a:prstGeom>
          <a:noFill/>
        </p:spPr>
        <p:txBody>
          <a:bodyPr lIns="91393" tIns="45697" rIns="91393" bIns="45697">
            <a:spAutoFit/>
          </a:bodyPr>
          <a:lstStyle/>
          <a:p>
            <a:pPr algn="r" defTabSz="91435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施洗约翰</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3:1-16</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3:1-22</a:t>
            </a:r>
          </a:p>
          <a:p>
            <a:pPr algn="r" defTabSz="91435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1:1-34</a:t>
            </a:r>
          </a:p>
        </p:txBody>
      </p:sp>
      <p:grpSp>
        <p:nvGrpSpPr>
          <p:cNvPr id="7" name="Group 6"/>
          <p:cNvGrpSpPr/>
          <p:nvPr/>
        </p:nvGrpSpPr>
        <p:grpSpPr>
          <a:xfrm>
            <a:off x="6096000" y="4343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328035156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24694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0933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2687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AC134D-73AC-4408-8BF5-D956FE7FB47D}"/>
              </a:ext>
            </a:extLst>
          </p:cNvPr>
          <p:cNvSpPr/>
          <p:nvPr/>
        </p:nvSpPr>
        <p:spPr>
          <a:xfrm>
            <a:off x="93133" y="457200"/>
            <a:ext cx="8988639" cy="1528624"/>
          </a:xfrm>
          <a:prstGeom prst="rect">
            <a:avLst/>
          </a:prstGeom>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19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这是约翰的见证，当犹太人差派祭司和利未人从耶路撒冷来问他说：“你是谁？”</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20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约翰就坦白，不否认，明说：“我不是基督。”</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21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他们又问他说：“那你是谁？是以利亚吗？”他说：“我不是。”</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“是那先知吗？”</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他回答说：“不是。”</a:t>
            </a:r>
          </a:p>
        </p:txBody>
      </p:sp>
      <p:sp>
        <p:nvSpPr>
          <p:cNvPr id="5" name="Rectangle 4">
            <a:extLst>
              <a:ext uri="{FF2B5EF4-FFF2-40B4-BE49-F238E27FC236}">
                <a16:creationId xmlns:a16="http://schemas.microsoft.com/office/drawing/2014/main" id="{8EA3C9CE-FA1E-45D5-8E43-235B553AEEA5}"/>
              </a:ext>
            </a:extLst>
          </p:cNvPr>
          <p:cNvSpPr/>
          <p:nvPr/>
        </p:nvSpPr>
        <p:spPr>
          <a:xfrm>
            <a:off x="3869724" y="6324600"/>
            <a:ext cx="1895071" cy="369332"/>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prstClr val="black"/>
                </a:solidFill>
                <a:effectLst/>
                <a:uLnTx/>
                <a:uFillTx/>
                <a:latin typeface="Calibri"/>
                <a:ea typeface="ＭＳ Ｐゴシック" charset="0"/>
                <a:cs typeface="+mn-cs"/>
              </a:rPr>
              <a:t>约翰福音 </a:t>
            </a:r>
            <a:r>
              <a:rPr kumimoji="0" lang="en-US" altLang="zh-CN" sz="1800" b="1" i="0" u="none" strike="noStrike" kern="1200" cap="none" spc="0" normalizeH="0" baseline="0" noProof="0" dirty="0">
                <a:ln>
                  <a:noFill/>
                </a:ln>
                <a:solidFill>
                  <a:prstClr val="black"/>
                </a:solidFill>
                <a:effectLst/>
                <a:uLnTx/>
                <a:uFillTx/>
                <a:latin typeface="Calibri"/>
                <a:ea typeface="ＭＳ Ｐゴシック" charset="0"/>
                <a:cs typeface="+mn-cs"/>
              </a:rPr>
              <a:t>1:19-25</a:t>
            </a:r>
          </a:p>
        </p:txBody>
      </p:sp>
    </p:spTree>
    <p:extLst>
      <p:ext uri="{BB962C8B-B14F-4D97-AF65-F5344CB8AC3E}">
        <p14:creationId xmlns:p14="http://schemas.microsoft.com/office/powerpoint/2010/main" val="60103096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B9D9C7-3529-45AA-AA25-C0B43D39BF86}"/>
              </a:ext>
            </a:extLst>
          </p:cNvPr>
          <p:cNvSpPr/>
          <p:nvPr/>
        </p:nvSpPr>
        <p:spPr>
          <a:xfrm>
            <a:off x="-110838" y="457200"/>
            <a:ext cx="9144001" cy="1528624"/>
          </a:xfrm>
          <a:prstGeom prst="rect">
            <a:avLst/>
          </a:prstGeom>
        </p:spPr>
        <p:txBody>
          <a:bodyPr wrap="square">
            <a:spAutoFit/>
          </a:bodyPr>
          <a:lstStyle/>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22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他们说：“你到底是谁？好给差我们来的人一个答复。你自己说什么？”</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23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约翰回答说：“我就是在旷野呼喊者的声音，‘要为主修直道路，’正如先知以赛亚所说的。”</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24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那时，差来的法利赛人问他说：</a:t>
            </a:r>
          </a:p>
          <a:p>
            <a:pPr marL="0" marR="0" lvl="0" indent="0" algn="ctr" defTabSz="342883"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25 “</a:t>
            </a:r>
            <a:r>
              <a:rPr kumimoji="0" lang="zh-CN" altLang="en-US" sz="2800" b="1" i="0" u="none" strike="noStrike" kern="1200" cap="none" spc="0" normalizeH="0" baseline="30000" noProof="0" dirty="0">
                <a:ln>
                  <a:noFill/>
                </a:ln>
                <a:solidFill>
                  <a:prstClr val="black"/>
                </a:solidFill>
                <a:effectLst>
                  <a:glow rad="127000">
                    <a:prstClr val="white"/>
                  </a:glow>
                </a:effectLst>
                <a:uLnTx/>
                <a:uFillTx/>
                <a:latin typeface="Calibri"/>
                <a:ea typeface="ＭＳ Ｐゴシック" charset="0"/>
                <a:cs typeface="+mn-cs"/>
              </a:rPr>
              <a:t>你既不是基督，也不是以利亚，也不是那先知，为什么要施洗呢？”</a:t>
            </a:r>
          </a:p>
        </p:txBody>
      </p:sp>
      <p:sp>
        <p:nvSpPr>
          <p:cNvPr id="4" name="Rectangle 3">
            <a:extLst>
              <a:ext uri="{FF2B5EF4-FFF2-40B4-BE49-F238E27FC236}">
                <a16:creationId xmlns:a16="http://schemas.microsoft.com/office/drawing/2014/main" id="{B5F324C6-D3E9-473D-A09D-BDAB896D1F17}"/>
              </a:ext>
            </a:extLst>
          </p:cNvPr>
          <p:cNvSpPr/>
          <p:nvPr/>
        </p:nvSpPr>
        <p:spPr>
          <a:xfrm>
            <a:off x="3732475" y="6200745"/>
            <a:ext cx="2081019" cy="400110"/>
          </a:xfrm>
          <a:prstGeom prst="rect">
            <a:avLst/>
          </a:prstGeom>
        </p:spPr>
        <p:txBody>
          <a:bodyPr wrap="none">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r>
              <a:rPr kumimoji="0" lang="zh-CN" altLang="en-US" sz="2000" b="1" i="0" u="none" strike="noStrike" kern="1200" cap="none" spc="0" normalizeH="0" baseline="0" noProof="0" dirty="0">
                <a:ln>
                  <a:noFill/>
                </a:ln>
                <a:solidFill>
                  <a:prstClr val="black"/>
                </a:solidFill>
                <a:effectLst/>
                <a:uLnTx/>
                <a:uFillTx/>
                <a:latin typeface="Calibri"/>
                <a:ea typeface="ＭＳ Ｐゴシック" charset="0"/>
                <a:cs typeface="+mn-cs"/>
              </a:rPr>
              <a:t>约翰福音 </a:t>
            </a:r>
            <a:r>
              <a:rPr kumimoji="0" lang="en-US" altLang="zh-CN" sz="2000" b="1" i="0" u="none" strike="noStrike" kern="1200" cap="none" spc="0" normalizeH="0" baseline="0" noProof="0" dirty="0">
                <a:ln>
                  <a:noFill/>
                </a:ln>
                <a:solidFill>
                  <a:prstClr val="black"/>
                </a:solidFill>
                <a:effectLst/>
                <a:uLnTx/>
                <a:uFillTx/>
                <a:latin typeface="Calibri"/>
                <a:ea typeface="ＭＳ Ｐゴシック" charset="0"/>
                <a:cs typeface="+mn-cs"/>
              </a:rPr>
              <a:t>1:19-25</a:t>
            </a:r>
          </a:p>
        </p:txBody>
      </p:sp>
    </p:spTree>
    <p:extLst>
      <p:ext uri="{BB962C8B-B14F-4D97-AF65-F5344CB8AC3E}">
        <p14:creationId xmlns:p14="http://schemas.microsoft.com/office/powerpoint/2010/main" val="211900567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59527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304800" y="3668748"/>
            <a:ext cx="8686800" cy="203116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75" tIns="45638" rIns="91275" bIns="45638">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600" b="1" i="0" u="none" strike="noStrike" kern="1200" cap="none" spc="0" normalizeH="0" baseline="0" noProof="0" dirty="0">
                <a:ln>
                  <a:noFill/>
                </a:ln>
                <a:solidFill>
                  <a:srgbClr val="003399"/>
                </a:solidFill>
                <a:effectLst/>
                <a:uLnTx/>
                <a:uFillTx/>
                <a:latin typeface="Arial" charset="0"/>
                <a:ea typeface="ＭＳ Ｐゴシック" charset="0"/>
              </a:rPr>
              <a:t>神爱世人、甚至将他的独生子赐给他们、叫一切信他的、不至灭亡、反得永生。</a:t>
            </a:r>
          </a:p>
          <a:p>
            <a:pPr marL="574675" marR="0" lvl="0" indent="0" algn="r" defTabSz="914400" rtl="0" eaLnBrk="0" fontAlgn="base" latinLnBrk="0" hangingPunct="0">
              <a:lnSpc>
                <a:spcPct val="100000"/>
              </a:lnSpc>
              <a:spcBef>
                <a:spcPct val="50000"/>
              </a:spcBef>
              <a:spcAft>
                <a:spcPct val="0"/>
              </a:spcAft>
              <a:buClrTx/>
              <a:buSzTx/>
              <a:buFontTx/>
              <a:buNone/>
              <a:tabLst/>
              <a:defRPr/>
            </a:pPr>
            <a:r>
              <a:rPr kumimoji="0" lang="zh-SG" altLang="en-US" sz="3600" b="1" i="0" u="none" strike="noStrike" kern="1200" cap="none" spc="0" normalizeH="0" baseline="0" noProof="0" dirty="0">
                <a:ln>
                  <a:noFill/>
                </a:ln>
                <a:solidFill>
                  <a:srgbClr val="003399"/>
                </a:solidFill>
                <a:effectLst/>
                <a:uLnTx/>
                <a:uFillTx/>
                <a:latin typeface="Arial" charset="0"/>
                <a:ea typeface="ＭＳ Ｐゴシック" charset="0"/>
              </a:rPr>
              <a:t>约翰福音</a:t>
            </a:r>
            <a:r>
              <a:rPr kumimoji="0" lang="en-US" sz="3600" b="1" i="0" u="none" strike="noStrike" kern="1200" cap="none" spc="0" normalizeH="0" baseline="0" noProof="0" dirty="0">
                <a:ln>
                  <a:noFill/>
                </a:ln>
                <a:solidFill>
                  <a:srgbClr val="003399"/>
                </a:solidFill>
                <a:effectLst/>
                <a:uLnTx/>
                <a:uFillTx/>
                <a:latin typeface="Arial" charset="0"/>
                <a:ea typeface="ＭＳ Ｐゴシック" charset="0"/>
              </a:rPr>
              <a:t> 3:16</a:t>
            </a:r>
          </a:p>
        </p:txBody>
      </p:sp>
      <p:sp>
        <p:nvSpPr>
          <p:cNvPr id="9" name="Text Box 8"/>
          <p:cNvSpPr txBox="1">
            <a:spLocks noChangeArrowheads="1"/>
          </p:cNvSpPr>
          <p:nvPr/>
        </p:nvSpPr>
        <p:spPr bwMode="auto">
          <a:xfrm>
            <a:off x="419100" y="873678"/>
            <a:ext cx="8572500" cy="272365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75" tIns="45638" rIns="91275" bIns="45638">
            <a:spAutoFit/>
            <a:scene3d>
              <a:camera prst="orthographicFront">
                <a:rot lat="0" lon="10800000" rev="0"/>
              </a:camera>
              <a:lightRig rig="threePt" dir="t"/>
            </a:scene3d>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74675"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3800" b="1" i="1" u="none" strike="noStrike" kern="1200" cap="none" spc="600" normalizeH="0" baseline="0" noProof="0" dirty="0">
                <a:ln>
                  <a:noFill/>
                </a:ln>
                <a:solidFill>
                  <a:srgbClr val="003399"/>
                </a:solidFill>
                <a:effectLst/>
                <a:uLnTx/>
                <a:uFillTx/>
                <a:latin typeface="KaiTi" panose="02010609060101010101" pitchFamily="49" charset="-122"/>
                <a:ea typeface="KaiTi" panose="02010609060101010101" pitchFamily="49" charset="-122"/>
              </a:rPr>
              <a:t>神爱世人、甚至将他的独生子赐给他们、叫一切信他的、不至灭亡、反得永生。</a:t>
            </a:r>
          </a:p>
          <a:p>
            <a:pPr marL="574675" marR="0" lvl="0" indent="0" algn="r" defTabSz="914400" rtl="0" eaLnBrk="0" fontAlgn="base" latinLnBrk="0" hangingPunct="0">
              <a:lnSpc>
                <a:spcPct val="100000"/>
              </a:lnSpc>
              <a:spcBef>
                <a:spcPct val="50000"/>
              </a:spcBef>
              <a:spcAft>
                <a:spcPct val="0"/>
              </a:spcAft>
              <a:buClrTx/>
              <a:buSzTx/>
              <a:buFontTx/>
              <a:buNone/>
              <a:tabLst/>
              <a:defRPr/>
            </a:pPr>
            <a:r>
              <a:rPr kumimoji="0" lang="zh-SG" altLang="en-US" sz="3800" b="1" i="1" u="none" strike="noStrike" kern="1200" cap="none" spc="600" normalizeH="0" baseline="0" noProof="0" dirty="0">
                <a:ln>
                  <a:noFill/>
                </a:ln>
                <a:solidFill>
                  <a:srgbClr val="003399"/>
                </a:solidFill>
                <a:effectLst/>
                <a:uLnTx/>
                <a:uFillTx/>
                <a:latin typeface="KaiTi" panose="02010609060101010101" pitchFamily="49" charset="-122"/>
                <a:ea typeface="KaiTi" panose="02010609060101010101" pitchFamily="49" charset="-122"/>
              </a:rPr>
              <a:t>约翰福音</a:t>
            </a:r>
            <a:r>
              <a:rPr kumimoji="0" lang="en-US" sz="3800" b="1" i="1" u="none" strike="noStrike" kern="1200" cap="none" spc="600" normalizeH="0" baseline="0" noProof="0" dirty="0">
                <a:ln>
                  <a:noFill/>
                </a:ln>
                <a:solidFill>
                  <a:srgbClr val="003399"/>
                </a:solidFill>
                <a:effectLst/>
                <a:uLnTx/>
                <a:uFillTx/>
                <a:latin typeface="KaiTi" panose="02010609060101010101" pitchFamily="49" charset="-122"/>
                <a:ea typeface="KaiTi" panose="02010609060101010101" pitchFamily="49" charset="-122"/>
              </a:rPr>
              <a:t> 3:16</a:t>
            </a:r>
          </a:p>
        </p:txBody>
      </p:sp>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r>
              <a:rPr lang="zh-CN" altLang="en-US" b="1" dirty="0"/>
              <a:t>神圣密码</a:t>
            </a:r>
            <a:endParaRPr lang="zh-CN" altLang="en-US" dirty="0"/>
          </a:p>
        </p:txBody>
      </p:sp>
    </p:spTree>
    <p:extLst>
      <p:ext uri="{BB962C8B-B14F-4D97-AF65-F5344CB8AC3E}">
        <p14:creationId xmlns:p14="http://schemas.microsoft.com/office/powerpoint/2010/main" val="4163410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83816"/>
                                        </p:tgtEl>
                                        <p:attrNameLst>
                                          <p:attrName>style.visibility</p:attrName>
                                        </p:attrNameLst>
                                      </p:cBhvr>
                                      <p:to>
                                        <p:strVal val="visible"/>
                                      </p:to>
                                    </p:set>
                                    <p:anim calcmode="lin" valueType="num">
                                      <p:cBhvr additive="base">
                                        <p:cTn id="7" dur="500" fill="hold"/>
                                        <p:tgtEl>
                                          <p:spTgt spid="1783816"/>
                                        </p:tgtEl>
                                        <p:attrNameLst>
                                          <p:attrName>ppt_x</p:attrName>
                                        </p:attrNameLst>
                                      </p:cBhvr>
                                      <p:tavLst>
                                        <p:tav tm="0">
                                          <p:val>
                                            <p:strVal val="0-#ppt_w/2"/>
                                          </p:val>
                                        </p:tav>
                                        <p:tav tm="100000">
                                          <p:val>
                                            <p:strVal val="#ppt_x"/>
                                          </p:val>
                                        </p:tav>
                                      </p:tavLst>
                                    </p:anim>
                                    <p:anim calcmode="lin" valueType="num">
                                      <p:cBhvr additive="base">
                                        <p:cTn id="8"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9" grpId="0" animBg="1" autoUpdateAnimBg="0"/>
      <p:bldP spid="1783810" grpId="0" animBg="1" autoUpdateAnimBg="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92460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18389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24869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0310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0619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416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5186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804170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38939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247080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zh-CN" altLang="en-US" b="1" dirty="0">
                <a:latin typeface="Tahoma" charset="0"/>
                <a:ea typeface="ＭＳ Ｐゴシック" charset="0"/>
                <a:cs typeface="ＭＳ Ｐゴシック" charset="0"/>
              </a:rPr>
              <a:t>你要怎么认识祂</a:t>
            </a:r>
            <a:r>
              <a:rPr lang="en-US" b="1" dirty="0">
                <a:latin typeface="Tahoma" charset="0"/>
                <a:ea typeface="ＭＳ Ｐゴシック" charset="0"/>
                <a:cs typeface="ＭＳ Ｐゴシック" charset="0"/>
              </a:rPr>
              <a:t>?</a:t>
            </a:r>
          </a:p>
        </p:txBody>
      </p:sp>
      <p:sp>
        <p:nvSpPr>
          <p:cNvPr id="5" name="Rectangle 4"/>
          <p:cNvSpPr txBox="1">
            <a:spLocks noChangeArrowheads="1"/>
          </p:cNvSpPr>
          <p:nvPr/>
        </p:nvSpPr>
        <p:spPr bwMode="auto">
          <a:xfrm>
            <a:off x="0" y="2743200"/>
            <a:ext cx="9144000" cy="4419600"/>
          </a:xfrm>
          <a:prstGeom prst="rect">
            <a:avLst/>
          </a:prstGeom>
          <a:noFill/>
          <a:ln w="9525">
            <a:noFill/>
            <a:miter lim="800000"/>
            <a:headEnd/>
            <a:tailEnd/>
          </a:ln>
          <a:effectLst>
            <a:outerShdw blurRad="63500" dist="107763" dir="2700000" algn="ctr" rotWithShape="0">
              <a:srgbClr val="000000">
                <a:alpha val="74997"/>
              </a:srgbClr>
            </a:outerShdw>
          </a:effectLst>
        </p:spPr>
        <p:txBody>
          <a:bodyPr lIns="91275" tIns="45638" rIns="91275" bIns="45638"/>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承认你犯了罪</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相信耶稣为你而死</a:t>
            </a:r>
            <a:endParaRPr kumimoji="0" lang="en-US" altLang="zh-CN"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900" marR="0" lvl="0" indent="-342900" algn="l" defTabSz="914400" rtl="0"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zh-CN"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承认你已经改变了你对谁或什么能救你的想法（悔改）</a:t>
            </a: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Tree>
    <p:extLst>
      <p:ext uri="{BB962C8B-B14F-4D97-AF65-F5344CB8AC3E}">
        <p14:creationId xmlns:p14="http://schemas.microsoft.com/office/powerpoint/2010/main" val="358879358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85197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17842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019544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76967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66435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2968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246184512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213600630"/>
      </p:ext>
    </p:extLst>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8050" name="Text Box 3"/>
          <p:cNvSpPr txBox="1">
            <a:spLocks noChangeArrowheads="1"/>
          </p:cNvSpPr>
          <p:nvPr/>
        </p:nvSpPr>
        <p:spPr bwMode="auto">
          <a:xfrm>
            <a:off x="7943850" y="76200"/>
            <a:ext cx="1268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114-116</a:t>
            </a:r>
          </a:p>
        </p:txBody>
      </p:sp>
      <p:sp>
        <p:nvSpPr>
          <p:cNvPr id="35844" name="Text Box 4"/>
          <p:cNvSpPr txBox="1">
            <a:spLocks noChangeArrowheads="1"/>
          </p:cNvSpPr>
          <p:nvPr/>
        </p:nvSpPr>
        <p:spPr bwMode="auto">
          <a:xfrm>
            <a:off x="228600" y="914400"/>
            <a:ext cx="8686800" cy="20621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SimHei" charset="0"/>
                <a:ea typeface="SimHei" charset="0"/>
                <a:cs typeface="SimHei" charset="0"/>
              </a:rPr>
              <a:t>(1:1-18) </a:t>
            </a:r>
            <a:r>
              <a:rPr lang="zh-CN" altLang="en-US" sz="3200" b="1">
                <a:solidFill>
                  <a:srgbClr val="FFFFFF"/>
                </a:solidFill>
                <a:latin typeface="SimHei" charset="0"/>
                <a:ea typeface="SimHei" charset="0"/>
                <a:cs typeface="SimHei" charset="0"/>
              </a:rPr>
              <a:t>约翰的</a:t>
            </a:r>
            <a:r>
              <a:rPr lang="zh-CN" altLang="en-US" sz="3200" b="1">
                <a:solidFill>
                  <a:srgbClr val="FFFF00"/>
                </a:solidFill>
                <a:latin typeface="SimHei" charset="0"/>
                <a:ea typeface="SimHei" charset="0"/>
                <a:cs typeface="SimHei" charset="0"/>
              </a:rPr>
              <a:t>神学性序言</a:t>
            </a:r>
            <a:r>
              <a:rPr lang="zh-CN" altLang="en-US" sz="3200" b="1">
                <a:solidFill>
                  <a:srgbClr val="FFFFFF"/>
                </a:solidFill>
                <a:latin typeface="SimHei" charset="0"/>
                <a:ea typeface="SimHei" charset="0"/>
                <a:cs typeface="SimHei" charset="0"/>
              </a:rPr>
              <a:t>指出基督乃是神成为人以作为人的光与生命，藉此引进之后于福音书中不断出现的主题，并在接下来的记述里头坚固信仰。</a:t>
            </a:r>
            <a:endParaRPr lang="en-US" sz="3200" b="1">
              <a:solidFill>
                <a:srgbClr val="FFFFFF"/>
              </a:solidFill>
              <a:latin typeface="SimHei" charset="0"/>
              <a:ea typeface="SimHei" charset="0"/>
              <a:cs typeface="SimHei" charset="0"/>
            </a:endParaRPr>
          </a:p>
        </p:txBody>
      </p:sp>
      <p:sp>
        <p:nvSpPr>
          <p:cNvPr id="35845" name="Text Box 5"/>
          <p:cNvSpPr txBox="1">
            <a:spLocks noChangeArrowheads="1"/>
          </p:cNvSpPr>
          <p:nvPr/>
        </p:nvSpPr>
        <p:spPr bwMode="auto">
          <a:xfrm>
            <a:off x="228600" y="3352800"/>
            <a:ext cx="8648700" cy="2062163"/>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FFFFFF"/>
                </a:solidFill>
                <a:latin typeface="SimHei" charset="0"/>
                <a:ea typeface="SimHei" charset="0"/>
                <a:cs typeface="SimHei" charset="0"/>
              </a:rPr>
              <a:t>(1:19—12:50) </a:t>
            </a:r>
            <a:r>
              <a:rPr lang="zh-CN" altLang="en-US" sz="3200" b="1">
                <a:solidFill>
                  <a:srgbClr val="FFFFFF"/>
                </a:solidFill>
                <a:latin typeface="SimHei" charset="0"/>
                <a:ea typeface="SimHei" charset="0"/>
                <a:cs typeface="SimHei" charset="0"/>
              </a:rPr>
              <a:t>约翰证实了基督藉着七个神迹与八个教导来</a:t>
            </a:r>
            <a:r>
              <a:rPr lang="zh-CN" altLang="en-US" sz="3200" b="1">
                <a:solidFill>
                  <a:srgbClr val="FFFF00"/>
                </a:solidFill>
                <a:latin typeface="SimHei" charset="0"/>
                <a:ea typeface="SimHei" charset="0"/>
                <a:cs typeface="SimHei" charset="0"/>
              </a:rPr>
              <a:t>公开显明</a:t>
            </a:r>
            <a:r>
              <a:rPr lang="zh-CN" altLang="en-US" sz="3200" b="1">
                <a:solidFill>
                  <a:srgbClr val="FFFFFF"/>
                </a:solidFill>
                <a:latin typeface="SimHei" charset="0"/>
                <a:ea typeface="SimHei" charset="0"/>
                <a:cs typeface="SimHei" charset="0"/>
              </a:rPr>
              <a:t>他就是神这件事受到了截然不同的反应，好让他的读者们思想他们自己对基督作为救主的个人回应。</a:t>
            </a:r>
            <a:endParaRPr lang="en-US" sz="3200" b="1">
              <a:solidFill>
                <a:srgbClr val="FFFFFF"/>
              </a:solidFill>
              <a:latin typeface="SimHei" charset="0"/>
              <a:ea typeface="SimHei" charset="0"/>
              <a:cs typeface="SimHei" charset="0"/>
            </a:endParaRPr>
          </a:p>
        </p:txBody>
      </p:sp>
      <p:sp>
        <p:nvSpPr>
          <p:cNvPr id="246789" name="Title 5"/>
          <p:cNvSpPr>
            <a:spLocks noGrp="1"/>
          </p:cNvSpPr>
          <p:nvPr>
            <p:ph type="title" idx="4294967295"/>
          </p:nvPr>
        </p:nvSpPr>
        <p:spPr>
          <a:xfrm>
            <a:off x="685800" y="0"/>
            <a:ext cx="7772400" cy="762000"/>
          </a:xfrm>
        </p:spPr>
        <p:txBody>
          <a:bodyPr/>
          <a:lstStyle/>
          <a:p>
            <a:pPr>
              <a:defRPr/>
            </a:pPr>
            <a:r>
              <a:rPr lang="en-US" sz="4000" dirty="0">
                <a:solidFill>
                  <a:srgbClr val="FFFFFF"/>
                </a:solidFill>
                <a:latin typeface="Calibri" charset="0"/>
                <a:ea typeface="ＭＳ Ｐゴシック" charset="0"/>
                <a:cs typeface="Arial" charset="0"/>
              </a:rPr>
              <a:t>1–12</a:t>
            </a:r>
            <a:r>
              <a:rPr lang="zh-CN" altLang="en-US" sz="4000" b="1" dirty="0">
                <a:solidFill>
                  <a:schemeClr val="bg1"/>
                </a:solidFill>
                <a:effectLst>
                  <a:outerShdw blurRad="38100" dist="38100" dir="2700000" algn="tl">
                    <a:srgbClr val="EEECE1"/>
                  </a:outerShdw>
                </a:effectLst>
                <a:latin typeface="SimHei" charset="0"/>
                <a:ea typeface="SimHei" charset="0"/>
              </a:rPr>
              <a:t>章的大纲</a:t>
            </a:r>
            <a:endParaRPr lang="en-US" sz="4000" dirty="0">
              <a:solidFill>
                <a:srgbClr val="FFFFFF"/>
              </a:solidFill>
              <a:latin typeface="Calibri" charset="0"/>
              <a:ea typeface="ＭＳ Ｐゴシック" charset="0"/>
              <a:cs typeface="Arial" charset="0"/>
            </a:endParaRPr>
          </a:p>
        </p:txBody>
      </p:sp>
    </p:spTree>
    <p:extLst>
      <p:ext uri="{BB962C8B-B14F-4D97-AF65-F5344CB8AC3E}">
        <p14:creationId xmlns:p14="http://schemas.microsoft.com/office/powerpoint/2010/main" val="3687922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 calcmode="lin" valueType="num">
                                      <p:cBhvr>
                                        <p:cTn id="7" dur="500" fill="hold"/>
                                        <p:tgtEl>
                                          <p:spTgt spid="35844"/>
                                        </p:tgtEl>
                                        <p:attrNameLst>
                                          <p:attrName>ppt_w</p:attrName>
                                        </p:attrNameLst>
                                      </p:cBhvr>
                                      <p:tavLst>
                                        <p:tav tm="0">
                                          <p:val>
                                            <p:fltVal val="0"/>
                                          </p:val>
                                        </p:tav>
                                        <p:tav tm="100000">
                                          <p:val>
                                            <p:strVal val="#ppt_w"/>
                                          </p:val>
                                        </p:tav>
                                      </p:tavLst>
                                    </p:anim>
                                    <p:anim calcmode="lin" valueType="num">
                                      <p:cBhvr>
                                        <p:cTn id="8" dur="500" fill="hold"/>
                                        <p:tgtEl>
                                          <p:spTgt spid="358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5845"/>
                                        </p:tgtEl>
                                        <p:attrNameLst>
                                          <p:attrName>style.visibility</p:attrName>
                                        </p:attrNameLst>
                                      </p:cBhvr>
                                      <p:to>
                                        <p:strVal val="visible"/>
                                      </p:to>
                                    </p:set>
                                    <p:anim calcmode="lin" valueType="num">
                                      <p:cBhvr>
                                        <p:cTn id="13" dur="500" fill="hold"/>
                                        <p:tgtEl>
                                          <p:spTgt spid="35845"/>
                                        </p:tgtEl>
                                        <p:attrNameLst>
                                          <p:attrName>ppt_w</p:attrName>
                                        </p:attrNameLst>
                                      </p:cBhvr>
                                      <p:tavLst>
                                        <p:tav tm="0">
                                          <p:val>
                                            <p:fltVal val="0"/>
                                          </p:val>
                                        </p:tav>
                                        <p:tav tm="100000">
                                          <p:val>
                                            <p:strVal val="#ppt_w"/>
                                          </p:val>
                                        </p:tav>
                                      </p:tavLst>
                                    </p:anim>
                                    <p:anim calcmode="lin" valueType="num">
                                      <p:cBhvr>
                                        <p:cTn id="14" dur="500" fill="hold"/>
                                        <p:tgtEl>
                                          <p:spTgt spid="35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animBg="1" autoUpdateAnimBg="0"/>
      <p:bldP spid="35845" grpId="0" animBg="1"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a:t>
            </a:r>
          </a:p>
        </p:txBody>
      </p:sp>
    </p:spTree>
    <p:extLst>
      <p:ext uri="{BB962C8B-B14F-4D97-AF65-F5344CB8AC3E}">
        <p14:creationId xmlns:p14="http://schemas.microsoft.com/office/powerpoint/2010/main" val="357801223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关键字</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5" name="Rectangle 2"/>
          <p:cNvSpPr txBox="1">
            <a:spLocks noChangeArrowheads="1"/>
          </p:cNvSpPr>
          <p:nvPr/>
        </p:nvSpPr>
        <p:spPr bwMode="auto">
          <a:xfrm>
            <a:off x="0" y="2134546"/>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endParaRPr kumimoji="0" lang="en-US" sz="72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48783" y="65366"/>
            <a:ext cx="751226"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40385129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95907699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F3FAAAB-89BA-4542-9794-E537A5993964}"/>
              </a:ext>
            </a:extLst>
          </p:cNvPr>
          <p:cNvSpPr>
            <a:spLocks noGrp="1" noChangeArrowheads="1"/>
          </p:cNvSpPr>
          <p:nvPr>
            <p:ph type="ctrTitle"/>
          </p:nvPr>
        </p:nvSpPr>
        <p:spPr>
          <a:xfrm rot="21326222">
            <a:off x="979488" y="2209800"/>
            <a:ext cx="8164512" cy="1238250"/>
          </a:xfrm>
        </p:spPr>
        <p:txBody>
          <a:bodyPr/>
          <a:lstStyle/>
          <a:p>
            <a:pPr eaLnBrk="1" hangingPunct="1">
              <a:defRPr/>
            </a:pPr>
            <a:r>
              <a:rPr lang="zh-CN" altLang="en-US" sz="9600" dirty="0">
                <a:solidFill>
                  <a:srgbClr val="FFFF66"/>
                </a:solidFill>
                <a:effectLst>
                  <a:outerShdw blurRad="38100" dist="38100" dir="2700000" algn="tl">
                    <a:srgbClr val="000000"/>
                  </a:outerShdw>
                </a:effectLst>
                <a:latin typeface="Alan Den" charset="0"/>
              </a:rPr>
              <a:t>约翰福音 </a:t>
            </a:r>
            <a:r>
              <a:rPr lang="en-US" altLang="zh-CN" sz="9600" dirty="0">
                <a:solidFill>
                  <a:srgbClr val="FFFF66"/>
                </a:solidFill>
                <a:effectLst>
                  <a:outerShdw blurRad="38100" dist="38100" dir="2700000" algn="tl">
                    <a:srgbClr val="000000"/>
                  </a:outerShdw>
                </a:effectLst>
                <a:latin typeface="Alan Den" charset="0"/>
              </a:rPr>
              <a:t>2</a:t>
            </a:r>
            <a:endParaRPr lang="en-US" sz="9600" dirty="0">
              <a:solidFill>
                <a:srgbClr val="FFFF66"/>
              </a:solidFill>
              <a:effectLst>
                <a:outerShdw blurRad="38100" dist="38100" dir="2700000" algn="tl">
                  <a:srgbClr val="000000"/>
                </a:outerShdw>
              </a:effectLst>
              <a:latin typeface="Alan Den" charset="0"/>
            </a:endParaRPr>
          </a:p>
        </p:txBody>
      </p:sp>
      <p:sp>
        <p:nvSpPr>
          <p:cNvPr id="2051" name="Rectangle 3">
            <a:extLst>
              <a:ext uri="{FF2B5EF4-FFF2-40B4-BE49-F238E27FC236}">
                <a16:creationId xmlns:a16="http://schemas.microsoft.com/office/drawing/2014/main" id="{97134760-7BD0-D941-8290-3D6B404D7BAC}"/>
              </a:ext>
            </a:extLst>
          </p:cNvPr>
          <p:cNvSpPr>
            <a:spLocks noGrp="1" noChangeArrowheads="1"/>
          </p:cNvSpPr>
          <p:nvPr>
            <p:ph type="subTitle" idx="1"/>
          </p:nvPr>
        </p:nvSpPr>
        <p:spPr>
          <a:xfrm rot="21326222">
            <a:off x="1371600" y="3581400"/>
            <a:ext cx="7416800" cy="990600"/>
          </a:xfrm>
        </p:spPr>
        <p:txBody>
          <a:bodyPr/>
          <a:lstStyle/>
          <a:p>
            <a:pPr eaLnBrk="1" hangingPunct="1">
              <a:defRPr/>
            </a:pPr>
            <a:r>
              <a:rPr lang="en-US" sz="5400" dirty="0" err="1">
                <a:effectLst>
                  <a:outerShdw blurRad="38100" dist="38100" dir="2700000" algn="tl">
                    <a:srgbClr val="000000"/>
                  </a:outerShdw>
                </a:effectLst>
                <a:latin typeface="Alan Den" charset="0"/>
              </a:rPr>
              <a:t>第一次神迹</a:t>
            </a:r>
            <a:endParaRPr lang="en-US" sz="5400" dirty="0">
              <a:effectLst>
                <a:outerShdw blurRad="38100" dist="38100" dir="2700000" algn="tl">
                  <a:srgbClr val="000000"/>
                </a:outerShdw>
              </a:effectLst>
              <a:latin typeface="Alan Den" charset="0"/>
            </a:endParaRPr>
          </a:p>
        </p:txBody>
      </p:sp>
      <p:sp>
        <p:nvSpPr>
          <p:cNvPr id="2052" name="Rectangle 4">
            <a:extLst>
              <a:ext uri="{FF2B5EF4-FFF2-40B4-BE49-F238E27FC236}">
                <a16:creationId xmlns:a16="http://schemas.microsoft.com/office/drawing/2014/main" id="{3120707A-852E-3F4F-8D62-0C5AAE6F536F}"/>
              </a:ext>
            </a:extLst>
          </p:cNvPr>
          <p:cNvSpPr>
            <a:spLocks noChangeArrowheads="1"/>
          </p:cNvSpPr>
          <p:nvPr/>
        </p:nvSpPr>
        <p:spPr bwMode="auto">
          <a:xfrm rot="21326222">
            <a:off x="1371600" y="4495800"/>
            <a:ext cx="7416800" cy="1066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5400" b="1" dirty="0" err="1">
                <a:solidFill>
                  <a:srgbClr val="99FF66"/>
                </a:solidFill>
                <a:effectLst>
                  <a:outerShdw blurRad="38100" dist="38100" dir="2700000" algn="tl">
                    <a:srgbClr val="000000"/>
                  </a:outerShdw>
                </a:effectLst>
                <a:latin typeface="Alan Den" charset="0"/>
                <a:cs typeface="Arial" charset="0"/>
              </a:rPr>
              <a:t>洁净圣殿</a:t>
            </a:r>
            <a:endParaRPr kumimoji="0" lang="en-US" sz="5400" b="1" i="0" u="none" strike="noStrike" kern="1200" cap="none" spc="0" normalizeH="0" baseline="0" noProof="0" dirty="0">
              <a:ln>
                <a:noFill/>
              </a:ln>
              <a:solidFill>
                <a:srgbClr val="99FF66"/>
              </a:solidFill>
              <a:effectLst>
                <a:outerShdw blurRad="38100" dist="38100" dir="2700000" algn="tl">
                  <a:srgbClr val="000000"/>
                </a:outerShdw>
              </a:effectLst>
              <a:uLnTx/>
              <a:uFillTx/>
              <a:latin typeface="Alan Den" charset="0"/>
              <a:ea typeface="ＭＳ Ｐゴシック" charset="0"/>
              <a:cs typeface="Arial" charset="0"/>
            </a:endParaRPr>
          </a:p>
        </p:txBody>
      </p:sp>
      <p:sp>
        <p:nvSpPr>
          <p:cNvPr id="37893" name="TextBox 4">
            <a:extLst>
              <a:ext uri="{FF2B5EF4-FFF2-40B4-BE49-F238E27FC236}">
                <a16:creationId xmlns:a16="http://schemas.microsoft.com/office/drawing/2014/main" id="{6292429B-79BC-DD46-A1A3-E688C3611D33}"/>
              </a:ext>
            </a:extLst>
          </p:cNvPr>
          <p:cNvSpPr txBox="1">
            <a:spLocks noChangeArrowheads="1"/>
          </p:cNvSpPr>
          <p:nvPr/>
        </p:nvSpPr>
        <p:spPr bwMode="auto">
          <a:xfrm rot="-174716">
            <a:off x="304800" y="714881"/>
            <a:ext cx="8839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0" eaLnBrk="1" hangingPunct="1">
              <a:defRPr/>
            </a:pPr>
            <a:r>
              <a:rPr lang="zh-CN" altLang="en-US" sz="3200" b="1" dirty="0">
                <a:solidFill>
                  <a:srgbClr val="000000"/>
                </a:solidFill>
              </a:rPr>
              <a:t>基督能在你的生命中使一切更新！</a:t>
            </a:r>
          </a:p>
        </p:txBody>
      </p:sp>
    </p:spTree>
    <p:extLst>
      <p:ext uri="{BB962C8B-B14F-4D97-AF65-F5344CB8AC3E}">
        <p14:creationId xmlns:p14="http://schemas.microsoft.com/office/powerpoint/2010/main" val="2006042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plus(in)">
                                      <p:cBhvr>
                                        <p:cTn id="7" dur="500"/>
                                        <p:tgtEl>
                                          <p:spTgt spid="20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4" fill="hold" grpId="0" nodeType="clickEffect">
                                  <p:stCondLst>
                                    <p:cond delay="0"/>
                                  </p:stCondLst>
                                  <p:childTnLst>
                                    <p:set>
                                      <p:cBhvr>
                                        <p:cTn id="11" dur="1" fill="hold">
                                          <p:stCondLst>
                                            <p:cond delay="0"/>
                                          </p:stCondLst>
                                        </p:cTn>
                                        <p:tgtEl>
                                          <p:spTgt spid="2051">
                                            <p:txEl>
                                              <p:pRg st="0" end="0"/>
                                            </p:txEl>
                                          </p:spTgt>
                                        </p:tgtEl>
                                        <p:attrNameLst>
                                          <p:attrName>style.visibility</p:attrName>
                                        </p:attrNameLst>
                                      </p:cBhvr>
                                      <p:to>
                                        <p:strVal val="visible"/>
                                      </p:to>
                                    </p:set>
                                    <p:anim calcmode="lin" valueType="num">
                                      <p:cBhvr additive="base">
                                        <p:cTn id="12" dur="20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grpId="0" nodeType="clickEffect">
                                  <p:stCondLst>
                                    <p:cond delay="0"/>
                                  </p:stCondLst>
                                  <p:childTnLst>
                                    <p:set>
                                      <p:cBhvr>
                                        <p:cTn id="17" dur="1" fill="hold">
                                          <p:stCondLst>
                                            <p:cond delay="0"/>
                                          </p:stCondLst>
                                        </p:cTn>
                                        <p:tgtEl>
                                          <p:spTgt spid="2052">
                                            <p:txEl>
                                              <p:pRg st="0" end="0"/>
                                            </p:txEl>
                                          </p:spTgt>
                                        </p:tgtEl>
                                        <p:attrNameLst>
                                          <p:attrName>style.visibility</p:attrName>
                                        </p:attrNameLst>
                                      </p:cBhvr>
                                      <p:to>
                                        <p:strVal val="visible"/>
                                      </p:to>
                                    </p:set>
                                    <p:anim calcmode="lin" valueType="num">
                                      <p:cBhvr additive="base">
                                        <p:cTn id="18" dur="2000" fill="hold"/>
                                        <p:tgtEl>
                                          <p:spTgt spid="2052">
                                            <p:txEl>
                                              <p:pRg st="0" end="0"/>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2052">
                                            <p:txEl>
                                              <p:pRg st="0" end="0"/>
                                            </p:txEl>
                                          </p:spTgt>
                                        </p:tgtEl>
                                        <p:attrNameLst>
                                          <p:attrName>ppt_y</p:attrName>
                                        </p:attrNameLst>
                                      </p:cBhvr>
                                      <p:tavLst>
                                        <p:tav tm="0">
                                          <p:val>
                                            <p:strVal val="1+#ppt_h/2"/>
                                          </p:val>
                                        </p:tav>
                                        <p:tav tm="100000">
                                          <p:val>
                                            <p:strVal val="#ppt_y"/>
                                          </p:val>
                                        </p:tav>
                                      </p:tavLst>
                                    </p:anim>
                                  </p:childTnLst>
                                </p:cTn>
                              </p:par>
                              <p:par>
                                <p:cTn id="20" presetID="3" presetClass="emph" presetSubtype="2" fill="hold" grpId="1" nodeType="withEffect">
                                  <p:stCondLst>
                                    <p:cond delay="0"/>
                                  </p:stCondLst>
                                  <p:childTnLst>
                                    <p:animClr clrSpc="rgb" dir="cw">
                                      <p:cBhvr override="childStyle">
                                        <p:cTn id="21" dur="2000" fill="hold"/>
                                        <p:tgtEl>
                                          <p:spTgt spid="2051">
                                            <p:txEl>
                                              <p:pRg st="0" end="0"/>
                                            </p:txEl>
                                          </p:spTgt>
                                        </p:tgtEl>
                                        <p:attrNameLst>
                                          <p:attrName>style.color</p:attrName>
                                        </p:attrNameLst>
                                      </p:cBhvr>
                                      <p:to>
                                        <a:srgbClr val="FF0000"/>
                                      </p:to>
                                    </p:animClr>
                                  </p:childTnLst>
                                </p:cTn>
                              </p:par>
                            </p:childTnLst>
                          </p:cTn>
                        </p:par>
                        <p:par>
                          <p:cTn id="22" fill="hold" nodeType="afterGroup">
                            <p:stCondLst>
                              <p:cond delay="2000"/>
                            </p:stCondLst>
                            <p:childTnLst>
                              <p:par>
                                <p:cTn id="23" presetID="3" presetClass="emph" presetSubtype="6" fill="hold" nodeType="afterEffect">
                                  <p:stCondLst>
                                    <p:cond delay="0"/>
                                  </p:stCondLst>
                                  <p:childTnLst>
                                    <p:animClr clrSpc="hsl" dir="cw">
                                      <p:cBhvr override="childStyle">
                                        <p:cTn id="24" dur="2000" fill="hold"/>
                                        <p:tgtEl>
                                          <p:spTgt spid="2052">
                                            <p:txEl>
                                              <p:pRg st="0" end="0"/>
                                            </p:txEl>
                                          </p:spTgt>
                                        </p:tgtEl>
                                        <p:attrNameLst>
                                          <p:attrName>style.color</p:attrName>
                                        </p:attrNameLst>
                                      </p:cBhvr>
                                      <p:to>
                                        <a:schemeClr val="tx1"/>
                                      </p:to>
                                    </p:animClr>
                                  </p:childTnLst>
                                </p:cTn>
                              </p:par>
                            </p:childTnLst>
                          </p:cTn>
                        </p:par>
                      </p:childTnLst>
                    </p:cTn>
                  </p:par>
                  <p:par>
                    <p:cTn id="25" fill="hold" nodeType="clickPar">
                      <p:stCondLst>
                        <p:cond delay="indefinite"/>
                      </p:stCondLst>
                      <p:childTnLst>
                        <p:par>
                          <p:cTn id="26" fill="hold" nodeType="withGroup">
                            <p:stCondLst>
                              <p:cond delay="0"/>
                            </p:stCondLst>
                            <p:childTnLst>
                              <p:par>
                                <p:cTn id="27" presetID="37" presetClass="entr" presetSubtype="0" fill="hold" grpId="0" nodeType="clickEffect">
                                  <p:stCondLst>
                                    <p:cond delay="0"/>
                                  </p:stCondLst>
                                  <p:childTnLst>
                                    <p:set>
                                      <p:cBhvr>
                                        <p:cTn id="28" dur="1" fill="hold">
                                          <p:stCondLst>
                                            <p:cond delay="0"/>
                                          </p:stCondLst>
                                        </p:cTn>
                                        <p:tgtEl>
                                          <p:spTgt spid="37893"/>
                                        </p:tgtEl>
                                        <p:attrNameLst>
                                          <p:attrName>style.visibility</p:attrName>
                                        </p:attrNameLst>
                                      </p:cBhvr>
                                      <p:to>
                                        <p:strVal val="visible"/>
                                      </p:to>
                                    </p:set>
                                    <p:animEffect transition="in" filter="fade">
                                      <p:cBhvr>
                                        <p:cTn id="29" dur="1000"/>
                                        <p:tgtEl>
                                          <p:spTgt spid="37893"/>
                                        </p:tgtEl>
                                      </p:cBhvr>
                                    </p:animEffect>
                                    <p:anim calcmode="lin" valueType="num">
                                      <p:cBhvr>
                                        <p:cTn id="30" dur="1000" fill="hold"/>
                                        <p:tgtEl>
                                          <p:spTgt spid="37893"/>
                                        </p:tgtEl>
                                        <p:attrNameLst>
                                          <p:attrName>ppt_x</p:attrName>
                                        </p:attrNameLst>
                                      </p:cBhvr>
                                      <p:tavLst>
                                        <p:tav tm="0">
                                          <p:val>
                                            <p:strVal val="#ppt_x"/>
                                          </p:val>
                                        </p:tav>
                                        <p:tav tm="100000">
                                          <p:val>
                                            <p:strVal val="#ppt_x"/>
                                          </p:val>
                                        </p:tav>
                                      </p:tavLst>
                                    </p:anim>
                                    <p:anim calcmode="lin" valueType="num">
                                      <p:cBhvr>
                                        <p:cTn id="31" dur="900" decel="100000" fill="hold"/>
                                        <p:tgtEl>
                                          <p:spTgt spid="3789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789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P spid="2051" grpId="1" build="p"/>
      <p:bldP spid="2052" grpId="0" build="p"/>
      <p:bldP spid="37893"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img4088">
            <a:extLst>
              <a:ext uri="{FF2B5EF4-FFF2-40B4-BE49-F238E27FC236}">
                <a16:creationId xmlns:a16="http://schemas.microsoft.com/office/drawing/2014/main" id="{9E209623-5175-DF4C-9860-3029FA94E886}"/>
              </a:ext>
            </a:extLst>
          </p:cNvPr>
          <p:cNvPicPr>
            <a:picLocks noGrp="1" noChangeAspect="1" noChangeArrowheads="1"/>
          </p:cNvPicPr>
          <p:nvPr>
            <p:ph sz="half" idx="2"/>
          </p:nvPr>
        </p:nvPicPr>
        <p:blipFill>
          <a:blip r:embed="rId3">
            <a:lum bright="-20000"/>
            <a:extLst>
              <a:ext uri="{28A0092B-C50C-407E-A947-70E740481C1C}">
                <a14:useLocalDpi xmlns:a14="http://schemas.microsoft.com/office/drawing/2010/main" val="0"/>
              </a:ext>
            </a:extLst>
          </a:blip>
          <a:srcRect t="19167" b="5833"/>
          <a:stretch>
            <a:fillRect/>
          </a:stretch>
        </p:blipFill>
        <p:spPr>
          <a:xfrm rot="21365839">
            <a:off x="1595438" y="1258888"/>
            <a:ext cx="8015287" cy="6858000"/>
          </a:xfrm>
          <a:noFill/>
          <a:extLst>
            <a:ext uri="{909E8E84-426E-40DD-AFC4-6F175D3DCCD1}">
              <a14:hiddenFill xmlns:a14="http://schemas.microsoft.com/office/drawing/2010/main">
                <a:solidFill>
                  <a:srgbClr val="FFFFFF"/>
                </a:solidFill>
              </a14:hiddenFill>
            </a:ext>
          </a:extLst>
        </p:spPr>
      </p:pic>
      <p:sp>
        <p:nvSpPr>
          <p:cNvPr id="10242" name="Rectangle 2">
            <a:extLst>
              <a:ext uri="{FF2B5EF4-FFF2-40B4-BE49-F238E27FC236}">
                <a16:creationId xmlns:a16="http://schemas.microsoft.com/office/drawing/2014/main" id="{A61C4760-DF12-0D4D-BBC7-AE680CDE12CF}"/>
              </a:ext>
            </a:extLst>
          </p:cNvPr>
          <p:cNvSpPr>
            <a:spLocks noGrp="1" noChangeArrowheads="1"/>
          </p:cNvSpPr>
          <p:nvPr>
            <p:ph type="title"/>
          </p:nvPr>
        </p:nvSpPr>
        <p:spPr>
          <a:xfrm rot="21402147">
            <a:off x="1422400" y="-347663"/>
            <a:ext cx="9144000" cy="1143001"/>
          </a:xfrm>
        </p:spPr>
        <p:txBody>
          <a:bodyPr/>
          <a:lstStyle/>
          <a:p>
            <a:pPr algn="l" eaLnBrk="1" hangingPunct="1">
              <a:defRPr/>
            </a:pPr>
            <a:r>
              <a:rPr lang="zh-CN" altLang="en-US" sz="6000" dirty="0">
                <a:solidFill>
                  <a:schemeClr val="bg1"/>
                </a:solidFill>
                <a:effectLst>
                  <a:outerShdw blurRad="38100" dist="38100" dir="2700000" algn="tl">
                    <a:srgbClr val="DDDDDD"/>
                  </a:outerShdw>
                </a:effectLst>
                <a:latin typeface="Kokonor" pitchFamily="2" charset="0"/>
                <a:cs typeface="Kokonor" pitchFamily="2" charset="0"/>
              </a:rPr>
              <a:t>迦拿婚宴</a:t>
            </a:r>
            <a:endParaRPr lang="en-US" sz="6000" dirty="0">
              <a:solidFill>
                <a:schemeClr val="bg1"/>
              </a:solidFill>
              <a:effectLst>
                <a:outerShdw blurRad="38100" dist="38100" dir="2700000" algn="tl">
                  <a:srgbClr val="DDDDDD"/>
                </a:outerShdw>
              </a:effectLst>
              <a:latin typeface="Kokonor" pitchFamily="2" charset="0"/>
              <a:cs typeface="Kokonor" pitchFamily="2" charset="0"/>
            </a:endParaRPr>
          </a:p>
        </p:txBody>
      </p:sp>
      <p:sp>
        <p:nvSpPr>
          <p:cNvPr id="7" name="Rectangle 3">
            <a:extLst>
              <a:ext uri="{FF2B5EF4-FFF2-40B4-BE49-F238E27FC236}">
                <a16:creationId xmlns:a16="http://schemas.microsoft.com/office/drawing/2014/main" id="{485A04FD-9D1F-4C49-9242-ECA18F39102C}"/>
              </a:ext>
            </a:extLst>
          </p:cNvPr>
          <p:cNvSpPr txBox="1">
            <a:spLocks noChangeArrowheads="1"/>
          </p:cNvSpPr>
          <p:nvPr/>
        </p:nvSpPr>
        <p:spPr bwMode="auto">
          <a:xfrm rot="21365682">
            <a:off x="1498042" y="1926748"/>
            <a:ext cx="6271399" cy="5410200"/>
          </a:xfrm>
          <a:prstGeom prst="rect">
            <a:avLst/>
          </a:prstGeom>
          <a:noFill/>
          <a:ln w="9525">
            <a:noFill/>
            <a:miter lim="800000"/>
            <a:headEnd/>
            <a:tailEnd/>
          </a:ln>
          <a:effectLst/>
        </p:spPr>
        <p:txBody>
          <a:bodyPr/>
          <a:lstStyle>
            <a:lvl1pPr marL="622300" indent="-622300" eaLnBrk="0" hangingPunct="0">
              <a:defRPr sz="2000">
                <a:solidFill>
                  <a:schemeClr val="tx1"/>
                </a:solidFill>
                <a:latin typeface="Arial" panose="020B0604020202020204" pitchFamily="34" charset="0"/>
                <a:cs typeface="Arial" panose="020B0604020202020204" pitchFamily="34" charset="0"/>
              </a:defRPr>
            </a:lvl1pPr>
            <a:lvl2pPr marL="37931725" indent="-37474525" eaLnBrk="0" hangingPunct="0">
              <a:defRPr sz="2000">
                <a:solidFill>
                  <a:schemeClr val="tx1"/>
                </a:solidFill>
                <a:latin typeface="Arial" panose="020B0604020202020204" pitchFamily="34" charset="0"/>
                <a:cs typeface="Arial" panose="020B0604020202020204" pitchFamily="34" charset="0"/>
              </a:defRPr>
            </a:lvl2pPr>
            <a:lvl3pPr eaLnBrk="0" hangingPunct="0">
              <a:defRPr sz="2000">
                <a:solidFill>
                  <a:schemeClr val="tx1"/>
                </a:solidFill>
                <a:latin typeface="Arial" panose="020B0604020202020204" pitchFamily="34" charset="0"/>
                <a:cs typeface="Arial" panose="020B0604020202020204" pitchFamily="34" charset="0"/>
              </a:defRPr>
            </a:lvl3pPr>
            <a:lvl4pPr eaLnBrk="0" hangingPunct="0">
              <a:defRPr sz="2000">
                <a:solidFill>
                  <a:schemeClr val="tx1"/>
                </a:solidFill>
                <a:latin typeface="Arial" panose="020B0604020202020204" pitchFamily="34" charset="0"/>
                <a:cs typeface="Arial" panose="020B0604020202020204" pitchFamily="34" charset="0"/>
              </a:defRPr>
            </a:lvl4pPr>
            <a:lvl5pPr eaLnBrk="0" hangingPunct="0">
              <a:defRPr sz="2000">
                <a:solidFill>
                  <a:schemeClr val="tx1"/>
                </a:solidFill>
                <a:latin typeface="Arial" panose="020B0604020202020204" pitchFamily="34" charset="0"/>
                <a:cs typeface="Arial" panose="020B0604020202020204" pitchFamily="34" charset="0"/>
              </a:defRPr>
            </a:lvl5pPr>
            <a:lvl6pPr marL="4572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9144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1371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18288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lvl="0" eaLnBrk="1" hangingPunct="1">
              <a:spcBef>
                <a:spcPct val="20000"/>
              </a:spcBef>
              <a:buFont typeface="Arial" panose="020B0604020202020204" pitchFamily="34" charset="0"/>
              <a:buChar char="•"/>
              <a:defRPr/>
            </a:pPr>
            <a:r>
              <a:rPr lang="zh-CN" altLang="en-US" sz="4000" b="1" dirty="0">
                <a:solidFill>
                  <a:srgbClr val="FFFFFF"/>
                </a:solidFill>
                <a:effectLst>
                  <a:outerShdw blurRad="38100" dist="38100" dir="2700000" algn="tl">
                    <a:srgbClr val="C0C0C0"/>
                  </a:outerShdw>
                </a:effectLst>
              </a:rPr>
              <a:t>犹太的洁净仪式无法完全并永远洁净（</a:t>
            </a:r>
            <a:r>
              <a:rPr lang="en-US" altLang="zh-CN" sz="4000" b="1" dirty="0">
                <a:solidFill>
                  <a:srgbClr val="FFFFFF"/>
                </a:solidFill>
                <a:effectLst>
                  <a:outerShdw blurRad="38100" dist="38100" dir="2700000" algn="tl">
                    <a:srgbClr val="C0C0C0"/>
                  </a:outerShdw>
                </a:effectLst>
              </a:rPr>
              <a:t>2:1-6</a:t>
            </a:r>
            <a:r>
              <a:rPr lang="zh-CN" altLang="en-US" sz="4000" b="1" dirty="0">
                <a:solidFill>
                  <a:srgbClr val="FFFFFF"/>
                </a:solidFill>
                <a:effectLst>
                  <a:outerShdw blurRad="38100" dist="38100" dir="2700000" algn="tl">
                    <a:srgbClr val="C0C0C0"/>
                  </a:outerShdw>
                </a:effectLst>
              </a:rPr>
              <a:t>）。</a:t>
            </a:r>
          </a:p>
        </p:txBody>
      </p:sp>
    </p:spTree>
    <p:extLst>
      <p:ext uri="{BB962C8B-B14F-4D97-AF65-F5344CB8AC3E}">
        <p14:creationId xmlns:p14="http://schemas.microsoft.com/office/powerpoint/2010/main" val="1677338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10244"/>
                                        </p:tgtEl>
                                        <p:attrNameLst>
                                          <p:attrName>style.opacity</p:attrName>
                                        </p:attrNameLst>
                                      </p:cBhvr>
                                      <p:to>
                                        <p:strVal val="0.25"/>
                                      </p:to>
                                    </p:set>
                                    <p:animEffect filter="image" prLst="opacity: 0.25">
                                      <p:cBhvr rctx="IE">
                                        <p:cTn id="7" dur="indefinite"/>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Thanksgiving Joy Background Slide.jpg">
            <a:extLst>
              <a:ext uri="{FF2B5EF4-FFF2-40B4-BE49-F238E27FC236}">
                <a16:creationId xmlns:a16="http://schemas.microsoft.com/office/drawing/2014/main" id="{16FE66A7-109C-7849-A4AE-E9BBFC8657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13CC834-2CC6-A049-AF54-EA6A60F4D8A7}"/>
              </a:ext>
            </a:extLst>
          </p:cNvPr>
          <p:cNvSpPr>
            <a:spLocks noGrp="1"/>
          </p:cNvSpPr>
          <p:nvPr>
            <p:ph type="title"/>
          </p:nvPr>
        </p:nvSpPr>
        <p:spPr>
          <a:xfrm>
            <a:off x="228600" y="76200"/>
            <a:ext cx="8229600" cy="2286000"/>
          </a:xfrm>
        </p:spPr>
        <p:txBody>
          <a:bodyPr/>
          <a:lstStyle/>
          <a:p>
            <a:pPr algn="l"/>
            <a:r>
              <a:rPr lang="zh-CN" altLang="en-US" dirty="0">
                <a:solidFill>
                  <a:srgbClr val="FFFFFF"/>
                </a:solidFill>
                <a:effectLst>
                  <a:outerShdw blurRad="38100" dist="38100" dir="2700000" algn="tl">
                    <a:srgbClr val="C0C0C0"/>
                  </a:outerShdw>
                </a:effectLst>
              </a:rPr>
              <a:t>承认耶稣比仪式更好，因为祂能使一切更新。</a:t>
            </a:r>
            <a:endParaRPr lang="en-US" altLang="en-US" dirty="0">
              <a:solidFill>
                <a:srgbClr val="FFFFFF"/>
              </a:solidFill>
              <a:effectLst>
                <a:outerShdw blurRad="38100" dist="38100" dir="2700000" algn="tl">
                  <a:srgbClr val="C0C0C0"/>
                </a:outerShdw>
              </a:effectLst>
            </a:endParaRPr>
          </a:p>
        </p:txBody>
      </p:sp>
    </p:spTree>
    <p:extLst>
      <p:ext uri="{BB962C8B-B14F-4D97-AF65-F5344CB8AC3E}">
        <p14:creationId xmlns:p14="http://schemas.microsoft.com/office/powerpoint/2010/main" val="548330777"/>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782227"/>
            <a:ext cx="8876128" cy="1107773"/>
          </a:xfrm>
          <a:prstGeom prst="rect">
            <a:avLst/>
          </a:prstGeom>
          <a:noFill/>
        </p:spPr>
        <p:txBody>
          <a:bodyPr wrap="square" lIns="91218" tIns="45610" rIns="91218" bIns="45610">
            <a:spAutoFit/>
          </a:bodyPr>
          <a:lstStyle/>
          <a:p>
            <a:pPr defTabSz="912690">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在迦拿的婚筵</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40030"/>
            <a:ext cx="5284995" cy="676615"/>
          </a:xfrm>
          <a:prstGeom prst="rect">
            <a:avLst/>
          </a:prstGeom>
          <a:noFill/>
        </p:spPr>
        <p:txBody>
          <a:bodyPr wrap="square" lIns="91218" tIns="45610" rIns="91218" bIns="45610">
            <a:spAutoFit/>
          </a:bodyPr>
          <a:lstStyle/>
          <a:p>
            <a:pPr algn="r" defTabSz="912690">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2:1-11</a:t>
            </a:r>
          </a:p>
        </p:txBody>
      </p:sp>
      <p:grpSp>
        <p:nvGrpSpPr>
          <p:cNvPr id="7" name="Group 6"/>
          <p:cNvGrpSpPr/>
          <p:nvPr/>
        </p:nvGrpSpPr>
        <p:grpSpPr>
          <a:xfrm>
            <a:off x="228600" y="1524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41887843"/>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5704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03933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5921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9153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92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80552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1/6</a:t>
            </a:r>
          </a:p>
        </p:txBody>
      </p:sp>
      <p:pic>
        <p:nvPicPr>
          <p:cNvPr id="49154"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6" name="Rectangle 4"/>
          <p:cNvSpPr>
            <a:spLocks noChangeArrowheads="1"/>
          </p:cNvSpPr>
          <p:nvPr/>
        </p:nvSpPr>
        <p:spPr bwMode="auto">
          <a:xfrm>
            <a:off x="0" y="3810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我相信主耶稣</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我相信他是神的儿子</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我相信他死而复活</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我相信他为我们代付赎价</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8313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70283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14510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11169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45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5287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06984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40751399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618644516"/>
      </p:ext>
    </p:extLst>
  </p:cSld>
  <p:clrMapOvr>
    <a:masterClrMapping/>
  </p:clrMapOvr>
  <p:transition spd="med"/>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921"/>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洁净圣殿</a:t>
            </a:r>
            <a:endParaRPr kumimoji="0" lang="en-US" sz="66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马太</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21:12-17</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马可</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11:15-19</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路加</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19:45-48</a:t>
            </a:r>
          </a:p>
          <a:p>
            <a:pPr marL="0" marR="0" lvl="0" indent="0" algn="l" defTabSz="914085" rtl="0" eaLnBrk="0" fontAlgn="base" latinLnBrk="0" hangingPunct="0">
              <a:lnSpc>
                <a:spcPct val="100000"/>
              </a:lnSpc>
              <a:spcBef>
                <a:spcPct val="0"/>
              </a:spcBef>
              <a:spcAft>
                <a:spcPct val="0"/>
              </a:spcAft>
              <a:buClrTx/>
              <a:buSzTx/>
              <a:buFontTx/>
              <a:buNone/>
              <a:tabLst/>
              <a:defRPr/>
            </a:pPr>
            <a:r>
              <a:rPr kumimoji="0" lang="zh-CN" alt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约翰</a:t>
            </a: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 2:13-24</a:t>
            </a:r>
          </a:p>
        </p:txBody>
      </p:sp>
      <p:sp>
        <p:nvSpPr>
          <p:cNvPr id="9" name="TextBox 8"/>
          <p:cNvSpPr txBox="1"/>
          <p:nvPr/>
        </p:nvSpPr>
        <p:spPr>
          <a:xfrm>
            <a:off x="217689" y="3833692"/>
            <a:ext cx="1909104" cy="418829"/>
          </a:xfrm>
          <a:prstGeom prst="rect">
            <a:avLst/>
          </a:prstGeom>
          <a:noFill/>
        </p:spPr>
        <p:txBody>
          <a:bodyPr wrap="none" lIns="64258" tIns="32129" rIns="64258" bIns="32129">
            <a:spAutoFit/>
          </a:bodyPr>
          <a:lstStyle/>
          <a:p>
            <a:pPr marL="0" marR="0" lvl="0" indent="0" algn="l" defTabSz="321487" rtl="0" eaLnBrk="0" fontAlgn="base" latinLnBrk="0" hangingPunct="0">
              <a:lnSpc>
                <a:spcPct val="100000"/>
              </a:lnSpc>
              <a:spcBef>
                <a:spcPct val="0"/>
              </a:spcBef>
              <a:spcAft>
                <a:spcPct val="0"/>
              </a:spcAft>
              <a:buClrTx/>
              <a:buSzTx/>
              <a:buFontTx/>
              <a:buNone/>
              <a:tabLst/>
              <a:defRPr/>
            </a:pPr>
            <a:r>
              <a:rPr kumimoji="0" lang="zh-CN" alt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复活节的故事</a:t>
            </a:r>
            <a:endParaRPr kumimoji="0" lang="en-US" sz="23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endParaRPr>
          </a:p>
        </p:txBody>
      </p:sp>
      <p:grpSp>
        <p:nvGrpSpPr>
          <p:cNvPr id="8" name="Group 7"/>
          <p:cNvGrpSpPr/>
          <p:nvPr/>
        </p:nvGrpSpPr>
        <p:grpSpPr>
          <a:xfrm>
            <a:off x="5868144" y="436510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sz="7500" b="1" spc="-218">
                  <a:solidFill>
                    <a:srgbClr val="002060"/>
                  </a:solidFill>
                </a:defRPr>
              </a:pPr>
              <a:r>
                <a:rPr kumimoji="0" lang="zh-TW" altLang="en-US" sz="2800" b="1" i="0" u="none" strike="noStrike" kern="1200" cap="none" spc="-218" normalizeH="0" baseline="0" noProof="0">
                  <a:ln>
                    <a:noFill/>
                  </a:ln>
                  <a:solidFill>
                    <a:srgbClr val="000090"/>
                  </a:solidFill>
                  <a:effectLst/>
                  <a:uLnTx/>
                  <a:uFillTx/>
                  <a:latin typeface="Arial" charset="0"/>
                  <a:ea typeface="ＭＳ Ｐゴシック" charset="0"/>
                </a:rPr>
                <a:t>免费</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B0F0"/>
                  </a:solidFill>
                </a:defRPr>
              </a:pPr>
              <a:r>
                <a:rPr kumimoji="0" lang="zh-TW" altLang="en-US" sz="2800" b="1" i="0" u="none" strike="noStrike" kern="1200" cap="none" spc="-119" normalizeH="0" baseline="0" noProof="0">
                  <a:ln>
                    <a:noFill/>
                  </a:ln>
                  <a:solidFill>
                    <a:srgbClr val="36BAD5"/>
                  </a:solidFill>
                  <a:effectLst/>
                  <a:uLnTx/>
                  <a:uFillTx/>
                  <a:latin typeface="Arial" charset="0"/>
                  <a:ea typeface="ＭＳ Ｐゴシック" charset="0"/>
                </a:rPr>
                <a:t>圣经</a:t>
              </a:r>
            </a:p>
            <a:p>
              <a:pPr marL="0" marR="0" lvl="0" indent="0" algn="just" defTabSz="914400" rtl="0" eaLnBrk="0" fontAlgn="base" latinLnBrk="0" hangingPunct="0">
                <a:lnSpc>
                  <a:spcPct val="100000"/>
                </a:lnSpc>
                <a:spcBef>
                  <a:spcPct val="0"/>
                </a:spcBef>
                <a:spcAft>
                  <a:spcPct val="0"/>
                </a:spcAft>
                <a:buClrTx/>
                <a:buSzTx/>
                <a:buFontTx/>
                <a:buNone/>
                <a:tabLst/>
                <a:defRPr sz="7500" b="1" spc="-119">
                  <a:solidFill>
                    <a:srgbClr val="002060"/>
                  </a:solidFill>
                </a:defRPr>
              </a:pPr>
              <a:r>
                <a:rPr kumimoji="0" lang="zh-TW" altLang="en-US" sz="2800" b="1" i="0" u="none" strike="noStrike" kern="1200" cap="none" spc="-119" normalizeH="0" baseline="0" noProof="0">
                  <a:ln>
                    <a:noFill/>
                  </a:ln>
                  <a:solidFill>
                    <a:srgbClr val="000090"/>
                  </a:solidFill>
                  <a:effectLst/>
                  <a:uLnTx/>
                  <a:uFillTx/>
                  <a:latin typeface="Arial" charset="0"/>
                  <a:ea typeface="ＭＳ Ｐゴシック" charset="0"/>
                </a:rPr>
                <a:t>图片</a:t>
              </a:r>
            </a:p>
          </p:txBody>
        </p:sp>
      </p:grpSp>
    </p:spTree>
    <p:extLst>
      <p:ext uri="{BB962C8B-B14F-4D97-AF65-F5344CB8AC3E}">
        <p14:creationId xmlns:p14="http://schemas.microsoft.com/office/powerpoint/2010/main" val="320790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2/6</a:t>
            </a:r>
          </a:p>
        </p:txBody>
      </p:sp>
      <p:pic>
        <p:nvPicPr>
          <p:cNvPr id="51202" name="Picture 3"/>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我相信他就在此地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快到犹太逾越节的时候，耶稣就上了耶路撒冷。</a:t>
            </a:r>
          </a:p>
        </p:txBody>
      </p:sp>
    </p:spTree>
    <p:extLst>
      <p:ext uri="{BB962C8B-B14F-4D97-AF65-F5344CB8AC3E}">
        <p14:creationId xmlns:p14="http://schemas.microsoft.com/office/powerpoint/2010/main" val="19957750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在圣殿的院子里，他看到商人们在卖牛、羊和鸽子，用来做祭物。</a:t>
            </a:r>
          </a:p>
        </p:txBody>
      </p:sp>
    </p:spTree>
    <p:extLst>
      <p:ext uri="{BB962C8B-B14F-4D97-AF65-F5344CB8AC3E}">
        <p14:creationId xmlns:p14="http://schemas.microsoft.com/office/powerpoint/2010/main" val="4290521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他还看到了桌子旁的兑换商人在兑换外币。</a:t>
            </a:r>
          </a:p>
        </p:txBody>
      </p:sp>
    </p:spTree>
    <p:extLst>
      <p:ext uri="{BB962C8B-B14F-4D97-AF65-F5344CB8AC3E}">
        <p14:creationId xmlns:p14="http://schemas.microsoft.com/office/powerpoint/2010/main" val="42842889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645331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耶稣用几根绳子做成鞭子，把他们都赶出了圣殿。</a:t>
            </a:r>
          </a:p>
        </p:txBody>
      </p:sp>
    </p:spTree>
    <p:extLst>
      <p:ext uri="{BB962C8B-B14F-4D97-AF65-F5344CB8AC3E}">
        <p14:creationId xmlns:p14="http://schemas.microsoft.com/office/powerpoint/2010/main" val="916219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0"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他把羊和牛赶了出去，把兑换银钱的人桌上的钱币撒满地。</a:t>
            </a:r>
          </a:p>
        </p:txBody>
      </p:sp>
    </p:spTree>
    <p:extLst>
      <p:ext uri="{BB962C8B-B14F-4D97-AF65-F5344CB8AC3E}">
        <p14:creationId xmlns:p14="http://schemas.microsoft.com/office/powerpoint/2010/main" val="3620386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并且把他们的桌子翻了过来。</a:t>
            </a:r>
          </a:p>
        </p:txBody>
      </p:sp>
    </p:spTree>
    <p:extLst>
      <p:ext uri="{BB962C8B-B14F-4D97-AF65-F5344CB8AC3E}">
        <p14:creationId xmlns:p14="http://schemas.microsoft.com/office/powerpoint/2010/main" val="41956750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166755" y="0"/>
            <a:ext cx="4977245"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然后，走到那些卖鸽子的人面前，他对他们说：</a:t>
            </a:r>
          </a:p>
        </p:txBody>
      </p:sp>
    </p:spTree>
    <p:extLst>
      <p:ext uri="{BB962C8B-B14F-4D97-AF65-F5344CB8AC3E}">
        <p14:creationId xmlns:p14="http://schemas.microsoft.com/office/powerpoint/2010/main" val="8502026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“把这些东西拿走，不要把我父的家当作买卖的地方！”</a:t>
            </a:r>
          </a:p>
        </p:txBody>
      </p:sp>
    </p:spTree>
    <p:extLst>
      <p:ext uri="{BB962C8B-B14F-4D97-AF65-F5344CB8AC3E}">
        <p14:creationId xmlns:p14="http://schemas.microsoft.com/office/powerpoint/2010/main" val="24210339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这段话记载在诗篇 </a:t>
            </a:r>
            <a:r>
              <a:rPr kumimoji="0" lang="en-US" altLang="zh-CN"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69:9</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：“为神的殿心里焦急，必吞灭我。”</a:t>
            </a:r>
          </a:p>
        </p:txBody>
      </p:sp>
    </p:spTree>
    <p:extLst>
      <p:ext uri="{BB962C8B-B14F-4D97-AF65-F5344CB8AC3E}">
        <p14:creationId xmlns:p14="http://schemas.microsoft.com/office/powerpoint/2010/main" val="8558320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3/6</a:t>
            </a:r>
          </a:p>
        </p:txBody>
      </p:sp>
      <p:pic>
        <p:nvPicPr>
          <p:cNvPr id="532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810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我相信主耶稣</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我相信他是神的儿子</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我相信他死而复活</a:t>
            </a:r>
            <a:endParaRPr lang="en-US" altLang="ja-JP"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我相信他为我们代付赎价</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002394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但犹太人的领袖质问他说：“你做这些事，给我们显什么神迹，作为你有权柄这样做的凭据呢？</a:t>
            </a:r>
          </a:p>
        </p:txBody>
      </p:sp>
    </p:spTree>
    <p:extLst>
      <p:ext uri="{BB962C8B-B14F-4D97-AF65-F5344CB8AC3E}">
        <p14:creationId xmlns:p14="http://schemas.microsoft.com/office/powerpoint/2010/main" val="2892862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耶稣回答说：“你们拆毁这殿，我三日内要再建立起来。”</a:t>
            </a:r>
          </a:p>
        </p:txBody>
      </p:sp>
    </p:spTree>
    <p:extLst>
      <p:ext uri="{BB962C8B-B14F-4D97-AF65-F5344CB8AC3E}">
        <p14:creationId xmlns:p14="http://schemas.microsoft.com/office/powerpoint/2010/main" val="29950595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他们说：“什么！这殿是四十六年才建成的，你三日内就能再建起来吗？”</a:t>
            </a:r>
          </a:p>
        </p:txBody>
      </p:sp>
    </p:spTree>
    <p:extLst>
      <p:ext uri="{BB962C8B-B14F-4D97-AF65-F5344CB8AC3E}">
        <p14:creationId xmlns:p14="http://schemas.microsoft.com/office/powerpoint/2010/main" val="6254935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7" y="0"/>
            <a:ext cx="4769333"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但耶稣所说的“这殿”，是指祂自己的身体。</a:t>
            </a:r>
          </a:p>
        </p:txBody>
      </p:sp>
    </p:spTree>
    <p:extLst>
      <p:ext uri="{BB962C8B-B14F-4D97-AF65-F5344CB8AC3E}">
        <p14:creationId xmlns:p14="http://schemas.microsoft.com/office/powerpoint/2010/main" val="66671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等到耶稣从死里复活以后，祂的门徒想起祂说过这话，就信了圣经和耶稣所说的话。</a:t>
            </a:r>
          </a:p>
        </p:txBody>
      </p:sp>
    </p:spTree>
    <p:extLst>
      <p:ext uri="{BB962C8B-B14F-4D97-AF65-F5344CB8AC3E}">
        <p14:creationId xmlns:p14="http://schemas.microsoft.com/office/powerpoint/2010/main" val="26691187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87363327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967917410"/>
      </p:ext>
    </p:extLst>
  </p:cSld>
  <p:clrMapOvr>
    <a:masterClrMapping/>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zh-CN" alt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摘要（约翰福音 </a:t>
            </a:r>
            <a:r>
              <a:rPr lang="en-US" altLang="zh-CN"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2:23-25 </a:t>
            </a:r>
            <a:r>
              <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a:t>
            </a: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en-US" altLang="zh-CN" sz="3600" dirty="0">
                <a:solidFill>
                  <a:srgbClr val="FFFF00"/>
                </a:solidFill>
                <a:effectLst>
                  <a:outerShdw blurRad="38100" dist="38100" dir="2700000" algn="tl">
                    <a:schemeClr val="tx1"/>
                  </a:outerShdw>
                </a:effectLst>
                <a:latin typeface="Apple Butter" pitchFamily="2" charset="0"/>
              </a:rPr>
              <a:t>23 </a:t>
            </a:r>
            <a:r>
              <a:rPr lang="zh-CN" altLang="en-US" sz="3600" dirty="0">
                <a:solidFill>
                  <a:srgbClr val="FFFF00"/>
                </a:solidFill>
                <a:effectLst>
                  <a:outerShdw blurRad="38100" dist="38100" dir="2700000" algn="tl">
                    <a:schemeClr val="tx1"/>
                  </a:outerShdw>
                </a:effectLst>
                <a:latin typeface="Apple Butter" pitchFamily="2" charset="0"/>
              </a:rPr>
              <a:t>当耶稣在耶路撒冷逢逾越节的时候，许多人看见他所行的神迹，</a:t>
            </a:r>
            <a:r>
              <a:rPr lang="zh-CN" altLang="en-US" sz="3600" dirty="0">
                <a:solidFill>
                  <a:schemeClr val="bg1"/>
                </a:solidFill>
                <a:effectLst>
                  <a:outerShdw blurRad="38100" dist="38100" dir="2700000" algn="tl">
                    <a:schemeClr val="tx1"/>
                  </a:outerShdw>
                </a:effectLst>
                <a:latin typeface="Apple Butter" pitchFamily="2" charset="0"/>
              </a:rPr>
              <a:t>就信了他的名</a:t>
            </a:r>
            <a:r>
              <a:rPr lang="zh-CN" altLang="en-US" sz="3600" dirty="0">
                <a:solidFill>
                  <a:srgbClr val="FFFF00"/>
                </a:solidFill>
                <a:effectLst>
                  <a:outerShdw blurRad="38100" dist="38100" dir="2700000" algn="tl">
                    <a:schemeClr val="tx1"/>
                  </a:outerShdw>
                </a:effectLst>
                <a:latin typeface="Apple Butter" pitchFamily="2" charset="0"/>
              </a:rPr>
              <a:t>。</a:t>
            </a:r>
          </a:p>
          <a:p>
            <a:pPr marL="11113" lvl="1" indent="0" eaLnBrk="1" hangingPunct="1">
              <a:lnSpc>
                <a:spcPct val="90000"/>
              </a:lnSpc>
              <a:buFontTx/>
              <a:buNone/>
            </a:pPr>
            <a:r>
              <a:rPr lang="en-US" altLang="zh-CN" sz="3600" dirty="0">
                <a:solidFill>
                  <a:srgbClr val="FFFF00"/>
                </a:solidFill>
                <a:effectLst>
                  <a:outerShdw blurRad="38100" dist="38100" dir="2700000" algn="tl">
                    <a:schemeClr val="tx1"/>
                  </a:outerShdw>
                </a:effectLst>
                <a:latin typeface="Apple Butter" pitchFamily="2" charset="0"/>
              </a:rPr>
              <a:t>24 </a:t>
            </a:r>
            <a:r>
              <a:rPr lang="zh-CN" altLang="en-US" sz="3600" dirty="0">
                <a:solidFill>
                  <a:srgbClr val="FFFF00"/>
                </a:solidFill>
                <a:effectLst>
                  <a:outerShdw blurRad="38100" dist="38100" dir="2700000" algn="tl">
                    <a:schemeClr val="tx1"/>
                  </a:outerShdw>
                </a:effectLst>
                <a:latin typeface="Apple Butter" pitchFamily="2" charset="0"/>
              </a:rPr>
              <a:t>但耶稣并不将自己交托他们，因为他知道万人，</a:t>
            </a:r>
          </a:p>
          <a:p>
            <a:pPr marL="11113" lvl="1" indent="0" eaLnBrk="1" hangingPunct="1">
              <a:lnSpc>
                <a:spcPct val="90000"/>
              </a:lnSpc>
              <a:buFontTx/>
              <a:buNone/>
            </a:pPr>
            <a:r>
              <a:rPr lang="en-US" altLang="zh-CN" sz="3600" dirty="0">
                <a:solidFill>
                  <a:srgbClr val="FFFF00"/>
                </a:solidFill>
                <a:effectLst>
                  <a:outerShdw blurRad="38100" dist="38100" dir="2700000" algn="tl">
                    <a:schemeClr val="tx1"/>
                  </a:outerShdw>
                </a:effectLst>
                <a:latin typeface="Apple Butter" pitchFamily="2" charset="0"/>
              </a:rPr>
              <a:t>25 </a:t>
            </a:r>
            <a:r>
              <a:rPr lang="zh-CN" altLang="en-US" sz="3600" dirty="0">
                <a:solidFill>
                  <a:srgbClr val="FFFF00"/>
                </a:solidFill>
                <a:effectLst>
                  <a:outerShdw blurRad="38100" dist="38100" dir="2700000" algn="tl">
                    <a:schemeClr val="tx1"/>
                  </a:outerShdw>
                </a:effectLst>
                <a:latin typeface="Apple Butter" pitchFamily="2" charset="0"/>
              </a:rPr>
              <a:t>也用不着有人见证人怎么样，因为他知道人心里所存的。</a:t>
            </a:r>
          </a:p>
        </p:txBody>
      </p:sp>
      <p:sp>
        <p:nvSpPr>
          <p:cNvPr id="2" name="Oval Callout 1">
            <a:extLst>
              <a:ext uri="{FF2B5EF4-FFF2-40B4-BE49-F238E27FC236}">
                <a16:creationId xmlns:a16="http://schemas.microsoft.com/office/drawing/2014/main" id="{A12045F4-FB83-DF4C-82F3-5B182A0214FE}"/>
              </a:ext>
            </a:extLst>
          </p:cNvPr>
          <p:cNvSpPr/>
          <p:nvPr/>
        </p:nvSpPr>
        <p:spPr>
          <a:xfrm>
            <a:off x="-396552" y="3068960"/>
            <a:ext cx="2520280" cy="2448272"/>
          </a:xfrm>
          <a:prstGeom prst="wedgeEllipseCallout">
            <a:avLst>
              <a:gd name="adj1" fmla="val 125148"/>
              <a:gd name="adj2" fmla="val -34140"/>
            </a:avLst>
          </a:prstGeom>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zh-CN" altLang="en-US" b="1" dirty="0">
                <a:solidFill>
                  <a:sysClr val="windowText" lastClr="000000"/>
                </a:solidFill>
              </a:rPr>
              <a:t>“相信”到底是什么意思？</a:t>
            </a:r>
          </a:p>
        </p:txBody>
      </p:sp>
      <p:sp>
        <p:nvSpPr>
          <p:cNvPr id="5" name="Oval Callout 4">
            <a:extLst>
              <a:ext uri="{FF2B5EF4-FFF2-40B4-BE49-F238E27FC236}">
                <a16:creationId xmlns:a16="http://schemas.microsoft.com/office/drawing/2014/main" id="{3AF08317-A7A3-7242-AF9F-B5F50D274A89}"/>
              </a:ext>
            </a:extLst>
          </p:cNvPr>
          <p:cNvSpPr/>
          <p:nvPr/>
        </p:nvSpPr>
        <p:spPr>
          <a:xfrm>
            <a:off x="0" y="3062"/>
            <a:ext cx="2808094" cy="2448272"/>
          </a:xfrm>
          <a:prstGeom prst="wedgeEllipseCallout">
            <a:avLst>
              <a:gd name="adj1" fmla="val -1707"/>
              <a:gd name="adj2" fmla="val 101249"/>
            </a:avLst>
          </a:prstGeom>
        </p:spPr>
        <p:style>
          <a:lnRef idx="1">
            <a:schemeClr val="accent1"/>
          </a:lnRef>
          <a:fillRef idx="3">
            <a:schemeClr val="accent1"/>
          </a:fillRef>
          <a:effectRef idx="2">
            <a:schemeClr val="accent1"/>
          </a:effectRef>
          <a:fontRef idx="minor">
            <a:schemeClr val="lt1"/>
          </a:fontRef>
        </p:style>
        <p:txBody>
          <a:bodyPr rtlCol="0" anchor="ctr"/>
          <a:lstStyle/>
          <a:p>
            <a:pPr marL="11113" lvl="0" algn="ctr">
              <a:tabLst>
                <a:tab pos="1812925" algn="l"/>
              </a:tabLst>
              <a:defRPr/>
            </a:pPr>
            <a:r>
              <a:rPr lang="zh-CN" altLang="en-US" b="1" dirty="0">
                <a:solidFill>
                  <a:sysClr val="windowText" lastClr="000000"/>
                </a:solidFill>
              </a:rPr>
              <a:t>在约翰的福音中，“相信”还意味着什么？</a:t>
            </a:r>
          </a:p>
        </p:txBody>
      </p:sp>
    </p:spTree>
    <p:extLst>
      <p:ext uri="{BB962C8B-B14F-4D97-AF65-F5344CB8AC3E}">
        <p14:creationId xmlns:p14="http://schemas.microsoft.com/office/powerpoint/2010/main" val="14303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01379">
                                            <p:txEl>
                                              <p:pRg st="1" end="1"/>
                                            </p:txEl>
                                          </p:spTgt>
                                        </p:tgtEl>
                                        <p:attrNameLst>
                                          <p:attrName>style.visibility</p:attrName>
                                        </p:attrNameLst>
                                      </p:cBhvr>
                                      <p:to>
                                        <p:strVal val="visible"/>
                                      </p:to>
                                    </p:set>
                                    <p:anim calcmode="lin" valueType="num">
                                      <p:cBhvr additive="base">
                                        <p:cTn id="12"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01379">
                                            <p:txEl>
                                              <p:pRg st="2" end="2"/>
                                            </p:txEl>
                                          </p:spTgt>
                                        </p:tgtEl>
                                        <p:attrNameLst>
                                          <p:attrName>style.visibility</p:attrName>
                                        </p:attrNameLst>
                                      </p:cBhvr>
                                      <p:to>
                                        <p:strVal val="visible"/>
                                      </p:to>
                                    </p:set>
                                    <p:anim calcmode="lin" valueType="num">
                                      <p:cBhvr additive="base">
                                        <p:cTn id="17"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righ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right)">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P spid="2" grpId="0" animBg="1"/>
      <p:bldP spid="5"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73F52820-874D-864A-B243-FB51796CD11C}"/>
              </a:ext>
            </a:extLst>
          </p:cNvPr>
          <p:cNvSpPr>
            <a:spLocks noGrp="1" noChangeArrowheads="1"/>
          </p:cNvSpPr>
          <p:nvPr>
            <p:ph type="title"/>
          </p:nvPr>
        </p:nvSpPr>
        <p:spPr>
          <a:xfrm rot="21436669">
            <a:off x="306179" y="-26828"/>
            <a:ext cx="9144000" cy="990600"/>
          </a:xfrm>
        </p:spPr>
        <p:txBody>
          <a:bodyPr/>
          <a:lstStyle/>
          <a:p>
            <a:pPr eaLnBrk="1" hangingPunct="1">
              <a:defRPr/>
            </a:pPr>
            <a:r>
              <a:rPr lang="zh-CN" alt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约翰福音 </a:t>
            </a:r>
            <a:r>
              <a:rPr lang="en-US" altLang="zh-CN"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2:23-25</a:t>
            </a:r>
            <a:r>
              <a:rPr lang="zh-CN" alt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rPr>
              <a:t>中的信仰</a:t>
            </a:r>
            <a:endParaRPr lang="en-US" dirty="0">
              <a:solidFill>
                <a:schemeClr val="bg1"/>
              </a:solidFill>
              <a:effectLst>
                <a:outerShdw blurRad="38100" dist="38100" dir="2700000" algn="tl">
                  <a:srgbClr val="000000"/>
                </a:outerShdw>
              </a:effectLst>
              <a:latin typeface="Yahoo" pitchFamily="2" charset="0"/>
              <a:ea typeface="Arabic Transparent" pitchFamily="2" charset="0"/>
              <a:cs typeface="Arabic Transparent" pitchFamily="2" charset="0"/>
            </a:endParaRPr>
          </a:p>
        </p:txBody>
      </p:sp>
      <p:sp>
        <p:nvSpPr>
          <p:cNvPr id="101379" name="Rectangle 3">
            <a:extLst>
              <a:ext uri="{FF2B5EF4-FFF2-40B4-BE49-F238E27FC236}">
                <a16:creationId xmlns:a16="http://schemas.microsoft.com/office/drawing/2014/main" id="{78291B5A-7741-884C-89AB-D33F8EB2DAE9}"/>
              </a:ext>
            </a:extLst>
          </p:cNvPr>
          <p:cNvSpPr>
            <a:spLocks noGrp="1" noChangeArrowheads="1"/>
          </p:cNvSpPr>
          <p:nvPr>
            <p:ph type="body" idx="1"/>
          </p:nvPr>
        </p:nvSpPr>
        <p:spPr>
          <a:xfrm rot="21400540">
            <a:off x="1974475" y="1671017"/>
            <a:ext cx="6976292" cy="4988911"/>
          </a:xfrm>
        </p:spPr>
        <p:txBody>
          <a:bodyPr/>
          <a:lstStyle/>
          <a:p>
            <a:pPr marL="11113" lvl="1" indent="0" eaLnBrk="1" hangingPunct="1">
              <a:lnSpc>
                <a:spcPct val="90000"/>
              </a:lnSpc>
              <a:buFontTx/>
              <a:buNone/>
            </a:pPr>
            <a:r>
              <a:rPr lang="zh-CN" altLang="en-US" sz="3600" dirty="0">
                <a:solidFill>
                  <a:schemeClr val="bg1"/>
                </a:solidFill>
                <a:effectLst>
                  <a:outerShdw blurRad="38100" dist="38100" dir="2700000" algn="tl">
                    <a:schemeClr val="tx1"/>
                  </a:outerShdw>
                </a:effectLst>
                <a:latin typeface="Apple Butter" pitchFamily="2" charset="0"/>
              </a:rPr>
              <a:t>大多数学者认为这里的“信”是假的。为什么这是错误的？</a:t>
            </a:r>
          </a:p>
          <a:p>
            <a:pPr marL="468313" lvl="1" indent="-457200" eaLnBrk="1" hangingPunct="1">
              <a:lnSpc>
                <a:spcPct val="90000"/>
              </a:lnSpc>
              <a:buFont typeface="Wingdings" pitchFamily="2" charset="2"/>
              <a:buChar char="q"/>
            </a:pPr>
            <a:r>
              <a:rPr lang="zh-CN"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 这是“信”的正常用法（参约翰福音</a:t>
            </a:r>
            <a:r>
              <a:rPr lang="en-US" altLang="zh-CN"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1:12</a:t>
            </a:r>
            <a:r>
              <a:rPr lang="zh-CN"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a:t>
            </a:r>
          </a:p>
          <a:p>
            <a:pPr marL="468313" lvl="1" indent="-457200" eaLnBrk="1" hangingPunct="1">
              <a:lnSpc>
                <a:spcPct val="90000"/>
              </a:lnSpc>
              <a:buFont typeface="Wingdings" pitchFamily="2" charset="2"/>
              <a:buChar char="q"/>
            </a:pPr>
            <a:r>
              <a:rPr lang="zh-CN"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 新约从未提到耶稣将自己“交托”给所有信徒。</a:t>
            </a:r>
          </a:p>
          <a:p>
            <a:pPr marL="468313" lvl="1" indent="-457200" eaLnBrk="1" hangingPunct="1">
              <a:lnSpc>
                <a:spcPct val="90000"/>
              </a:lnSpc>
              <a:buFont typeface="Wingdings" pitchFamily="2" charset="2"/>
              <a:buChar char="q"/>
            </a:pPr>
            <a:r>
              <a:rPr lang="en-US" altLang="zh-CN"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 </a:t>
            </a:r>
            <a:r>
              <a:rPr lang="zh-CN" altLang="en-US" sz="3600" dirty="0">
                <a:solidFill>
                  <a:schemeClr val="bg1"/>
                </a:solidFill>
                <a:effectLst>
                  <a:outerShdw blurRad="38100" dist="38100" dir="2700000" algn="tl">
                    <a:schemeClr val="tx1"/>
                  </a:outerShdw>
                </a:effectLst>
                <a:latin typeface="Apple Butter" pitchFamily="2" charset="0"/>
                <a:cs typeface="AngsanaUPC" panose="02020603050405020304" pitchFamily="18" charset="-34"/>
              </a:rPr>
              <a:t>这段经文实际上提醒我们不要成为隐藏的圣徒。</a:t>
            </a:r>
          </a:p>
        </p:txBody>
      </p:sp>
      <p:sp>
        <p:nvSpPr>
          <p:cNvPr id="6" name="Text Box 3">
            <a:extLst>
              <a:ext uri="{FF2B5EF4-FFF2-40B4-BE49-F238E27FC236}">
                <a16:creationId xmlns:a16="http://schemas.microsoft.com/office/drawing/2014/main" id="{ECCDC753-0DAD-2D4E-A770-E63E03ECFF9F}"/>
              </a:ext>
            </a:extLst>
          </p:cNvPr>
          <p:cNvSpPr txBox="1">
            <a:spLocks noChangeArrowheads="1"/>
          </p:cNvSpPr>
          <p:nvPr/>
        </p:nvSpPr>
        <p:spPr bwMode="auto">
          <a:xfrm>
            <a:off x="8200062" y="26"/>
            <a:ext cx="852857"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119a</a:t>
            </a:r>
          </a:p>
        </p:txBody>
      </p:sp>
    </p:spTree>
    <p:extLst>
      <p:ext uri="{BB962C8B-B14F-4D97-AF65-F5344CB8AC3E}">
        <p14:creationId xmlns:p14="http://schemas.microsoft.com/office/powerpoint/2010/main" val="24253421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bldLvl="2"/>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4/6</a:t>
            </a:r>
          </a:p>
        </p:txBody>
      </p:sp>
      <p:pic>
        <p:nvPicPr>
          <p:cNvPr id="552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我相信他就在此地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3</a:t>
            </a:r>
          </a:p>
        </p:txBody>
      </p:sp>
    </p:spTree>
    <p:extLst>
      <p:ext uri="{BB962C8B-B14F-4D97-AF65-F5344CB8AC3E}">
        <p14:creationId xmlns:p14="http://schemas.microsoft.com/office/powerpoint/2010/main" val="2742724743"/>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descr="Baptism Background Ima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260100"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EEECE1"/>
                </a:solidFill>
                <a:latin typeface="Arial" charset="0"/>
                <a:cs typeface="Arial" charset="0"/>
              </a:rPr>
              <a:t>119d</a:t>
            </a:r>
          </a:p>
        </p:txBody>
      </p:sp>
      <p:sp>
        <p:nvSpPr>
          <p:cNvPr id="6" name="TextBox 5"/>
          <p:cNvSpPr txBox="1"/>
          <p:nvPr/>
        </p:nvSpPr>
        <p:spPr>
          <a:xfrm>
            <a:off x="381000" y="762000"/>
            <a:ext cx="8458200" cy="5078313"/>
          </a:xfrm>
          <a:prstGeom prst="rect">
            <a:avLst/>
          </a:prstGeom>
          <a:no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耶稣说、我实实在在的告诉你、人若不是从水和圣灵生的、就不能进神的国。</a:t>
            </a: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endPar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a:p>
            <a:pPr eaLnBrk="1" hangingPunct="1">
              <a:defRPr/>
            </a:pPr>
            <a:r>
              <a:rPr lang="zh-CN" alt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约</a:t>
            </a:r>
            <a:r>
              <a:rPr lang="en-US" altLang="zh-CN"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rPr>
              <a:t>3:5</a:t>
            </a:r>
            <a:endParaRPr lang="en-US" sz="5400" b="1" dirty="0">
              <a:solidFill>
                <a:prstClr val="white"/>
              </a:solidFill>
              <a:effectLst>
                <a:glow rad="203200">
                  <a:prstClr val="black">
                    <a:alpha val="99000"/>
                  </a:prstClr>
                </a:glow>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317725523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5" name="Content Placeholder 3" descr="Baptism Background Image.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p:spPr>
      </p:pic>
      <p:sp>
        <p:nvSpPr>
          <p:cNvPr id="262146" name="Title 1"/>
          <p:cNvSpPr>
            <a:spLocks noGrp="1"/>
          </p:cNvSpPr>
          <p:nvPr>
            <p:ph type="title"/>
          </p:nvPr>
        </p:nvSpPr>
        <p:spPr>
          <a:xfrm>
            <a:off x="1752600" y="152400"/>
            <a:ext cx="4724400" cy="762000"/>
          </a:xfrm>
          <a:solidFill>
            <a:schemeClr val="tx1"/>
          </a:solidFill>
        </p:spPr>
        <p:txBody>
          <a:bodyPr/>
          <a:lstStyle/>
          <a:p>
            <a:pPr eaLnBrk="1" hangingPunct="1"/>
            <a:r>
              <a:rPr lang="zh-CN" altLang="en-US" sz="3600" b="1">
                <a:solidFill>
                  <a:schemeClr val="bg1"/>
                </a:solidFill>
                <a:latin typeface="SimHei" charset="0"/>
                <a:ea typeface="SimHei" charset="0"/>
                <a:cs typeface="SimHei" charset="0"/>
              </a:rPr>
              <a:t>约翰 </a:t>
            </a:r>
            <a:r>
              <a:rPr lang="en-US" altLang="zh-CN" sz="3600" b="1">
                <a:solidFill>
                  <a:schemeClr val="bg1"/>
                </a:solidFill>
                <a:latin typeface="SimHei" charset="0"/>
                <a:ea typeface="SimHei" charset="0"/>
                <a:cs typeface="SimHei" charset="0"/>
              </a:rPr>
              <a:t>3:5 </a:t>
            </a:r>
            <a:r>
              <a:rPr lang="zh-CN" altLang="en-US" sz="3600" b="1">
                <a:solidFill>
                  <a:schemeClr val="bg1"/>
                </a:solidFill>
                <a:latin typeface="SimHei" charset="0"/>
                <a:ea typeface="SimHei" charset="0"/>
                <a:cs typeface="SimHei" charset="0"/>
              </a:rPr>
              <a:t>的诠释</a:t>
            </a:r>
            <a:endParaRPr lang="en-US" sz="3600">
              <a:solidFill>
                <a:schemeClr val="bg1"/>
              </a:solidFill>
              <a:latin typeface="SimHei" charset="0"/>
              <a:ea typeface="SimHei" charset="0"/>
              <a:cs typeface="SimHei" charset="0"/>
            </a:endParaRPr>
          </a:p>
        </p:txBody>
      </p:sp>
      <p:sp>
        <p:nvSpPr>
          <p:cNvPr id="262147" name="Text Box 3"/>
          <p:cNvSpPr txBox="1">
            <a:spLocks noChangeArrowheads="1"/>
          </p:cNvSpPr>
          <p:nvPr/>
        </p:nvSpPr>
        <p:spPr bwMode="auto">
          <a:xfrm>
            <a:off x="8191500" y="0"/>
            <a:ext cx="8699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prstClr val="black"/>
                </a:solidFill>
                <a:latin typeface="Arial" charset="0"/>
                <a:cs typeface="Arial" charset="0"/>
              </a:rPr>
              <a:t>119d</a:t>
            </a:r>
          </a:p>
        </p:txBody>
      </p:sp>
      <p:sp>
        <p:nvSpPr>
          <p:cNvPr id="11" name="Text Box 4"/>
          <p:cNvSpPr txBox="1">
            <a:spLocks noChangeArrowheads="1"/>
          </p:cNvSpPr>
          <p:nvPr/>
        </p:nvSpPr>
        <p:spPr bwMode="auto">
          <a:xfrm>
            <a:off x="473075" y="1143000"/>
            <a:ext cx="2038350"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受洗重生</a:t>
            </a:r>
            <a:endParaRPr lang="en-US" sz="3600" b="1">
              <a:solidFill>
                <a:srgbClr val="000000"/>
              </a:solidFill>
              <a:effectLst>
                <a:outerShdw blurRad="38100" dist="38100" dir="2700000" algn="tl">
                  <a:srgbClr val="FFFFFF"/>
                </a:outerShdw>
              </a:effectLst>
              <a:latin typeface="SimHei" charset="0"/>
              <a:ea typeface="SimHei" charset="0"/>
            </a:endParaRPr>
          </a:p>
        </p:txBody>
      </p:sp>
      <p:sp>
        <p:nvSpPr>
          <p:cNvPr id="12" name="Text Box 5"/>
          <p:cNvSpPr txBox="1">
            <a:spLocks noChangeArrowheads="1"/>
          </p:cNvSpPr>
          <p:nvPr/>
        </p:nvSpPr>
        <p:spPr bwMode="auto">
          <a:xfrm>
            <a:off x="1452563" y="2305050"/>
            <a:ext cx="2963862"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a:solidFill>
                  <a:srgbClr val="000000"/>
                </a:solidFill>
                <a:effectLst>
                  <a:outerShdw blurRad="38100" dist="38100" dir="2700000" algn="tl">
                    <a:srgbClr val="FFFFFF"/>
                  </a:outerShdw>
                </a:effectLst>
                <a:latin typeface="SimHei" charset="0"/>
                <a:ea typeface="SimHei" charset="0"/>
                <a:cs typeface="SimHei" charset="0"/>
              </a:rPr>
              <a:t>道的洁净功效</a:t>
            </a:r>
            <a:endParaRPr lang="en-US" altLang="zh-CN" sz="3600" b="1">
              <a:solidFill>
                <a:srgbClr val="000000"/>
              </a:solidFill>
              <a:effectLst>
                <a:outerShdw blurRad="38100" dist="38100" dir="2700000" algn="tl">
                  <a:srgbClr val="FFFFFF"/>
                </a:outerShdw>
              </a:effectLst>
              <a:latin typeface="SimHei" charset="0"/>
              <a:cs typeface="Arial" charset="0"/>
            </a:endParaRPr>
          </a:p>
        </p:txBody>
      </p:sp>
      <p:sp>
        <p:nvSpPr>
          <p:cNvPr id="13" name="Text Box 6"/>
          <p:cNvSpPr txBox="1">
            <a:spLocks noChangeArrowheads="1"/>
          </p:cNvSpPr>
          <p:nvPr/>
        </p:nvSpPr>
        <p:spPr bwMode="auto">
          <a:xfrm>
            <a:off x="2514600" y="3505200"/>
            <a:ext cx="3890963"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水作为圣灵的记号</a:t>
            </a:r>
          </a:p>
        </p:txBody>
      </p:sp>
      <p:sp>
        <p:nvSpPr>
          <p:cNvPr id="14" name="Text Box 7"/>
          <p:cNvSpPr txBox="1">
            <a:spLocks noChangeArrowheads="1"/>
          </p:cNvSpPr>
          <p:nvPr/>
        </p:nvSpPr>
        <p:spPr bwMode="auto">
          <a:xfrm>
            <a:off x="3657600" y="4648200"/>
            <a:ext cx="3659188"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约翰的悔改事工</a:t>
            </a:r>
            <a:r>
              <a:rPr lang="en-US" altLang="zh-CN" sz="3600" b="1">
                <a:solidFill>
                  <a:srgbClr val="000000"/>
                </a:solidFill>
                <a:effectLst>
                  <a:outerShdw blurRad="38100" dist="38100" dir="2700000" algn="tl">
                    <a:srgbClr val="FFFFFF"/>
                  </a:outerShdw>
                </a:effectLst>
                <a:latin typeface="SimHei" charset="0"/>
                <a:ea typeface="Arial" charset="0"/>
                <a:cs typeface="Arial" charset="0"/>
              </a:rPr>
              <a:t> </a:t>
            </a:r>
            <a:endParaRPr lang="en-US" sz="3600" b="1">
              <a:solidFill>
                <a:srgbClr val="000000"/>
              </a:solidFill>
              <a:effectLst>
                <a:outerShdw blurRad="38100" dist="38100" dir="2700000" algn="tl">
                  <a:srgbClr val="FFFFFF"/>
                </a:outerShdw>
              </a:effectLst>
              <a:latin typeface="SimHei" charset="0"/>
              <a:ea typeface="Arial" charset="0"/>
              <a:cs typeface="Arial" charset="0"/>
            </a:endParaRPr>
          </a:p>
        </p:txBody>
      </p:sp>
      <p:sp>
        <p:nvSpPr>
          <p:cNvPr id="15" name="Text Box 8"/>
          <p:cNvSpPr txBox="1">
            <a:spLocks noChangeArrowheads="1"/>
          </p:cNvSpPr>
          <p:nvPr/>
        </p:nvSpPr>
        <p:spPr bwMode="auto">
          <a:xfrm>
            <a:off x="5562600" y="5791200"/>
            <a:ext cx="2500313" cy="646113"/>
          </a:xfrm>
          <a:prstGeom prst="rect">
            <a:avLst/>
          </a:prstGeom>
          <a:solidFill>
            <a:srgbClr val="00FFFF"/>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600" b="1">
                <a:solidFill>
                  <a:srgbClr val="000000"/>
                </a:solidFill>
                <a:effectLst>
                  <a:outerShdw blurRad="38100" dist="38100" dir="2700000" algn="tl">
                    <a:srgbClr val="FFFFFF"/>
                  </a:outerShdw>
                </a:effectLst>
                <a:latin typeface="SimHei" charset="0"/>
                <a:ea typeface="SimHei" charset="0"/>
                <a:cs typeface="SimHei" charset="0"/>
              </a:rPr>
              <a:t>肉体的出生</a:t>
            </a:r>
            <a:endParaRPr lang="en-US" sz="3600" b="1">
              <a:solidFill>
                <a:srgbClr val="000000"/>
              </a:solidFill>
              <a:effectLst>
                <a:outerShdw blurRad="38100" dist="38100" dir="2700000" algn="tl">
                  <a:srgbClr val="FFFFFF"/>
                </a:outerShdw>
              </a:effectLst>
              <a:latin typeface="SimHei" charset="0"/>
              <a:ea typeface="SimHei" charset="0"/>
            </a:endParaRPr>
          </a:p>
        </p:txBody>
      </p:sp>
    </p:spTree>
    <p:extLst>
      <p:ext uri="{BB962C8B-B14F-4D97-AF65-F5344CB8AC3E}">
        <p14:creationId xmlns:p14="http://schemas.microsoft.com/office/powerpoint/2010/main" val="28482368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0-#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autoUpdateAnimBg="0"/>
      <p:bldP spid="12" grpId="0" animBg="1" autoUpdateAnimBg="0"/>
      <p:bldP spid="13" grpId="0" animBg="1" autoUpdateAnimBg="0"/>
      <p:bldP spid="14" grpId="0" animBg="1" autoUpdateAnimBg="0"/>
      <p:bldP spid="15" grpId="0" animBg="1"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6C04E-020B-4B42-BA1E-0B2C349773BD}"/>
              </a:ext>
            </a:extLst>
          </p:cNvPr>
          <p:cNvPicPr>
            <a:picLocks noChangeAspect="1"/>
          </p:cNvPicPr>
          <p:nvPr/>
        </p:nvPicPr>
        <p:blipFill>
          <a:blip r:embed="rId3"/>
          <a:stretch>
            <a:fillRect/>
          </a:stretch>
        </p:blipFill>
        <p:spPr>
          <a:xfrm>
            <a:off x="0" y="0"/>
            <a:ext cx="9144000" cy="6858000"/>
          </a:xfrm>
          <a:prstGeom prst="rect">
            <a:avLst/>
          </a:prstGeom>
        </p:spPr>
      </p:pic>
      <p:sp>
        <p:nvSpPr>
          <p:cNvPr id="6" name="TextBox 5"/>
          <p:cNvSpPr txBox="1"/>
          <p:nvPr/>
        </p:nvSpPr>
        <p:spPr>
          <a:xfrm>
            <a:off x="9252520" y="908720"/>
            <a:ext cx="8458200" cy="3477588"/>
          </a:xfrm>
          <a:prstGeom prst="rect">
            <a:avLst/>
          </a:prstGeom>
          <a:noFill/>
        </p:spPr>
        <p:txBody>
          <a:bodyPr lIns="91152" tIns="45578" rIns="91152" bIns="4557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a:t>
            </a:r>
            <a:r>
              <a:rPr kumimoji="0" lang="zh-CN" alt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 “神爱世人，甚至将他的独生子赐给他们，叫一切信他的，不至灭亡，反得永生。”</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约翰福音</a:t>
            </a:r>
            <a:r>
              <a:rPr kumimoji="0" lang="en-US" altLang="zh-CN"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 3:16 </a:t>
            </a:r>
            <a:endParaRPr kumimoji="0" lang="en-US" sz="4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p:txBody>
      </p:sp>
      <p:sp>
        <p:nvSpPr>
          <p:cNvPr id="4" name="文本框 3">
            <a:extLst>
              <a:ext uri="{FF2B5EF4-FFF2-40B4-BE49-F238E27FC236}">
                <a16:creationId xmlns:a16="http://schemas.microsoft.com/office/drawing/2014/main" id="{F9CCED8F-2202-8B7C-6C9C-0C21AA6161CB}"/>
              </a:ext>
            </a:extLst>
          </p:cNvPr>
          <p:cNvSpPr txBox="1"/>
          <p:nvPr/>
        </p:nvSpPr>
        <p:spPr>
          <a:xfrm>
            <a:off x="264718" y="304800"/>
            <a:ext cx="8650682" cy="1569660"/>
          </a:xfrm>
          <a:prstGeom prst="rect">
            <a:avLst/>
          </a:prstGeom>
          <a:solidFill>
            <a:srgbClr val="EDF9FB"/>
          </a:solidFill>
        </p:spPr>
        <p:txBody>
          <a:bodyPr wrap="square">
            <a:spAutoFit/>
          </a:bodyPr>
          <a:lstStyle/>
          <a:p>
            <a:pPr algn="ctr" eaLnBrk="1" hangingPunct="1">
              <a:defRPr/>
            </a:pPr>
            <a:r>
              <a:rPr lang="zh-CN" altLang="en-US" b="1" dirty="0">
                <a:solidFill>
                  <a:prstClr val="white"/>
                </a:solidFill>
                <a:effectLst>
                  <a:glow rad="203200">
                    <a:prstClr val="black">
                      <a:alpha val="99000"/>
                    </a:prstClr>
                  </a:glow>
                  <a:outerShdw blurRad="38100" dist="38100" dir="2700000" algn="tl">
                    <a:srgbClr val="000000"/>
                  </a:outerShdw>
                </a:effectLst>
                <a:latin typeface="Arial"/>
                <a:ea typeface="SimHei" charset="0"/>
                <a:cs typeface="Arial"/>
              </a:rPr>
              <a:t>“ </a:t>
            </a:r>
            <a:r>
              <a:rPr kumimoji="0" lang="zh-CN" altLang="en-US" sz="2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神爱世人，甚至将他的独生子赐给他们，叫一切信他的，不至灭亡，反得永生。”</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约翰福音</a:t>
            </a:r>
            <a:r>
              <a:rPr kumimoji="0" lang="en-US" altLang="zh-CN" sz="2400" b="1" i="0" u="none" strike="noStrike" kern="1200" cap="none" spc="0" normalizeH="0" baseline="0" noProof="0" dirty="0">
                <a:ln>
                  <a:noFill/>
                </a:ln>
                <a:solidFill>
                  <a:prstClr val="white"/>
                </a:solidFill>
                <a:effectLst>
                  <a:glow rad="203200">
                    <a:prstClr val="black">
                      <a:alpha val="99000"/>
                    </a:prstClr>
                  </a:glow>
                  <a:outerShdw blurRad="38100" dist="38100" dir="2700000" algn="tl">
                    <a:srgbClr val="000000"/>
                  </a:outerShdw>
                </a:effectLst>
                <a:uLnTx/>
                <a:uFillTx/>
                <a:latin typeface="Arial"/>
                <a:ea typeface="SimHei" charset="0"/>
                <a:cs typeface="Arial"/>
              </a:rPr>
              <a:t> 3:16 </a:t>
            </a:r>
          </a:p>
        </p:txBody>
      </p:sp>
    </p:spTree>
    <p:extLst>
      <p:ext uri="{BB962C8B-B14F-4D97-AF65-F5344CB8AC3E}">
        <p14:creationId xmlns:p14="http://schemas.microsoft.com/office/powerpoint/2010/main" val="249530366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4</a:t>
            </a:r>
          </a:p>
        </p:txBody>
      </p:sp>
    </p:spTree>
    <p:extLst>
      <p:ext uri="{BB962C8B-B14F-4D97-AF65-F5344CB8AC3E}">
        <p14:creationId xmlns:p14="http://schemas.microsoft.com/office/powerpoint/2010/main" val="126172978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4194" name="Picture 3"/>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6477000" cy="8991600"/>
          </a:xfrm>
          <a:prstGeom prst="rect">
            <a:avLst/>
          </a:prstGeom>
          <a:solidFill>
            <a:srgbClr val="FFFF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64195" name="Text Box 5"/>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black"/>
                </a:solidFill>
                <a:latin typeface="Arial" charset="0"/>
                <a:cs typeface="Arial" charset="0"/>
              </a:rPr>
              <a:t>107</a:t>
            </a:r>
          </a:p>
        </p:txBody>
      </p:sp>
      <p:sp>
        <p:nvSpPr>
          <p:cNvPr id="15367" name="Oval 7"/>
          <p:cNvSpPr>
            <a:spLocks noChangeArrowheads="1"/>
          </p:cNvSpPr>
          <p:nvPr/>
        </p:nvSpPr>
        <p:spPr bwMode="auto">
          <a:xfrm>
            <a:off x="4114800" y="3048000"/>
            <a:ext cx="762000" cy="304800"/>
          </a:xfrm>
          <a:prstGeom prst="ellipse">
            <a:avLst/>
          </a:prstGeom>
          <a:noFill/>
          <a:ln w="57150" cap="sq">
            <a:solidFill>
              <a:srgbClr val="0000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15372" name="Oval 12"/>
          <p:cNvSpPr>
            <a:spLocks noChangeArrowheads="1"/>
          </p:cNvSpPr>
          <p:nvPr/>
        </p:nvSpPr>
        <p:spPr bwMode="auto">
          <a:xfrm>
            <a:off x="3276600" y="4114800"/>
            <a:ext cx="762000" cy="457200"/>
          </a:xfrm>
          <a:prstGeom prst="ellipse">
            <a:avLst/>
          </a:prstGeom>
          <a:noFill/>
          <a:ln w="57150" cap="sq">
            <a:solidFill>
              <a:srgbClr val="0000CC"/>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prstClr val="black"/>
              </a:solidFill>
              <a:latin typeface="Arial" charset="0"/>
              <a:cs typeface="Arial" charset="0"/>
            </a:endParaRPr>
          </a:p>
        </p:txBody>
      </p:sp>
      <p:sp>
        <p:nvSpPr>
          <p:cNvPr id="7" name="Title 6"/>
          <p:cNvSpPr>
            <a:spLocks noGrp="1"/>
          </p:cNvSpPr>
          <p:nvPr>
            <p:ph type="title" idx="4294967295"/>
          </p:nvPr>
        </p:nvSpPr>
        <p:spPr>
          <a:xfrm>
            <a:off x="6553200" y="762000"/>
            <a:ext cx="2514600" cy="4343400"/>
          </a:xfrm>
        </p:spPr>
        <p:txBody>
          <a:bodyPr/>
          <a:lstStyle/>
          <a:p>
            <a:pPr>
              <a:defRPr/>
            </a:pPr>
            <a:r>
              <a:rPr lang="zh-CN" altLang="en-US" b="1">
                <a:solidFill>
                  <a:schemeClr val="bg1"/>
                </a:solidFill>
                <a:effectLst>
                  <a:outerShdw blurRad="38100" dist="38100" dir="2700000" algn="tl">
                    <a:srgbClr val="EEECE1"/>
                  </a:outerShdw>
                </a:effectLst>
                <a:latin typeface="SimHei" charset="0"/>
                <a:ea typeface="SimHei" charset="0"/>
              </a:rPr>
              <a:t>耶稣在犹太全地及撒玛利亚</a:t>
            </a:r>
            <a:endParaRPr lang="en-US" b="1">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298431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1000" fill="hold"/>
                                        <p:tgtEl>
                                          <p:spTgt spid="15367"/>
                                        </p:tgtEl>
                                        <p:attrNameLst>
                                          <p:attrName>ppt_w</p:attrName>
                                        </p:attrNameLst>
                                      </p:cBhvr>
                                      <p:tavLst>
                                        <p:tav tm="0">
                                          <p:val>
                                            <p:fltVal val="0"/>
                                          </p:val>
                                        </p:tav>
                                        <p:tav tm="100000">
                                          <p:val>
                                            <p:strVal val="#ppt_w"/>
                                          </p:val>
                                        </p:tav>
                                      </p:tavLst>
                                    </p:anim>
                                    <p:anim calcmode="lin" valueType="num">
                                      <p:cBhvr>
                                        <p:cTn id="8" dur="1000" fill="hold"/>
                                        <p:tgtEl>
                                          <p:spTgt spid="15367"/>
                                        </p:tgtEl>
                                        <p:attrNameLst>
                                          <p:attrName>ppt_h</p:attrName>
                                        </p:attrNameLst>
                                      </p:cBhvr>
                                      <p:tavLst>
                                        <p:tav tm="0">
                                          <p:val>
                                            <p:fltVal val="0"/>
                                          </p:val>
                                        </p:tav>
                                        <p:tav tm="100000">
                                          <p:val>
                                            <p:strVal val="#ppt_h"/>
                                          </p:val>
                                        </p:tav>
                                      </p:tavLst>
                                    </p:anim>
                                    <p:anim calcmode="lin" valueType="num">
                                      <p:cBhvr>
                                        <p:cTn id="9" dur="1000" fill="hold"/>
                                        <p:tgtEl>
                                          <p:spTgt spid="153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72"/>
                                        </p:tgtEl>
                                        <p:attrNameLst>
                                          <p:attrName>style.visibility</p:attrName>
                                        </p:attrNameLst>
                                      </p:cBhvr>
                                      <p:to>
                                        <p:strVal val="visible"/>
                                      </p:to>
                                    </p:set>
                                    <p:anim calcmode="lin" valueType="num">
                                      <p:cBhvr>
                                        <p:cTn id="15" dur="1000" fill="hold"/>
                                        <p:tgtEl>
                                          <p:spTgt spid="15372"/>
                                        </p:tgtEl>
                                        <p:attrNameLst>
                                          <p:attrName>ppt_w</p:attrName>
                                        </p:attrNameLst>
                                      </p:cBhvr>
                                      <p:tavLst>
                                        <p:tav tm="0">
                                          <p:val>
                                            <p:fltVal val="0"/>
                                          </p:val>
                                        </p:tav>
                                        <p:tav tm="100000">
                                          <p:val>
                                            <p:strVal val="#ppt_w"/>
                                          </p:val>
                                        </p:tav>
                                      </p:tavLst>
                                    </p:anim>
                                    <p:anim calcmode="lin" valueType="num">
                                      <p:cBhvr>
                                        <p:cTn id="16" dur="1000" fill="hold"/>
                                        <p:tgtEl>
                                          <p:spTgt spid="15372"/>
                                        </p:tgtEl>
                                        <p:attrNameLst>
                                          <p:attrName>ppt_h</p:attrName>
                                        </p:attrNameLst>
                                      </p:cBhvr>
                                      <p:tavLst>
                                        <p:tav tm="0">
                                          <p:val>
                                            <p:fltVal val="0"/>
                                          </p:val>
                                        </p:tav>
                                        <p:tav tm="100000">
                                          <p:val>
                                            <p:strVal val="#ppt_h"/>
                                          </p:val>
                                        </p:tav>
                                      </p:tavLst>
                                    </p:anim>
                                    <p:anim calcmode="lin" valueType="num">
                                      <p:cBhvr>
                                        <p:cTn id="17" dur="1000" fill="hold"/>
                                        <p:tgtEl>
                                          <p:spTgt spid="1537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7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animBg="1"/>
      <p:bldP spid="15372" grpId="0"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5</a:t>
            </a:r>
          </a:p>
        </p:txBody>
      </p:sp>
    </p:spTree>
    <p:extLst>
      <p:ext uri="{BB962C8B-B14F-4D97-AF65-F5344CB8AC3E}">
        <p14:creationId xmlns:p14="http://schemas.microsoft.com/office/powerpoint/2010/main" val="2517812825"/>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7"/>
            <a:ext cx="8876128" cy="738450"/>
          </a:xfrm>
          <a:prstGeom prst="rect">
            <a:avLst/>
          </a:prstGeom>
          <a:noFill/>
        </p:spPr>
        <p:txBody>
          <a:bodyPr wrap="square" lIns="91228" tIns="45614" rIns="91228" bIns="45614">
            <a:spAutoFit/>
          </a:bodyPr>
          <a:lstStyle/>
          <a:p>
            <a:pPr defTabSz="912780">
              <a:defRPr/>
            </a:pPr>
            <a:r>
              <a:rPr lang="zh-CN" alt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耶稣与毕士大池旁的瘸子</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894"/>
          </a:xfrm>
          <a:prstGeom prst="rect">
            <a:avLst/>
          </a:prstGeom>
          <a:noFill/>
        </p:spPr>
        <p:txBody>
          <a:bodyPr wrap="square" lIns="91228" tIns="45614" rIns="91228" bIns="45614">
            <a:spAutoFit/>
          </a:bodyPr>
          <a:lstStyle/>
          <a:p>
            <a:pPr defTabSz="91278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altLang="zh-TW"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5:1-30</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18093346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4612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55613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573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我相信你就在此地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57440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1840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3301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8875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10171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16793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7906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13945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801792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51615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I believe in Jesus 5/6</a:t>
            </a:r>
          </a:p>
        </p:txBody>
      </p:sp>
      <p:pic>
        <p:nvPicPr>
          <p:cNvPr id="5939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0" y="304800"/>
            <a:ext cx="9144000" cy="2800350"/>
          </a:xfrm>
          <a:prstGeom prst="rect">
            <a:avLst/>
          </a:prstGeom>
          <a:noFill/>
          <a:ln w="9525">
            <a:noFill/>
            <a:miter lim="800000"/>
            <a:headEnd/>
            <a:tailEnd/>
          </a:ln>
          <a:effectLst>
            <a:outerShdw blurRad="63500" dist="38099" dir="2700000" algn="ctr" rotWithShape="0">
              <a:schemeClr val="tx1">
                <a:alpha val="74997"/>
              </a:schemeClr>
            </a:outerShdw>
          </a:effectLst>
        </p:spPr>
        <p:txBody>
          <a:bodyPr>
            <a:spAutoFit/>
          </a:bodyPr>
          <a:lstStyle/>
          <a:p>
            <a:pPr algn="ctr" eaLnBrk="0" hangingPunct="0">
              <a:defRPr/>
            </a:pPr>
            <a:r>
              <a:rPr lang="zh-CN" altLang="en-US" sz="4400" b="1">
                <a:solidFill>
                  <a:srgbClr val="FFFFFF"/>
                </a:solidFill>
                <a:latin typeface="SimHei" charset="0"/>
                <a:ea typeface="SimHei" charset="0"/>
                <a:cs typeface="SimHei" charset="0"/>
              </a:rPr>
              <a:t>我相信你就在此地</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站在我们当中</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有医治的大能</a:t>
            </a:r>
            <a:endParaRPr lang="en-US" altLang="zh-CN" sz="4400" b="1">
              <a:solidFill>
                <a:srgbClr val="FFFFFF"/>
              </a:solidFill>
              <a:latin typeface="SimHei" charset="0"/>
              <a:ea typeface="SimHei" charset="0"/>
              <a:cs typeface="SimHei" charset="0"/>
            </a:endParaRPr>
          </a:p>
          <a:p>
            <a:pPr algn="ctr" eaLnBrk="0" hangingPunct="0">
              <a:defRPr/>
            </a:pPr>
            <a:r>
              <a:rPr lang="zh-CN" altLang="en-US" sz="4400" b="1">
                <a:solidFill>
                  <a:srgbClr val="FFFFFF"/>
                </a:solidFill>
                <a:latin typeface="SimHei" charset="0"/>
                <a:ea typeface="SimHei" charset="0"/>
                <a:cs typeface="SimHei" charset="0"/>
              </a:rPr>
              <a:t>并有饶恕的恩典</a:t>
            </a:r>
            <a:endParaRPr lang="en-US" sz="4400" b="1">
              <a:solidFill>
                <a:srgbClr val="FFFFFF"/>
              </a:solidFill>
              <a:latin typeface="SimHei" charset="0"/>
              <a:ea typeface="SimHei" charset="0"/>
              <a:cs typeface="SimHei" charset="0"/>
            </a:endParaRPr>
          </a:p>
        </p:txBody>
      </p:sp>
    </p:spTree>
  </p:cSld>
  <p:clrMapOvr>
    <a:masterClrMapping/>
  </p:clrMapOvr>
  <p:transition spd="slow">
    <p:strips dir="ld"/>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7207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6036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33933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65304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42372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071219112"/>
      </p:ext>
    </p:extLst>
  </p:cSld>
  <p:clrMapOvr>
    <a:masterClrMapping/>
  </p:clrMapOvr>
  <p:transition spd="med"/>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42" name="Text Box 3"/>
          <p:cNvSpPr txBox="1">
            <a:spLocks noChangeArrowheads="1"/>
          </p:cNvSpPr>
          <p:nvPr/>
        </p:nvSpPr>
        <p:spPr bwMode="auto">
          <a:xfrm>
            <a:off x="7943850" y="76200"/>
            <a:ext cx="1268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white"/>
                </a:solidFill>
                <a:latin typeface="Arial" charset="0"/>
                <a:cs typeface="Arial" charset="0"/>
              </a:rPr>
              <a:t>114-116</a:t>
            </a:r>
          </a:p>
        </p:txBody>
      </p:sp>
      <p:sp>
        <p:nvSpPr>
          <p:cNvPr id="266243" name="Text Box 4"/>
          <p:cNvSpPr txBox="1">
            <a:spLocks noChangeArrowheads="1"/>
          </p:cNvSpPr>
          <p:nvPr/>
        </p:nvSpPr>
        <p:spPr bwMode="auto">
          <a:xfrm>
            <a:off x="228600" y="914400"/>
            <a:ext cx="8686800" cy="13843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2800" b="1">
                <a:solidFill>
                  <a:srgbClr val="FFFFFF"/>
                </a:solidFill>
                <a:latin typeface="SimHei" charset="0"/>
                <a:ea typeface="SimHei" charset="0"/>
                <a:cs typeface="SimHei" charset="0"/>
              </a:rPr>
              <a:t>(1:1-18) </a:t>
            </a:r>
            <a:r>
              <a:rPr lang="zh-CN" altLang="en-US" sz="2800" b="1">
                <a:solidFill>
                  <a:srgbClr val="FFFFFF"/>
                </a:solidFill>
                <a:latin typeface="SimHei" charset="0"/>
                <a:ea typeface="SimHei" charset="0"/>
                <a:cs typeface="SimHei" charset="0"/>
              </a:rPr>
              <a:t>约翰的</a:t>
            </a:r>
            <a:r>
              <a:rPr lang="zh-CN" altLang="en-US" sz="2800" b="1">
                <a:solidFill>
                  <a:srgbClr val="FFFF00"/>
                </a:solidFill>
                <a:latin typeface="SimHei" charset="0"/>
                <a:ea typeface="SimHei" charset="0"/>
                <a:cs typeface="SimHei" charset="0"/>
              </a:rPr>
              <a:t>神学性序言</a:t>
            </a:r>
            <a:r>
              <a:rPr lang="zh-CN" altLang="en-US" sz="2800" b="1">
                <a:solidFill>
                  <a:srgbClr val="FFFFFF"/>
                </a:solidFill>
                <a:latin typeface="SimHei" charset="0"/>
                <a:ea typeface="SimHei" charset="0"/>
                <a:cs typeface="SimHei" charset="0"/>
              </a:rPr>
              <a:t>指出基督乃是神成为人以作为人的光与生命，藉此引进之后于福音书中不断出现的主题，并在接下来的记述里头坚固信仰。</a:t>
            </a:r>
            <a:endParaRPr lang="en-US" sz="2800" b="1">
              <a:solidFill>
                <a:srgbClr val="FFFFFF"/>
              </a:solidFill>
              <a:latin typeface="SimHei" charset="0"/>
              <a:ea typeface="SimHei" charset="0"/>
              <a:cs typeface="SimHei" charset="0"/>
            </a:endParaRPr>
          </a:p>
        </p:txBody>
      </p:sp>
      <p:sp>
        <p:nvSpPr>
          <p:cNvPr id="266244" name="Text Box 5"/>
          <p:cNvSpPr txBox="1">
            <a:spLocks noChangeArrowheads="1"/>
          </p:cNvSpPr>
          <p:nvPr/>
        </p:nvSpPr>
        <p:spPr bwMode="auto">
          <a:xfrm>
            <a:off x="228600" y="2667000"/>
            <a:ext cx="8648700" cy="13843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(1:19-12:50) </a:t>
            </a:r>
            <a:r>
              <a:rPr lang="zh-CN" altLang="en-US" sz="2800" b="1">
                <a:solidFill>
                  <a:srgbClr val="FFFFFF"/>
                </a:solidFill>
                <a:latin typeface="SimHei" charset="0"/>
                <a:ea typeface="SimHei" charset="0"/>
                <a:cs typeface="SimHei" charset="0"/>
              </a:rPr>
              <a:t>约翰证实了基督以七个神迹及八个教导</a:t>
            </a:r>
            <a:r>
              <a:rPr lang="zh-CN" altLang="en-US" sz="2800" b="1">
                <a:solidFill>
                  <a:srgbClr val="FFFF00"/>
                </a:solidFill>
                <a:latin typeface="SimHei" charset="0"/>
                <a:ea typeface="SimHei" charset="0"/>
                <a:cs typeface="SimHei" charset="0"/>
              </a:rPr>
              <a:t>公开显明</a:t>
            </a:r>
            <a:r>
              <a:rPr lang="zh-CN" altLang="en-US" sz="2800" b="1">
                <a:solidFill>
                  <a:srgbClr val="FFFFFF"/>
                </a:solidFill>
                <a:latin typeface="SimHei" charset="0"/>
                <a:ea typeface="SimHei" charset="0"/>
                <a:cs typeface="SimHei" charset="0"/>
              </a:rPr>
              <a:t>他是神这件事带来了混杂的回应，从而让他的读者们反思他们个人对于基督作为救主一事的回应。</a:t>
            </a:r>
            <a:endParaRPr lang="en-US" sz="2800" b="1">
              <a:solidFill>
                <a:srgbClr val="FFFFFF"/>
              </a:solidFill>
              <a:latin typeface="SimHei" charset="0"/>
              <a:ea typeface="SimHei" charset="0"/>
              <a:cs typeface="SimHei" charset="0"/>
            </a:endParaRPr>
          </a:p>
        </p:txBody>
      </p:sp>
      <p:sp>
        <p:nvSpPr>
          <p:cNvPr id="54278" name="Text Box 6"/>
          <p:cNvSpPr txBox="1">
            <a:spLocks noChangeArrowheads="1"/>
          </p:cNvSpPr>
          <p:nvPr/>
        </p:nvSpPr>
        <p:spPr bwMode="auto">
          <a:xfrm>
            <a:off x="228600" y="4419600"/>
            <a:ext cx="8686800" cy="18161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(13</a:t>
            </a:r>
            <a:r>
              <a:rPr lang="zh-CN" altLang="en-US" sz="2800" b="1">
                <a:solidFill>
                  <a:srgbClr val="FFFFFF"/>
                </a:solidFill>
                <a:latin typeface="SimHei" charset="0"/>
                <a:ea typeface="SimHei" charset="0"/>
                <a:cs typeface="SimHei" charset="0"/>
              </a:rPr>
              <a:t>－</a:t>
            </a:r>
            <a:r>
              <a:rPr lang="en-US" altLang="zh-CN" sz="2800" b="1">
                <a:solidFill>
                  <a:srgbClr val="FFFFFF"/>
                </a:solidFill>
                <a:latin typeface="SimHei" charset="0"/>
                <a:ea typeface="SimHei" charset="0"/>
                <a:cs typeface="SimHei" charset="0"/>
              </a:rPr>
              <a:t>17</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a:t>
            </a:r>
            <a:r>
              <a:rPr lang="zh-CN" altLang="en-US" sz="2800" b="1">
                <a:solidFill>
                  <a:srgbClr val="FFFF00"/>
                </a:solidFill>
                <a:latin typeface="SimHei" charset="0"/>
                <a:ea typeface="SimHei" charset="0"/>
                <a:cs typeface="SimHei" charset="0"/>
              </a:rPr>
              <a:t>私底下</a:t>
            </a:r>
            <a:r>
              <a:rPr lang="zh-CN" altLang="en-US" sz="2800" b="1">
                <a:solidFill>
                  <a:srgbClr val="FFFFFF"/>
                </a:solidFill>
                <a:latin typeface="SimHei" charset="0"/>
                <a:ea typeface="SimHei" charset="0"/>
                <a:cs typeface="SimHei" charset="0"/>
              </a:rPr>
              <a:t>给予门徒们的</a:t>
            </a:r>
            <a:r>
              <a:rPr lang="zh-CN" altLang="en-US" sz="2800" b="1">
                <a:solidFill>
                  <a:srgbClr val="FFFF00"/>
                </a:solidFill>
                <a:latin typeface="SimHei" charset="0"/>
                <a:ea typeface="SimHei" charset="0"/>
                <a:cs typeface="SimHei" charset="0"/>
              </a:rPr>
              <a:t>准备</a:t>
            </a:r>
            <a:r>
              <a:rPr lang="zh-CN" altLang="en-US" sz="2800" b="1">
                <a:solidFill>
                  <a:srgbClr val="FFFFFF"/>
                </a:solidFill>
                <a:latin typeface="SimHei" charset="0"/>
                <a:ea typeface="SimHei" charset="0"/>
                <a:cs typeface="SimHei" charset="0"/>
              </a:rPr>
              <a:t>，好让他们面对他自己的死及他们的事奉，从而鼓励信的读者们彼此服事并倚靠圣灵以满足神在他们身上的心意。</a:t>
            </a:r>
            <a:endParaRPr lang="en-US" sz="2800" b="1">
              <a:solidFill>
                <a:srgbClr val="FFFFFF"/>
              </a:solidFill>
              <a:latin typeface="SimHei" charset="0"/>
              <a:ea typeface="SimHei" charset="0"/>
              <a:cs typeface="SimHei" charset="0"/>
            </a:endParaRPr>
          </a:p>
        </p:txBody>
      </p:sp>
      <p:sp>
        <p:nvSpPr>
          <p:cNvPr id="7" name="Title 6"/>
          <p:cNvSpPr>
            <a:spLocks noGrp="1"/>
          </p:cNvSpPr>
          <p:nvPr>
            <p:ph type="title" idx="4294967295"/>
          </p:nvPr>
        </p:nvSpPr>
        <p:spPr>
          <a:xfrm>
            <a:off x="685800" y="0"/>
            <a:ext cx="7772400" cy="838200"/>
          </a:xfrm>
        </p:spPr>
        <p:txBody>
          <a:bodyPr/>
          <a:lstStyle/>
          <a:p>
            <a:pPr>
              <a:defRPr/>
            </a:pPr>
            <a:r>
              <a:rPr lang="en-US" sz="4000" b="1" dirty="0">
                <a:solidFill>
                  <a:schemeClr val="bg1"/>
                </a:solidFill>
                <a:effectLst>
                  <a:outerShdw blurRad="38100" dist="38100" dir="2700000" algn="tl">
                    <a:srgbClr val="EEECE1"/>
                  </a:outerShdw>
                </a:effectLst>
                <a:latin typeface="SimHei" charset="0"/>
                <a:ea typeface="SimHei" charset="0"/>
              </a:rPr>
              <a:t>1–17</a:t>
            </a:r>
            <a:r>
              <a:rPr lang="zh-CN" altLang="en-US" sz="4000" b="1" dirty="0">
                <a:solidFill>
                  <a:schemeClr val="bg1"/>
                </a:solidFill>
                <a:effectLst>
                  <a:outerShdw blurRad="38100" dist="38100" dir="2700000" algn="tl">
                    <a:srgbClr val="EEECE1"/>
                  </a:outerShdw>
                </a:effectLst>
                <a:latin typeface="SimHei" charset="0"/>
                <a:ea typeface="SimHei" charset="0"/>
              </a:rPr>
              <a:t>章的大纲</a:t>
            </a:r>
            <a:endParaRPr lang="en-US" sz="4000" b="1" dirty="0">
              <a:solidFill>
                <a:schemeClr val="bg1"/>
              </a:solidFill>
              <a:effectLst>
                <a:outerShdw blurRad="38100" dist="38100" dir="2700000" algn="tl">
                  <a:srgbClr val="EEECE1"/>
                </a:outerShdw>
              </a:effectLst>
              <a:latin typeface="SimHei" charset="0"/>
              <a:ea typeface="SimHei" charset="0"/>
            </a:endParaRPr>
          </a:p>
        </p:txBody>
      </p:sp>
    </p:spTree>
    <p:extLst>
      <p:ext uri="{BB962C8B-B14F-4D97-AF65-F5344CB8AC3E}">
        <p14:creationId xmlns:p14="http://schemas.microsoft.com/office/powerpoint/2010/main" val="10550560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8"/>
                                        </p:tgtEl>
                                        <p:attrNameLst>
                                          <p:attrName>style.visibility</p:attrName>
                                        </p:attrNameLst>
                                      </p:cBhvr>
                                      <p:to>
                                        <p:strVal val="visible"/>
                                      </p:to>
                                    </p:set>
                                    <p:anim calcmode="lin" valueType="num">
                                      <p:cBhvr>
                                        <p:cTn id="7" dur="500" fill="hold"/>
                                        <p:tgtEl>
                                          <p:spTgt spid="54278"/>
                                        </p:tgtEl>
                                        <p:attrNameLst>
                                          <p:attrName>ppt_w</p:attrName>
                                        </p:attrNameLst>
                                      </p:cBhvr>
                                      <p:tavLst>
                                        <p:tav tm="0">
                                          <p:val>
                                            <p:fltVal val="0"/>
                                          </p:val>
                                        </p:tav>
                                        <p:tav tm="100000">
                                          <p:val>
                                            <p:strVal val="#ppt_w"/>
                                          </p:val>
                                        </p:tav>
                                      </p:tavLst>
                                    </p:anim>
                                    <p:anim calcmode="lin" valueType="num">
                                      <p:cBhvr>
                                        <p:cTn id="8" dur="500" fill="hold"/>
                                        <p:tgtEl>
                                          <p:spTgt spid="542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8" grpId="0" animBg="1"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8290" name="Text Box 3"/>
          <p:cNvSpPr txBox="1">
            <a:spLocks noChangeArrowheads="1"/>
          </p:cNvSpPr>
          <p:nvPr/>
        </p:nvSpPr>
        <p:spPr bwMode="auto">
          <a:xfrm>
            <a:off x="7924800" y="152400"/>
            <a:ext cx="126841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prstClr val="white"/>
                </a:solidFill>
                <a:latin typeface="Arial" charset="0"/>
                <a:cs typeface="Arial" charset="0"/>
              </a:rPr>
              <a:t>114-116</a:t>
            </a:r>
          </a:p>
        </p:txBody>
      </p:sp>
      <p:sp>
        <p:nvSpPr>
          <p:cNvPr id="36868" name="Text Box 4"/>
          <p:cNvSpPr txBox="1">
            <a:spLocks noChangeArrowheads="1"/>
          </p:cNvSpPr>
          <p:nvPr/>
        </p:nvSpPr>
        <p:spPr bwMode="auto">
          <a:xfrm>
            <a:off x="304800" y="2933700"/>
            <a:ext cx="8610600" cy="13843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(18—20</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约翰记述了基督个</a:t>
            </a:r>
            <a:r>
              <a:rPr lang="zh-CN" altLang="en-US" sz="2800" b="1">
                <a:solidFill>
                  <a:srgbClr val="FFFF00"/>
                </a:solidFill>
                <a:latin typeface="SimHei" charset="0"/>
                <a:ea typeface="SimHei" charset="0"/>
                <a:cs typeface="SimHei" charset="0"/>
              </a:rPr>
              <a:t>公开被捕、受审、死亡、埋葬，及凯旋的复活</a:t>
            </a:r>
            <a:r>
              <a:rPr lang="zh-CN" altLang="en-US" sz="2800" b="1">
                <a:solidFill>
                  <a:srgbClr val="FFFFFF"/>
                </a:solidFill>
                <a:latin typeface="SimHei" charset="0"/>
                <a:ea typeface="SimHei" charset="0"/>
                <a:cs typeface="SimHei" charset="0"/>
              </a:rPr>
              <a:t>，记录了他作为神却为世界受死，好叫所有的人得以相信他、承受永生。</a:t>
            </a:r>
            <a:endParaRPr lang="en-US" altLang="zh-CN" sz="2800" b="1">
              <a:solidFill>
                <a:srgbClr val="FFFFFF"/>
              </a:solidFill>
              <a:latin typeface="SimHei" charset="0"/>
              <a:cs typeface="Arial" charset="0"/>
            </a:endParaRPr>
          </a:p>
        </p:txBody>
      </p:sp>
      <p:sp>
        <p:nvSpPr>
          <p:cNvPr id="36869" name="Text Box 5"/>
          <p:cNvSpPr txBox="1">
            <a:spLocks noChangeArrowheads="1"/>
          </p:cNvSpPr>
          <p:nvPr/>
        </p:nvSpPr>
        <p:spPr bwMode="auto">
          <a:xfrm>
            <a:off x="304800" y="4724400"/>
            <a:ext cx="8610600" cy="13843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(21</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基督最后于海边</a:t>
            </a:r>
            <a:r>
              <a:rPr lang="zh-CN" altLang="en-US" sz="2800" b="1">
                <a:solidFill>
                  <a:srgbClr val="FFFF00"/>
                </a:solidFill>
                <a:latin typeface="SimHei" charset="0"/>
                <a:ea typeface="SimHei" charset="0"/>
                <a:cs typeface="SimHei" charset="0"/>
              </a:rPr>
              <a:t>奇妙的显现</a:t>
            </a:r>
            <a:r>
              <a:rPr lang="zh-CN" altLang="en-US" sz="2800" b="1">
                <a:solidFill>
                  <a:srgbClr val="FFFFFF"/>
                </a:solidFill>
                <a:latin typeface="SimHei" charset="0"/>
                <a:ea typeface="SimHei" charset="0"/>
                <a:cs typeface="SimHei" charset="0"/>
              </a:rPr>
              <a:t>，并重新建立彼得肯定了他的充足性，教导读者们事工的成功乃在于爱的流露，并澄清约翰将永远不死的谣言。</a:t>
            </a:r>
            <a:endParaRPr lang="en-US" sz="2800" b="1">
              <a:solidFill>
                <a:srgbClr val="FFFFFF"/>
              </a:solidFill>
              <a:latin typeface="SimHei" charset="0"/>
              <a:ea typeface="SimHei" charset="0"/>
              <a:cs typeface="SimHei" charset="0"/>
            </a:endParaRPr>
          </a:p>
        </p:txBody>
      </p:sp>
      <p:sp>
        <p:nvSpPr>
          <p:cNvPr id="268293" name="Text Box 6"/>
          <p:cNvSpPr txBox="1">
            <a:spLocks noChangeArrowheads="1"/>
          </p:cNvSpPr>
          <p:nvPr/>
        </p:nvSpPr>
        <p:spPr bwMode="auto">
          <a:xfrm>
            <a:off x="304800" y="990600"/>
            <a:ext cx="8686800" cy="1816100"/>
          </a:xfrm>
          <a:prstGeom prst="rect">
            <a:avLst/>
          </a:prstGeom>
          <a:solidFill>
            <a:srgbClr val="0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FFFFFF"/>
                </a:solidFill>
                <a:latin typeface="SimHei" charset="0"/>
                <a:ea typeface="SimHei" charset="0"/>
                <a:cs typeface="SimHei" charset="0"/>
              </a:rPr>
              <a:t>(13</a:t>
            </a:r>
            <a:r>
              <a:rPr lang="zh-CN" altLang="en-US" sz="2800" b="1">
                <a:solidFill>
                  <a:srgbClr val="FFFFFF"/>
                </a:solidFill>
                <a:latin typeface="SimHei" charset="0"/>
                <a:ea typeface="SimHei" charset="0"/>
                <a:cs typeface="SimHei" charset="0"/>
              </a:rPr>
              <a:t>－</a:t>
            </a:r>
            <a:r>
              <a:rPr lang="en-US" altLang="zh-CN" sz="2800" b="1">
                <a:solidFill>
                  <a:srgbClr val="FFFFFF"/>
                </a:solidFill>
                <a:latin typeface="SimHei" charset="0"/>
                <a:ea typeface="SimHei" charset="0"/>
                <a:cs typeface="SimHei" charset="0"/>
              </a:rPr>
              <a:t>17</a:t>
            </a:r>
            <a:r>
              <a:rPr lang="zh-CN" altLang="en-US" sz="2800" b="1">
                <a:solidFill>
                  <a:srgbClr val="FFFFFF"/>
                </a:solidFill>
                <a:latin typeface="SimHei" charset="0"/>
                <a:ea typeface="SimHei" charset="0"/>
                <a:cs typeface="SimHei" charset="0"/>
              </a:rPr>
              <a:t>章</a:t>
            </a:r>
            <a:r>
              <a:rPr lang="en-US" altLang="zh-CN" sz="2800" b="1">
                <a:solidFill>
                  <a:srgbClr val="FFFFFF"/>
                </a:solidFill>
                <a:latin typeface="SimHei" charset="0"/>
                <a:ea typeface="SimHei" charset="0"/>
                <a:cs typeface="SimHei" charset="0"/>
              </a:rPr>
              <a:t>) </a:t>
            </a:r>
            <a:r>
              <a:rPr lang="zh-CN" altLang="en-US" sz="2800" b="1">
                <a:solidFill>
                  <a:srgbClr val="FFFFFF"/>
                </a:solidFill>
                <a:latin typeface="SimHei" charset="0"/>
                <a:ea typeface="SimHei" charset="0"/>
                <a:cs typeface="SimHei" charset="0"/>
              </a:rPr>
              <a:t>约翰记述了基督</a:t>
            </a:r>
            <a:r>
              <a:rPr lang="zh-CN" altLang="en-US" sz="2800" b="1">
                <a:solidFill>
                  <a:srgbClr val="FFFF00"/>
                </a:solidFill>
                <a:latin typeface="SimHei" charset="0"/>
                <a:ea typeface="SimHei" charset="0"/>
                <a:cs typeface="SimHei" charset="0"/>
              </a:rPr>
              <a:t>私底下</a:t>
            </a:r>
            <a:r>
              <a:rPr lang="zh-CN" altLang="en-US" sz="2800" b="1">
                <a:solidFill>
                  <a:srgbClr val="FFFFFF"/>
                </a:solidFill>
                <a:latin typeface="SimHei" charset="0"/>
                <a:ea typeface="SimHei" charset="0"/>
                <a:cs typeface="SimHei" charset="0"/>
              </a:rPr>
              <a:t>给予门徒们的</a:t>
            </a:r>
            <a:r>
              <a:rPr lang="zh-CN" altLang="en-US" sz="2800" b="1">
                <a:solidFill>
                  <a:srgbClr val="FFFF00"/>
                </a:solidFill>
                <a:latin typeface="SimHei" charset="0"/>
                <a:ea typeface="SimHei" charset="0"/>
                <a:cs typeface="SimHei" charset="0"/>
              </a:rPr>
              <a:t>准备</a:t>
            </a:r>
            <a:r>
              <a:rPr lang="zh-CN" altLang="en-US" sz="2800" b="1">
                <a:solidFill>
                  <a:srgbClr val="FFFFFF"/>
                </a:solidFill>
                <a:latin typeface="SimHei" charset="0"/>
                <a:ea typeface="SimHei" charset="0"/>
                <a:cs typeface="SimHei" charset="0"/>
              </a:rPr>
              <a:t>，好让他们面对他自己的死及他们的事奉，从而鼓励他信的读者们彼此服事并倚靠圣灵以满足神在他们身上的心意。</a:t>
            </a:r>
            <a:endParaRPr lang="en-US" sz="2800" b="1">
              <a:solidFill>
                <a:srgbClr val="FFFFFF"/>
              </a:solidFill>
              <a:latin typeface="Arial" charset="0"/>
              <a:ea typeface="SimSun" charset="0"/>
              <a:cs typeface="SimSun" charset="0"/>
            </a:endParaRPr>
          </a:p>
        </p:txBody>
      </p:sp>
      <p:sp>
        <p:nvSpPr>
          <p:cNvPr id="7" name="Title 6"/>
          <p:cNvSpPr>
            <a:spLocks noGrp="1"/>
          </p:cNvSpPr>
          <p:nvPr>
            <p:ph type="title" idx="4294967295"/>
          </p:nvPr>
        </p:nvSpPr>
        <p:spPr>
          <a:xfrm>
            <a:off x="685800" y="0"/>
            <a:ext cx="7772400" cy="838200"/>
          </a:xfrm>
        </p:spPr>
        <p:txBody>
          <a:bodyPr/>
          <a:lstStyle/>
          <a:p>
            <a:pPr>
              <a:defRPr/>
            </a:pPr>
            <a:r>
              <a:rPr lang="en-US" sz="4000">
                <a:solidFill>
                  <a:schemeClr val="bg1"/>
                </a:solidFill>
                <a:latin typeface="Calibri" charset="0"/>
                <a:ea typeface="ＭＳ Ｐゴシック" charset="0"/>
                <a:cs typeface="Arial" charset="0"/>
              </a:rPr>
              <a:t>13–21</a:t>
            </a:r>
            <a:r>
              <a:rPr lang="zh-CN" altLang="en-US" sz="4000" b="1">
                <a:solidFill>
                  <a:schemeClr val="bg1"/>
                </a:solidFill>
                <a:effectLst>
                  <a:outerShdw blurRad="38100" dist="38100" dir="2700000" algn="tl">
                    <a:srgbClr val="EEECE1"/>
                  </a:outerShdw>
                </a:effectLst>
                <a:latin typeface="SimHei" charset="0"/>
                <a:ea typeface="SimHei" charset="0"/>
              </a:rPr>
              <a:t>章的</a:t>
            </a:r>
            <a:r>
              <a:rPr lang="zh-CN" altLang="en-US" sz="4000" b="1">
                <a:solidFill>
                  <a:schemeClr val="bg1"/>
                </a:solidFill>
                <a:effectLst>
                  <a:outerShdw blurRad="38100" dist="38100" dir="2700000" algn="tl">
                    <a:srgbClr val="EEECE1"/>
                  </a:outerShdw>
                </a:effectLst>
                <a:latin typeface="SimHei" charset="0"/>
                <a:ea typeface="SimHei" charset="0"/>
                <a:cs typeface="SimHei" charset="0"/>
              </a:rPr>
              <a:t>大纲</a:t>
            </a:r>
            <a:endParaRPr lang="en-US" sz="4000">
              <a:solidFill>
                <a:schemeClr val="bg1"/>
              </a:solidFill>
              <a:latin typeface="Calibri" charset="0"/>
              <a:ea typeface="ＭＳ Ｐゴシック" charset="0"/>
              <a:cs typeface="ＭＳ Ｐゴシック" charset="0"/>
            </a:endParaRPr>
          </a:p>
        </p:txBody>
      </p:sp>
    </p:spTree>
    <p:extLst>
      <p:ext uri="{BB962C8B-B14F-4D97-AF65-F5344CB8AC3E}">
        <p14:creationId xmlns:p14="http://schemas.microsoft.com/office/powerpoint/2010/main" val="18416533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6868"/>
                                        </p:tgtEl>
                                        <p:attrNameLst>
                                          <p:attrName>style.visibility</p:attrName>
                                        </p:attrNameLst>
                                      </p:cBhvr>
                                      <p:to>
                                        <p:strVal val="visible"/>
                                      </p:to>
                                    </p:set>
                                    <p:anim calcmode="lin" valueType="num">
                                      <p:cBhvr>
                                        <p:cTn id="7" dur="500" fill="hold"/>
                                        <p:tgtEl>
                                          <p:spTgt spid="36868"/>
                                        </p:tgtEl>
                                        <p:attrNameLst>
                                          <p:attrName>ppt_w</p:attrName>
                                        </p:attrNameLst>
                                      </p:cBhvr>
                                      <p:tavLst>
                                        <p:tav tm="0">
                                          <p:val>
                                            <p:fltVal val="0"/>
                                          </p:val>
                                        </p:tav>
                                        <p:tav tm="100000">
                                          <p:val>
                                            <p:strVal val="#ppt_w"/>
                                          </p:val>
                                        </p:tav>
                                      </p:tavLst>
                                    </p:anim>
                                    <p:anim calcmode="lin" valueType="num">
                                      <p:cBhvr>
                                        <p:cTn id="8" dur="500" fill="hold"/>
                                        <p:tgtEl>
                                          <p:spTgt spid="368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6869"/>
                                        </p:tgtEl>
                                        <p:attrNameLst>
                                          <p:attrName>style.visibility</p:attrName>
                                        </p:attrNameLst>
                                      </p:cBhvr>
                                      <p:to>
                                        <p:strVal val="visible"/>
                                      </p:to>
                                    </p:set>
                                    <p:anim calcmode="lin" valueType="num">
                                      <p:cBhvr>
                                        <p:cTn id="13" dur="500" fill="hold"/>
                                        <p:tgtEl>
                                          <p:spTgt spid="36869"/>
                                        </p:tgtEl>
                                        <p:attrNameLst>
                                          <p:attrName>ppt_w</p:attrName>
                                        </p:attrNameLst>
                                      </p:cBhvr>
                                      <p:tavLst>
                                        <p:tav tm="0">
                                          <p:val>
                                            <p:fltVal val="0"/>
                                          </p:val>
                                        </p:tav>
                                        <p:tav tm="100000">
                                          <p:val>
                                            <p:strVal val="#ppt_w"/>
                                          </p:val>
                                        </p:tav>
                                      </p:tavLst>
                                    </p:anim>
                                    <p:anim calcmode="lin" valueType="num">
                                      <p:cBhvr>
                                        <p:cTn id="14" dur="500" fill="hold"/>
                                        <p:tgtEl>
                                          <p:spTgt spid="3686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animBg="1" autoUpdateAnimBg="0"/>
      <p:bldP spid="36869" grpId="0" animBg="1"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73762" name="Text Box 4"/>
          <p:cNvSpPr txBox="1">
            <a:spLocks noChangeArrowheads="1"/>
          </p:cNvSpPr>
          <p:nvPr/>
        </p:nvSpPr>
        <p:spPr bwMode="auto">
          <a:xfrm>
            <a:off x="8502650" y="0"/>
            <a:ext cx="641350" cy="457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118</a:t>
            </a:r>
          </a:p>
        </p:txBody>
      </p:sp>
      <p:sp>
        <p:nvSpPr>
          <p:cNvPr id="7" name="Title 6"/>
          <p:cNvSpPr>
            <a:spLocks noGrp="1"/>
          </p:cNvSpPr>
          <p:nvPr>
            <p:ph type="title" idx="4294967295"/>
          </p:nvPr>
        </p:nvSpPr>
        <p:spPr>
          <a:xfrm>
            <a:off x="0" y="38464"/>
            <a:ext cx="4114800" cy="646973"/>
          </a:xfrm>
          <a:solidFill>
            <a:schemeClr val="bg1"/>
          </a:solidFill>
          <a:effectLst>
            <a:outerShdw blurRad="63500" dist="38099" dir="2700000" algn="ctr" rotWithShape="0">
              <a:schemeClr val="bg2">
                <a:alpha val="74997"/>
              </a:schemeClr>
            </a:outerShdw>
          </a:effectLst>
        </p:spPr>
        <p:txBody>
          <a:bodyPr>
            <a:spAutoFit/>
          </a:bodyPr>
          <a:lstStyle/>
          <a:p>
            <a:pPr>
              <a:spcBef>
                <a:spcPct val="50000"/>
              </a:spcBef>
              <a:defRPr/>
            </a:pPr>
            <a:r>
              <a:rPr lang="zh-TW" altLang="en-US" sz="3600" b="1" dirty="0">
                <a:solidFill>
                  <a:schemeClr val="tx1"/>
                </a:solidFill>
                <a:latin typeface="Arial" charset="0"/>
                <a:ea typeface="ＭＳ Ｐゴシック" charset="0"/>
                <a:cs typeface="Arial" charset="0"/>
              </a:rPr>
              <a:t>耶稣在加利利</a:t>
            </a:r>
          </a:p>
        </p:txBody>
      </p:sp>
      <p:sp>
        <p:nvSpPr>
          <p:cNvPr id="2" name="文本框 1">
            <a:extLst>
              <a:ext uri="{FF2B5EF4-FFF2-40B4-BE49-F238E27FC236}">
                <a16:creationId xmlns:a16="http://schemas.microsoft.com/office/drawing/2014/main" id="{D37A0987-4A96-8CCC-9982-D2FE07D0EE8E}"/>
              </a:ext>
            </a:extLst>
          </p:cNvPr>
          <p:cNvSpPr txBox="1"/>
          <p:nvPr/>
        </p:nvSpPr>
        <p:spPr>
          <a:xfrm>
            <a:off x="152400" y="1363506"/>
            <a:ext cx="1127232" cy="461665"/>
          </a:xfrm>
          <a:prstGeom prst="rect">
            <a:avLst/>
          </a:prstGeom>
          <a:noFill/>
        </p:spPr>
        <p:txBody>
          <a:bodyPr wrap="none" rtlCol="0">
            <a:spAutoFit/>
          </a:bodyPr>
          <a:lstStyle/>
          <a:p>
            <a:r>
              <a:rPr lang="zh-CN" altLang="en-US" b="1" dirty="0">
                <a:solidFill>
                  <a:srgbClr val="0E0E0E"/>
                </a:solidFill>
                <a:effectLst/>
                <a:latin typeface=".AppleSystemUIFont"/>
              </a:rPr>
              <a:t>地中海</a:t>
            </a:r>
            <a:endParaRPr lang="zh-CN" altLang="en-US" dirty="0">
              <a:solidFill>
                <a:srgbClr val="0E0E0E"/>
              </a:solidFill>
              <a:effectLst/>
              <a:latin typeface=".AppleSystemUIFont"/>
            </a:endParaRPr>
          </a:p>
        </p:txBody>
      </p:sp>
      <p:sp>
        <p:nvSpPr>
          <p:cNvPr id="3" name="文本框 2">
            <a:extLst>
              <a:ext uri="{FF2B5EF4-FFF2-40B4-BE49-F238E27FC236}">
                <a16:creationId xmlns:a16="http://schemas.microsoft.com/office/drawing/2014/main" id="{3D2AFE5B-879C-DCA8-2241-A48ECBC14C73}"/>
              </a:ext>
            </a:extLst>
          </p:cNvPr>
          <p:cNvSpPr txBox="1"/>
          <p:nvPr/>
        </p:nvSpPr>
        <p:spPr>
          <a:xfrm>
            <a:off x="7183880" y="2362200"/>
            <a:ext cx="1024639" cy="338554"/>
          </a:xfrm>
          <a:prstGeom prst="rect">
            <a:avLst/>
          </a:prstGeom>
          <a:noFill/>
        </p:spPr>
        <p:txBody>
          <a:bodyPr wrap="none" rtlCol="0">
            <a:spAutoFit/>
          </a:bodyPr>
          <a:lstStyle/>
          <a:p>
            <a:r>
              <a:rPr lang="zh-CN" altLang="en-US" sz="1600" b="1" dirty="0">
                <a:solidFill>
                  <a:srgbClr val="0E0E0E"/>
                </a:solidFill>
                <a:effectLst/>
                <a:latin typeface=".AppleSystemUIFont"/>
              </a:rPr>
              <a:t>加利利海</a:t>
            </a:r>
            <a:endParaRPr lang="zh-CN" altLang="en-US" sz="1600" dirty="0">
              <a:solidFill>
                <a:srgbClr val="0E0E0E"/>
              </a:solidFill>
              <a:effectLst/>
              <a:latin typeface=".AppleSystemUIFont"/>
            </a:endParaRPr>
          </a:p>
        </p:txBody>
      </p:sp>
      <p:sp>
        <p:nvSpPr>
          <p:cNvPr id="5" name="文本框 4">
            <a:extLst>
              <a:ext uri="{FF2B5EF4-FFF2-40B4-BE49-F238E27FC236}">
                <a16:creationId xmlns:a16="http://schemas.microsoft.com/office/drawing/2014/main" id="{4099AFAB-9A79-6E35-4F81-25E8B7D2D021}"/>
              </a:ext>
            </a:extLst>
          </p:cNvPr>
          <p:cNvSpPr txBox="1"/>
          <p:nvPr/>
        </p:nvSpPr>
        <p:spPr>
          <a:xfrm>
            <a:off x="2667000" y="2996625"/>
            <a:ext cx="3762500" cy="584775"/>
          </a:xfrm>
          <a:prstGeom prst="rect">
            <a:avLst/>
          </a:prstGeom>
          <a:solidFill>
            <a:srgbClr val="51FFFF"/>
          </a:solidFill>
        </p:spPr>
        <p:txBody>
          <a:bodyPr wrap="square">
            <a:spAutoFit/>
          </a:bodyPr>
          <a:lstStyle/>
          <a:p>
            <a:r>
              <a:rPr lang="zh-CN" altLang="en-US" sz="1600" dirty="0">
                <a:solidFill>
                  <a:srgbClr val="0E0E0E"/>
                </a:solidFill>
                <a:effectLst/>
                <a:latin typeface=".AppleSystemUIFont"/>
              </a:rPr>
              <a:t>耶稣在这里行了第一个神迹，把水变为酒（约</a:t>
            </a:r>
            <a:r>
              <a:rPr lang="en-US" altLang="zh-CN" sz="1600" dirty="0">
                <a:solidFill>
                  <a:srgbClr val="0E0E0E"/>
                </a:solidFill>
                <a:effectLst/>
                <a:latin typeface=".AppleSystemUIFont"/>
              </a:rPr>
              <a:t>2:1,11</a:t>
            </a:r>
            <a:r>
              <a:rPr lang="zh-CN" altLang="en-US" sz="1600" dirty="0">
                <a:solidFill>
                  <a:srgbClr val="0E0E0E"/>
                </a:solidFill>
                <a:effectLst/>
                <a:latin typeface=".AppleSystemUIFont"/>
              </a:rPr>
              <a:t>）。是拿但业的故乡（约</a:t>
            </a:r>
            <a:r>
              <a:rPr lang="en-US" altLang="zh-CN" sz="1600" dirty="0">
                <a:solidFill>
                  <a:srgbClr val="0E0E0E"/>
                </a:solidFill>
                <a:effectLst/>
                <a:latin typeface=".AppleSystemUIFont"/>
              </a:rPr>
              <a:t>1:2</a:t>
            </a:r>
            <a:r>
              <a:rPr lang="zh-CN" altLang="en-US" sz="1600" dirty="0">
                <a:solidFill>
                  <a:srgbClr val="0E0E0E"/>
                </a:solidFill>
                <a:effectLst/>
                <a:latin typeface=".AppleSystemUIFont"/>
              </a:rPr>
              <a:t>）。</a:t>
            </a:r>
          </a:p>
        </p:txBody>
      </p:sp>
      <p:sp>
        <p:nvSpPr>
          <p:cNvPr id="6" name="文本框 5">
            <a:extLst>
              <a:ext uri="{FF2B5EF4-FFF2-40B4-BE49-F238E27FC236}">
                <a16:creationId xmlns:a16="http://schemas.microsoft.com/office/drawing/2014/main" id="{DAA90C27-8109-1ECB-C40F-6628B7C4A80D}"/>
              </a:ext>
            </a:extLst>
          </p:cNvPr>
          <p:cNvSpPr txBox="1"/>
          <p:nvPr/>
        </p:nvSpPr>
        <p:spPr>
          <a:xfrm>
            <a:off x="1752600" y="4223211"/>
            <a:ext cx="3505200" cy="738664"/>
          </a:xfrm>
          <a:prstGeom prst="rect">
            <a:avLst/>
          </a:prstGeom>
          <a:solidFill>
            <a:srgbClr val="51FFFF"/>
          </a:solidFill>
        </p:spPr>
        <p:txBody>
          <a:bodyPr wrap="square">
            <a:spAutoFit/>
          </a:bodyPr>
          <a:lstStyle/>
          <a:p>
            <a:r>
              <a:rPr lang="zh-CN" altLang="en-US" sz="1400" dirty="0">
                <a:solidFill>
                  <a:srgbClr val="0E0E0E"/>
                </a:solidFill>
                <a:effectLst/>
                <a:latin typeface=".AppleSystemUIFont"/>
              </a:rPr>
              <a:t>耶稣长大的地方。                            </a:t>
            </a:r>
            <a:r>
              <a:rPr lang="zh-CN" altLang="en-US" sz="1400" b="1" u="sng" dirty="0">
                <a:solidFill>
                  <a:srgbClr val="0E0E0E"/>
                </a:solidFill>
                <a:effectLst/>
                <a:latin typeface=".AppleSystemUIFont"/>
              </a:rPr>
              <a:t>拿撒勒</a:t>
            </a:r>
          </a:p>
          <a:p>
            <a:r>
              <a:rPr lang="en-US" altLang="zh-CN" sz="1400" dirty="0">
                <a:solidFill>
                  <a:srgbClr val="0E0E0E"/>
                </a:solidFill>
                <a:effectLst/>
                <a:latin typeface=".AppleSystemUIFont"/>
              </a:rPr>
              <a:t>• </a:t>
            </a:r>
            <a:r>
              <a:rPr lang="zh-CN" altLang="en-US" sz="1400" dirty="0">
                <a:solidFill>
                  <a:srgbClr val="0E0E0E"/>
                </a:solidFill>
                <a:effectLst/>
                <a:latin typeface=".AppleSystemUIFont"/>
              </a:rPr>
              <a:t>他在会堂里遭人拒绝，并被当地居民试图杀害（路</a:t>
            </a:r>
            <a:r>
              <a:rPr lang="en-US" altLang="zh-CN" sz="1400" dirty="0">
                <a:solidFill>
                  <a:srgbClr val="0E0E0E"/>
                </a:solidFill>
                <a:effectLst/>
                <a:latin typeface=".AppleSystemUIFont"/>
              </a:rPr>
              <a:t>4:16</a:t>
            </a:r>
            <a:r>
              <a:rPr lang="zh-CN" altLang="en-US" sz="1400" dirty="0">
                <a:solidFill>
                  <a:srgbClr val="0E0E0E"/>
                </a:solidFill>
                <a:effectLst/>
                <a:latin typeface=".AppleSystemUIFont"/>
              </a:rPr>
              <a:t>）。</a:t>
            </a:r>
          </a:p>
        </p:txBody>
      </p:sp>
      <p:sp>
        <p:nvSpPr>
          <p:cNvPr id="8" name="文本框 7">
            <a:extLst>
              <a:ext uri="{FF2B5EF4-FFF2-40B4-BE49-F238E27FC236}">
                <a16:creationId xmlns:a16="http://schemas.microsoft.com/office/drawing/2014/main" id="{A1874A8B-1C32-7D40-7FDB-8AA40A20C17C}"/>
              </a:ext>
            </a:extLst>
          </p:cNvPr>
          <p:cNvSpPr txBox="1"/>
          <p:nvPr/>
        </p:nvSpPr>
        <p:spPr>
          <a:xfrm>
            <a:off x="2971800" y="5285601"/>
            <a:ext cx="2819400" cy="461665"/>
          </a:xfrm>
          <a:prstGeom prst="rect">
            <a:avLst/>
          </a:prstGeom>
          <a:solidFill>
            <a:srgbClr val="51FFFF"/>
          </a:solidFill>
        </p:spPr>
        <p:txBody>
          <a:bodyPr wrap="square">
            <a:spAutoFit/>
          </a:bodyPr>
          <a:lstStyle/>
          <a:p>
            <a:r>
              <a:rPr lang="zh-CN" altLang="en-US" sz="1200" dirty="0">
                <a:solidFill>
                  <a:srgbClr val="0E0E0E"/>
                </a:solidFill>
                <a:effectLst/>
                <a:latin typeface=".AppleSystemUIFont"/>
              </a:rPr>
              <a:t>耶稣曾在此使寡妇的儿子复活（路</a:t>
            </a:r>
            <a:r>
              <a:rPr lang="en-US" altLang="zh-CN" sz="1200" dirty="0">
                <a:solidFill>
                  <a:srgbClr val="0E0E0E"/>
                </a:solidFill>
                <a:effectLst/>
                <a:latin typeface=".AppleSystemUIFont"/>
              </a:rPr>
              <a:t>7:11</a:t>
            </a:r>
            <a:r>
              <a:rPr lang="zh-CN" altLang="en-US" sz="1200" dirty="0">
                <a:solidFill>
                  <a:srgbClr val="0E0E0E"/>
                </a:solidFill>
                <a:effectLst/>
                <a:latin typeface=".AppleSystemUIFont"/>
              </a:rPr>
              <a:t>）。</a:t>
            </a:r>
            <a:endParaRPr lang="en-US" altLang="zh-CN" sz="1200" dirty="0">
              <a:solidFill>
                <a:srgbClr val="0E0E0E"/>
              </a:solidFill>
              <a:effectLst/>
              <a:latin typeface=".AppleSystemUIFont"/>
            </a:endParaRPr>
          </a:p>
          <a:p>
            <a:endParaRPr lang="zh-CN" altLang="en-US" sz="1200" dirty="0">
              <a:solidFill>
                <a:srgbClr val="0E0E0E"/>
              </a:solidFill>
              <a:effectLst/>
              <a:latin typeface=".AppleSystemUIFont"/>
            </a:endParaRPr>
          </a:p>
        </p:txBody>
      </p:sp>
      <p:sp>
        <p:nvSpPr>
          <p:cNvPr id="9" name="文本框 8">
            <a:extLst>
              <a:ext uri="{FF2B5EF4-FFF2-40B4-BE49-F238E27FC236}">
                <a16:creationId xmlns:a16="http://schemas.microsoft.com/office/drawing/2014/main" id="{D7E4ACA2-E02E-696E-6A36-CE70C449BAC6}"/>
              </a:ext>
            </a:extLst>
          </p:cNvPr>
          <p:cNvSpPr txBox="1"/>
          <p:nvPr/>
        </p:nvSpPr>
        <p:spPr>
          <a:xfrm>
            <a:off x="5050549" y="5047902"/>
            <a:ext cx="550151" cy="307777"/>
          </a:xfrm>
          <a:prstGeom prst="rect">
            <a:avLst/>
          </a:prstGeom>
          <a:solidFill>
            <a:srgbClr val="51FFFF"/>
          </a:solidFill>
        </p:spPr>
        <p:txBody>
          <a:bodyPr wrap="none" rtlCol="0">
            <a:spAutoFit/>
          </a:bodyPr>
          <a:lstStyle/>
          <a:p>
            <a:r>
              <a:rPr lang="zh-CN" altLang="en-US" sz="1400" b="1" dirty="0">
                <a:solidFill>
                  <a:srgbClr val="0E0E0E"/>
                </a:solidFill>
                <a:effectLst/>
                <a:latin typeface=".AppleSystemUIFont"/>
              </a:rPr>
              <a:t>拿因</a:t>
            </a:r>
            <a:endParaRPr lang="zh-CN" altLang="en-US" sz="1400" dirty="0">
              <a:solidFill>
                <a:srgbClr val="0E0E0E"/>
              </a:solidFill>
              <a:effectLst/>
              <a:latin typeface=".AppleSystemUIFont"/>
            </a:endParaRPr>
          </a:p>
        </p:txBody>
      </p:sp>
      <p:sp>
        <p:nvSpPr>
          <p:cNvPr id="10" name="文本框 9">
            <a:extLst>
              <a:ext uri="{FF2B5EF4-FFF2-40B4-BE49-F238E27FC236}">
                <a16:creationId xmlns:a16="http://schemas.microsoft.com/office/drawing/2014/main" id="{502868F2-74A4-2DCE-4D73-EA7A80FFF9B5}"/>
              </a:ext>
            </a:extLst>
          </p:cNvPr>
          <p:cNvSpPr txBox="1"/>
          <p:nvPr/>
        </p:nvSpPr>
        <p:spPr>
          <a:xfrm>
            <a:off x="5943599" y="4316103"/>
            <a:ext cx="1536371" cy="1384995"/>
          </a:xfrm>
          <a:prstGeom prst="rect">
            <a:avLst/>
          </a:prstGeom>
          <a:solidFill>
            <a:srgbClr val="51FFFF"/>
          </a:solidFill>
        </p:spPr>
        <p:txBody>
          <a:bodyPr wrap="square">
            <a:spAutoFit/>
          </a:bodyPr>
          <a:lstStyle/>
          <a:p>
            <a:r>
              <a:rPr lang="zh-CN" altLang="en-US" sz="1400" b="1" dirty="0">
                <a:solidFill>
                  <a:srgbClr val="0E0E0E"/>
                </a:solidFill>
                <a:effectLst/>
                <a:latin typeface=".AppleSystemUIFont"/>
              </a:rPr>
              <a:t>他泊山（</a:t>
            </a:r>
            <a:r>
              <a:rPr lang="en-US" altLang="zh-CN" sz="1400" b="1" dirty="0">
                <a:solidFill>
                  <a:srgbClr val="0E0E0E"/>
                </a:solidFill>
                <a:effectLst/>
                <a:latin typeface=".AppleSystemUIFont"/>
              </a:rPr>
              <a:t>Mt. Tabor</a:t>
            </a:r>
            <a:r>
              <a:rPr lang="zh-CN" altLang="en-US" sz="1400" b="1" dirty="0">
                <a:solidFill>
                  <a:srgbClr val="0E0E0E"/>
                </a:solidFill>
                <a:effectLst/>
                <a:latin typeface=".AppleSystemUIFont"/>
              </a:rPr>
              <a:t>）</a:t>
            </a:r>
            <a:endParaRPr lang="en-US" altLang="zh-CN" sz="1400" dirty="0">
              <a:solidFill>
                <a:srgbClr val="0E0E0E"/>
              </a:solidFill>
              <a:effectLst/>
              <a:latin typeface=".AppleSystemUIFont"/>
            </a:endParaRPr>
          </a:p>
          <a:p>
            <a:r>
              <a:rPr lang="en-US" altLang="zh-CN" sz="1400" dirty="0">
                <a:solidFill>
                  <a:srgbClr val="0E0E0E"/>
                </a:solidFill>
                <a:effectLst/>
                <a:latin typeface=".AppleSystemUIFont"/>
              </a:rPr>
              <a:t>• </a:t>
            </a:r>
            <a:r>
              <a:rPr lang="zh-CN" altLang="en-US" sz="1400" dirty="0">
                <a:solidFill>
                  <a:srgbClr val="0E0E0E"/>
                </a:solidFill>
                <a:effectLst/>
                <a:latin typeface=".AppleSystemUIFont"/>
              </a:rPr>
              <a:t>传统认为是耶稣变像的地方（太</a:t>
            </a:r>
            <a:r>
              <a:rPr lang="en-US" altLang="zh-CN" sz="1400" dirty="0">
                <a:solidFill>
                  <a:srgbClr val="0E0E0E"/>
                </a:solidFill>
                <a:effectLst/>
                <a:latin typeface=".AppleSystemUIFont"/>
              </a:rPr>
              <a:t>17:1-8</a:t>
            </a:r>
            <a:r>
              <a:rPr lang="zh-CN" altLang="en-US" sz="1400" dirty="0">
                <a:solidFill>
                  <a:srgbClr val="0E0E0E"/>
                </a:solidFill>
                <a:effectLst/>
                <a:latin typeface=".AppleSystemUIFont"/>
              </a:rPr>
              <a:t>；可</a:t>
            </a:r>
            <a:r>
              <a:rPr lang="en-US" altLang="zh-CN" sz="1400" dirty="0">
                <a:solidFill>
                  <a:srgbClr val="0E0E0E"/>
                </a:solidFill>
                <a:effectLst/>
                <a:latin typeface=".AppleSystemUIFont"/>
              </a:rPr>
              <a:t>9:2-8</a:t>
            </a:r>
            <a:r>
              <a:rPr lang="zh-CN" altLang="en-US" sz="1400" dirty="0">
                <a:solidFill>
                  <a:srgbClr val="0E0E0E"/>
                </a:solidFill>
                <a:effectLst/>
                <a:latin typeface=".AppleSystemUIFont"/>
              </a:rPr>
              <a:t>；路</a:t>
            </a:r>
            <a:r>
              <a:rPr lang="en-US" altLang="zh-CN" sz="1400" dirty="0">
                <a:solidFill>
                  <a:srgbClr val="0E0E0E"/>
                </a:solidFill>
                <a:effectLst/>
                <a:latin typeface=".AppleSystemUIFont"/>
              </a:rPr>
              <a:t>9:28-36</a:t>
            </a:r>
            <a:r>
              <a:rPr lang="zh-CN" altLang="en-US" sz="1400" dirty="0">
                <a:solidFill>
                  <a:srgbClr val="0E0E0E"/>
                </a:solidFill>
                <a:effectLst/>
                <a:latin typeface=".AppleSystemUIFont"/>
              </a:rPr>
              <a:t>）。</a:t>
            </a:r>
          </a:p>
        </p:txBody>
      </p:sp>
      <p:sp>
        <p:nvSpPr>
          <p:cNvPr id="11" name="文本框 10">
            <a:extLst>
              <a:ext uri="{FF2B5EF4-FFF2-40B4-BE49-F238E27FC236}">
                <a16:creationId xmlns:a16="http://schemas.microsoft.com/office/drawing/2014/main" id="{B19CAA3E-42E2-45CF-A206-5FB883376E0B}"/>
              </a:ext>
            </a:extLst>
          </p:cNvPr>
          <p:cNvSpPr txBox="1"/>
          <p:nvPr/>
        </p:nvSpPr>
        <p:spPr>
          <a:xfrm>
            <a:off x="4800600" y="2185573"/>
            <a:ext cx="2096588" cy="461665"/>
          </a:xfrm>
          <a:prstGeom prst="rect">
            <a:avLst/>
          </a:prstGeom>
          <a:solidFill>
            <a:srgbClr val="51FFFF"/>
          </a:solidFill>
        </p:spPr>
        <p:txBody>
          <a:bodyPr wrap="square">
            <a:spAutoFit/>
          </a:bodyPr>
          <a:lstStyle/>
          <a:p>
            <a:r>
              <a:rPr lang="zh-CN" altLang="en-US" sz="1200" dirty="0">
                <a:solidFill>
                  <a:srgbClr val="0E0E0E"/>
                </a:solidFill>
                <a:effectLst/>
                <a:latin typeface=".AppleSystemUIFont"/>
              </a:rPr>
              <a:t>渔村，也是抹大拉的马利亚的故乡。</a:t>
            </a:r>
          </a:p>
        </p:txBody>
      </p:sp>
      <p:sp>
        <p:nvSpPr>
          <p:cNvPr id="16391" name="Oval 7"/>
          <p:cNvSpPr>
            <a:spLocks noChangeArrowheads="1"/>
          </p:cNvSpPr>
          <p:nvPr/>
        </p:nvSpPr>
        <p:spPr bwMode="auto">
          <a:xfrm>
            <a:off x="6629400" y="1905000"/>
            <a:ext cx="1066800" cy="381000"/>
          </a:xfrm>
          <a:prstGeom prst="ellipse">
            <a:avLst/>
          </a:prstGeom>
          <a:solidFill>
            <a:srgbClr val="51FFFF"/>
          </a:solid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r>
              <a:rPr lang="en-US" sz="1600" dirty="0" err="1">
                <a:solidFill>
                  <a:schemeClr val="bg2"/>
                </a:solidFill>
              </a:rPr>
              <a:t>迦百农</a:t>
            </a:r>
            <a:endParaRPr lang="en-US" sz="1600" dirty="0">
              <a:solidFill>
                <a:schemeClr val="bg2"/>
              </a:solidFill>
            </a:endParaRPr>
          </a:p>
        </p:txBody>
      </p:sp>
      <p:sp>
        <p:nvSpPr>
          <p:cNvPr id="16389" name="Oval 5"/>
          <p:cNvSpPr>
            <a:spLocks noChangeArrowheads="1"/>
          </p:cNvSpPr>
          <p:nvPr/>
        </p:nvSpPr>
        <p:spPr bwMode="auto">
          <a:xfrm>
            <a:off x="5257800" y="3581400"/>
            <a:ext cx="685800" cy="381000"/>
          </a:xfrm>
          <a:prstGeom prst="ellipse">
            <a:avLst/>
          </a:prstGeom>
          <a:solidFill>
            <a:srgbClr val="51FFFF"/>
          </a:solidFill>
          <a:ln w="57150" cap="sq">
            <a:solidFill>
              <a:schemeClr val="bg1"/>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algn="ctr"/>
            <a:r>
              <a:rPr lang="en-US" sz="1600" dirty="0" err="1">
                <a:solidFill>
                  <a:schemeClr val="bg2"/>
                </a:solidFill>
              </a:rPr>
              <a:t>迦拿</a:t>
            </a:r>
            <a:endParaRPr lang="en-US" sz="1600" dirty="0">
              <a:solidFill>
                <a:schemeClr val="bg2"/>
              </a:solidFill>
            </a:endParaRPr>
          </a:p>
        </p:txBody>
      </p:sp>
    </p:spTree>
    <p:extLst>
      <p:ext uri="{BB962C8B-B14F-4D97-AF65-F5344CB8AC3E}">
        <p14:creationId xmlns:p14="http://schemas.microsoft.com/office/powerpoint/2010/main" val="1635304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p:cTn id="7" dur="1000" fill="hold"/>
                                        <p:tgtEl>
                                          <p:spTgt spid="16389"/>
                                        </p:tgtEl>
                                        <p:attrNameLst>
                                          <p:attrName>ppt_w</p:attrName>
                                        </p:attrNameLst>
                                      </p:cBhvr>
                                      <p:tavLst>
                                        <p:tav tm="0">
                                          <p:val>
                                            <p:fltVal val="0"/>
                                          </p:val>
                                        </p:tav>
                                        <p:tav tm="100000">
                                          <p:val>
                                            <p:strVal val="#ppt_w"/>
                                          </p:val>
                                        </p:tav>
                                      </p:tavLst>
                                    </p:anim>
                                    <p:anim calcmode="lin" valueType="num">
                                      <p:cBhvr>
                                        <p:cTn id="8" dur="1000" fill="hold"/>
                                        <p:tgtEl>
                                          <p:spTgt spid="16389"/>
                                        </p:tgtEl>
                                        <p:attrNameLst>
                                          <p:attrName>ppt_h</p:attrName>
                                        </p:attrNameLst>
                                      </p:cBhvr>
                                      <p:tavLst>
                                        <p:tav tm="0">
                                          <p:val>
                                            <p:fltVal val="0"/>
                                          </p:val>
                                        </p:tav>
                                        <p:tav tm="100000">
                                          <p:val>
                                            <p:strVal val="#ppt_h"/>
                                          </p:val>
                                        </p:tav>
                                      </p:tavLst>
                                    </p:anim>
                                    <p:anim calcmode="lin" valueType="num">
                                      <p:cBhvr>
                                        <p:cTn id="9" dur="1000" fill="hold"/>
                                        <p:tgtEl>
                                          <p:spTgt spid="163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3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 calcmode="lin" valueType="num">
                                      <p:cBhvr>
                                        <p:cTn id="15" dur="1000" fill="hold"/>
                                        <p:tgtEl>
                                          <p:spTgt spid="16391"/>
                                        </p:tgtEl>
                                        <p:attrNameLst>
                                          <p:attrName>ppt_w</p:attrName>
                                        </p:attrNameLst>
                                      </p:cBhvr>
                                      <p:tavLst>
                                        <p:tav tm="0">
                                          <p:val>
                                            <p:fltVal val="0"/>
                                          </p:val>
                                        </p:tav>
                                        <p:tav tm="100000">
                                          <p:val>
                                            <p:strVal val="#ppt_w"/>
                                          </p:val>
                                        </p:tav>
                                      </p:tavLst>
                                    </p:anim>
                                    <p:anim calcmode="lin" valueType="num">
                                      <p:cBhvr>
                                        <p:cTn id="16" dur="1000" fill="hold"/>
                                        <p:tgtEl>
                                          <p:spTgt spid="16391"/>
                                        </p:tgtEl>
                                        <p:attrNameLst>
                                          <p:attrName>ppt_h</p:attrName>
                                        </p:attrNameLst>
                                      </p:cBhvr>
                                      <p:tavLst>
                                        <p:tav tm="0">
                                          <p:val>
                                            <p:fltVal val="0"/>
                                          </p:val>
                                        </p:tav>
                                        <p:tav tm="100000">
                                          <p:val>
                                            <p:strVal val="#ppt_h"/>
                                          </p:val>
                                        </p:tav>
                                      </p:tavLst>
                                    </p:anim>
                                    <p:anim calcmode="lin" valueType="num">
                                      <p:cBhvr>
                                        <p:cTn id="17" dur="1000" fill="hold"/>
                                        <p:tgtEl>
                                          <p:spTgt spid="1639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639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P spid="16389"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10"/>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FFFFFF"/>
              </a:solidFill>
              <a:latin typeface="Arial" charset="0"/>
              <a:cs typeface="Arial" charset="0"/>
            </a:endParaRPr>
          </a:p>
        </p:txBody>
      </p:sp>
      <p:sp>
        <p:nvSpPr>
          <p:cNvPr id="375810" name="Text Box 2"/>
          <p:cNvSpPr txBox="1">
            <a:spLocks noChangeArrowheads="1"/>
          </p:cNvSpPr>
          <p:nvPr/>
        </p:nvSpPr>
        <p:spPr bwMode="auto">
          <a:xfrm>
            <a:off x="8458200" y="-4763"/>
            <a:ext cx="7127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latin typeface="Arial" charset="0"/>
                <a:cs typeface="Arial" charset="0"/>
              </a:rPr>
              <a:t>112</a:t>
            </a:r>
          </a:p>
        </p:txBody>
      </p:sp>
      <p:sp>
        <p:nvSpPr>
          <p:cNvPr id="33796" name="Text Box 4"/>
          <p:cNvSpPr txBox="1">
            <a:spLocks noChangeArrowheads="1"/>
          </p:cNvSpPr>
          <p:nvPr/>
        </p:nvSpPr>
        <p:spPr bwMode="auto">
          <a:xfrm>
            <a:off x="-152400" y="854075"/>
            <a:ext cx="9415463"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前言：神学引介，初探全书主题</a:t>
            </a:r>
            <a:r>
              <a:rPr lang="en-US" altLang="zh-TW" b="1" dirty="0">
                <a:solidFill>
                  <a:srgbClr val="000000"/>
                </a:solidFill>
                <a:latin typeface="Arial" charset="0"/>
                <a:cs typeface="Arial" charset="0"/>
              </a:rPr>
              <a:t>(1:1-18)</a:t>
            </a:r>
          </a:p>
        </p:txBody>
      </p:sp>
      <p:sp>
        <p:nvSpPr>
          <p:cNvPr id="33798" name="Text Box 6"/>
          <p:cNvSpPr txBox="1">
            <a:spLocks noChangeArrowheads="1"/>
          </p:cNvSpPr>
          <p:nvPr/>
        </p:nvSpPr>
        <p:spPr bwMode="auto">
          <a:xfrm>
            <a:off x="617538" y="2073275"/>
            <a:ext cx="8645525"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公开：神迹与教导向以色列引介基督为神</a:t>
            </a:r>
            <a:r>
              <a:rPr lang="en-US" altLang="zh-TW" b="1" dirty="0">
                <a:solidFill>
                  <a:srgbClr val="000000"/>
                </a:solidFill>
                <a:latin typeface="Arial" charset="0"/>
                <a:cs typeface="Arial" charset="0"/>
              </a:rPr>
              <a:t>(1:19—12:50) </a:t>
            </a:r>
          </a:p>
        </p:txBody>
      </p:sp>
      <p:sp>
        <p:nvSpPr>
          <p:cNvPr id="33800" name="Text Box 8"/>
          <p:cNvSpPr txBox="1">
            <a:spLocks noChangeArrowheads="1"/>
          </p:cNvSpPr>
          <p:nvPr/>
        </p:nvSpPr>
        <p:spPr bwMode="auto">
          <a:xfrm>
            <a:off x="1295400" y="3292475"/>
            <a:ext cx="7967663"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私下：教导以装备门徒进入事奉，面对基督的死</a:t>
            </a:r>
            <a:r>
              <a:rPr lang="en-US" altLang="zh-TW" b="1" dirty="0">
                <a:solidFill>
                  <a:srgbClr val="000000"/>
                </a:solidFill>
                <a:latin typeface="Arial" charset="0"/>
                <a:cs typeface="Arial" charset="0"/>
              </a:rPr>
              <a:t>(13—17</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a:t>
            </a:r>
          </a:p>
        </p:txBody>
      </p:sp>
      <p:sp>
        <p:nvSpPr>
          <p:cNvPr id="33803" name="Text Box 11"/>
          <p:cNvSpPr txBox="1">
            <a:spLocks noChangeArrowheads="1"/>
          </p:cNvSpPr>
          <p:nvPr/>
        </p:nvSpPr>
        <p:spPr bwMode="auto">
          <a:xfrm>
            <a:off x="2020888" y="4511675"/>
            <a:ext cx="7242175"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公开：受难与复活证明了基督的神性</a:t>
            </a:r>
            <a:r>
              <a:rPr lang="en-US" altLang="zh-TW" b="1" dirty="0">
                <a:solidFill>
                  <a:srgbClr val="000000"/>
                </a:solidFill>
                <a:latin typeface="Arial" charset="0"/>
                <a:cs typeface="Arial" charset="0"/>
              </a:rPr>
              <a:t>(18—20</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  </a:t>
            </a:r>
          </a:p>
        </p:txBody>
      </p:sp>
      <p:sp>
        <p:nvSpPr>
          <p:cNvPr id="33804" name="Text Box 12"/>
          <p:cNvSpPr txBox="1">
            <a:spLocks noChangeArrowheads="1"/>
          </p:cNvSpPr>
          <p:nvPr/>
        </p:nvSpPr>
        <p:spPr bwMode="auto">
          <a:xfrm>
            <a:off x="2438400" y="5730875"/>
            <a:ext cx="6824663" cy="461665"/>
          </a:xfrm>
          <a:prstGeom prst="rect">
            <a:avLst/>
          </a:prstGeom>
          <a:solidFill>
            <a:srgbClr val="C1FFFF"/>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dirty="0">
                <a:solidFill>
                  <a:srgbClr val="000000"/>
                </a:solidFill>
                <a:latin typeface="Arial" charset="0"/>
                <a:cs typeface="Arial" charset="0"/>
              </a:rPr>
              <a:t>结语</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私下</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在海边显现</a:t>
            </a:r>
            <a:r>
              <a:rPr lang="en-US" altLang="zh-TW" b="1" dirty="0">
                <a:solidFill>
                  <a:srgbClr val="000000"/>
                </a:solidFill>
                <a:latin typeface="Arial" charset="0"/>
                <a:cs typeface="Arial" charset="0"/>
              </a:rPr>
              <a:t>,</a:t>
            </a:r>
            <a:r>
              <a:rPr lang="zh-TW" altLang="en-US" b="1" dirty="0">
                <a:solidFill>
                  <a:srgbClr val="000000"/>
                </a:solidFill>
                <a:latin typeface="Arial" charset="0"/>
                <a:cs typeface="Arial" charset="0"/>
              </a:rPr>
              <a:t>托付门徒</a:t>
            </a:r>
            <a:r>
              <a:rPr lang="en-US" altLang="zh-TW" b="1" dirty="0">
                <a:solidFill>
                  <a:srgbClr val="000000"/>
                </a:solidFill>
                <a:latin typeface="Arial" charset="0"/>
                <a:cs typeface="Arial" charset="0"/>
              </a:rPr>
              <a:t>(21</a:t>
            </a:r>
            <a:r>
              <a:rPr lang="zh-TW" altLang="en-US" b="1" dirty="0">
                <a:solidFill>
                  <a:srgbClr val="000000"/>
                </a:solidFill>
                <a:latin typeface="Arial" charset="0"/>
                <a:cs typeface="Arial" charset="0"/>
              </a:rPr>
              <a:t>章</a:t>
            </a:r>
            <a:r>
              <a:rPr lang="en-US" altLang="zh-TW" b="1" dirty="0">
                <a:solidFill>
                  <a:srgbClr val="000000"/>
                </a:solidFill>
                <a:latin typeface="Arial" charset="0"/>
                <a:cs typeface="Arial" charset="0"/>
              </a:rPr>
              <a:t>)  </a:t>
            </a:r>
          </a:p>
        </p:txBody>
      </p:sp>
      <p:sp>
        <p:nvSpPr>
          <p:cNvPr id="9" name="Title 8"/>
          <p:cNvSpPr>
            <a:spLocks noGrp="1"/>
          </p:cNvSpPr>
          <p:nvPr>
            <p:ph type="title" idx="4294967295"/>
          </p:nvPr>
        </p:nvSpPr>
        <p:spPr>
          <a:xfrm>
            <a:off x="685800" y="76200"/>
            <a:ext cx="7772400" cy="685800"/>
          </a:xfrm>
        </p:spPr>
        <p:txBody>
          <a:bodyPr/>
          <a:lstStyle/>
          <a:p>
            <a:pPr>
              <a:defRPr/>
            </a:pPr>
            <a:r>
              <a:rPr lang="zh-TW" altLang="en-US" sz="3600" dirty="0">
                <a:latin typeface="Arial" charset="0"/>
                <a:ea typeface="ＭＳ Ｐゴシック" charset="0"/>
                <a:cs typeface="Arial" charset="0"/>
              </a:rPr>
              <a:t>约翰的论点</a:t>
            </a:r>
            <a:endParaRPr lang="en-US" sz="3600" dirty="0">
              <a:latin typeface="Arial" charset="0"/>
              <a:ea typeface="ＭＳ Ｐゴシック" charset="0"/>
              <a:cs typeface="Arial" charset="0"/>
            </a:endParaRPr>
          </a:p>
        </p:txBody>
      </p:sp>
    </p:spTree>
    <p:extLst>
      <p:ext uri="{BB962C8B-B14F-4D97-AF65-F5344CB8AC3E}">
        <p14:creationId xmlns:p14="http://schemas.microsoft.com/office/powerpoint/2010/main" val="26248292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6"/>
                                        </p:tgtEl>
                                        <p:attrNameLst>
                                          <p:attrName>style.visibility</p:attrName>
                                        </p:attrNameLst>
                                      </p:cBhvr>
                                      <p:to>
                                        <p:strVal val="visible"/>
                                      </p:to>
                                    </p:set>
                                    <p:anim calcmode="lin" valueType="num">
                                      <p:cBhvr additive="base">
                                        <p:cTn id="7" dur="500" fill="hold"/>
                                        <p:tgtEl>
                                          <p:spTgt spid="33796"/>
                                        </p:tgtEl>
                                        <p:attrNameLst>
                                          <p:attrName>ppt_x</p:attrName>
                                        </p:attrNameLst>
                                      </p:cBhvr>
                                      <p:tavLst>
                                        <p:tav tm="0">
                                          <p:val>
                                            <p:strVal val="0-#ppt_w/2"/>
                                          </p:val>
                                        </p:tav>
                                        <p:tav tm="100000">
                                          <p:val>
                                            <p:strVal val="#ppt_x"/>
                                          </p:val>
                                        </p:tav>
                                      </p:tavLst>
                                    </p:anim>
                                    <p:anim calcmode="lin" valueType="num">
                                      <p:cBhvr additive="base">
                                        <p:cTn id="8" dur="500" fill="hold"/>
                                        <p:tgtEl>
                                          <p:spTgt spid="3379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8"/>
                                        </p:tgtEl>
                                        <p:attrNameLst>
                                          <p:attrName>style.visibility</p:attrName>
                                        </p:attrNameLst>
                                      </p:cBhvr>
                                      <p:to>
                                        <p:strVal val="visible"/>
                                      </p:to>
                                    </p:set>
                                    <p:anim calcmode="lin" valueType="num">
                                      <p:cBhvr additive="base">
                                        <p:cTn id="13" dur="500" fill="hold"/>
                                        <p:tgtEl>
                                          <p:spTgt spid="33798"/>
                                        </p:tgtEl>
                                        <p:attrNameLst>
                                          <p:attrName>ppt_x</p:attrName>
                                        </p:attrNameLst>
                                      </p:cBhvr>
                                      <p:tavLst>
                                        <p:tav tm="0">
                                          <p:val>
                                            <p:strVal val="0-#ppt_w/2"/>
                                          </p:val>
                                        </p:tav>
                                        <p:tav tm="100000">
                                          <p:val>
                                            <p:strVal val="#ppt_x"/>
                                          </p:val>
                                        </p:tav>
                                      </p:tavLst>
                                    </p:anim>
                                    <p:anim calcmode="lin" valueType="num">
                                      <p:cBhvr additive="base">
                                        <p:cTn id="14"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3800"/>
                                        </p:tgtEl>
                                        <p:attrNameLst>
                                          <p:attrName>style.visibility</p:attrName>
                                        </p:attrNameLst>
                                      </p:cBhvr>
                                      <p:to>
                                        <p:strVal val="visible"/>
                                      </p:to>
                                    </p:set>
                                    <p:anim calcmode="lin" valueType="num">
                                      <p:cBhvr additive="base">
                                        <p:cTn id="19" dur="500" fill="hold"/>
                                        <p:tgtEl>
                                          <p:spTgt spid="33800"/>
                                        </p:tgtEl>
                                        <p:attrNameLst>
                                          <p:attrName>ppt_x</p:attrName>
                                        </p:attrNameLst>
                                      </p:cBhvr>
                                      <p:tavLst>
                                        <p:tav tm="0">
                                          <p:val>
                                            <p:strVal val="0-#ppt_w/2"/>
                                          </p:val>
                                        </p:tav>
                                        <p:tav tm="100000">
                                          <p:val>
                                            <p:strVal val="#ppt_x"/>
                                          </p:val>
                                        </p:tav>
                                      </p:tavLst>
                                    </p:anim>
                                    <p:anim calcmode="lin" valueType="num">
                                      <p:cBhvr additive="base">
                                        <p:cTn id="20" dur="500" fill="hold"/>
                                        <p:tgtEl>
                                          <p:spTgt spid="338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3803"/>
                                        </p:tgtEl>
                                        <p:attrNameLst>
                                          <p:attrName>style.visibility</p:attrName>
                                        </p:attrNameLst>
                                      </p:cBhvr>
                                      <p:to>
                                        <p:strVal val="visible"/>
                                      </p:to>
                                    </p:set>
                                    <p:anim calcmode="lin" valueType="num">
                                      <p:cBhvr additive="base">
                                        <p:cTn id="25" dur="500" fill="hold"/>
                                        <p:tgtEl>
                                          <p:spTgt spid="33803"/>
                                        </p:tgtEl>
                                        <p:attrNameLst>
                                          <p:attrName>ppt_x</p:attrName>
                                        </p:attrNameLst>
                                      </p:cBhvr>
                                      <p:tavLst>
                                        <p:tav tm="0">
                                          <p:val>
                                            <p:strVal val="0-#ppt_w/2"/>
                                          </p:val>
                                        </p:tav>
                                        <p:tav tm="100000">
                                          <p:val>
                                            <p:strVal val="#ppt_x"/>
                                          </p:val>
                                        </p:tav>
                                      </p:tavLst>
                                    </p:anim>
                                    <p:anim calcmode="lin" valueType="num">
                                      <p:cBhvr additive="base">
                                        <p:cTn id="26" dur="500" fill="hold"/>
                                        <p:tgtEl>
                                          <p:spTgt spid="3380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3804"/>
                                        </p:tgtEl>
                                        <p:attrNameLst>
                                          <p:attrName>style.visibility</p:attrName>
                                        </p:attrNameLst>
                                      </p:cBhvr>
                                      <p:to>
                                        <p:strVal val="visible"/>
                                      </p:to>
                                    </p:set>
                                    <p:anim calcmode="lin" valueType="num">
                                      <p:cBhvr additive="base">
                                        <p:cTn id="31" dur="500" fill="hold"/>
                                        <p:tgtEl>
                                          <p:spTgt spid="33804"/>
                                        </p:tgtEl>
                                        <p:attrNameLst>
                                          <p:attrName>ppt_x</p:attrName>
                                        </p:attrNameLst>
                                      </p:cBhvr>
                                      <p:tavLst>
                                        <p:tav tm="0">
                                          <p:val>
                                            <p:strVal val="0-#ppt_w/2"/>
                                          </p:val>
                                        </p:tav>
                                        <p:tav tm="100000">
                                          <p:val>
                                            <p:strVal val="#ppt_x"/>
                                          </p:val>
                                        </p:tav>
                                      </p:tavLst>
                                    </p:anim>
                                    <p:anim calcmode="lin" valueType="num">
                                      <p:cBhvr additive="base">
                                        <p:cTn id="32" dur="500" fill="hold"/>
                                        <p:tgtEl>
                                          <p:spTgt spid="338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autoUpdateAnimBg="0"/>
      <p:bldP spid="33798" grpId="0" animBg="1" autoUpdateAnimBg="0"/>
      <p:bldP spid="33800" grpId="0" animBg="1" autoUpdateAnimBg="0"/>
      <p:bldP spid="33803" grpId="0" animBg="1" autoUpdateAnimBg="0"/>
      <p:bldP spid="33804"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intr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48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title"/>
          </p:nvPr>
        </p:nvSpPr>
        <p:spPr>
          <a:xfrm>
            <a:off x="1752600" y="914400"/>
            <a:ext cx="2590800" cy="1828800"/>
          </a:xfrm>
        </p:spPr>
        <p:txBody>
          <a:bodyPr/>
          <a:lstStyle/>
          <a:p>
            <a:r>
              <a:rPr lang="en-US" altLang="zh-CN" sz="4800" b="1" dirty="0">
                <a:solidFill>
                  <a:schemeClr val="tx1"/>
                </a:solidFill>
                <a:latin typeface="SimHei" charset="0"/>
                <a:ea typeface="SimHei" charset="0"/>
                <a:cs typeface="SimHei" charset="0"/>
              </a:rPr>
              <a:t>现</a:t>
            </a:r>
            <a:r>
              <a:rPr lang="zh-CN" altLang="en-US" sz="4800" b="1" dirty="0">
                <a:solidFill>
                  <a:schemeClr val="tx1"/>
                </a:solidFill>
                <a:latin typeface="SimHei" charset="0"/>
                <a:ea typeface="SimHei" charset="0"/>
                <a:cs typeface="SimHei" charset="0"/>
              </a:rPr>
              <a:t>在让我们</a:t>
            </a:r>
            <a:endParaRPr lang="en-US" sz="4800" b="1" dirty="0">
              <a:solidFill>
                <a:schemeClr val="tx1"/>
              </a:solidFill>
              <a:latin typeface="SimHei" charset="0"/>
              <a:ea typeface="SimHei" charset="0"/>
              <a:cs typeface="SimHei" charset="0"/>
            </a:endParaRPr>
          </a:p>
        </p:txBody>
      </p:sp>
      <p:sp>
        <p:nvSpPr>
          <p:cNvPr id="4" name="Rectangle 2"/>
          <p:cNvSpPr txBox="1">
            <a:spLocks noChangeArrowheads="1"/>
          </p:cNvSpPr>
          <p:nvPr/>
        </p:nvSpPr>
        <p:spPr bwMode="auto">
          <a:xfrm>
            <a:off x="4953000" y="762000"/>
            <a:ext cx="2590800" cy="1524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TW" altLang="en-US" sz="4800" b="1" dirty="0">
                <a:effectLst>
                  <a:outerShdw blurRad="38100" dist="38100" dir="2700000" algn="tl">
                    <a:srgbClr val="000000"/>
                  </a:outerShdw>
                </a:effectLst>
                <a:latin typeface="Arial" charset="0"/>
              </a:rPr>
              <a:t>来复习</a:t>
            </a:r>
          </a:p>
        </p:txBody>
      </p:sp>
    </p:spTree>
    <p:extLst>
      <p:ext uri="{BB962C8B-B14F-4D97-AF65-F5344CB8AC3E}">
        <p14:creationId xmlns:p14="http://schemas.microsoft.com/office/powerpoint/2010/main" val="209755506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ChangeArrowheads="1"/>
          </p:cNvSpPr>
          <p:nvPr/>
        </p:nvSpPr>
        <p:spPr bwMode="auto">
          <a:xfrm>
            <a:off x="-76200" y="-76200"/>
            <a:ext cx="9296400" cy="7010400"/>
          </a:xfrm>
          <a:prstGeom prst="rect">
            <a:avLst/>
          </a:prstGeom>
          <a:solidFill>
            <a:schemeClr val="bg2"/>
          </a:solidFill>
          <a:ln w="12700" cap="sq">
            <a:solidFill>
              <a:schemeClr val="tx1"/>
            </a:solidFill>
            <a:round/>
            <a:headEnd type="none" w="sm" len="sm"/>
            <a:tailEnd type="none" w="sm" len="sm"/>
          </a:ln>
        </p:spPr>
        <p:txBody>
          <a:bodyPr wrap="none"/>
          <a:lstStyle/>
          <a:p>
            <a:endParaRPr lang="en-US">
              <a:solidFill>
                <a:srgbClr val="FFFFFF"/>
              </a:solidFill>
              <a:latin typeface="Arial" charset="0"/>
              <a:cs typeface="Arial" charset="0"/>
            </a:endParaRPr>
          </a:p>
        </p:txBody>
      </p:sp>
      <p:sp>
        <p:nvSpPr>
          <p:cNvPr id="424962" name="Text Box 3"/>
          <p:cNvSpPr txBox="1">
            <a:spLocks noChangeArrowheads="1"/>
          </p:cNvSpPr>
          <p:nvPr/>
        </p:nvSpPr>
        <p:spPr bwMode="auto">
          <a:xfrm>
            <a:off x="8578850" y="0"/>
            <a:ext cx="67533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FFFFFF"/>
                </a:solidFill>
                <a:latin typeface="Arial"/>
                <a:cs typeface="Arial"/>
              </a:rPr>
              <a:t>119</a:t>
            </a:r>
          </a:p>
        </p:txBody>
      </p:sp>
      <p:sp>
        <p:nvSpPr>
          <p:cNvPr id="424965" name="Title 5"/>
          <p:cNvSpPr>
            <a:spLocks noGrp="1"/>
          </p:cNvSpPr>
          <p:nvPr>
            <p:ph type="title" idx="4294967295"/>
          </p:nvPr>
        </p:nvSpPr>
        <p:spPr>
          <a:xfrm>
            <a:off x="1219200" y="-30156"/>
            <a:ext cx="4853893" cy="523862"/>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l"/>
            <a:r>
              <a:rPr lang="zh-TW" altLang="en-US" sz="2800" b="1" dirty="0">
                <a:solidFill>
                  <a:schemeClr val="bg2"/>
                </a:solidFill>
                <a:effectLst/>
                <a:latin typeface="Arial" charset="0"/>
                <a:ea typeface="ＭＳ Ｐゴシック" charset="0"/>
                <a:cs typeface="Arial" charset="0"/>
              </a:rPr>
              <a:t>约翰福音中七个神迹的重要性</a:t>
            </a:r>
            <a:endParaRPr lang="en-US" altLang="zh-CN" sz="2800" b="1" dirty="0">
              <a:solidFill>
                <a:schemeClr val="bg2"/>
              </a:solidFill>
              <a:effectLst/>
              <a:latin typeface="Arial" charset="0"/>
              <a:ea typeface="ＭＳ Ｐゴシック"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10607889"/>
              </p:ext>
            </p:extLst>
          </p:nvPr>
        </p:nvGraphicFramePr>
        <p:xfrm>
          <a:off x="-36511" y="548680"/>
          <a:ext cx="7123111" cy="5907082"/>
        </p:xfrm>
        <a:graphic>
          <a:graphicData uri="http://schemas.openxmlformats.org/drawingml/2006/table">
            <a:tbl>
              <a:tblPr firstRow="1" bandRow="1">
                <a:tableStyleId>{2A488322-F2BA-4B5B-9748-0D474271808F}</a:tableStyleId>
              </a:tblPr>
              <a:tblGrid>
                <a:gridCol w="2374370">
                  <a:extLst>
                    <a:ext uri="{9D8B030D-6E8A-4147-A177-3AD203B41FA5}">
                      <a16:colId xmlns:a16="http://schemas.microsoft.com/office/drawing/2014/main" val="20000"/>
                    </a:ext>
                  </a:extLst>
                </a:gridCol>
                <a:gridCol w="2103013">
                  <a:extLst>
                    <a:ext uri="{9D8B030D-6E8A-4147-A177-3AD203B41FA5}">
                      <a16:colId xmlns:a16="http://schemas.microsoft.com/office/drawing/2014/main" val="20001"/>
                    </a:ext>
                  </a:extLst>
                </a:gridCol>
                <a:gridCol w="2645728">
                  <a:extLst>
                    <a:ext uri="{9D8B030D-6E8A-4147-A177-3AD203B41FA5}">
                      <a16:colId xmlns:a16="http://schemas.microsoft.com/office/drawing/2014/main" val="20002"/>
                    </a:ext>
                  </a:extLst>
                </a:gridCol>
              </a:tblGrid>
              <a:tr h="45275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神迹</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关於永生的教导</a:t>
                      </a:r>
                    </a:p>
                  </a:txBody>
                  <a:tcPr>
                    <a:solidFill>
                      <a:srgbClr val="000090"/>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TW" altLang="en-US" sz="1800" b="1" dirty="0">
                          <a:latin typeface="Arial"/>
                          <a:cs typeface="Arial"/>
                        </a:rPr>
                        <a:t>应用</a:t>
                      </a:r>
                    </a:p>
                  </a:txBody>
                  <a:tcPr>
                    <a:solidFill>
                      <a:srgbClr val="000090"/>
                    </a:solidFill>
                  </a:tcPr>
                </a:tc>
                <a:extLst>
                  <a:ext uri="{0D108BD9-81ED-4DB2-BD59-A6C34878D82A}">
                    <a16:rowId xmlns:a16="http://schemas.microsoft.com/office/drawing/2014/main" val="10000"/>
                  </a:ext>
                </a:extLst>
              </a:tr>
              <a:tr h="707038">
                <a:tc>
                  <a:txBody>
                    <a:bodyPr/>
                    <a:lstStyle/>
                    <a:p>
                      <a:r>
                        <a:rPr lang="en-US" sz="1800" b="1" dirty="0">
                          <a:latin typeface="Arial"/>
                          <a:cs typeface="Arial"/>
                        </a:rPr>
                        <a:t>1.</a:t>
                      </a:r>
                      <a:r>
                        <a:rPr lang="zh-CN" altLang="en-US" sz="1800" b="1" dirty="0">
                          <a:latin typeface="Arial"/>
                          <a:ea typeface="SimHei" charset="0"/>
                          <a:cs typeface="Arial"/>
                        </a:rPr>
                        <a:t>于迦拿变水为酒</a:t>
                      </a:r>
                      <a:r>
                        <a:rPr lang="en-US" altLang="zh-CN" sz="1800" b="1" dirty="0">
                          <a:latin typeface="Arial"/>
                          <a:ea typeface="SimHei" charset="0"/>
                          <a:cs typeface="Arial"/>
                        </a:rPr>
                        <a:t>(2:1-11)</a:t>
                      </a:r>
                      <a:r>
                        <a:rPr lang="en-US" sz="1800" b="1" dirty="0">
                          <a:latin typeface="Arial"/>
                          <a:cs typeface="Arial"/>
                        </a:rPr>
                        <a:t>*</a:t>
                      </a:r>
                    </a:p>
                  </a:txBody>
                  <a:tcPr/>
                </a:tc>
                <a:tc>
                  <a:txBody>
                    <a:bodyPr/>
                    <a:lstStyle/>
                    <a:p>
                      <a:r>
                        <a:rPr lang="zh-CN" altLang="en-US" sz="1800" b="1" dirty="0">
                          <a:latin typeface="Arial"/>
                          <a:ea typeface="SimHei" charset="0"/>
                          <a:cs typeface="Arial"/>
                        </a:rPr>
                        <a:t>永生的喜乐</a:t>
                      </a:r>
                      <a:endParaRPr lang="en-US" sz="1800" b="1" dirty="0">
                        <a:latin typeface="Arial"/>
                        <a:cs typeface="Arial"/>
                      </a:endParaRPr>
                    </a:p>
                  </a:txBody>
                  <a:tcPr/>
                </a:tc>
                <a:tc>
                  <a:txBody>
                    <a:bodyPr/>
                    <a:lstStyle/>
                    <a:p>
                      <a:r>
                        <a:rPr lang="zh-CN" altLang="en-US" sz="1800" b="1" dirty="0">
                          <a:latin typeface="Arial"/>
                          <a:ea typeface="SimHei" charset="0"/>
                          <a:cs typeface="Arial"/>
                        </a:rPr>
                        <a:t>如果他可以变水为酒</a:t>
                      </a:r>
                      <a:r>
                        <a:rPr lang="en-US" altLang="zh-CN" sz="1800" b="1" dirty="0">
                          <a:latin typeface="Arial"/>
                          <a:ea typeface="SimHei" charset="0"/>
                          <a:cs typeface="Arial"/>
                        </a:rPr>
                        <a:t>, </a:t>
                      </a:r>
                      <a:r>
                        <a:rPr lang="zh-CN" altLang="en-US" sz="1800" b="1" dirty="0">
                          <a:latin typeface="Arial"/>
                          <a:ea typeface="SimHei" charset="0"/>
                          <a:cs typeface="Arial"/>
                        </a:rPr>
                        <a:t>他一定可以改变我</a:t>
                      </a:r>
                      <a:endParaRPr lang="en-US" sz="1800" b="1" dirty="0">
                        <a:latin typeface="Arial"/>
                        <a:cs typeface="Arial"/>
                      </a:endParaRPr>
                    </a:p>
                  </a:txBody>
                  <a:tcPr/>
                </a:tc>
                <a:extLst>
                  <a:ext uri="{0D108BD9-81ED-4DB2-BD59-A6C34878D82A}">
                    <a16:rowId xmlns:a16="http://schemas.microsoft.com/office/drawing/2014/main" val="10001"/>
                  </a:ext>
                </a:extLst>
              </a:tr>
              <a:tr h="707038">
                <a:tc>
                  <a:txBody>
                    <a:bodyPr/>
                    <a:lstStyle/>
                    <a:p>
                      <a:r>
                        <a:rPr lang="en-US" sz="1800" b="1" dirty="0">
                          <a:latin typeface="Arial"/>
                          <a:cs typeface="Arial"/>
                        </a:rPr>
                        <a:t>2.</a:t>
                      </a:r>
                      <a:r>
                        <a:rPr lang="zh-CN" altLang="en-US" sz="1800" b="1" dirty="0">
                          <a:latin typeface="Arial"/>
                          <a:ea typeface="SimHei" charset="0"/>
                          <a:cs typeface="Arial"/>
                        </a:rPr>
                        <a:t>于迦百农医治大臣的儿子</a:t>
                      </a:r>
                      <a:r>
                        <a:rPr lang="en-US" altLang="zh-CN" sz="1800" b="1" dirty="0">
                          <a:latin typeface="Arial"/>
                          <a:ea typeface="SimHei" charset="0"/>
                          <a:cs typeface="Arial"/>
                        </a:rPr>
                        <a:t> </a:t>
                      </a:r>
                      <a:r>
                        <a:rPr lang="en-US" sz="1800" b="1" baseline="0" dirty="0">
                          <a:latin typeface="Arial"/>
                          <a:cs typeface="Arial"/>
                        </a:rPr>
                        <a:t>(4:46-54)*</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永生的情形 </a:t>
                      </a:r>
                      <a:r>
                        <a:rPr lang="en-US" altLang="zh-CN" sz="1800" b="1" dirty="0">
                          <a:latin typeface="Arial"/>
                          <a:ea typeface="SimHei" charset="0"/>
                          <a:cs typeface="Arial"/>
                        </a:rPr>
                        <a:t>(</a:t>
                      </a:r>
                      <a:r>
                        <a:rPr lang="zh-CN" altLang="en-US" sz="1800" b="1" dirty="0">
                          <a:latin typeface="Arial"/>
                          <a:ea typeface="SimHei" charset="0"/>
                          <a:cs typeface="Arial"/>
                        </a:rPr>
                        <a:t>信心</a:t>
                      </a:r>
                      <a:r>
                        <a:rPr lang="en-US" altLang="zh-CN" sz="1800" b="1" dirty="0">
                          <a:latin typeface="Arial"/>
                          <a:ea typeface="SimHei" charset="0"/>
                          <a:cs typeface="Arial"/>
                        </a:rPr>
                        <a:t>)</a:t>
                      </a:r>
                    </a:p>
                  </a:txBody>
                  <a:tcPr/>
                </a:tc>
                <a:tc>
                  <a:txBody>
                    <a:bodyPr/>
                    <a:lstStyle/>
                    <a:p>
                      <a:r>
                        <a:rPr lang="zh-CN" altLang="en-US" sz="1800" b="1" dirty="0">
                          <a:latin typeface="Arial"/>
                          <a:ea typeface="SimHei" charset="0"/>
                          <a:cs typeface="Arial"/>
                        </a:rPr>
                        <a:t>他的关怀永远环绕我</a:t>
                      </a:r>
                      <a:endParaRPr lang="en-US" sz="1800" b="1" dirty="0">
                        <a:latin typeface="Arial"/>
                        <a:cs typeface="Arial"/>
                      </a:endParaRPr>
                    </a:p>
                  </a:txBody>
                  <a:tcPr/>
                </a:tc>
                <a:extLst>
                  <a:ext uri="{0D108BD9-81ED-4DB2-BD59-A6C34878D82A}">
                    <a16:rowId xmlns:a16="http://schemas.microsoft.com/office/drawing/2014/main" val="10002"/>
                  </a:ext>
                </a:extLst>
              </a:tr>
              <a:tr h="1004739">
                <a:tc>
                  <a:txBody>
                    <a:bodyPr/>
                    <a:lstStyle/>
                    <a:p>
                      <a:r>
                        <a:rPr lang="en-US" sz="1800" b="1" dirty="0">
                          <a:latin typeface="Arial"/>
                          <a:cs typeface="Arial"/>
                        </a:rPr>
                        <a:t>3.</a:t>
                      </a:r>
                      <a:r>
                        <a:rPr lang="zh-CN" altLang="en-US" sz="1800" b="1" dirty="0">
                          <a:latin typeface="Arial"/>
                          <a:ea typeface="SimHei" charset="0"/>
                          <a:cs typeface="Arial"/>
                        </a:rPr>
                        <a:t>于耶路撒冷毕士大池子旁医治病了三十八年的人</a:t>
                      </a:r>
                      <a:r>
                        <a:rPr lang="en-US" sz="1800" b="1" baseline="0" dirty="0">
                          <a:latin typeface="Arial"/>
                          <a:cs typeface="Arial"/>
                        </a:rPr>
                        <a:t>(5:1-18)*</a:t>
                      </a:r>
                      <a:endParaRPr lang="en-US" sz="1800" b="1" dirty="0">
                        <a:latin typeface="Arial"/>
                        <a:cs typeface="Arial"/>
                      </a:endParaRPr>
                    </a:p>
                  </a:txBody>
                  <a:tcPr/>
                </a:tc>
                <a:tc>
                  <a:txBody>
                    <a:bodyPr/>
                    <a:lstStyle/>
                    <a:p>
                      <a:r>
                        <a:rPr lang="zh-CN" altLang="en-US" sz="1800" b="1" dirty="0">
                          <a:latin typeface="Arial"/>
                          <a:ea typeface="SimHei" charset="0"/>
                          <a:cs typeface="Arial"/>
                        </a:rPr>
                        <a:t>得着能力过永生</a:t>
                      </a:r>
                      <a:endParaRPr lang="en-US" sz="1800" b="1" dirty="0">
                        <a:latin typeface="Arial"/>
                        <a:cs typeface="Arial"/>
                      </a:endParaRPr>
                    </a:p>
                  </a:txBody>
                  <a:tcPr/>
                </a:tc>
                <a:tc>
                  <a:txBody>
                    <a:bodyPr/>
                    <a:lstStyle/>
                    <a:p>
                      <a:r>
                        <a:rPr lang="zh-CN" altLang="en-US" sz="1800" b="1" dirty="0">
                          <a:latin typeface="Arial"/>
                          <a:ea typeface="SimHei" charset="0"/>
                          <a:cs typeface="Arial"/>
                        </a:rPr>
                        <a:t>他的权柄永无极限</a:t>
                      </a:r>
                      <a:endParaRPr lang="en-US" sz="1800" b="1" dirty="0">
                        <a:latin typeface="Arial"/>
                        <a:cs typeface="Arial"/>
                      </a:endParaRPr>
                    </a:p>
                  </a:txBody>
                  <a:tcPr/>
                </a:tc>
                <a:extLst>
                  <a:ext uri="{0D108BD9-81ED-4DB2-BD59-A6C34878D82A}">
                    <a16:rowId xmlns:a16="http://schemas.microsoft.com/office/drawing/2014/main" val="10003"/>
                  </a:ext>
                </a:extLst>
              </a:tr>
              <a:tr h="707038">
                <a:tc>
                  <a:txBody>
                    <a:bodyPr/>
                    <a:lstStyle/>
                    <a:p>
                      <a:r>
                        <a:rPr lang="en-US" sz="1800" b="1" dirty="0">
                          <a:latin typeface="Arial"/>
                          <a:cs typeface="Arial"/>
                        </a:rPr>
                        <a:t>4.</a:t>
                      </a:r>
                      <a:r>
                        <a:rPr lang="zh-CN" altLang="en-US" sz="1800" b="1" dirty="0">
                          <a:latin typeface="Arial"/>
                          <a:ea typeface="SimHei" charset="0"/>
                          <a:cs typeface="Arial"/>
                        </a:rPr>
                        <a:t>于加利利海边喂饱</a:t>
                      </a:r>
                      <a:r>
                        <a:rPr lang="en-US" altLang="zh-CN" sz="1800" b="1" dirty="0">
                          <a:latin typeface="Arial"/>
                          <a:ea typeface="SimHei" charset="0"/>
                          <a:cs typeface="Arial"/>
                        </a:rPr>
                        <a:t>5,000</a:t>
                      </a:r>
                      <a:r>
                        <a:rPr lang="zh-CN" altLang="en-US" sz="1800" b="1" dirty="0">
                          <a:latin typeface="Arial"/>
                          <a:ea typeface="SimHei" charset="0"/>
                          <a:cs typeface="Arial"/>
                        </a:rPr>
                        <a:t>人</a:t>
                      </a:r>
                      <a:r>
                        <a:rPr lang="en-US" altLang="zh-CN" sz="1800" b="1" dirty="0">
                          <a:latin typeface="Arial"/>
                          <a:ea typeface="SimHei" charset="0"/>
                          <a:cs typeface="Arial"/>
                        </a:rPr>
                        <a:t> </a:t>
                      </a:r>
                      <a:r>
                        <a:rPr lang="en-US" sz="1800" b="1" dirty="0">
                          <a:latin typeface="Arial"/>
                          <a:cs typeface="Arial"/>
                        </a:rPr>
                        <a:t>(6:16-21)</a:t>
                      </a:r>
                    </a:p>
                  </a:txBody>
                  <a:tcPr/>
                </a:tc>
                <a:tc>
                  <a:txBody>
                    <a:bodyPr/>
                    <a:lstStyle/>
                    <a:p>
                      <a:r>
                        <a:rPr lang="zh-CN" altLang="en-US" sz="1800" b="1" dirty="0">
                          <a:latin typeface="Arial"/>
                          <a:ea typeface="SimHei" charset="0"/>
                          <a:cs typeface="Arial"/>
                        </a:rPr>
                        <a:t>永生的粮食</a:t>
                      </a:r>
                      <a:endParaRPr lang="en-US" sz="1800" b="1" dirty="0">
                        <a:latin typeface="Arial"/>
                        <a:cs typeface="Aria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zh-CN" altLang="en-US" sz="1800" b="1" dirty="0">
                          <a:latin typeface="Arial"/>
                          <a:ea typeface="SimHei" charset="0"/>
                          <a:cs typeface="Arial"/>
                        </a:rPr>
                        <a:t>耶稣能满足我们深深的需要</a:t>
                      </a:r>
                      <a:endParaRPr lang="en-US" sz="1800" b="1" dirty="0">
                        <a:latin typeface="Arial"/>
                        <a:cs typeface="Arial"/>
                      </a:endParaRPr>
                    </a:p>
                  </a:txBody>
                  <a:tcPr/>
                </a:tc>
                <a:extLst>
                  <a:ext uri="{0D108BD9-81ED-4DB2-BD59-A6C34878D82A}">
                    <a16:rowId xmlns:a16="http://schemas.microsoft.com/office/drawing/2014/main" val="10004"/>
                  </a:ext>
                </a:extLst>
              </a:tr>
              <a:tr h="707038">
                <a:tc>
                  <a:txBody>
                    <a:bodyPr/>
                    <a:lstStyle/>
                    <a:p>
                      <a:r>
                        <a:rPr lang="en-US" sz="1800" b="1" dirty="0">
                          <a:latin typeface="Arial"/>
                          <a:cs typeface="Arial"/>
                        </a:rPr>
                        <a:t>5.</a:t>
                      </a:r>
                      <a:r>
                        <a:rPr lang="zh-CN" altLang="en-US" sz="1800" b="1" dirty="0">
                          <a:latin typeface="Arial"/>
                          <a:ea typeface="SimHei" charset="0"/>
                          <a:cs typeface="Arial"/>
                        </a:rPr>
                        <a:t>行走于加利利海的海面上</a:t>
                      </a:r>
                      <a:r>
                        <a:rPr lang="en-US" altLang="zh-CN" sz="1800" b="1" dirty="0">
                          <a:latin typeface="Arial"/>
                          <a:ea typeface="SimHei" charset="0"/>
                          <a:cs typeface="Arial"/>
                        </a:rPr>
                        <a:t> </a:t>
                      </a:r>
                      <a:r>
                        <a:rPr lang="en-US" sz="1800" b="1" dirty="0">
                          <a:latin typeface="Arial"/>
                          <a:cs typeface="Arial"/>
                        </a:rPr>
                        <a:t>(6:5-14)</a:t>
                      </a:r>
                    </a:p>
                  </a:txBody>
                  <a:tcPr/>
                </a:tc>
                <a:tc>
                  <a:txBody>
                    <a:bodyPr/>
                    <a:lstStyle/>
                    <a:p>
                      <a:r>
                        <a:rPr lang="zh-CN" altLang="en-US" sz="1800" b="1" dirty="0">
                          <a:latin typeface="Arial"/>
                          <a:ea typeface="SimHei" charset="0"/>
                          <a:cs typeface="Arial"/>
                        </a:rPr>
                        <a:t>永生的引导</a:t>
                      </a:r>
                      <a:endParaRPr lang="en-US" sz="1800" b="1" dirty="0">
                        <a:latin typeface="Arial"/>
                        <a:cs typeface="Arial"/>
                      </a:endParaRPr>
                    </a:p>
                  </a:txBody>
                  <a:tcPr/>
                </a:tc>
                <a:tc>
                  <a:txBody>
                    <a:bodyPr/>
                    <a:lstStyle/>
                    <a:p>
                      <a:r>
                        <a:rPr lang="zh-CN" altLang="en-US" sz="1800" b="1" dirty="0">
                          <a:latin typeface="Arial"/>
                          <a:ea typeface="SimHei" charset="0"/>
                          <a:cs typeface="Arial"/>
                        </a:rPr>
                        <a:t>耶稣是生命里风暴的主</a:t>
                      </a:r>
                      <a:endParaRPr lang="en-US" sz="1800" b="1" dirty="0">
                        <a:latin typeface="Arial"/>
                        <a:cs typeface="Arial"/>
                      </a:endParaRPr>
                    </a:p>
                  </a:txBody>
                  <a:tcPr/>
                </a:tc>
                <a:extLst>
                  <a:ext uri="{0D108BD9-81ED-4DB2-BD59-A6C34878D82A}">
                    <a16:rowId xmlns:a16="http://schemas.microsoft.com/office/drawing/2014/main" val="10005"/>
                  </a:ext>
                </a:extLst>
              </a:tr>
              <a:tr h="707038">
                <a:tc>
                  <a:txBody>
                    <a:bodyPr/>
                    <a:lstStyle/>
                    <a:p>
                      <a:r>
                        <a:rPr lang="en-US" sz="1800" b="1" dirty="0">
                          <a:latin typeface="Arial"/>
                          <a:cs typeface="Arial"/>
                        </a:rPr>
                        <a:t>6.</a:t>
                      </a:r>
                      <a:r>
                        <a:rPr lang="zh-CN" altLang="en-US" sz="1800" b="1" dirty="0">
                          <a:latin typeface="Arial"/>
                          <a:ea typeface="SimHei" charset="0"/>
                          <a:cs typeface="Arial"/>
                        </a:rPr>
                        <a:t>于耶路撒冷医治生来瞎眼的</a:t>
                      </a:r>
                      <a:r>
                        <a:rPr lang="en-US" altLang="zh-CN" sz="1800" b="1" dirty="0">
                          <a:latin typeface="Arial"/>
                          <a:ea typeface="SimHei" charset="0"/>
                          <a:cs typeface="Arial"/>
                        </a:rPr>
                        <a:t> </a:t>
                      </a:r>
                      <a:r>
                        <a:rPr lang="en-US" sz="1800" b="1" baseline="0" dirty="0">
                          <a:latin typeface="Arial"/>
                          <a:cs typeface="Arial"/>
                        </a:rPr>
                        <a:t>(9:1-7)*</a:t>
                      </a:r>
                      <a:endParaRPr lang="en-US" sz="1800" b="1" dirty="0">
                        <a:latin typeface="Arial"/>
                        <a:cs typeface="Arial"/>
                      </a:endParaRPr>
                    </a:p>
                  </a:txBody>
                  <a:tcPr/>
                </a:tc>
                <a:tc>
                  <a:txBody>
                    <a:bodyPr/>
                    <a:lstStyle/>
                    <a:p>
                      <a:r>
                        <a:rPr lang="zh-CN" altLang="en-US" sz="1800" b="1" dirty="0">
                          <a:latin typeface="Arial"/>
                          <a:ea typeface="SimHei" charset="0"/>
                          <a:cs typeface="Arial"/>
                        </a:rPr>
                        <a:t>永生的真光</a:t>
                      </a:r>
                      <a:endParaRPr lang="en-US" sz="1800" b="1" dirty="0">
                        <a:latin typeface="Arial"/>
                        <a:cs typeface="Arial"/>
                      </a:endParaRPr>
                    </a:p>
                  </a:txBody>
                  <a:tcPr/>
                </a:tc>
                <a:tc>
                  <a:txBody>
                    <a:bodyPr/>
                    <a:lstStyle/>
                    <a:p>
                      <a:r>
                        <a:rPr lang="zh-CN" altLang="en-US" sz="1800" b="1" dirty="0">
                          <a:latin typeface="Arial"/>
                          <a:ea typeface="SimHei" charset="0"/>
                          <a:cs typeface="Arial"/>
                        </a:rPr>
                        <a:t>耶稣提供我们身心灵属灵的远见</a:t>
                      </a:r>
                      <a:endParaRPr lang="en-US" sz="1800" b="1" dirty="0">
                        <a:latin typeface="Arial"/>
                        <a:cs typeface="Arial"/>
                      </a:endParaRPr>
                    </a:p>
                  </a:txBody>
                  <a:tcPr/>
                </a:tc>
                <a:extLst>
                  <a:ext uri="{0D108BD9-81ED-4DB2-BD59-A6C34878D82A}">
                    <a16:rowId xmlns:a16="http://schemas.microsoft.com/office/drawing/2014/main" val="10006"/>
                  </a:ext>
                </a:extLst>
              </a:tr>
              <a:tr h="707038">
                <a:tc>
                  <a:txBody>
                    <a:bodyPr/>
                    <a:lstStyle/>
                    <a:p>
                      <a:r>
                        <a:rPr lang="en-US" sz="1800" b="1" dirty="0">
                          <a:latin typeface="Arial"/>
                          <a:cs typeface="Arial"/>
                        </a:rPr>
                        <a:t>7.</a:t>
                      </a:r>
                      <a:r>
                        <a:rPr lang="zh-CN" altLang="en-US" sz="1800" b="1" dirty="0">
                          <a:latin typeface="Arial"/>
                          <a:ea typeface="SimHei" charset="0"/>
                          <a:cs typeface="Arial"/>
                        </a:rPr>
                        <a:t>于伯大尼叫拉撒路从死里复活</a:t>
                      </a:r>
                      <a:r>
                        <a:rPr lang="en-US" altLang="zh-CN" sz="1800" b="1" dirty="0">
                          <a:latin typeface="Arial"/>
                          <a:ea typeface="SimHei" charset="0"/>
                          <a:cs typeface="Arial"/>
                        </a:rPr>
                        <a:t> </a:t>
                      </a:r>
                      <a:r>
                        <a:rPr lang="en-US" sz="1800" b="1" dirty="0">
                          <a:latin typeface="Arial"/>
                          <a:cs typeface="Arial"/>
                        </a:rPr>
                        <a:t>(11:1-45)*</a:t>
                      </a:r>
                    </a:p>
                  </a:txBody>
                  <a:tcPr/>
                </a:tc>
                <a:tc>
                  <a:txBody>
                    <a:bodyPr/>
                    <a:lstStyle/>
                    <a:p>
                      <a:r>
                        <a:rPr lang="zh-CN" altLang="en-US" sz="1800" b="1" dirty="0">
                          <a:latin typeface="Arial"/>
                          <a:ea typeface="SimHei" charset="0"/>
                          <a:cs typeface="Arial"/>
                        </a:rPr>
                        <a:t>永生战胜死亡</a:t>
                      </a:r>
                      <a:endParaRPr lang="en-US" sz="1800" b="1" dirty="0">
                        <a:latin typeface="Arial"/>
                        <a:cs typeface="Arial"/>
                      </a:endParaRPr>
                    </a:p>
                  </a:txBody>
                  <a:tcPr/>
                </a:tc>
                <a:tc>
                  <a:txBody>
                    <a:bodyPr/>
                    <a:lstStyle/>
                    <a:p>
                      <a:r>
                        <a:rPr lang="zh-CN" altLang="en-US" sz="1800" b="1" dirty="0">
                          <a:latin typeface="Arial"/>
                          <a:ea typeface="SimHei" charset="0"/>
                          <a:cs typeface="Arial"/>
                        </a:rPr>
                        <a:t>耶稣掌控生死</a:t>
                      </a:r>
                      <a:endParaRPr lang="en-US" sz="1800" b="1" dirty="0">
                        <a:latin typeface="Arial"/>
                        <a:cs typeface="Arial"/>
                      </a:endParaRPr>
                    </a:p>
                  </a:txBody>
                  <a:tcPr/>
                </a:tc>
                <a:extLst>
                  <a:ext uri="{0D108BD9-81ED-4DB2-BD59-A6C34878D82A}">
                    <a16:rowId xmlns:a16="http://schemas.microsoft.com/office/drawing/2014/main" val="10007"/>
                  </a:ext>
                </a:extLst>
              </a:tr>
            </a:tbl>
          </a:graphicData>
        </a:graphic>
      </p:graphicFrame>
      <p:sp>
        <p:nvSpPr>
          <p:cNvPr id="8" name="Text Box 3"/>
          <p:cNvSpPr txBox="1">
            <a:spLocks noChangeArrowheads="1"/>
          </p:cNvSpPr>
          <p:nvPr/>
        </p:nvSpPr>
        <p:spPr bwMode="auto">
          <a:xfrm>
            <a:off x="-69197" y="6434172"/>
            <a:ext cx="93217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dirty="0">
                <a:solidFill>
                  <a:srgbClr val="FFFFFF"/>
                </a:solidFill>
                <a:latin typeface="Arial"/>
                <a:cs typeface="Arial"/>
              </a:rPr>
              <a:t>Charles Ryrie, </a:t>
            </a:r>
            <a:r>
              <a:rPr lang="en-US" sz="1400" i="1" dirty="0">
                <a:solidFill>
                  <a:srgbClr val="FFFFFF"/>
                </a:solidFill>
                <a:latin typeface="Arial"/>
                <a:cs typeface="Arial"/>
              </a:rPr>
              <a:t>Ryrie Study Bible</a:t>
            </a:r>
            <a:r>
              <a:rPr lang="en-US" sz="1400" dirty="0">
                <a:solidFill>
                  <a:srgbClr val="FFFFFF"/>
                </a:solidFill>
                <a:latin typeface="Arial"/>
                <a:cs typeface="Arial"/>
              </a:rPr>
              <a:t>, 1618 (column 2); </a:t>
            </a:r>
            <a:r>
              <a:rPr lang="en-US" sz="1400" dirty="0" err="1">
                <a:solidFill>
                  <a:srgbClr val="FFFFFF"/>
                </a:solidFill>
                <a:latin typeface="Arial"/>
                <a:cs typeface="Arial"/>
              </a:rPr>
              <a:t>Mahlon</a:t>
            </a:r>
            <a:r>
              <a:rPr lang="en-US" sz="1400" dirty="0">
                <a:solidFill>
                  <a:srgbClr val="FFFFFF"/>
                </a:solidFill>
                <a:latin typeface="Arial"/>
                <a:cs typeface="Arial"/>
              </a:rPr>
              <a:t> Friesen, First Baptist Church of Yucaipa, CA (column 3).  </a:t>
            </a:r>
          </a:p>
          <a:p>
            <a:pPr eaLnBrk="1" hangingPunct="1"/>
            <a:r>
              <a:rPr lang="en-US" sz="1400" dirty="0">
                <a:solidFill>
                  <a:srgbClr val="FFFFFF"/>
                </a:solidFill>
                <a:latin typeface="Arial"/>
                <a:cs typeface="Arial"/>
              </a:rPr>
              <a:t>* The asterisks indicate signs unique to John's gospel.</a:t>
            </a:r>
          </a:p>
        </p:txBody>
      </p:sp>
      <p:pic>
        <p:nvPicPr>
          <p:cNvPr id="424964" name="Picture 116" descr="laza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716" y="2780928"/>
            <a:ext cx="2108788" cy="27599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860639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1447800"/>
            <a:ext cx="2019300" cy="4953000"/>
            <a:chOff x="3744" y="1200"/>
            <a:chExt cx="1272" cy="3120"/>
          </a:xfrm>
        </p:grpSpPr>
        <p:pic>
          <p:nvPicPr>
            <p:cNvPr id="276506" name="Picture 3" descr="thom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 y="1216"/>
              <a:ext cx="1272" cy="3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07" name="Picture 4" descr="thoma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44" y="1200"/>
              <a:ext cx="576" cy="2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5173" name="Rectangle 5"/>
          <p:cNvSpPr>
            <a:spLocks noGrp="1" noChangeArrowheads="1"/>
          </p:cNvSpPr>
          <p:nvPr>
            <p:ph type="title" idx="4294967295"/>
          </p:nvPr>
        </p:nvSpPr>
        <p:spPr>
          <a:xfrm>
            <a:off x="0" y="0"/>
            <a:ext cx="8153400" cy="914400"/>
          </a:xfrm>
          <a:solidFill>
            <a:srgbClr val="FFFCF3"/>
          </a:solidFill>
        </p:spPr>
        <p:txBody>
          <a:bodyPr/>
          <a:lstStyle/>
          <a:p>
            <a:pPr eaLnBrk="1" hangingPunct="1">
              <a:defRPr/>
            </a:pPr>
            <a:r>
              <a:rPr lang="zh-CN" altLang="en-US" b="1">
                <a:effectLst>
                  <a:outerShdw blurRad="38100" dist="38100" dir="2700000" algn="tl">
                    <a:srgbClr val="DDDDDD"/>
                  </a:outerShdw>
                </a:effectLst>
                <a:latin typeface="SimHei" charset="0"/>
                <a:ea typeface="SimHei" charset="0"/>
                <a:cs typeface="SimHei" charset="0"/>
              </a:rPr>
              <a:t>什麽是</a:t>
            </a:r>
            <a:r>
              <a:rPr lang="en-US" altLang="zh-CN" b="1">
                <a:effectLst>
                  <a:outerShdw blurRad="38100" dist="38100" dir="2700000" algn="tl">
                    <a:srgbClr val="DDDDDD"/>
                  </a:outerShdw>
                </a:effectLst>
                <a:latin typeface="SimHei" charset="0"/>
                <a:ea typeface="SimHei" charset="0"/>
                <a:cs typeface="SimHei" charset="0"/>
              </a:rPr>
              <a:t>“</a:t>
            </a:r>
            <a:r>
              <a:rPr lang="zh-CN" altLang="en-US" b="1">
                <a:effectLst>
                  <a:outerShdw blurRad="38100" dist="38100" dir="2700000" algn="tl">
                    <a:srgbClr val="DDDDDD"/>
                  </a:outerShdw>
                </a:effectLst>
                <a:latin typeface="SimHei" charset="0"/>
                <a:ea typeface="SimHei" charset="0"/>
                <a:cs typeface="SimHei" charset="0"/>
              </a:rPr>
              <a:t>相信”基督？</a:t>
            </a:r>
            <a:endParaRPr lang="en-US">
              <a:latin typeface="SimHei" charset="0"/>
              <a:ea typeface="SimHei" charset="0"/>
              <a:cs typeface="SimHei" charset="0"/>
            </a:endParaRPr>
          </a:p>
        </p:txBody>
      </p:sp>
      <p:sp>
        <p:nvSpPr>
          <p:cNvPr id="135174" name="Oval 6"/>
          <p:cNvSpPr>
            <a:spLocks noChangeArrowheads="1"/>
          </p:cNvSpPr>
          <p:nvPr/>
        </p:nvSpPr>
        <p:spPr bwMode="auto">
          <a:xfrm>
            <a:off x="3352800" y="2209800"/>
            <a:ext cx="4191000" cy="4038600"/>
          </a:xfrm>
          <a:prstGeom prst="ellipse">
            <a:avLst/>
          </a:prstGeom>
          <a:solidFill>
            <a:srgbClr val="000090"/>
          </a:solidFill>
          <a:ln w="12700" cap="sq">
            <a:solidFill>
              <a:schemeClr val="tx1"/>
            </a:solidFill>
            <a:round/>
            <a:headEnd type="none" w="sm" len="sm"/>
            <a:tailEnd type="none" w="sm" len="sm"/>
          </a:ln>
          <a:effectLst>
            <a:outerShdw blurRad="63500" dist="107763" dir="2700000" algn="ctr" rotWithShape="0">
              <a:schemeClr val="bg2">
                <a:alpha val="74998"/>
              </a:schemeClr>
            </a:outerShdw>
          </a:effectLst>
        </p:spPr>
        <p:txBody>
          <a:bodyPr wrap="none" anchor="ctr"/>
          <a:lstStyle/>
          <a:p>
            <a:pPr algn="ctr">
              <a:defRPr/>
            </a:pPr>
            <a:endParaRPr lang="en-US">
              <a:solidFill>
                <a:prstClr val="black"/>
              </a:solidFill>
              <a:ea typeface="ＭＳ Ｐゴシック" charset="-128"/>
              <a:cs typeface="ＭＳ Ｐゴシック" charset="-128"/>
            </a:endParaRPr>
          </a:p>
        </p:txBody>
      </p:sp>
      <p:grpSp>
        <p:nvGrpSpPr>
          <p:cNvPr id="3" name="Group 12"/>
          <p:cNvGrpSpPr>
            <a:grpSpLocks/>
          </p:cNvGrpSpPr>
          <p:nvPr/>
        </p:nvGrpSpPr>
        <p:grpSpPr bwMode="auto">
          <a:xfrm>
            <a:off x="3657600" y="3276600"/>
            <a:ext cx="3581400" cy="2895600"/>
            <a:chOff x="2160" y="1824"/>
            <a:chExt cx="2256" cy="1824"/>
          </a:xfrm>
        </p:grpSpPr>
        <p:sp>
          <p:nvSpPr>
            <p:cNvPr id="276503" name="Line 7"/>
            <p:cNvSpPr>
              <a:spLocks noChangeShapeType="1"/>
            </p:cNvSpPr>
            <p:nvPr/>
          </p:nvSpPr>
          <p:spPr bwMode="auto">
            <a:xfrm flipH="1" flipV="1">
              <a:off x="2160" y="1824"/>
              <a:ext cx="1104"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76504" name="Line 8"/>
            <p:cNvSpPr>
              <a:spLocks noChangeShapeType="1"/>
            </p:cNvSpPr>
            <p:nvPr/>
          </p:nvSpPr>
          <p:spPr bwMode="auto">
            <a:xfrm flipH="1" flipV="1">
              <a:off x="3264" y="2448"/>
              <a:ext cx="0" cy="1200"/>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sp>
          <p:nvSpPr>
            <p:cNvPr id="276505" name="Line 9"/>
            <p:cNvSpPr>
              <a:spLocks noChangeShapeType="1"/>
            </p:cNvSpPr>
            <p:nvPr/>
          </p:nvSpPr>
          <p:spPr bwMode="auto">
            <a:xfrm flipV="1">
              <a:off x="3264" y="1824"/>
              <a:ext cx="1152" cy="624"/>
            </a:xfrm>
            <a:prstGeom prst="line">
              <a:avLst/>
            </a:prstGeom>
            <a:noFill/>
            <a:ln w="57150" cap="sq">
              <a:solidFill>
                <a:srgbClr val="FFFCF3"/>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solidFill>
                  <a:prstClr val="black"/>
                </a:solidFill>
              </a:endParaRPr>
            </a:p>
          </p:txBody>
        </p:sp>
      </p:grpSp>
      <p:sp>
        <p:nvSpPr>
          <p:cNvPr id="135182" name="Text Box 14"/>
          <p:cNvSpPr txBox="1">
            <a:spLocks noChangeArrowheads="1"/>
          </p:cNvSpPr>
          <p:nvPr/>
        </p:nvSpPr>
        <p:spPr bwMode="auto">
          <a:xfrm>
            <a:off x="5029200" y="2590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知</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识</a:t>
            </a:r>
            <a:endParaRPr 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3" name="Text Box 15"/>
          <p:cNvSpPr txBox="1">
            <a:spLocks noChangeArrowheads="1"/>
          </p:cNvSpPr>
          <p:nvPr/>
        </p:nvSpPr>
        <p:spPr bwMode="auto">
          <a:xfrm>
            <a:off x="3505200" y="38100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认</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可</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135184" name="Text Box 16"/>
          <p:cNvSpPr txBox="1">
            <a:spLocks noChangeArrowheads="1"/>
          </p:cNvSpPr>
          <p:nvPr/>
        </p:nvSpPr>
        <p:spPr bwMode="auto">
          <a:xfrm>
            <a:off x="6172200" y="4114800"/>
            <a:ext cx="1111250" cy="646113"/>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600" b="1">
                <a:solidFill>
                  <a:srgbClr val="FFFCF3"/>
                </a:solidFill>
                <a:effectLst>
                  <a:outerShdw blurRad="38100" dist="38100" dir="2700000" algn="tl">
                    <a:srgbClr val="000000"/>
                  </a:outerShdw>
                </a:effectLst>
                <a:latin typeface="SimHei" charset="0"/>
                <a:ea typeface="SimHei" charset="0"/>
                <a:cs typeface="SimHei" charset="0"/>
              </a:rPr>
              <a:t>相</a:t>
            </a:r>
            <a:r>
              <a:rPr lang="zh-CN" altLang="en-US" sz="3600" b="1">
                <a:solidFill>
                  <a:srgbClr val="FFFCF3"/>
                </a:solidFill>
                <a:effectLst>
                  <a:outerShdw blurRad="38100" dist="38100" dir="2700000" algn="tl">
                    <a:srgbClr val="000000"/>
                  </a:outerShdw>
                </a:effectLst>
                <a:latin typeface="SimHei" charset="0"/>
                <a:ea typeface="SimHei" charset="0"/>
                <a:cs typeface="SimHei" charset="0"/>
              </a:rPr>
              <a:t>信</a:t>
            </a:r>
            <a:endParaRPr lang="zh-CN" altLang="en-US" sz="3600" b="1">
              <a:solidFill>
                <a:prstClr val="black"/>
              </a:solidFill>
              <a:effectLst>
                <a:outerShdw blurRad="38100" dist="38100" dir="2700000" algn="tl">
                  <a:srgbClr val="FFFFFF"/>
                </a:outerShdw>
              </a:effectLst>
              <a:latin typeface="SimHei" charset="0"/>
              <a:ea typeface="SimHei" charset="0"/>
              <a:cs typeface="SimHei" charset="0"/>
            </a:endParaRPr>
          </a:p>
        </p:txBody>
      </p:sp>
      <p:sp>
        <p:nvSpPr>
          <p:cNvPr id="276489" name="Text Box 17"/>
          <p:cNvSpPr txBox="1">
            <a:spLocks noChangeArrowheads="1"/>
          </p:cNvSpPr>
          <p:nvPr/>
        </p:nvSpPr>
        <p:spPr bwMode="auto">
          <a:xfrm>
            <a:off x="8442325" y="76200"/>
            <a:ext cx="59848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prstClr val="black"/>
                </a:solidFill>
                <a:latin typeface="Arial" charset="0"/>
                <a:cs typeface="Arial" charset="0"/>
              </a:rPr>
              <a:t>119</a:t>
            </a:r>
          </a:p>
        </p:txBody>
      </p:sp>
      <p:sp>
        <p:nvSpPr>
          <p:cNvPr id="135186" name="Text Box 18"/>
          <p:cNvSpPr txBox="1">
            <a:spLocks noChangeArrowheads="1"/>
          </p:cNvSpPr>
          <p:nvPr/>
        </p:nvSpPr>
        <p:spPr bwMode="auto">
          <a:xfrm>
            <a:off x="35052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CF3"/>
                </a:solidFill>
                <a:latin typeface="SimHei" charset="0"/>
                <a:ea typeface="SimHei" charset="0"/>
                <a:cs typeface="SimHei" charset="0"/>
              </a:rPr>
              <a:t>信</a:t>
            </a:r>
            <a:r>
              <a:rPr lang="zh-CN" altLang="en-US" sz="2800" b="1">
                <a:solidFill>
                  <a:srgbClr val="FFFCF3"/>
                </a:solidFill>
                <a:latin typeface="SimHei" charset="0"/>
                <a:ea typeface="SimHei" charset="0"/>
                <a:cs typeface="SimHei" charset="0"/>
              </a:rPr>
              <a:t>心</a:t>
            </a:r>
            <a:endParaRPr lang="en-US" sz="2800" b="1">
              <a:solidFill>
                <a:prstClr val="black"/>
              </a:solidFill>
              <a:latin typeface="SimHei" charset="0"/>
              <a:ea typeface="SimHei" charset="0"/>
              <a:cs typeface="SimHei" charset="0"/>
            </a:endParaRPr>
          </a:p>
        </p:txBody>
      </p:sp>
      <p:sp>
        <p:nvSpPr>
          <p:cNvPr id="135187" name="Text Box 19"/>
          <p:cNvSpPr txBox="1">
            <a:spLocks noChangeArrowheads="1"/>
          </p:cNvSpPr>
          <p:nvPr/>
        </p:nvSpPr>
        <p:spPr bwMode="auto">
          <a:xfrm>
            <a:off x="4495800" y="990600"/>
            <a:ext cx="392113" cy="519113"/>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
        <p:nvSpPr>
          <p:cNvPr id="135188" name="Text Box 20"/>
          <p:cNvSpPr txBox="1">
            <a:spLocks noChangeArrowheads="1"/>
          </p:cNvSpPr>
          <p:nvPr/>
        </p:nvSpPr>
        <p:spPr bwMode="auto">
          <a:xfrm>
            <a:off x="4953000" y="990600"/>
            <a:ext cx="906463"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00"/>
                </a:solidFill>
                <a:latin typeface="SimHei" charset="0"/>
                <a:ea typeface="SimHei" charset="0"/>
                <a:cs typeface="SimHei" charset="0"/>
              </a:rPr>
              <a:t>悔</a:t>
            </a:r>
            <a:r>
              <a:rPr lang="zh-CN" altLang="en-US" sz="2800" b="1">
                <a:solidFill>
                  <a:srgbClr val="FFFF00"/>
                </a:solidFill>
                <a:latin typeface="SimHei" charset="0"/>
                <a:ea typeface="SimHei" charset="0"/>
                <a:cs typeface="SimHei" charset="0"/>
              </a:rPr>
              <a:t>改</a:t>
            </a:r>
            <a:endParaRPr lang="en-US" sz="2800" b="1">
              <a:solidFill>
                <a:srgbClr val="FFFF00"/>
              </a:solidFill>
              <a:latin typeface="SimHei" charset="0"/>
              <a:ea typeface="SimHei" charset="0"/>
              <a:cs typeface="SimHei" charset="0"/>
            </a:endParaRPr>
          </a:p>
        </p:txBody>
      </p:sp>
      <p:sp>
        <p:nvSpPr>
          <p:cNvPr id="135189" name="Text Box 21"/>
          <p:cNvSpPr txBox="1">
            <a:spLocks noChangeArrowheads="1"/>
          </p:cNvSpPr>
          <p:nvPr/>
        </p:nvSpPr>
        <p:spPr bwMode="auto">
          <a:xfrm>
            <a:off x="5029200" y="32766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dirty="0">
                <a:solidFill>
                  <a:srgbClr val="FFFF00"/>
                </a:solidFill>
                <a:effectLst>
                  <a:outerShdw blurRad="38100" dist="38100" dir="2700000" algn="tl">
                    <a:srgbClr val="000000"/>
                  </a:outerShdw>
                </a:effectLst>
                <a:latin typeface="SimHei" charset="0"/>
                <a:ea typeface="SimHei" charset="0"/>
                <a:cs typeface="SimHei" charset="0"/>
              </a:rPr>
              <a:t>认</a:t>
            </a:r>
            <a:r>
              <a:rPr lang="zh-CN" altLang="en-US" sz="3200" b="1" dirty="0">
                <a:solidFill>
                  <a:srgbClr val="FFFF00"/>
                </a:solidFill>
                <a:effectLst>
                  <a:outerShdw blurRad="38100" dist="38100" dir="2700000" algn="tl">
                    <a:srgbClr val="000000"/>
                  </a:outerShdw>
                </a:effectLst>
                <a:latin typeface="SimHei" charset="0"/>
                <a:ea typeface="SimHei" charset="0"/>
                <a:cs typeface="SimHei" charset="0"/>
              </a:rPr>
              <a:t>知</a:t>
            </a:r>
            <a:endParaRPr lang="en-US" sz="3200" b="1" dirty="0">
              <a:solidFill>
                <a:srgbClr val="FFFF00"/>
              </a:solidFill>
              <a:effectLst>
                <a:outerShdw blurRad="38100" dist="38100" dir="2700000" algn="tl">
                  <a:srgbClr val="FFFFFF"/>
                </a:outerShdw>
              </a:effectLst>
              <a:latin typeface="SimHei" charset="0"/>
              <a:ea typeface="SimHei" charset="0"/>
              <a:cs typeface="SimHei" charset="0"/>
            </a:endParaRPr>
          </a:p>
        </p:txBody>
      </p:sp>
      <p:sp>
        <p:nvSpPr>
          <p:cNvPr id="135190" name="Text Box 22"/>
          <p:cNvSpPr txBox="1">
            <a:spLocks noChangeArrowheads="1"/>
          </p:cNvSpPr>
          <p:nvPr/>
        </p:nvSpPr>
        <p:spPr bwMode="auto">
          <a:xfrm>
            <a:off x="3886200" y="4495800"/>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确</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信</a:t>
            </a:r>
          </a:p>
        </p:txBody>
      </p:sp>
      <p:sp>
        <p:nvSpPr>
          <p:cNvPr id="135191" name="Text Box 23"/>
          <p:cNvSpPr txBox="1">
            <a:spLocks noChangeArrowheads="1"/>
          </p:cNvSpPr>
          <p:nvPr/>
        </p:nvSpPr>
        <p:spPr bwMode="auto">
          <a:xfrm>
            <a:off x="5594350" y="4891088"/>
            <a:ext cx="1008063" cy="584200"/>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3200" b="1">
                <a:solidFill>
                  <a:srgbClr val="FFFF00"/>
                </a:solidFill>
                <a:effectLst>
                  <a:outerShdw blurRad="38100" dist="38100" dir="2700000" algn="tl">
                    <a:srgbClr val="000000"/>
                  </a:outerShdw>
                </a:effectLst>
                <a:latin typeface="SimHei" charset="0"/>
                <a:ea typeface="SimHei" charset="0"/>
                <a:cs typeface="SimHei" charset="0"/>
              </a:rPr>
              <a:t>转</a:t>
            </a:r>
            <a:r>
              <a:rPr lang="zh-CN" altLang="en-US" sz="3200" b="1">
                <a:solidFill>
                  <a:srgbClr val="FFFF00"/>
                </a:solidFill>
                <a:effectLst>
                  <a:outerShdw blurRad="38100" dist="38100" dir="2700000" algn="tl">
                    <a:srgbClr val="000000"/>
                  </a:outerShdw>
                </a:effectLst>
                <a:latin typeface="SimHei" charset="0"/>
                <a:ea typeface="SimHei" charset="0"/>
                <a:cs typeface="SimHei" charset="0"/>
              </a:rPr>
              <a:t>变</a:t>
            </a:r>
          </a:p>
        </p:txBody>
      </p:sp>
      <p:sp>
        <p:nvSpPr>
          <p:cNvPr id="135192" name="Text Box 24"/>
          <p:cNvSpPr txBox="1">
            <a:spLocks noChangeArrowheads="1"/>
          </p:cNvSpPr>
          <p:nvPr/>
        </p:nvSpPr>
        <p:spPr bwMode="auto">
          <a:xfrm>
            <a:off x="4191000" y="19050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理</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智</a:t>
            </a:r>
            <a:endParaRPr lang="en-US" sz="4000" b="1">
              <a:solidFill>
                <a:prstClr val="black"/>
              </a:solidFill>
              <a:latin typeface="SimHei" charset="0"/>
              <a:ea typeface="SimHei" charset="0"/>
              <a:cs typeface="SimHei" charset="0"/>
            </a:endParaRPr>
          </a:p>
        </p:txBody>
      </p:sp>
      <p:sp>
        <p:nvSpPr>
          <p:cNvPr id="135193" name="Text Box 25"/>
          <p:cNvSpPr txBox="1">
            <a:spLocks noChangeArrowheads="1"/>
          </p:cNvSpPr>
          <p:nvPr/>
        </p:nvSpPr>
        <p:spPr bwMode="auto">
          <a:xfrm>
            <a:off x="3124200" y="51054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情</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感</a:t>
            </a:r>
            <a:endParaRPr lang="en-US" sz="4000" b="1">
              <a:solidFill>
                <a:prstClr val="black"/>
              </a:solidFill>
              <a:latin typeface="SimHei" charset="0"/>
              <a:ea typeface="SimHei" charset="0"/>
              <a:cs typeface="SimHei" charset="0"/>
            </a:endParaRPr>
          </a:p>
        </p:txBody>
      </p:sp>
      <p:sp>
        <p:nvSpPr>
          <p:cNvPr id="135194" name="Text Box 26"/>
          <p:cNvSpPr txBox="1">
            <a:spLocks noChangeArrowheads="1"/>
          </p:cNvSpPr>
          <p:nvPr/>
        </p:nvSpPr>
        <p:spPr bwMode="auto">
          <a:xfrm>
            <a:off x="6553200" y="5410200"/>
            <a:ext cx="1214438" cy="708025"/>
          </a:xfrm>
          <a:prstGeom prst="rect">
            <a:avLst/>
          </a:prstGeom>
          <a:noFill/>
          <a:ln w="12700" cap="sq">
            <a:noFill/>
            <a:miter lim="800000"/>
            <a:headEnd type="none" w="sm" len="sm"/>
            <a:tailEnd type="none" w="sm" len="sm"/>
          </a:ln>
          <a:effectLst>
            <a:outerShdw dist="35921" dir="2700000" algn="ctr" rotWithShape="0">
              <a:srgbClr val="313131">
                <a:alpha val="74997"/>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b="1">
                <a:solidFill>
                  <a:srgbClr val="CCFFCC"/>
                </a:solidFill>
                <a:effectLst>
                  <a:outerShdw blurRad="38100" dist="38100" dir="2700000" algn="tl">
                    <a:srgbClr val="000000"/>
                  </a:outerShdw>
                </a:effectLst>
                <a:latin typeface="SimHei" charset="0"/>
                <a:ea typeface="SimHei" charset="0"/>
                <a:cs typeface="SimHei" charset="0"/>
              </a:rPr>
              <a:t>意</a:t>
            </a:r>
            <a:r>
              <a:rPr lang="zh-CN" altLang="en-US" sz="4000" b="1">
                <a:solidFill>
                  <a:srgbClr val="CCFFCC"/>
                </a:solidFill>
                <a:effectLst>
                  <a:outerShdw blurRad="38100" dist="38100" dir="2700000" algn="tl">
                    <a:srgbClr val="000000"/>
                  </a:outerShdw>
                </a:effectLst>
                <a:latin typeface="SimHei" charset="0"/>
                <a:ea typeface="SimHei" charset="0"/>
                <a:cs typeface="SimHei" charset="0"/>
              </a:rPr>
              <a:t>志</a:t>
            </a:r>
            <a:endParaRPr lang="en-US" sz="4000" b="1">
              <a:solidFill>
                <a:prstClr val="black"/>
              </a:solidFill>
              <a:latin typeface="SimHei" charset="0"/>
              <a:ea typeface="SimHei" charset="0"/>
              <a:cs typeface="SimHei" charset="0"/>
            </a:endParaRPr>
          </a:p>
        </p:txBody>
      </p:sp>
      <p:sp>
        <p:nvSpPr>
          <p:cNvPr id="135196" name="Text Box 28"/>
          <p:cNvSpPr txBox="1">
            <a:spLocks noChangeArrowheads="1"/>
          </p:cNvSpPr>
          <p:nvPr/>
        </p:nvSpPr>
        <p:spPr bwMode="auto">
          <a:xfrm>
            <a:off x="6356350" y="990600"/>
            <a:ext cx="1987550"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solidFill>
                  <a:srgbClr val="00FFFF"/>
                </a:solidFill>
                <a:latin typeface="SimHei" charset="0"/>
                <a:ea typeface="SimHei" charset="0"/>
                <a:cs typeface="SimHei" charset="0"/>
              </a:rPr>
              <a:t>转</a:t>
            </a:r>
            <a:r>
              <a:rPr lang="zh-CN" altLang="en-US" sz="2800" b="1" dirty="0">
                <a:solidFill>
                  <a:srgbClr val="00FFFF"/>
                </a:solidFill>
                <a:latin typeface="SimHei" charset="0"/>
                <a:ea typeface="SimHei" charset="0"/>
                <a:cs typeface="SimHei" charset="0"/>
              </a:rPr>
              <a:t>变、信主</a:t>
            </a:r>
            <a:endParaRPr lang="en-US" sz="2800" b="1" dirty="0">
              <a:solidFill>
                <a:srgbClr val="00FFFF"/>
              </a:solidFill>
              <a:latin typeface="SimHei" charset="0"/>
              <a:ea typeface="SimHei" charset="0"/>
              <a:cs typeface="SimHei" charset="0"/>
            </a:endParaRPr>
          </a:p>
        </p:txBody>
      </p:sp>
      <p:sp>
        <p:nvSpPr>
          <p:cNvPr id="135197" name="Text Box 29"/>
          <p:cNvSpPr txBox="1">
            <a:spLocks noChangeArrowheads="1"/>
          </p:cNvSpPr>
          <p:nvPr/>
        </p:nvSpPr>
        <p:spPr bwMode="auto">
          <a:xfrm>
            <a:off x="7162800" y="1752600"/>
            <a:ext cx="1752600" cy="2062163"/>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sz="3200" b="1">
                <a:solidFill>
                  <a:srgbClr val="FFFCF3"/>
                </a:solidFill>
                <a:latin typeface="SimHei" charset="0"/>
                <a:ea typeface="SimHei" charset="0"/>
                <a:cs typeface="SimHei" charset="0"/>
              </a:rPr>
              <a:t>信心就是单单满足于基督</a:t>
            </a:r>
            <a:endParaRPr lang="en-US" sz="3200" b="1">
              <a:solidFill>
                <a:srgbClr val="FFFCF3"/>
              </a:solidFill>
              <a:latin typeface="SimHei" charset="0"/>
              <a:ea typeface="SimHei" charset="0"/>
              <a:cs typeface="SimHei" charset="0"/>
            </a:endParaRPr>
          </a:p>
        </p:txBody>
      </p:sp>
      <p:sp>
        <p:nvSpPr>
          <p:cNvPr id="276501" name="Text Box 30"/>
          <p:cNvSpPr txBox="1">
            <a:spLocks noChangeArrowheads="1"/>
          </p:cNvSpPr>
          <p:nvPr/>
        </p:nvSpPr>
        <p:spPr bwMode="auto">
          <a:xfrm>
            <a:off x="3429000" y="6521450"/>
            <a:ext cx="5715000" cy="336550"/>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600" b="1">
                <a:solidFill>
                  <a:srgbClr val="FFFCF3"/>
                </a:solidFill>
                <a:latin typeface="Arial" charset="0"/>
              </a:rPr>
              <a:t>Dr. Mahlon Friesen, First Baptist Church, Yucaipa, CA</a:t>
            </a:r>
            <a:endParaRPr lang="en-US" sz="1600" b="1">
              <a:solidFill>
                <a:srgbClr val="FFFCF3"/>
              </a:solidFill>
            </a:endParaRPr>
          </a:p>
        </p:txBody>
      </p:sp>
      <p:sp>
        <p:nvSpPr>
          <p:cNvPr id="30" name="Text Box 19"/>
          <p:cNvSpPr txBox="1">
            <a:spLocks noChangeArrowheads="1"/>
          </p:cNvSpPr>
          <p:nvPr/>
        </p:nvSpPr>
        <p:spPr bwMode="auto">
          <a:xfrm>
            <a:off x="5943600" y="990600"/>
            <a:ext cx="393700" cy="523875"/>
          </a:xfrm>
          <a:prstGeom prst="rect">
            <a:avLst/>
          </a:prstGeom>
          <a:noFill/>
          <a:ln>
            <a:noFill/>
          </a:ln>
          <a:effectLst>
            <a:outerShdw dist="35921" dir="2700000" algn="ctr" rotWithShape="0">
              <a:srgbClr val="313131">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CF3"/>
                </a:solidFill>
                <a:latin typeface="Arial" charset="0"/>
              </a:rPr>
              <a:t>=</a:t>
            </a:r>
            <a:endParaRPr lang="en-US" sz="2800" b="1">
              <a:solidFill>
                <a:prstClr val="black"/>
              </a:solidFill>
            </a:endParaRPr>
          </a:p>
        </p:txBody>
      </p:sp>
    </p:spTree>
    <p:extLst>
      <p:ext uri="{BB962C8B-B14F-4D97-AF65-F5344CB8AC3E}">
        <p14:creationId xmlns:p14="http://schemas.microsoft.com/office/powerpoint/2010/main" val="8602030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135174"/>
                                        </p:tgtEl>
                                        <p:attrNameLst>
                                          <p:attrName>style.visibility</p:attrName>
                                        </p:attrNameLst>
                                      </p:cBhvr>
                                      <p:to>
                                        <p:strVal val="visible"/>
                                      </p:to>
                                    </p:set>
                                    <p:animEffect transition="in" filter="dissolve">
                                      <p:cBhvr>
                                        <p:cTn id="14" dur="500"/>
                                        <p:tgtEl>
                                          <p:spTgt spid="135174"/>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strVal val="#ppt_w*0.70"/>
                                          </p:val>
                                        </p:tav>
                                        <p:tav tm="100000">
                                          <p:val>
                                            <p:strVal val="#ppt_w"/>
                                          </p:val>
                                        </p:tav>
                                      </p:tavLst>
                                    </p:anim>
                                    <p:anim calcmode="lin" valueType="num">
                                      <p:cBhvr>
                                        <p:cTn id="20" dur="1000" fill="hold"/>
                                        <p:tgtEl>
                                          <p:spTgt spid="3"/>
                                        </p:tgtEl>
                                        <p:attrNameLst>
                                          <p:attrName>ppt_h</p:attrName>
                                        </p:attrNameLst>
                                      </p:cBhvr>
                                      <p:tavLst>
                                        <p:tav tm="0">
                                          <p:val>
                                            <p:strVal val="#ppt_h"/>
                                          </p:val>
                                        </p:tav>
                                        <p:tav tm="100000">
                                          <p:val>
                                            <p:strVal val="#ppt_h"/>
                                          </p:val>
                                        </p:tav>
                                      </p:tavLst>
                                    </p:anim>
                                    <p:animEffect transition="in" filter="fade">
                                      <p:cBhvr>
                                        <p:cTn id="21" dur="1000"/>
                                        <p:tgtEl>
                                          <p:spTgt spid="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135186"/>
                                        </p:tgtEl>
                                        <p:attrNameLst>
                                          <p:attrName>style.visibility</p:attrName>
                                        </p:attrNameLst>
                                      </p:cBhvr>
                                      <p:to>
                                        <p:strVal val="visible"/>
                                      </p:to>
                                    </p:set>
                                    <p:anim calcmode="lin" valueType="num">
                                      <p:cBhvr>
                                        <p:cTn id="26" dur="1000" fill="hold"/>
                                        <p:tgtEl>
                                          <p:spTgt spid="135186"/>
                                        </p:tgtEl>
                                        <p:attrNameLst>
                                          <p:attrName>ppt_w</p:attrName>
                                        </p:attrNameLst>
                                      </p:cBhvr>
                                      <p:tavLst>
                                        <p:tav tm="0">
                                          <p:val>
                                            <p:strVal val="#ppt_w*0.70"/>
                                          </p:val>
                                        </p:tav>
                                        <p:tav tm="100000">
                                          <p:val>
                                            <p:strVal val="#ppt_w"/>
                                          </p:val>
                                        </p:tav>
                                      </p:tavLst>
                                    </p:anim>
                                    <p:anim calcmode="lin" valueType="num">
                                      <p:cBhvr>
                                        <p:cTn id="27" dur="1000" fill="hold"/>
                                        <p:tgtEl>
                                          <p:spTgt spid="135186"/>
                                        </p:tgtEl>
                                        <p:attrNameLst>
                                          <p:attrName>ppt_h</p:attrName>
                                        </p:attrNameLst>
                                      </p:cBhvr>
                                      <p:tavLst>
                                        <p:tav tm="0">
                                          <p:val>
                                            <p:strVal val="#ppt_h"/>
                                          </p:val>
                                        </p:tav>
                                        <p:tav tm="100000">
                                          <p:val>
                                            <p:strVal val="#ppt_h"/>
                                          </p:val>
                                        </p:tav>
                                      </p:tavLst>
                                    </p:anim>
                                    <p:animEffect transition="in" filter="fade">
                                      <p:cBhvr>
                                        <p:cTn id="28" dur="1000"/>
                                        <p:tgtEl>
                                          <p:spTgt spid="13518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35182"/>
                                        </p:tgtEl>
                                        <p:attrNameLst>
                                          <p:attrName>style.visibility</p:attrName>
                                        </p:attrNameLst>
                                      </p:cBhvr>
                                      <p:to>
                                        <p:strVal val="visible"/>
                                      </p:to>
                                    </p:set>
                                    <p:anim calcmode="lin" valueType="num">
                                      <p:cBhvr>
                                        <p:cTn id="33" dur="1000" fill="hold"/>
                                        <p:tgtEl>
                                          <p:spTgt spid="135182"/>
                                        </p:tgtEl>
                                        <p:attrNameLst>
                                          <p:attrName>ppt_w</p:attrName>
                                        </p:attrNameLst>
                                      </p:cBhvr>
                                      <p:tavLst>
                                        <p:tav tm="0">
                                          <p:val>
                                            <p:strVal val="#ppt_w*0.70"/>
                                          </p:val>
                                        </p:tav>
                                        <p:tav tm="100000">
                                          <p:val>
                                            <p:strVal val="#ppt_w"/>
                                          </p:val>
                                        </p:tav>
                                      </p:tavLst>
                                    </p:anim>
                                    <p:anim calcmode="lin" valueType="num">
                                      <p:cBhvr>
                                        <p:cTn id="34" dur="1000" fill="hold"/>
                                        <p:tgtEl>
                                          <p:spTgt spid="135182"/>
                                        </p:tgtEl>
                                        <p:attrNameLst>
                                          <p:attrName>ppt_h</p:attrName>
                                        </p:attrNameLst>
                                      </p:cBhvr>
                                      <p:tavLst>
                                        <p:tav tm="0">
                                          <p:val>
                                            <p:strVal val="#ppt_h"/>
                                          </p:val>
                                        </p:tav>
                                        <p:tav tm="100000">
                                          <p:val>
                                            <p:strVal val="#ppt_h"/>
                                          </p:val>
                                        </p:tav>
                                      </p:tavLst>
                                    </p:anim>
                                    <p:animEffect transition="in" filter="fade">
                                      <p:cBhvr>
                                        <p:cTn id="35" dur="1000"/>
                                        <p:tgtEl>
                                          <p:spTgt spid="13518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135183"/>
                                        </p:tgtEl>
                                        <p:attrNameLst>
                                          <p:attrName>style.visibility</p:attrName>
                                        </p:attrNameLst>
                                      </p:cBhvr>
                                      <p:to>
                                        <p:strVal val="visible"/>
                                      </p:to>
                                    </p:set>
                                    <p:anim calcmode="lin" valueType="num">
                                      <p:cBhvr>
                                        <p:cTn id="40" dur="1000" fill="hold"/>
                                        <p:tgtEl>
                                          <p:spTgt spid="135183"/>
                                        </p:tgtEl>
                                        <p:attrNameLst>
                                          <p:attrName>ppt_w</p:attrName>
                                        </p:attrNameLst>
                                      </p:cBhvr>
                                      <p:tavLst>
                                        <p:tav tm="0">
                                          <p:val>
                                            <p:strVal val="#ppt_w*0.70"/>
                                          </p:val>
                                        </p:tav>
                                        <p:tav tm="100000">
                                          <p:val>
                                            <p:strVal val="#ppt_w"/>
                                          </p:val>
                                        </p:tav>
                                      </p:tavLst>
                                    </p:anim>
                                    <p:anim calcmode="lin" valueType="num">
                                      <p:cBhvr>
                                        <p:cTn id="41" dur="1000" fill="hold"/>
                                        <p:tgtEl>
                                          <p:spTgt spid="135183"/>
                                        </p:tgtEl>
                                        <p:attrNameLst>
                                          <p:attrName>ppt_h</p:attrName>
                                        </p:attrNameLst>
                                      </p:cBhvr>
                                      <p:tavLst>
                                        <p:tav tm="0">
                                          <p:val>
                                            <p:strVal val="#ppt_h"/>
                                          </p:val>
                                        </p:tav>
                                        <p:tav tm="100000">
                                          <p:val>
                                            <p:strVal val="#ppt_h"/>
                                          </p:val>
                                        </p:tav>
                                      </p:tavLst>
                                    </p:anim>
                                    <p:animEffect transition="in" filter="fade">
                                      <p:cBhvr>
                                        <p:cTn id="42" dur="1000"/>
                                        <p:tgtEl>
                                          <p:spTgt spid="13518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135184"/>
                                        </p:tgtEl>
                                        <p:attrNameLst>
                                          <p:attrName>style.visibility</p:attrName>
                                        </p:attrNameLst>
                                      </p:cBhvr>
                                      <p:to>
                                        <p:strVal val="visible"/>
                                      </p:to>
                                    </p:set>
                                    <p:anim calcmode="lin" valueType="num">
                                      <p:cBhvr>
                                        <p:cTn id="47" dur="1000" fill="hold"/>
                                        <p:tgtEl>
                                          <p:spTgt spid="135184"/>
                                        </p:tgtEl>
                                        <p:attrNameLst>
                                          <p:attrName>ppt_w</p:attrName>
                                        </p:attrNameLst>
                                      </p:cBhvr>
                                      <p:tavLst>
                                        <p:tav tm="0">
                                          <p:val>
                                            <p:strVal val="#ppt_w*0.70"/>
                                          </p:val>
                                        </p:tav>
                                        <p:tav tm="100000">
                                          <p:val>
                                            <p:strVal val="#ppt_w"/>
                                          </p:val>
                                        </p:tav>
                                      </p:tavLst>
                                    </p:anim>
                                    <p:anim calcmode="lin" valueType="num">
                                      <p:cBhvr>
                                        <p:cTn id="48" dur="1000" fill="hold"/>
                                        <p:tgtEl>
                                          <p:spTgt spid="135184"/>
                                        </p:tgtEl>
                                        <p:attrNameLst>
                                          <p:attrName>ppt_h</p:attrName>
                                        </p:attrNameLst>
                                      </p:cBhvr>
                                      <p:tavLst>
                                        <p:tav tm="0">
                                          <p:val>
                                            <p:strVal val="#ppt_h"/>
                                          </p:val>
                                        </p:tav>
                                        <p:tav tm="100000">
                                          <p:val>
                                            <p:strVal val="#ppt_h"/>
                                          </p:val>
                                        </p:tav>
                                      </p:tavLst>
                                    </p:anim>
                                    <p:animEffect transition="in" filter="fade">
                                      <p:cBhvr>
                                        <p:cTn id="49" dur="1000"/>
                                        <p:tgtEl>
                                          <p:spTgt spid="13518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5" presetClass="entr" presetSubtype="0" fill="hold" grpId="0" nodeType="clickEffect">
                                  <p:stCondLst>
                                    <p:cond delay="0"/>
                                  </p:stCondLst>
                                  <p:childTnLst>
                                    <p:set>
                                      <p:cBhvr>
                                        <p:cTn id="53" dur="1" fill="hold">
                                          <p:stCondLst>
                                            <p:cond delay="0"/>
                                          </p:stCondLst>
                                        </p:cTn>
                                        <p:tgtEl>
                                          <p:spTgt spid="135187"/>
                                        </p:tgtEl>
                                        <p:attrNameLst>
                                          <p:attrName>style.visibility</p:attrName>
                                        </p:attrNameLst>
                                      </p:cBhvr>
                                      <p:to>
                                        <p:strVal val="visible"/>
                                      </p:to>
                                    </p:set>
                                    <p:anim calcmode="lin" valueType="num">
                                      <p:cBhvr>
                                        <p:cTn id="54" dur="1000" fill="hold"/>
                                        <p:tgtEl>
                                          <p:spTgt spid="135187"/>
                                        </p:tgtEl>
                                        <p:attrNameLst>
                                          <p:attrName>ppt_w</p:attrName>
                                        </p:attrNameLst>
                                      </p:cBhvr>
                                      <p:tavLst>
                                        <p:tav tm="0">
                                          <p:val>
                                            <p:strVal val="#ppt_w*0.70"/>
                                          </p:val>
                                        </p:tav>
                                        <p:tav tm="100000">
                                          <p:val>
                                            <p:strVal val="#ppt_w"/>
                                          </p:val>
                                        </p:tav>
                                      </p:tavLst>
                                    </p:anim>
                                    <p:anim calcmode="lin" valueType="num">
                                      <p:cBhvr>
                                        <p:cTn id="55" dur="1000" fill="hold"/>
                                        <p:tgtEl>
                                          <p:spTgt spid="135187"/>
                                        </p:tgtEl>
                                        <p:attrNameLst>
                                          <p:attrName>ppt_h</p:attrName>
                                        </p:attrNameLst>
                                      </p:cBhvr>
                                      <p:tavLst>
                                        <p:tav tm="0">
                                          <p:val>
                                            <p:strVal val="#ppt_h"/>
                                          </p:val>
                                        </p:tav>
                                        <p:tav tm="100000">
                                          <p:val>
                                            <p:strVal val="#ppt_h"/>
                                          </p:val>
                                        </p:tav>
                                      </p:tavLst>
                                    </p:anim>
                                    <p:animEffect transition="in" filter="fade">
                                      <p:cBhvr>
                                        <p:cTn id="56" dur="1000"/>
                                        <p:tgtEl>
                                          <p:spTgt spid="135187"/>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135188"/>
                                        </p:tgtEl>
                                        <p:attrNameLst>
                                          <p:attrName>style.visibility</p:attrName>
                                        </p:attrNameLst>
                                      </p:cBhvr>
                                      <p:to>
                                        <p:strVal val="visible"/>
                                      </p:to>
                                    </p:set>
                                    <p:anim calcmode="lin" valueType="num">
                                      <p:cBhvr>
                                        <p:cTn id="61" dur="1000" fill="hold"/>
                                        <p:tgtEl>
                                          <p:spTgt spid="135188"/>
                                        </p:tgtEl>
                                        <p:attrNameLst>
                                          <p:attrName>ppt_w</p:attrName>
                                        </p:attrNameLst>
                                      </p:cBhvr>
                                      <p:tavLst>
                                        <p:tav tm="0">
                                          <p:val>
                                            <p:strVal val="#ppt_w*0.70"/>
                                          </p:val>
                                        </p:tav>
                                        <p:tav tm="100000">
                                          <p:val>
                                            <p:strVal val="#ppt_w"/>
                                          </p:val>
                                        </p:tav>
                                      </p:tavLst>
                                    </p:anim>
                                    <p:anim calcmode="lin" valueType="num">
                                      <p:cBhvr>
                                        <p:cTn id="62" dur="1000" fill="hold"/>
                                        <p:tgtEl>
                                          <p:spTgt spid="135188"/>
                                        </p:tgtEl>
                                        <p:attrNameLst>
                                          <p:attrName>ppt_h</p:attrName>
                                        </p:attrNameLst>
                                      </p:cBhvr>
                                      <p:tavLst>
                                        <p:tav tm="0">
                                          <p:val>
                                            <p:strVal val="#ppt_h"/>
                                          </p:val>
                                        </p:tav>
                                        <p:tav tm="100000">
                                          <p:val>
                                            <p:strVal val="#ppt_h"/>
                                          </p:val>
                                        </p:tav>
                                      </p:tavLst>
                                    </p:anim>
                                    <p:animEffect transition="in" filter="fade">
                                      <p:cBhvr>
                                        <p:cTn id="63" dur="1000"/>
                                        <p:tgtEl>
                                          <p:spTgt spid="13518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5" presetClass="entr" presetSubtype="0" fill="hold" grpId="0" nodeType="clickEffect">
                                  <p:stCondLst>
                                    <p:cond delay="0"/>
                                  </p:stCondLst>
                                  <p:childTnLst>
                                    <p:set>
                                      <p:cBhvr>
                                        <p:cTn id="67" dur="1" fill="hold">
                                          <p:stCondLst>
                                            <p:cond delay="0"/>
                                          </p:stCondLst>
                                        </p:cTn>
                                        <p:tgtEl>
                                          <p:spTgt spid="135189"/>
                                        </p:tgtEl>
                                        <p:attrNameLst>
                                          <p:attrName>style.visibility</p:attrName>
                                        </p:attrNameLst>
                                      </p:cBhvr>
                                      <p:to>
                                        <p:strVal val="visible"/>
                                      </p:to>
                                    </p:set>
                                    <p:anim calcmode="lin" valueType="num">
                                      <p:cBhvr>
                                        <p:cTn id="68" dur="1000" fill="hold"/>
                                        <p:tgtEl>
                                          <p:spTgt spid="135189"/>
                                        </p:tgtEl>
                                        <p:attrNameLst>
                                          <p:attrName>ppt_w</p:attrName>
                                        </p:attrNameLst>
                                      </p:cBhvr>
                                      <p:tavLst>
                                        <p:tav tm="0">
                                          <p:val>
                                            <p:strVal val="#ppt_w*0.70"/>
                                          </p:val>
                                        </p:tav>
                                        <p:tav tm="100000">
                                          <p:val>
                                            <p:strVal val="#ppt_w"/>
                                          </p:val>
                                        </p:tav>
                                      </p:tavLst>
                                    </p:anim>
                                    <p:anim calcmode="lin" valueType="num">
                                      <p:cBhvr>
                                        <p:cTn id="69" dur="1000" fill="hold"/>
                                        <p:tgtEl>
                                          <p:spTgt spid="135189"/>
                                        </p:tgtEl>
                                        <p:attrNameLst>
                                          <p:attrName>ppt_h</p:attrName>
                                        </p:attrNameLst>
                                      </p:cBhvr>
                                      <p:tavLst>
                                        <p:tav tm="0">
                                          <p:val>
                                            <p:strVal val="#ppt_h"/>
                                          </p:val>
                                        </p:tav>
                                        <p:tav tm="100000">
                                          <p:val>
                                            <p:strVal val="#ppt_h"/>
                                          </p:val>
                                        </p:tav>
                                      </p:tavLst>
                                    </p:anim>
                                    <p:animEffect transition="in" filter="fade">
                                      <p:cBhvr>
                                        <p:cTn id="70" dur="1000"/>
                                        <p:tgtEl>
                                          <p:spTgt spid="135189"/>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55" presetClass="entr" presetSubtype="0" fill="hold" grpId="0" nodeType="clickEffect">
                                  <p:stCondLst>
                                    <p:cond delay="0"/>
                                  </p:stCondLst>
                                  <p:childTnLst>
                                    <p:set>
                                      <p:cBhvr>
                                        <p:cTn id="74" dur="1" fill="hold">
                                          <p:stCondLst>
                                            <p:cond delay="0"/>
                                          </p:stCondLst>
                                        </p:cTn>
                                        <p:tgtEl>
                                          <p:spTgt spid="135190"/>
                                        </p:tgtEl>
                                        <p:attrNameLst>
                                          <p:attrName>style.visibility</p:attrName>
                                        </p:attrNameLst>
                                      </p:cBhvr>
                                      <p:to>
                                        <p:strVal val="visible"/>
                                      </p:to>
                                    </p:set>
                                    <p:anim calcmode="lin" valueType="num">
                                      <p:cBhvr>
                                        <p:cTn id="75" dur="1000" fill="hold"/>
                                        <p:tgtEl>
                                          <p:spTgt spid="135190"/>
                                        </p:tgtEl>
                                        <p:attrNameLst>
                                          <p:attrName>ppt_w</p:attrName>
                                        </p:attrNameLst>
                                      </p:cBhvr>
                                      <p:tavLst>
                                        <p:tav tm="0">
                                          <p:val>
                                            <p:strVal val="#ppt_w*0.70"/>
                                          </p:val>
                                        </p:tav>
                                        <p:tav tm="100000">
                                          <p:val>
                                            <p:strVal val="#ppt_w"/>
                                          </p:val>
                                        </p:tav>
                                      </p:tavLst>
                                    </p:anim>
                                    <p:anim calcmode="lin" valueType="num">
                                      <p:cBhvr>
                                        <p:cTn id="76" dur="1000" fill="hold"/>
                                        <p:tgtEl>
                                          <p:spTgt spid="135190"/>
                                        </p:tgtEl>
                                        <p:attrNameLst>
                                          <p:attrName>ppt_h</p:attrName>
                                        </p:attrNameLst>
                                      </p:cBhvr>
                                      <p:tavLst>
                                        <p:tav tm="0">
                                          <p:val>
                                            <p:strVal val="#ppt_h"/>
                                          </p:val>
                                        </p:tav>
                                        <p:tav tm="100000">
                                          <p:val>
                                            <p:strVal val="#ppt_h"/>
                                          </p:val>
                                        </p:tav>
                                      </p:tavLst>
                                    </p:anim>
                                    <p:animEffect transition="in" filter="fade">
                                      <p:cBhvr>
                                        <p:cTn id="77" dur="1000"/>
                                        <p:tgtEl>
                                          <p:spTgt spid="13519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5" presetClass="entr" presetSubtype="0" fill="hold" grpId="0" nodeType="clickEffect">
                                  <p:stCondLst>
                                    <p:cond delay="0"/>
                                  </p:stCondLst>
                                  <p:childTnLst>
                                    <p:set>
                                      <p:cBhvr>
                                        <p:cTn id="81" dur="1" fill="hold">
                                          <p:stCondLst>
                                            <p:cond delay="0"/>
                                          </p:stCondLst>
                                        </p:cTn>
                                        <p:tgtEl>
                                          <p:spTgt spid="135191"/>
                                        </p:tgtEl>
                                        <p:attrNameLst>
                                          <p:attrName>style.visibility</p:attrName>
                                        </p:attrNameLst>
                                      </p:cBhvr>
                                      <p:to>
                                        <p:strVal val="visible"/>
                                      </p:to>
                                    </p:set>
                                    <p:anim calcmode="lin" valueType="num">
                                      <p:cBhvr>
                                        <p:cTn id="82" dur="1000" fill="hold"/>
                                        <p:tgtEl>
                                          <p:spTgt spid="135191"/>
                                        </p:tgtEl>
                                        <p:attrNameLst>
                                          <p:attrName>ppt_w</p:attrName>
                                        </p:attrNameLst>
                                      </p:cBhvr>
                                      <p:tavLst>
                                        <p:tav tm="0">
                                          <p:val>
                                            <p:strVal val="#ppt_w*0.70"/>
                                          </p:val>
                                        </p:tav>
                                        <p:tav tm="100000">
                                          <p:val>
                                            <p:strVal val="#ppt_w"/>
                                          </p:val>
                                        </p:tav>
                                      </p:tavLst>
                                    </p:anim>
                                    <p:anim calcmode="lin" valueType="num">
                                      <p:cBhvr>
                                        <p:cTn id="83" dur="1000" fill="hold"/>
                                        <p:tgtEl>
                                          <p:spTgt spid="135191"/>
                                        </p:tgtEl>
                                        <p:attrNameLst>
                                          <p:attrName>ppt_h</p:attrName>
                                        </p:attrNameLst>
                                      </p:cBhvr>
                                      <p:tavLst>
                                        <p:tav tm="0">
                                          <p:val>
                                            <p:strVal val="#ppt_h"/>
                                          </p:val>
                                        </p:tav>
                                        <p:tav tm="100000">
                                          <p:val>
                                            <p:strVal val="#ppt_h"/>
                                          </p:val>
                                        </p:tav>
                                      </p:tavLst>
                                    </p:anim>
                                    <p:animEffect transition="in" filter="fade">
                                      <p:cBhvr>
                                        <p:cTn id="84" dur="1000"/>
                                        <p:tgtEl>
                                          <p:spTgt spid="135191"/>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5" presetClass="entr" presetSubtype="0" fill="hold" grpId="0" nodeType="clickEffect">
                                  <p:stCondLst>
                                    <p:cond delay="0"/>
                                  </p:stCondLst>
                                  <p:childTnLst>
                                    <p:set>
                                      <p:cBhvr>
                                        <p:cTn id="88" dur="1" fill="hold">
                                          <p:stCondLst>
                                            <p:cond delay="0"/>
                                          </p:stCondLst>
                                        </p:cTn>
                                        <p:tgtEl>
                                          <p:spTgt spid="135192"/>
                                        </p:tgtEl>
                                        <p:attrNameLst>
                                          <p:attrName>style.visibility</p:attrName>
                                        </p:attrNameLst>
                                      </p:cBhvr>
                                      <p:to>
                                        <p:strVal val="visible"/>
                                      </p:to>
                                    </p:set>
                                    <p:anim calcmode="lin" valueType="num">
                                      <p:cBhvr>
                                        <p:cTn id="89" dur="1000" fill="hold"/>
                                        <p:tgtEl>
                                          <p:spTgt spid="135192"/>
                                        </p:tgtEl>
                                        <p:attrNameLst>
                                          <p:attrName>ppt_w</p:attrName>
                                        </p:attrNameLst>
                                      </p:cBhvr>
                                      <p:tavLst>
                                        <p:tav tm="0">
                                          <p:val>
                                            <p:strVal val="#ppt_w*0.70"/>
                                          </p:val>
                                        </p:tav>
                                        <p:tav tm="100000">
                                          <p:val>
                                            <p:strVal val="#ppt_w"/>
                                          </p:val>
                                        </p:tav>
                                      </p:tavLst>
                                    </p:anim>
                                    <p:anim calcmode="lin" valueType="num">
                                      <p:cBhvr>
                                        <p:cTn id="90" dur="1000" fill="hold"/>
                                        <p:tgtEl>
                                          <p:spTgt spid="135192"/>
                                        </p:tgtEl>
                                        <p:attrNameLst>
                                          <p:attrName>ppt_h</p:attrName>
                                        </p:attrNameLst>
                                      </p:cBhvr>
                                      <p:tavLst>
                                        <p:tav tm="0">
                                          <p:val>
                                            <p:strVal val="#ppt_h"/>
                                          </p:val>
                                        </p:tav>
                                        <p:tav tm="100000">
                                          <p:val>
                                            <p:strVal val="#ppt_h"/>
                                          </p:val>
                                        </p:tav>
                                      </p:tavLst>
                                    </p:anim>
                                    <p:animEffect transition="in" filter="fade">
                                      <p:cBhvr>
                                        <p:cTn id="91" dur="1000"/>
                                        <p:tgtEl>
                                          <p:spTgt spid="135192"/>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5" presetClass="entr" presetSubtype="0" fill="hold" grpId="0" nodeType="clickEffect">
                                  <p:stCondLst>
                                    <p:cond delay="0"/>
                                  </p:stCondLst>
                                  <p:childTnLst>
                                    <p:set>
                                      <p:cBhvr>
                                        <p:cTn id="95" dur="1" fill="hold">
                                          <p:stCondLst>
                                            <p:cond delay="0"/>
                                          </p:stCondLst>
                                        </p:cTn>
                                        <p:tgtEl>
                                          <p:spTgt spid="135193"/>
                                        </p:tgtEl>
                                        <p:attrNameLst>
                                          <p:attrName>style.visibility</p:attrName>
                                        </p:attrNameLst>
                                      </p:cBhvr>
                                      <p:to>
                                        <p:strVal val="visible"/>
                                      </p:to>
                                    </p:set>
                                    <p:anim calcmode="lin" valueType="num">
                                      <p:cBhvr>
                                        <p:cTn id="96" dur="1000" fill="hold"/>
                                        <p:tgtEl>
                                          <p:spTgt spid="135193"/>
                                        </p:tgtEl>
                                        <p:attrNameLst>
                                          <p:attrName>ppt_w</p:attrName>
                                        </p:attrNameLst>
                                      </p:cBhvr>
                                      <p:tavLst>
                                        <p:tav tm="0">
                                          <p:val>
                                            <p:strVal val="#ppt_w*0.70"/>
                                          </p:val>
                                        </p:tav>
                                        <p:tav tm="100000">
                                          <p:val>
                                            <p:strVal val="#ppt_w"/>
                                          </p:val>
                                        </p:tav>
                                      </p:tavLst>
                                    </p:anim>
                                    <p:anim calcmode="lin" valueType="num">
                                      <p:cBhvr>
                                        <p:cTn id="97" dur="1000" fill="hold"/>
                                        <p:tgtEl>
                                          <p:spTgt spid="135193"/>
                                        </p:tgtEl>
                                        <p:attrNameLst>
                                          <p:attrName>ppt_h</p:attrName>
                                        </p:attrNameLst>
                                      </p:cBhvr>
                                      <p:tavLst>
                                        <p:tav tm="0">
                                          <p:val>
                                            <p:strVal val="#ppt_h"/>
                                          </p:val>
                                        </p:tav>
                                        <p:tav tm="100000">
                                          <p:val>
                                            <p:strVal val="#ppt_h"/>
                                          </p:val>
                                        </p:tav>
                                      </p:tavLst>
                                    </p:anim>
                                    <p:animEffect transition="in" filter="fade">
                                      <p:cBhvr>
                                        <p:cTn id="98" dur="1000"/>
                                        <p:tgtEl>
                                          <p:spTgt spid="135193"/>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55" presetClass="entr" presetSubtype="0" fill="hold" grpId="0" nodeType="clickEffect">
                                  <p:stCondLst>
                                    <p:cond delay="0"/>
                                  </p:stCondLst>
                                  <p:childTnLst>
                                    <p:set>
                                      <p:cBhvr>
                                        <p:cTn id="102" dur="1" fill="hold">
                                          <p:stCondLst>
                                            <p:cond delay="0"/>
                                          </p:stCondLst>
                                        </p:cTn>
                                        <p:tgtEl>
                                          <p:spTgt spid="135194"/>
                                        </p:tgtEl>
                                        <p:attrNameLst>
                                          <p:attrName>style.visibility</p:attrName>
                                        </p:attrNameLst>
                                      </p:cBhvr>
                                      <p:to>
                                        <p:strVal val="visible"/>
                                      </p:to>
                                    </p:set>
                                    <p:anim calcmode="lin" valueType="num">
                                      <p:cBhvr>
                                        <p:cTn id="103" dur="1000" fill="hold"/>
                                        <p:tgtEl>
                                          <p:spTgt spid="135194"/>
                                        </p:tgtEl>
                                        <p:attrNameLst>
                                          <p:attrName>ppt_w</p:attrName>
                                        </p:attrNameLst>
                                      </p:cBhvr>
                                      <p:tavLst>
                                        <p:tav tm="0">
                                          <p:val>
                                            <p:strVal val="#ppt_w*0.70"/>
                                          </p:val>
                                        </p:tav>
                                        <p:tav tm="100000">
                                          <p:val>
                                            <p:strVal val="#ppt_w"/>
                                          </p:val>
                                        </p:tav>
                                      </p:tavLst>
                                    </p:anim>
                                    <p:anim calcmode="lin" valueType="num">
                                      <p:cBhvr>
                                        <p:cTn id="104" dur="1000" fill="hold"/>
                                        <p:tgtEl>
                                          <p:spTgt spid="135194"/>
                                        </p:tgtEl>
                                        <p:attrNameLst>
                                          <p:attrName>ppt_h</p:attrName>
                                        </p:attrNameLst>
                                      </p:cBhvr>
                                      <p:tavLst>
                                        <p:tav tm="0">
                                          <p:val>
                                            <p:strVal val="#ppt_h"/>
                                          </p:val>
                                        </p:tav>
                                        <p:tav tm="100000">
                                          <p:val>
                                            <p:strVal val="#ppt_h"/>
                                          </p:val>
                                        </p:tav>
                                      </p:tavLst>
                                    </p:anim>
                                    <p:animEffect transition="in" filter="fade">
                                      <p:cBhvr>
                                        <p:cTn id="105" dur="1000"/>
                                        <p:tgtEl>
                                          <p:spTgt spid="135194"/>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5" presetClass="entr" presetSubtype="0" fill="hold" grpId="0" nodeType="clickEffect">
                                  <p:stCondLst>
                                    <p:cond delay="0"/>
                                  </p:stCondLst>
                                  <p:childTnLst>
                                    <p:set>
                                      <p:cBhvr>
                                        <p:cTn id="109" dur="1" fill="hold">
                                          <p:stCondLst>
                                            <p:cond delay="0"/>
                                          </p:stCondLst>
                                        </p:cTn>
                                        <p:tgtEl>
                                          <p:spTgt spid="30"/>
                                        </p:tgtEl>
                                        <p:attrNameLst>
                                          <p:attrName>style.visibility</p:attrName>
                                        </p:attrNameLst>
                                      </p:cBhvr>
                                      <p:to>
                                        <p:strVal val="visible"/>
                                      </p:to>
                                    </p:set>
                                    <p:anim calcmode="lin" valueType="num">
                                      <p:cBhvr>
                                        <p:cTn id="110" dur="1000" fill="hold"/>
                                        <p:tgtEl>
                                          <p:spTgt spid="30"/>
                                        </p:tgtEl>
                                        <p:attrNameLst>
                                          <p:attrName>ppt_w</p:attrName>
                                        </p:attrNameLst>
                                      </p:cBhvr>
                                      <p:tavLst>
                                        <p:tav tm="0">
                                          <p:val>
                                            <p:strVal val="#ppt_w*0.70"/>
                                          </p:val>
                                        </p:tav>
                                        <p:tav tm="100000">
                                          <p:val>
                                            <p:strVal val="#ppt_w"/>
                                          </p:val>
                                        </p:tav>
                                      </p:tavLst>
                                    </p:anim>
                                    <p:anim calcmode="lin" valueType="num">
                                      <p:cBhvr>
                                        <p:cTn id="111" dur="1000" fill="hold"/>
                                        <p:tgtEl>
                                          <p:spTgt spid="30"/>
                                        </p:tgtEl>
                                        <p:attrNameLst>
                                          <p:attrName>ppt_h</p:attrName>
                                        </p:attrNameLst>
                                      </p:cBhvr>
                                      <p:tavLst>
                                        <p:tav tm="0">
                                          <p:val>
                                            <p:strVal val="#ppt_h"/>
                                          </p:val>
                                        </p:tav>
                                        <p:tav tm="100000">
                                          <p:val>
                                            <p:strVal val="#ppt_h"/>
                                          </p:val>
                                        </p:tav>
                                      </p:tavLst>
                                    </p:anim>
                                    <p:animEffect transition="in" filter="fade">
                                      <p:cBhvr>
                                        <p:cTn id="112" dur="1000"/>
                                        <p:tgtEl>
                                          <p:spTgt spid="30"/>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55" presetClass="entr" presetSubtype="0" fill="hold" grpId="0" nodeType="clickEffect">
                                  <p:stCondLst>
                                    <p:cond delay="0"/>
                                  </p:stCondLst>
                                  <p:childTnLst>
                                    <p:set>
                                      <p:cBhvr>
                                        <p:cTn id="116" dur="1" fill="hold">
                                          <p:stCondLst>
                                            <p:cond delay="0"/>
                                          </p:stCondLst>
                                        </p:cTn>
                                        <p:tgtEl>
                                          <p:spTgt spid="135196"/>
                                        </p:tgtEl>
                                        <p:attrNameLst>
                                          <p:attrName>style.visibility</p:attrName>
                                        </p:attrNameLst>
                                      </p:cBhvr>
                                      <p:to>
                                        <p:strVal val="visible"/>
                                      </p:to>
                                    </p:set>
                                    <p:anim calcmode="lin" valueType="num">
                                      <p:cBhvr>
                                        <p:cTn id="117" dur="1000" fill="hold"/>
                                        <p:tgtEl>
                                          <p:spTgt spid="135196"/>
                                        </p:tgtEl>
                                        <p:attrNameLst>
                                          <p:attrName>ppt_w</p:attrName>
                                        </p:attrNameLst>
                                      </p:cBhvr>
                                      <p:tavLst>
                                        <p:tav tm="0">
                                          <p:val>
                                            <p:strVal val="#ppt_w*0.70"/>
                                          </p:val>
                                        </p:tav>
                                        <p:tav tm="100000">
                                          <p:val>
                                            <p:strVal val="#ppt_w"/>
                                          </p:val>
                                        </p:tav>
                                      </p:tavLst>
                                    </p:anim>
                                    <p:anim calcmode="lin" valueType="num">
                                      <p:cBhvr>
                                        <p:cTn id="118" dur="1000" fill="hold"/>
                                        <p:tgtEl>
                                          <p:spTgt spid="135196"/>
                                        </p:tgtEl>
                                        <p:attrNameLst>
                                          <p:attrName>ppt_h</p:attrName>
                                        </p:attrNameLst>
                                      </p:cBhvr>
                                      <p:tavLst>
                                        <p:tav tm="0">
                                          <p:val>
                                            <p:strVal val="#ppt_h"/>
                                          </p:val>
                                        </p:tav>
                                        <p:tav tm="100000">
                                          <p:val>
                                            <p:strVal val="#ppt_h"/>
                                          </p:val>
                                        </p:tav>
                                      </p:tavLst>
                                    </p:anim>
                                    <p:animEffect transition="in" filter="fade">
                                      <p:cBhvr>
                                        <p:cTn id="119" dur="1000"/>
                                        <p:tgtEl>
                                          <p:spTgt spid="135196"/>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55" presetClass="entr" presetSubtype="0" fill="hold" grpId="0" nodeType="clickEffect">
                                  <p:stCondLst>
                                    <p:cond delay="0"/>
                                  </p:stCondLst>
                                  <p:childTnLst>
                                    <p:set>
                                      <p:cBhvr>
                                        <p:cTn id="123" dur="1" fill="hold">
                                          <p:stCondLst>
                                            <p:cond delay="0"/>
                                          </p:stCondLst>
                                        </p:cTn>
                                        <p:tgtEl>
                                          <p:spTgt spid="135197"/>
                                        </p:tgtEl>
                                        <p:attrNameLst>
                                          <p:attrName>style.visibility</p:attrName>
                                        </p:attrNameLst>
                                      </p:cBhvr>
                                      <p:to>
                                        <p:strVal val="visible"/>
                                      </p:to>
                                    </p:set>
                                    <p:anim calcmode="lin" valueType="num">
                                      <p:cBhvr>
                                        <p:cTn id="124" dur="1000" fill="hold"/>
                                        <p:tgtEl>
                                          <p:spTgt spid="135197"/>
                                        </p:tgtEl>
                                        <p:attrNameLst>
                                          <p:attrName>ppt_w</p:attrName>
                                        </p:attrNameLst>
                                      </p:cBhvr>
                                      <p:tavLst>
                                        <p:tav tm="0">
                                          <p:val>
                                            <p:strVal val="#ppt_w*0.70"/>
                                          </p:val>
                                        </p:tav>
                                        <p:tav tm="100000">
                                          <p:val>
                                            <p:strVal val="#ppt_w"/>
                                          </p:val>
                                        </p:tav>
                                      </p:tavLst>
                                    </p:anim>
                                    <p:anim calcmode="lin" valueType="num">
                                      <p:cBhvr>
                                        <p:cTn id="125" dur="1000" fill="hold"/>
                                        <p:tgtEl>
                                          <p:spTgt spid="135197"/>
                                        </p:tgtEl>
                                        <p:attrNameLst>
                                          <p:attrName>ppt_h</p:attrName>
                                        </p:attrNameLst>
                                      </p:cBhvr>
                                      <p:tavLst>
                                        <p:tav tm="0">
                                          <p:val>
                                            <p:strVal val="#ppt_h"/>
                                          </p:val>
                                        </p:tav>
                                        <p:tav tm="100000">
                                          <p:val>
                                            <p:strVal val="#ppt_h"/>
                                          </p:val>
                                        </p:tav>
                                      </p:tavLst>
                                    </p:anim>
                                    <p:animEffect transition="in" filter="fade">
                                      <p:cBhvr>
                                        <p:cTn id="126" dur="1000"/>
                                        <p:tgtEl>
                                          <p:spTgt spid="135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174" grpId="0" animBg="1"/>
      <p:bldP spid="135182" grpId="0"/>
      <p:bldP spid="135183" grpId="0"/>
      <p:bldP spid="135184" grpId="0"/>
      <p:bldP spid="135186" grpId="0"/>
      <p:bldP spid="135187" grpId="0"/>
      <p:bldP spid="135188" grpId="0"/>
      <p:bldP spid="135189" grpId="0"/>
      <p:bldP spid="135190" grpId="0"/>
      <p:bldP spid="135191" grpId="0"/>
      <p:bldP spid="135192" grpId="0"/>
      <p:bldP spid="135193" grpId="0"/>
      <p:bldP spid="135194" grpId="0"/>
      <p:bldP spid="135196" grpId="0"/>
      <p:bldP spid="135197" grpId="0"/>
      <p:bldP spid="30"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flipH="1">
            <a:off x="0" y="114300"/>
            <a:ext cx="9144000" cy="663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42" name="Title 1"/>
          <p:cNvSpPr>
            <a:spLocks noGrp="1"/>
          </p:cNvSpPr>
          <p:nvPr>
            <p:ph type="title"/>
          </p:nvPr>
        </p:nvSpPr>
        <p:spPr>
          <a:xfrm>
            <a:off x="0" y="4624389"/>
            <a:ext cx="9144000" cy="2111375"/>
          </a:xfrm>
          <a:solidFill>
            <a:schemeClr val="tx1"/>
          </a:solidFill>
        </p:spPr>
        <p:txBody>
          <a:bodyPr/>
          <a:lstStyle/>
          <a:p>
            <a:r>
              <a:rPr lang="en-US" sz="2800" b="1" dirty="0">
                <a:latin typeface="Arial" charset="0"/>
                <a:ea typeface="ＭＳ Ｐゴシック" charset="0"/>
              </a:rPr>
              <a:t>“</a:t>
            </a:r>
            <a:r>
              <a:rPr lang="zh-CN" altLang="en-US" sz="2800" b="1" dirty="0">
                <a:latin typeface="Arial" charset="0"/>
                <a:ea typeface="ＭＳ Ｐゴシック" charset="0"/>
              </a:rPr>
              <a:t>我 实 实 在 在 的 告 诉 你 们 ， 那 听 我 话 、 又 信 差 我 来 者 的 ， 就 有 永 生 ； 不 至 於 定 罪 ， 是 已 经 出 死 入 生 了 。</a:t>
            </a:r>
            <a:r>
              <a:rPr lang="en-US" sz="2800" b="1" dirty="0">
                <a:latin typeface="Arial" charset="0"/>
                <a:ea typeface="ＭＳ Ｐゴシック" charset="0"/>
              </a:rPr>
              <a:t>” </a:t>
            </a:r>
            <a:br>
              <a:rPr lang="en-US" sz="2800" b="1" dirty="0">
                <a:latin typeface="Arial" charset="0"/>
                <a:ea typeface="ＭＳ Ｐゴシック" charset="0"/>
              </a:rPr>
            </a:br>
            <a:r>
              <a:rPr lang="en-US" sz="2800" b="1" dirty="0">
                <a:latin typeface="Arial" charset="0"/>
                <a:ea typeface="ＭＳ Ｐゴシック" charset="0"/>
              </a:rPr>
              <a:t>(</a:t>
            </a:r>
            <a:r>
              <a:rPr lang="zh-CN" altLang="en-US" sz="2800" b="1" dirty="0">
                <a:latin typeface="Arial" charset="0"/>
                <a:ea typeface="ＭＳ Ｐゴシック" charset="0"/>
              </a:rPr>
              <a:t>约翰</a:t>
            </a:r>
            <a:r>
              <a:rPr lang="en-US" sz="2800" b="1" dirty="0">
                <a:latin typeface="Arial" charset="0"/>
                <a:ea typeface="ＭＳ Ｐゴシック" charset="0"/>
              </a:rPr>
              <a:t> 5:24 </a:t>
            </a:r>
            <a:r>
              <a:rPr lang="en-US" altLang="zh-CN" sz="2400" b="1" dirty="0">
                <a:latin typeface="Arial" charset="0"/>
                <a:ea typeface="ＭＳ Ｐゴシック" charset="0"/>
              </a:rPr>
              <a:t>CUVS</a:t>
            </a:r>
            <a:r>
              <a:rPr lang="en-US" sz="2800" b="1" dirty="0">
                <a:latin typeface="Arial" charset="0"/>
                <a:ea typeface="ＭＳ Ｐゴシック" charset="0"/>
              </a:rPr>
              <a:t>)</a:t>
            </a:r>
          </a:p>
        </p:txBody>
      </p:sp>
    </p:spTree>
    <p:extLst>
      <p:ext uri="{BB962C8B-B14F-4D97-AF65-F5344CB8AC3E}">
        <p14:creationId xmlns:p14="http://schemas.microsoft.com/office/powerpoint/2010/main" val="38655801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6</a:t>
            </a:r>
          </a:p>
        </p:txBody>
      </p:sp>
    </p:spTree>
    <p:extLst>
      <p:ext uri="{BB962C8B-B14F-4D97-AF65-F5344CB8AC3E}">
        <p14:creationId xmlns:p14="http://schemas.microsoft.com/office/powerpoint/2010/main" val="42326857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eaLnBrk="0" hangingPunct="0">
              <a:defRPr/>
            </a:pPr>
            <a:r>
              <a:rPr lang="zh-CN" alt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耶稣给五千人吃饱</a:t>
            </a:r>
            <a:endPar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14:13-22</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6:31-46</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9:10-17</a:t>
            </a:r>
          </a:p>
          <a:p>
            <a:pPr defTabSz="913500" eaLnBrk="0" hangingPunct="0">
              <a:defRPr/>
            </a:pPr>
            <a:r>
              <a:rPr lang="zh-CN" alt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6:1-13</a:t>
            </a:r>
          </a:p>
        </p:txBody>
      </p:sp>
      <p:grpSp>
        <p:nvGrpSpPr>
          <p:cNvPr id="7" name="Group 6"/>
          <p:cNvGrpSpPr/>
          <p:nvPr/>
        </p:nvGrpSpPr>
        <p:grpSpPr>
          <a:xfrm>
            <a:off x="6172200" y="34290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9" name="TextBox 8"/>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29418950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06965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38554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86060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226771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476327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effectLst>
                <a:outerShdw blurRad="38100" dist="38100" dir="2700000" algn="tl">
                  <a:srgbClr val="000000">
                    <a:alpha val="43137"/>
                  </a:srgbClr>
                </a:outerShdw>
              </a:effectLst>
              <a:latin typeface="Arial"/>
              <a:cs typeface="Arial"/>
            </a:endParaRPr>
          </a:p>
        </p:txBody>
      </p:sp>
      <p:sp>
        <p:nvSpPr>
          <p:cNvPr id="208898" name="Rectangle 2"/>
          <p:cNvSpPr>
            <a:spLocks noGrp="1" noChangeArrowheads="1"/>
          </p:cNvSpPr>
          <p:nvPr>
            <p:ph type="title"/>
          </p:nvPr>
        </p:nvSpPr>
        <p:spPr>
          <a:xfrm>
            <a:off x="685800" y="304800"/>
            <a:ext cx="7772400" cy="1295400"/>
          </a:xfrm>
          <a:effectLst>
            <a:outerShdw blurRad="63500" dist="35921" dir="2700000" algn="ctr" rotWithShape="0">
              <a:schemeClr val="bg2">
                <a:alpha val="74997"/>
              </a:schemeClr>
            </a:outerShdw>
          </a:effectLst>
        </p:spPr>
        <p:txBody>
          <a:bodyPr/>
          <a:lstStyle/>
          <a:p>
            <a:pPr eaLnBrk="1" hangingPunct="1">
              <a:defRPr/>
            </a:pPr>
            <a:r>
              <a:rPr lang="en-US" altLang="zh-CN" sz="7000" b="1">
                <a:solidFill>
                  <a:schemeClr val="bg1"/>
                </a:solidFill>
                <a:effectLst>
                  <a:outerShdw blurRad="38100" dist="38100" dir="2700000" algn="tl">
                    <a:srgbClr val="000000">
                      <a:alpha val="43137"/>
                    </a:srgbClr>
                  </a:outerShdw>
                </a:effectLst>
                <a:latin typeface="Arial"/>
                <a:ea typeface="隶变" charset="0"/>
                <a:cs typeface="Arial"/>
              </a:rPr>
              <a:t>符</a:t>
            </a:r>
            <a:r>
              <a:rPr lang="zh-CN" altLang="en-US" sz="7000" b="1">
                <a:solidFill>
                  <a:schemeClr val="bg1"/>
                </a:solidFill>
                <a:effectLst>
                  <a:outerShdw blurRad="38100" dist="38100" dir="2700000" algn="tl">
                    <a:srgbClr val="000000">
                      <a:alpha val="43137"/>
                    </a:srgbClr>
                  </a:outerShdw>
                </a:effectLst>
                <a:latin typeface="Arial"/>
                <a:ea typeface="隶变" charset="0"/>
                <a:cs typeface="Arial"/>
              </a:rPr>
              <a:t>类福音</a:t>
            </a:r>
            <a:endParaRPr lang="en-US" sz="7000" b="1">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pic>
        <p:nvPicPr>
          <p:cNvPr id="64515" name="Picture 6" descr="j03167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524000"/>
            <a:ext cx="3657600" cy="2419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7"/>
          <p:cNvSpPr txBox="1">
            <a:spLocks noChangeArrowheads="1"/>
          </p:cNvSpPr>
          <p:nvPr/>
        </p:nvSpPr>
        <p:spPr bwMode="auto">
          <a:xfrm>
            <a:off x="8578850" y="1524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effectLst>
                  <a:outerShdw blurRad="38100" dist="38100" dir="2700000" algn="tl">
                    <a:srgbClr val="000000">
                      <a:alpha val="43137"/>
                    </a:srgbClr>
                  </a:outerShdw>
                </a:effectLst>
                <a:latin typeface="Arial"/>
                <a:cs typeface="Arial"/>
              </a:rPr>
              <a:t>49</a:t>
            </a:r>
          </a:p>
        </p:txBody>
      </p:sp>
      <p:sp>
        <p:nvSpPr>
          <p:cNvPr id="208904" name="Rectangle 8"/>
          <p:cNvSpPr>
            <a:spLocks noChangeArrowheads="1"/>
          </p:cNvSpPr>
          <p:nvPr/>
        </p:nvSpPr>
        <p:spPr bwMode="auto">
          <a:xfrm>
            <a:off x="457200" y="4191000"/>
            <a:ext cx="8382000" cy="2514600"/>
          </a:xfrm>
          <a:prstGeom prst="rect">
            <a:avLst/>
          </a:prstGeom>
          <a:noFill/>
          <a:ln w="9525">
            <a:noFill/>
            <a:miter lim="800000"/>
            <a:headEnd/>
            <a:tailEnd/>
          </a:ln>
          <a:effectLst>
            <a:outerShdw dist="35921" dir="2700000" algn="ctr" rotWithShape="0">
              <a:schemeClr val="bg2">
                <a:alpha val="74997"/>
              </a:schemeClr>
            </a:outerShdw>
          </a:effectLst>
        </p:spPr>
        <p:txBody>
          <a:bodyPr/>
          <a:lstStyle/>
          <a:p>
            <a:pPr algn="just">
              <a:buFont typeface="Wingdings" charset="0"/>
              <a:buNone/>
              <a:defRPr/>
            </a:pPr>
            <a:r>
              <a:rPr lang="zh-CN" altLang="en-US" sz="4000" b="1" dirty="0">
                <a:solidFill>
                  <a:srgbClr val="FFFF00"/>
                </a:solidFill>
                <a:effectLst>
                  <a:outerShdw blurRad="38100" dist="38100" dir="2700000" algn="tl">
                    <a:srgbClr val="000000">
                      <a:alpha val="43137"/>
                    </a:srgbClr>
                  </a:outerShdw>
                </a:effectLst>
                <a:latin typeface="Arial"/>
                <a:ea typeface="细圆" charset="0"/>
                <a:cs typeface="Arial"/>
              </a:rPr>
              <a:t>简言之，对于马太、马可及路加：</a:t>
            </a:r>
          </a:p>
          <a:p>
            <a:pPr algn="just">
              <a:defRPr/>
            </a:pPr>
            <a:r>
              <a:rPr lang="zh-CN" altLang="en-US" sz="4200" b="1" dirty="0">
                <a:solidFill>
                  <a:schemeClr val="bg1"/>
                </a:solidFill>
                <a:effectLst>
                  <a:outerShdw blurRad="38100" dist="38100" dir="2700000" algn="tl">
                    <a:srgbClr val="000000">
                      <a:alpha val="43137"/>
                    </a:srgbClr>
                  </a:outerShdw>
                </a:effectLst>
                <a:latin typeface="Arial"/>
                <a:ea typeface="细圆" charset="0"/>
                <a:cs typeface="Arial"/>
              </a:rPr>
              <a:t>我们该如何解释它们的相似处？</a:t>
            </a:r>
          </a:p>
          <a:p>
            <a:pPr algn="just">
              <a:defRPr/>
            </a:pPr>
            <a:r>
              <a:rPr lang="zh-CN" altLang="en-US" sz="4200" b="1" dirty="0">
                <a:solidFill>
                  <a:schemeClr val="bg1"/>
                </a:solidFill>
                <a:effectLst>
                  <a:outerShdw blurRad="38100" dist="38100" dir="2700000" algn="tl">
                    <a:srgbClr val="000000">
                      <a:alpha val="43137"/>
                    </a:srgbClr>
                  </a:outerShdw>
                </a:effectLst>
                <a:latin typeface="Arial"/>
                <a:ea typeface="细圆" charset="0"/>
                <a:cs typeface="Arial"/>
              </a:rPr>
              <a:t>我们该如何解释它们的不同点？</a:t>
            </a:r>
          </a:p>
        </p:txBody>
      </p:sp>
      <p:sp>
        <p:nvSpPr>
          <p:cNvPr id="64518" name="Text Box 2"/>
          <p:cNvSpPr txBox="1">
            <a:spLocks noChangeArrowheads="1"/>
          </p:cNvSpPr>
          <p:nvPr/>
        </p:nvSpPr>
        <p:spPr bwMode="auto">
          <a:xfrm>
            <a:off x="8382000" y="304800"/>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effectLst>
                  <a:outerShdw blurRad="38100" dist="38100" dir="2700000" algn="tl">
                    <a:srgbClr val="000000">
                      <a:alpha val="43137"/>
                    </a:srgbClr>
                  </a:outerShdw>
                </a:effectLst>
                <a:latin typeface="Arial"/>
                <a:cs typeface="Arial"/>
              </a:rPr>
              <a:t>49</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439050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46898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9000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95277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58123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85584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5387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386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96551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640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69985"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pic>
        <p:nvPicPr>
          <p:cNvPr id="169986" name="Picture 4" descr="bs00559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8038" y="1628775"/>
            <a:ext cx="5095875" cy="522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87" name="Rectangle 5"/>
          <p:cNvSpPr>
            <a:spLocks noGrp="1" noChangeArrowheads="1"/>
          </p:cNvSpPr>
          <p:nvPr>
            <p:ph type="title" idx="4294967295"/>
          </p:nvPr>
        </p:nvSpPr>
        <p:spPr>
          <a:xfrm>
            <a:off x="0" y="873125"/>
            <a:ext cx="5761038" cy="646113"/>
          </a:xfrm>
          <a:solidFill>
            <a:schemeClr val="bg1"/>
          </a:solidFill>
          <a:ln w="76200">
            <a:solidFill>
              <a:srgbClr val="008000"/>
            </a:solidFill>
            <a:miter lim="800000"/>
            <a:headEnd/>
            <a:tailEnd/>
          </a:ln>
        </p:spPr>
        <p:txBody>
          <a:bodyPr>
            <a:spAutoFit/>
          </a:bodyPr>
          <a:lstStyle/>
          <a:p>
            <a:pPr eaLnBrk="1" hangingPunct="1"/>
            <a:r>
              <a:rPr lang="zh-CN" altLang="en-US" sz="3600" b="1" dirty="0">
                <a:solidFill>
                  <a:schemeClr val="tx1"/>
                </a:solidFill>
                <a:latin typeface="Arial" charset="0"/>
                <a:ea typeface="ＭＳ Ｐゴシック" charset="0"/>
                <a:cs typeface="Arial" charset="0"/>
              </a:rPr>
              <a:t>马太最先完成福音的</a:t>
            </a:r>
            <a:r>
              <a:rPr lang="zh-CN" sz="3600" dirty="0">
                <a:solidFill>
                  <a:schemeClr val="tx1"/>
                </a:solidFill>
              </a:rPr>
              <a:t>指标</a:t>
            </a:r>
            <a:endParaRPr lang="en-US" sz="36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724445181"/>
      </p:ext>
    </p:extLst>
  </p:cSld>
  <p:clrMapOvr>
    <a:overrideClrMapping bg1="lt1" tx1="dk1" bg2="lt2" tx2="dk2" accent1="accent1" accent2="accent2" accent3="accent3" accent4="accent4" accent5="accent5" accent6="accent6" hlink="hlink" folHlink="folHlink"/>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10452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67774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1028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794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09992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algn="just" fontAlgn="auto">
              <a:spcBef>
                <a:spcPts val="0"/>
              </a:spcBef>
              <a:spcAft>
                <a:spcPts val="0"/>
              </a:spcAft>
              <a:defRPr sz="7500" b="1" spc="-218">
                <a:solidFill>
                  <a:srgbClr val="002060"/>
                </a:solidFill>
              </a:defRPr>
            </a:pPr>
            <a:r>
              <a:rPr sz="7500" b="1" spc="-218" dirty="0" err="1">
                <a:solidFill>
                  <a:srgbClr val="002060"/>
                </a:solidFill>
                <a:latin typeface="Calibri"/>
              </a:rPr>
              <a:t>免费</a:t>
            </a:r>
            <a:endParaRPr sz="7500" b="1" spc="-218" dirty="0">
              <a:solidFill>
                <a:srgbClr val="002060"/>
              </a:solidFill>
              <a:latin typeface="Calibri"/>
            </a:endParaRPr>
          </a:p>
          <a:p>
            <a:pPr algn="just" fontAlgn="auto">
              <a:spcBef>
                <a:spcPts val="0"/>
              </a:spcBef>
              <a:spcAft>
                <a:spcPts val="0"/>
              </a:spcAft>
              <a:defRPr sz="7500" b="1" spc="-119">
                <a:solidFill>
                  <a:srgbClr val="00B0F0"/>
                </a:solidFill>
              </a:defRPr>
            </a:pPr>
            <a:r>
              <a:rPr sz="7500" b="1" spc="-119" dirty="0" err="1">
                <a:solidFill>
                  <a:srgbClr val="00B0F0"/>
                </a:solidFill>
                <a:latin typeface="Calibri"/>
              </a:rPr>
              <a:t>圣经</a:t>
            </a:r>
            <a:endParaRPr sz="7500" b="1" spc="-119" dirty="0">
              <a:solidFill>
                <a:srgbClr val="00B0F0"/>
              </a:solidFill>
              <a:latin typeface="Calibri"/>
            </a:endParaRPr>
          </a:p>
          <a:p>
            <a:pPr algn="just" fontAlgn="auto">
              <a:spcBef>
                <a:spcPts val="0"/>
              </a:spcBef>
              <a:spcAft>
                <a:spcPts val="0"/>
              </a:spcAft>
              <a:defRPr sz="7500" b="1" spc="-119">
                <a:solidFill>
                  <a:srgbClr val="002060"/>
                </a:solidFill>
              </a:defRPr>
            </a:pPr>
            <a:r>
              <a:rPr sz="7500" b="1" spc="-119" dirty="0" err="1">
                <a:solidFill>
                  <a:srgbClr val="002060"/>
                </a:solidFill>
                <a:latin typeface="Calibri"/>
              </a:rPr>
              <a:t>图片</a:t>
            </a:r>
            <a:endParaRPr sz="7500" b="1" spc="-119" dirty="0">
              <a:solidFill>
                <a:srgbClr val="002060"/>
              </a:solidFill>
              <a:latin typeface="Calibri"/>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latin typeface="Calibri"/>
                <a:ea typeface="ＭＳ Ｐゴシック"/>
                <a:cs typeface="DejaVu Sans"/>
              </a:rPr>
              <a:t>授权使用</a:t>
            </a:r>
            <a:endParaRPr lang="en-US" sz="3200" b="1" kern="0">
              <a:solidFill>
                <a:srgbClr val="000000"/>
              </a:solidFill>
              <a:latin typeface="Calibri"/>
              <a:ea typeface="ＭＳ Ｐゴシック"/>
              <a:cs typeface="DejaVu Sans"/>
            </a:endParaRPr>
          </a:p>
        </p:txBody>
      </p:sp>
    </p:spTree>
    <p:extLst>
      <p:ext uri="{BB962C8B-B14F-4D97-AF65-F5344CB8AC3E}">
        <p14:creationId xmlns:p14="http://schemas.microsoft.com/office/powerpoint/2010/main" val="194204578"/>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445913632"/>
      </p:ext>
    </p:extLst>
  </p:cSld>
  <p:clrMapOvr>
    <a:masterClrMapping/>
  </p:clrMapOvr>
  <p:transition spd="med"/>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7</a:t>
            </a:r>
          </a:p>
        </p:txBody>
      </p:sp>
    </p:spTree>
    <p:extLst>
      <p:ext uri="{BB962C8B-B14F-4D97-AF65-F5344CB8AC3E}">
        <p14:creationId xmlns:p14="http://schemas.microsoft.com/office/powerpoint/2010/main" val="2116404437"/>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5" descr="divided-highway.jpg">
            <a:extLst>
              <a:ext uri="{FF2B5EF4-FFF2-40B4-BE49-F238E27FC236}">
                <a16:creationId xmlns:a16="http://schemas.microsoft.com/office/drawing/2014/main" id="{BF7A2A93-EC92-564B-B8D5-EE61FD45FA1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0" y="3594100"/>
            <a:ext cx="25781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Freeform 9">
            <a:extLst>
              <a:ext uri="{FF2B5EF4-FFF2-40B4-BE49-F238E27FC236}">
                <a16:creationId xmlns:a16="http://schemas.microsoft.com/office/drawing/2014/main" id="{0854E9ED-C894-2944-97BD-4C82EA4161DD}"/>
              </a:ext>
            </a:extLst>
          </p:cNvPr>
          <p:cNvSpPr>
            <a:spLocks noChangeArrowheads="1"/>
          </p:cNvSpPr>
          <p:nvPr/>
        </p:nvSpPr>
        <p:spPr bwMode="auto">
          <a:xfrm>
            <a:off x="3836988" y="-641350"/>
            <a:ext cx="887412" cy="7918450"/>
          </a:xfrm>
          <a:custGeom>
            <a:avLst/>
            <a:gdLst>
              <a:gd name="T0" fmla="*/ 655319 w 887601"/>
              <a:gd name="T1" fmla="*/ 0 h 7919642"/>
              <a:gd name="T2" fmla="*/ 628014 w 887601"/>
              <a:gd name="T3" fmla="*/ 273050 h 7919642"/>
              <a:gd name="T4" fmla="*/ 614362 w 887601"/>
              <a:gd name="T5" fmla="*/ 314008 h 7919642"/>
              <a:gd name="T6" fmla="*/ 587057 w 887601"/>
              <a:gd name="T7" fmla="*/ 409575 h 7919642"/>
              <a:gd name="T8" fmla="*/ 614362 w 887601"/>
              <a:gd name="T9" fmla="*/ 805498 h 7919642"/>
              <a:gd name="T10" fmla="*/ 709930 w 887601"/>
              <a:gd name="T11" fmla="*/ 928370 h 7919642"/>
              <a:gd name="T12" fmla="*/ 682625 w 887601"/>
              <a:gd name="T13" fmla="*/ 1146810 h 7919642"/>
              <a:gd name="T14" fmla="*/ 628014 w 887601"/>
              <a:gd name="T15" fmla="*/ 1283335 h 7919642"/>
              <a:gd name="T16" fmla="*/ 532447 w 887601"/>
              <a:gd name="T17" fmla="*/ 1392554 h 7919642"/>
              <a:gd name="T18" fmla="*/ 491489 w 887601"/>
              <a:gd name="T19" fmla="*/ 1447165 h 7919642"/>
              <a:gd name="T20" fmla="*/ 491489 w 887601"/>
              <a:gd name="T21" fmla="*/ 1979612 h 7919642"/>
              <a:gd name="T22" fmla="*/ 505142 w 887601"/>
              <a:gd name="T23" fmla="*/ 2020570 h 7919642"/>
              <a:gd name="T24" fmla="*/ 587057 w 887601"/>
              <a:gd name="T25" fmla="*/ 2075180 h 7919642"/>
              <a:gd name="T26" fmla="*/ 614362 w 887601"/>
              <a:gd name="T27" fmla="*/ 2116137 h 7919642"/>
              <a:gd name="T28" fmla="*/ 655319 w 887601"/>
              <a:gd name="T29" fmla="*/ 2170747 h 7919642"/>
              <a:gd name="T30" fmla="*/ 668972 w 887601"/>
              <a:gd name="T31" fmla="*/ 2211705 h 7919642"/>
              <a:gd name="T32" fmla="*/ 791844 w 887601"/>
              <a:gd name="T33" fmla="*/ 2389187 h 7919642"/>
              <a:gd name="T34" fmla="*/ 819150 w 887601"/>
              <a:gd name="T35" fmla="*/ 2471102 h 7919642"/>
              <a:gd name="T36" fmla="*/ 860107 w 887601"/>
              <a:gd name="T37" fmla="*/ 2525713 h 7919642"/>
              <a:gd name="T38" fmla="*/ 887412 w 887601"/>
              <a:gd name="T39" fmla="*/ 2566670 h 7919642"/>
              <a:gd name="T40" fmla="*/ 846455 w 887601"/>
              <a:gd name="T41" fmla="*/ 2771458 h 7919642"/>
              <a:gd name="T42" fmla="*/ 750887 w 887601"/>
              <a:gd name="T43" fmla="*/ 2948940 h 7919642"/>
              <a:gd name="T44" fmla="*/ 696277 w 887601"/>
              <a:gd name="T45" fmla="*/ 3044508 h 7919642"/>
              <a:gd name="T46" fmla="*/ 682625 w 887601"/>
              <a:gd name="T47" fmla="*/ 3085465 h 7919642"/>
              <a:gd name="T48" fmla="*/ 655319 w 887601"/>
              <a:gd name="T49" fmla="*/ 3126422 h 7919642"/>
              <a:gd name="T50" fmla="*/ 614362 w 887601"/>
              <a:gd name="T51" fmla="*/ 3221990 h 7919642"/>
              <a:gd name="T52" fmla="*/ 587057 w 887601"/>
              <a:gd name="T53" fmla="*/ 3331210 h 7919642"/>
              <a:gd name="T54" fmla="*/ 573405 w 887601"/>
              <a:gd name="T55" fmla="*/ 3672522 h 7919642"/>
              <a:gd name="T56" fmla="*/ 546100 w 887601"/>
              <a:gd name="T57" fmla="*/ 3754437 h 7919642"/>
              <a:gd name="T58" fmla="*/ 518795 w 887601"/>
              <a:gd name="T59" fmla="*/ 3850004 h 7919642"/>
              <a:gd name="T60" fmla="*/ 532447 w 887601"/>
              <a:gd name="T61" fmla="*/ 4041140 h 7919642"/>
              <a:gd name="T62" fmla="*/ 587057 w 887601"/>
              <a:gd name="T63" fmla="*/ 4218622 h 7919642"/>
              <a:gd name="T64" fmla="*/ 600709 w 887601"/>
              <a:gd name="T65" fmla="*/ 4273232 h 7919642"/>
              <a:gd name="T66" fmla="*/ 723582 w 887601"/>
              <a:gd name="T67" fmla="*/ 4409757 h 7919642"/>
              <a:gd name="T68" fmla="*/ 750887 w 887601"/>
              <a:gd name="T69" fmla="*/ 4464367 h 7919642"/>
              <a:gd name="T70" fmla="*/ 805496 w 887601"/>
              <a:gd name="T71" fmla="*/ 4559935 h 7919642"/>
              <a:gd name="T72" fmla="*/ 819150 w 887601"/>
              <a:gd name="T73" fmla="*/ 4614544 h 7919642"/>
              <a:gd name="T74" fmla="*/ 846455 w 887601"/>
              <a:gd name="T75" fmla="*/ 4696460 h 7919642"/>
              <a:gd name="T76" fmla="*/ 668972 w 887601"/>
              <a:gd name="T77" fmla="*/ 5010467 h 7919642"/>
              <a:gd name="T78" fmla="*/ 395922 w 887601"/>
              <a:gd name="T79" fmla="*/ 5351779 h 7919642"/>
              <a:gd name="T80" fmla="*/ 314007 w 887601"/>
              <a:gd name="T81" fmla="*/ 5461000 h 7919642"/>
              <a:gd name="T82" fmla="*/ 81915 w 887601"/>
              <a:gd name="T83" fmla="*/ 5761355 h 7919642"/>
              <a:gd name="T84" fmla="*/ 0 w 887601"/>
              <a:gd name="T85" fmla="*/ 5979795 h 7919642"/>
              <a:gd name="T86" fmla="*/ 27304 w 887601"/>
              <a:gd name="T87" fmla="*/ 6198235 h 7919642"/>
              <a:gd name="T88" fmla="*/ 95567 w 887601"/>
              <a:gd name="T89" fmla="*/ 6307455 h 7919642"/>
              <a:gd name="T90" fmla="*/ 245745 w 887601"/>
              <a:gd name="T91" fmla="*/ 6471285 h 7919642"/>
              <a:gd name="T92" fmla="*/ 395922 w 887601"/>
              <a:gd name="T93" fmla="*/ 6566852 h 7919642"/>
              <a:gd name="T94" fmla="*/ 546100 w 887601"/>
              <a:gd name="T95" fmla="*/ 6676072 h 7919642"/>
              <a:gd name="T96" fmla="*/ 668972 w 887601"/>
              <a:gd name="T97" fmla="*/ 6798945 h 7919642"/>
              <a:gd name="T98" fmla="*/ 723582 w 887601"/>
              <a:gd name="T99" fmla="*/ 6853554 h 7919642"/>
              <a:gd name="T100" fmla="*/ 805496 w 887601"/>
              <a:gd name="T101" fmla="*/ 6949122 h 7919642"/>
              <a:gd name="T102" fmla="*/ 832802 w 887601"/>
              <a:gd name="T103" fmla="*/ 7058342 h 7919642"/>
              <a:gd name="T104" fmla="*/ 846455 w 887601"/>
              <a:gd name="T105" fmla="*/ 7099299 h 7919642"/>
              <a:gd name="T106" fmla="*/ 805496 w 887601"/>
              <a:gd name="T107" fmla="*/ 7358697 h 7919642"/>
              <a:gd name="T108" fmla="*/ 764539 w 887601"/>
              <a:gd name="T109" fmla="*/ 7495222 h 7919642"/>
              <a:gd name="T110" fmla="*/ 764539 w 887601"/>
              <a:gd name="T111" fmla="*/ 7918450 h 79196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887601"/>
              <a:gd name="T169" fmla="*/ 0 h 7919642"/>
              <a:gd name="T170" fmla="*/ 887601 w 887601"/>
              <a:gd name="T171" fmla="*/ 7919642 h 79196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887601" h="7919642">
                <a:moveTo>
                  <a:pt x="655459" y="0"/>
                </a:moveTo>
                <a:cubicBezTo>
                  <a:pt x="646355" y="91030"/>
                  <a:pt x="639981" y="182375"/>
                  <a:pt x="628148" y="273091"/>
                </a:cubicBezTo>
                <a:cubicBezTo>
                  <a:pt x="626286" y="287363"/>
                  <a:pt x="618447" y="300216"/>
                  <a:pt x="614493" y="314055"/>
                </a:cubicBezTo>
                <a:cubicBezTo>
                  <a:pt x="580200" y="434073"/>
                  <a:pt x="619922" y="311419"/>
                  <a:pt x="587182" y="409637"/>
                </a:cubicBezTo>
                <a:cubicBezTo>
                  <a:pt x="596286" y="541631"/>
                  <a:pt x="592137" y="675214"/>
                  <a:pt x="614493" y="805619"/>
                </a:cubicBezTo>
                <a:cubicBezTo>
                  <a:pt x="621252" y="845043"/>
                  <a:pt x="680368" y="898799"/>
                  <a:pt x="710081" y="928510"/>
                </a:cubicBezTo>
                <a:cubicBezTo>
                  <a:pt x="700977" y="1001334"/>
                  <a:pt x="699274" y="1075472"/>
                  <a:pt x="682770" y="1146983"/>
                </a:cubicBezTo>
                <a:cubicBezTo>
                  <a:pt x="671746" y="1194749"/>
                  <a:pt x="657562" y="1244312"/>
                  <a:pt x="628148" y="1283528"/>
                </a:cubicBezTo>
                <a:cubicBezTo>
                  <a:pt x="524850" y="1421250"/>
                  <a:pt x="656317" y="1251335"/>
                  <a:pt x="532560" y="1392764"/>
                </a:cubicBezTo>
                <a:cubicBezTo>
                  <a:pt x="517573" y="1409891"/>
                  <a:pt x="505249" y="1429177"/>
                  <a:pt x="491594" y="1447383"/>
                </a:cubicBezTo>
                <a:cubicBezTo>
                  <a:pt x="427006" y="1641136"/>
                  <a:pt x="467232" y="1504880"/>
                  <a:pt x="491594" y="1979910"/>
                </a:cubicBezTo>
                <a:cubicBezTo>
                  <a:pt x="492331" y="1994285"/>
                  <a:pt x="495072" y="2010697"/>
                  <a:pt x="505250" y="2020874"/>
                </a:cubicBezTo>
                <a:cubicBezTo>
                  <a:pt x="528460" y="2044082"/>
                  <a:pt x="587182" y="2075492"/>
                  <a:pt x="587182" y="2075492"/>
                </a:cubicBezTo>
                <a:cubicBezTo>
                  <a:pt x="596286" y="2089147"/>
                  <a:pt x="604954" y="2103102"/>
                  <a:pt x="614493" y="2116456"/>
                </a:cubicBezTo>
                <a:cubicBezTo>
                  <a:pt x="627721" y="2134975"/>
                  <a:pt x="644167" y="2151315"/>
                  <a:pt x="655459" y="2171074"/>
                </a:cubicBezTo>
                <a:cubicBezTo>
                  <a:pt x="662600" y="2183571"/>
                  <a:pt x="661485" y="2199833"/>
                  <a:pt x="669114" y="2212038"/>
                </a:cubicBezTo>
                <a:cubicBezTo>
                  <a:pt x="707258" y="2273065"/>
                  <a:pt x="792013" y="2389547"/>
                  <a:pt x="792013" y="2389547"/>
                </a:cubicBezTo>
                <a:cubicBezTo>
                  <a:pt x="801117" y="2416856"/>
                  <a:pt x="806450" y="2445727"/>
                  <a:pt x="819324" y="2471474"/>
                </a:cubicBezTo>
                <a:cubicBezTo>
                  <a:pt x="829502" y="2491829"/>
                  <a:pt x="847061" y="2507574"/>
                  <a:pt x="860290" y="2526093"/>
                </a:cubicBezTo>
                <a:cubicBezTo>
                  <a:pt x="869829" y="2539447"/>
                  <a:pt x="878497" y="2553402"/>
                  <a:pt x="887601" y="2567056"/>
                </a:cubicBezTo>
                <a:cubicBezTo>
                  <a:pt x="873946" y="2635329"/>
                  <a:pt x="866908" y="2705267"/>
                  <a:pt x="846635" y="2771875"/>
                </a:cubicBezTo>
                <a:cubicBezTo>
                  <a:pt x="829163" y="2829279"/>
                  <a:pt x="781002" y="2895469"/>
                  <a:pt x="751047" y="2949384"/>
                </a:cubicBezTo>
                <a:cubicBezTo>
                  <a:pt x="693298" y="3053325"/>
                  <a:pt x="753650" y="2959134"/>
                  <a:pt x="696425" y="3044966"/>
                </a:cubicBezTo>
                <a:cubicBezTo>
                  <a:pt x="691873" y="3058620"/>
                  <a:pt x="689207" y="3073056"/>
                  <a:pt x="682770" y="3085929"/>
                </a:cubicBezTo>
                <a:cubicBezTo>
                  <a:pt x="675430" y="3100607"/>
                  <a:pt x="663602" y="3112644"/>
                  <a:pt x="655459" y="3126893"/>
                </a:cubicBezTo>
                <a:cubicBezTo>
                  <a:pt x="635994" y="3160954"/>
                  <a:pt x="624485" y="3185839"/>
                  <a:pt x="614493" y="3222475"/>
                </a:cubicBezTo>
                <a:cubicBezTo>
                  <a:pt x="604617" y="3258685"/>
                  <a:pt x="587182" y="3331711"/>
                  <a:pt x="587182" y="3331711"/>
                </a:cubicBezTo>
                <a:cubicBezTo>
                  <a:pt x="582630" y="3445499"/>
                  <a:pt x="584497" y="3559726"/>
                  <a:pt x="573527" y="3673075"/>
                </a:cubicBezTo>
                <a:cubicBezTo>
                  <a:pt x="570754" y="3701728"/>
                  <a:pt x="555320" y="3727693"/>
                  <a:pt x="546216" y="3755002"/>
                </a:cubicBezTo>
                <a:cubicBezTo>
                  <a:pt x="526624" y="3813773"/>
                  <a:pt x="536052" y="3781997"/>
                  <a:pt x="518905" y="3850584"/>
                </a:cubicBezTo>
                <a:cubicBezTo>
                  <a:pt x="523457" y="3914305"/>
                  <a:pt x="523928" y="3978450"/>
                  <a:pt x="532560" y="4041748"/>
                </a:cubicBezTo>
                <a:cubicBezTo>
                  <a:pt x="547523" y="4151474"/>
                  <a:pt x="557876" y="4131346"/>
                  <a:pt x="587182" y="4219257"/>
                </a:cubicBezTo>
                <a:cubicBezTo>
                  <a:pt x="593117" y="4237060"/>
                  <a:pt x="593444" y="4256626"/>
                  <a:pt x="600837" y="4273875"/>
                </a:cubicBezTo>
                <a:cubicBezTo>
                  <a:pt x="639498" y="4364078"/>
                  <a:pt x="654010" y="4270979"/>
                  <a:pt x="723736" y="4410421"/>
                </a:cubicBezTo>
                <a:cubicBezTo>
                  <a:pt x="732840" y="4428627"/>
                  <a:pt x="740947" y="4447366"/>
                  <a:pt x="751047" y="4465039"/>
                </a:cubicBezTo>
                <a:cubicBezTo>
                  <a:pt x="779861" y="4515461"/>
                  <a:pt x="783159" y="4500600"/>
                  <a:pt x="805668" y="4560621"/>
                </a:cubicBezTo>
                <a:cubicBezTo>
                  <a:pt x="812258" y="4578192"/>
                  <a:pt x="813931" y="4597264"/>
                  <a:pt x="819324" y="4615239"/>
                </a:cubicBezTo>
                <a:cubicBezTo>
                  <a:pt x="827596" y="4642812"/>
                  <a:pt x="846635" y="4697167"/>
                  <a:pt x="846635" y="4697167"/>
                </a:cubicBezTo>
                <a:cubicBezTo>
                  <a:pt x="787461" y="4801852"/>
                  <a:pt x="737243" y="4912131"/>
                  <a:pt x="669114" y="5011221"/>
                </a:cubicBezTo>
                <a:cubicBezTo>
                  <a:pt x="586554" y="5131301"/>
                  <a:pt x="486193" y="5238123"/>
                  <a:pt x="396006" y="5352585"/>
                </a:cubicBezTo>
                <a:cubicBezTo>
                  <a:pt x="367836" y="5388337"/>
                  <a:pt x="343214" y="5426856"/>
                  <a:pt x="314074" y="5461822"/>
                </a:cubicBezTo>
                <a:cubicBezTo>
                  <a:pt x="223677" y="5570291"/>
                  <a:pt x="174531" y="5626418"/>
                  <a:pt x="81932" y="5762222"/>
                </a:cubicBezTo>
                <a:cubicBezTo>
                  <a:pt x="37490" y="5827399"/>
                  <a:pt x="22073" y="5907121"/>
                  <a:pt x="0" y="5980695"/>
                </a:cubicBezTo>
                <a:cubicBezTo>
                  <a:pt x="9103" y="6053519"/>
                  <a:pt x="6759" y="6128713"/>
                  <a:pt x="27310" y="6199168"/>
                </a:cubicBezTo>
                <a:cubicBezTo>
                  <a:pt x="39334" y="6240390"/>
                  <a:pt x="71144" y="6273100"/>
                  <a:pt x="95587" y="6308404"/>
                </a:cubicBezTo>
                <a:cubicBezTo>
                  <a:pt x="124323" y="6349909"/>
                  <a:pt x="213140" y="6451850"/>
                  <a:pt x="245797" y="6472259"/>
                </a:cubicBezTo>
                <a:cubicBezTo>
                  <a:pt x="261932" y="6482343"/>
                  <a:pt x="360214" y="6542277"/>
                  <a:pt x="396006" y="6567841"/>
                </a:cubicBezTo>
                <a:cubicBezTo>
                  <a:pt x="446385" y="6603824"/>
                  <a:pt x="502438" y="6633301"/>
                  <a:pt x="546216" y="6677077"/>
                </a:cubicBezTo>
                <a:lnTo>
                  <a:pt x="669114" y="6799968"/>
                </a:lnTo>
                <a:cubicBezTo>
                  <a:pt x="687321" y="6818174"/>
                  <a:pt x="710488" y="6832507"/>
                  <a:pt x="723736" y="6854586"/>
                </a:cubicBezTo>
                <a:cubicBezTo>
                  <a:pt x="773146" y="6936931"/>
                  <a:pt x="742619" y="6908138"/>
                  <a:pt x="805668" y="6950168"/>
                </a:cubicBezTo>
                <a:cubicBezTo>
                  <a:pt x="836885" y="7043809"/>
                  <a:pt x="800021" y="6927582"/>
                  <a:pt x="832979" y="7059405"/>
                </a:cubicBezTo>
                <a:cubicBezTo>
                  <a:pt x="836470" y="7073368"/>
                  <a:pt x="842083" y="7086714"/>
                  <a:pt x="846635" y="7100368"/>
                </a:cubicBezTo>
                <a:cubicBezTo>
                  <a:pt x="835336" y="7202050"/>
                  <a:pt x="832635" y="7258683"/>
                  <a:pt x="805668" y="7359805"/>
                </a:cubicBezTo>
                <a:cubicBezTo>
                  <a:pt x="787090" y="7429469"/>
                  <a:pt x="766736" y="7423129"/>
                  <a:pt x="764702" y="7496350"/>
                </a:cubicBezTo>
                <a:cubicBezTo>
                  <a:pt x="760784" y="7637393"/>
                  <a:pt x="764702" y="7778545"/>
                  <a:pt x="764702" y="7919642"/>
                </a:cubicBezTo>
              </a:path>
            </a:pathLst>
          </a:custGeom>
          <a:noFill/>
          <a:ln w="76200">
            <a:solidFill>
              <a:srgbClr val="FFFF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5364" name="Text Box 7">
            <a:extLst>
              <a:ext uri="{FF2B5EF4-FFF2-40B4-BE49-F238E27FC236}">
                <a16:creationId xmlns:a16="http://schemas.microsoft.com/office/drawing/2014/main" id="{5914DE64-5037-004B-B246-921E32B77D12}"/>
              </a:ext>
            </a:extLst>
          </p:cNvPr>
          <p:cNvSpPr txBox="1">
            <a:spLocks noChangeArrowheads="1"/>
          </p:cNvSpPr>
          <p:nvPr/>
        </p:nvSpPr>
        <p:spPr bwMode="auto">
          <a:xfrm>
            <a:off x="2438400" y="838200"/>
            <a:ext cx="4865914" cy="12003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7200" b="0" i="0" u="none" strike="noStrike" kern="1200" cap="none" spc="0" normalizeH="0" baseline="0" noProof="0" dirty="0" err="1">
                <a:ln>
                  <a:noFill/>
                </a:ln>
                <a:solidFill>
                  <a:srgbClr val="000000"/>
                </a:solidFill>
                <a:effectLst/>
                <a:uLnTx/>
                <a:uFillTx/>
                <a:latin typeface="Bernard MT Condensed" panose="02050806060905020404" pitchFamily="18" charset="77"/>
                <a:ea typeface="ＭＳ Ｐゴシック" panose="020B0600070205080204" pitchFamily="34" charset="-128"/>
                <a:cs typeface="+mn-cs"/>
              </a:rPr>
              <a:t>约翰福音</a:t>
            </a:r>
            <a:r>
              <a:rPr kumimoji="0" lang="en-US" altLang="en-US" sz="7200" b="0" i="0" u="none" strike="noStrike" kern="1200" cap="none" spc="0" normalizeH="0" baseline="0" noProof="0" dirty="0">
                <a:ln>
                  <a:noFill/>
                </a:ln>
                <a:solidFill>
                  <a:srgbClr val="000000"/>
                </a:solidFill>
                <a:effectLst/>
                <a:uLnTx/>
                <a:uFillTx/>
                <a:latin typeface="Bernard MT Condensed" panose="02050806060905020404" pitchFamily="18" charset="77"/>
                <a:ea typeface="ＭＳ Ｐゴシック" panose="020B0600070205080204" pitchFamily="34" charset="-128"/>
                <a:cs typeface="+mn-cs"/>
              </a:rPr>
              <a:t> 7</a:t>
            </a:r>
          </a:p>
        </p:txBody>
      </p:sp>
      <p:sp>
        <p:nvSpPr>
          <p:cNvPr id="8" name="Title 7">
            <a:extLst>
              <a:ext uri="{FF2B5EF4-FFF2-40B4-BE49-F238E27FC236}">
                <a16:creationId xmlns:a16="http://schemas.microsoft.com/office/drawing/2014/main" id="{069BA047-AE78-2B48-BAB1-18A4D97ED3B8}"/>
              </a:ext>
            </a:extLst>
          </p:cNvPr>
          <p:cNvSpPr>
            <a:spLocks noGrp="1"/>
          </p:cNvSpPr>
          <p:nvPr>
            <p:ph type="title" idx="4294967295"/>
          </p:nvPr>
        </p:nvSpPr>
        <p:spPr>
          <a:xfrm>
            <a:off x="533400" y="2362200"/>
            <a:ext cx="8229600" cy="1143000"/>
          </a:xfrm>
        </p:spPr>
        <p:txBody>
          <a:bodyPr/>
          <a:lstStyle/>
          <a:p>
            <a:pPr eaLnBrk="1" hangingPunct="1">
              <a:defRPr/>
            </a:pPr>
            <a:r>
              <a:rPr lang="zh-CN" altLang="en-US" sz="6600" dirty="0">
                <a:ea typeface="+mj-ea"/>
                <a:cs typeface="+mj-cs"/>
              </a:rPr>
              <a:t>分歧的观点</a:t>
            </a:r>
            <a:endParaRPr lang="en-US" sz="6600" dirty="0">
              <a:ea typeface="+mj-ea"/>
              <a:cs typeface="+mj-cs"/>
            </a:endParaRPr>
          </a:p>
        </p:txBody>
      </p:sp>
      <p:sp>
        <p:nvSpPr>
          <p:cNvPr id="6" name="Rectangle 5">
            <a:extLst>
              <a:ext uri="{FF2B5EF4-FFF2-40B4-BE49-F238E27FC236}">
                <a16:creationId xmlns:a16="http://schemas.microsoft.com/office/drawing/2014/main" id="{E613C837-C467-394A-BEC2-8B2A55A00090}"/>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marL="0" marR="0" lvl="0" indent="0" algn="ctr" defTabSz="914400" rtl="0" eaLnBrk="1" fontAlgn="base" latinLnBrk="0" hangingPunct="1">
              <a:lnSpc>
                <a:spcPct val="100000"/>
              </a:lnSpc>
              <a:spcBef>
                <a:spcPct val="20000"/>
              </a:spcBef>
              <a:spcAft>
                <a:spcPct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anose="020B0600070205080204" pitchFamily="34" charset="-128"/>
                <a:cs typeface="Arial"/>
              </a:rPr>
              <a:t>Dr. Rick Griffith •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anose="020B0600070205080204" pitchFamily="34" charset="-128"/>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panose="020B0600070205080204" pitchFamily="34" charset="-128"/>
                <a:cs typeface="Arial"/>
              </a:rPr>
              <a:t>CICFamily.com &amp; BibleStudyDownloads.org</a:t>
            </a:r>
          </a:p>
        </p:txBody>
      </p:sp>
      <p:sp>
        <p:nvSpPr>
          <p:cNvPr id="2" name="任意形状 1">
            <a:extLst>
              <a:ext uri="{FF2B5EF4-FFF2-40B4-BE49-F238E27FC236}">
                <a16:creationId xmlns:a16="http://schemas.microsoft.com/office/drawing/2014/main" id="{411C2664-D18F-A729-B855-687F76AE8BDA}"/>
              </a:ext>
            </a:extLst>
          </p:cNvPr>
          <p:cNvSpPr/>
          <p:nvPr/>
        </p:nvSpPr>
        <p:spPr>
          <a:xfrm>
            <a:off x="6651353" y="3813361"/>
            <a:ext cx="2229394" cy="2203269"/>
          </a:xfrm>
          <a:custGeom>
            <a:avLst/>
            <a:gdLst>
              <a:gd name="connsiteX0" fmla="*/ 1149531 w 2229394"/>
              <a:gd name="connsiteY0" fmla="*/ 0 h 2203269"/>
              <a:gd name="connsiteX1" fmla="*/ 2229394 w 2229394"/>
              <a:gd name="connsiteY1" fmla="*/ 1105989 h 2203269"/>
              <a:gd name="connsiteX2" fmla="*/ 1140822 w 2229394"/>
              <a:gd name="connsiteY2" fmla="*/ 2203269 h 2203269"/>
              <a:gd name="connsiteX3" fmla="*/ 0 w 2229394"/>
              <a:gd name="connsiteY3" fmla="*/ 1166949 h 2203269"/>
              <a:gd name="connsiteX4" fmla="*/ 1149531 w 2229394"/>
              <a:gd name="connsiteY4" fmla="*/ 0 h 2203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394" h="2203269">
                <a:moveTo>
                  <a:pt x="1149531" y="0"/>
                </a:moveTo>
                <a:lnTo>
                  <a:pt x="2229394" y="1105989"/>
                </a:lnTo>
                <a:lnTo>
                  <a:pt x="1140822" y="2203269"/>
                </a:lnTo>
                <a:lnTo>
                  <a:pt x="0" y="1166949"/>
                </a:lnTo>
                <a:lnTo>
                  <a:pt x="1149531" y="0"/>
                </a:lnTo>
                <a:close/>
              </a:path>
            </a:pathLst>
          </a:custGeom>
          <a:solidFill>
            <a:srgbClr val="F9DA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b="1" dirty="0">
                <a:solidFill>
                  <a:srgbClr val="0E0E0E"/>
                </a:solidFill>
                <a:latin typeface=".AppleSystemUIFont"/>
              </a:rPr>
              <a:t>分岔</a:t>
            </a:r>
            <a:r>
              <a:rPr lang="zh-CN" altLang="en-US" b="1" dirty="0">
                <a:solidFill>
                  <a:srgbClr val="0E0E0E"/>
                </a:solidFill>
                <a:effectLst/>
                <a:latin typeface=".AppleSystemUIFont"/>
              </a:rPr>
              <a:t>道路</a:t>
            </a:r>
          </a:p>
        </p:txBody>
      </p:sp>
    </p:spTree>
    <p:extLst>
      <p:ext uri="{BB962C8B-B14F-4D97-AF65-F5344CB8AC3E}">
        <p14:creationId xmlns:p14="http://schemas.microsoft.com/office/powerpoint/2010/main" val="4432354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18F5FE6-8A25-7149-AE7A-A16D20E499D0}"/>
              </a:ext>
            </a:extLst>
          </p:cNvPr>
          <p:cNvSpPr>
            <a:spLocks noChangeArrowheads="1"/>
          </p:cNvSpPr>
          <p:nvPr/>
        </p:nvSpPr>
        <p:spPr bwMode="auto">
          <a:xfrm>
            <a:off x="0" y="0"/>
            <a:ext cx="9144000" cy="6858000"/>
          </a:xfrm>
          <a:prstGeom prst="rect">
            <a:avLst/>
          </a:prstGeom>
          <a:solidFill>
            <a:schemeClr val="bg1"/>
          </a:soli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pic>
        <p:nvPicPr>
          <p:cNvPr id="26627" name="Picture 7" descr="divided-highway-ahead.jpg">
            <a:extLst>
              <a:ext uri="{FF2B5EF4-FFF2-40B4-BE49-F238E27FC236}">
                <a16:creationId xmlns:a16="http://schemas.microsoft.com/office/drawing/2014/main" id="{FEC82510-8184-5A4F-BA2A-B5FD234AF61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1447800"/>
            <a:ext cx="4178300"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33A0E72-00B8-7943-8C0A-5A12DF795561}"/>
              </a:ext>
            </a:extLst>
          </p:cNvPr>
          <p:cNvSpPr>
            <a:spLocks noGrp="1"/>
          </p:cNvSpPr>
          <p:nvPr>
            <p:ph type="title" idx="4294967295"/>
          </p:nvPr>
        </p:nvSpPr>
        <p:spPr>
          <a:xfrm>
            <a:off x="457200" y="76200"/>
            <a:ext cx="8229600" cy="1143000"/>
          </a:xfrm>
        </p:spPr>
        <p:txBody>
          <a:bodyPr/>
          <a:lstStyle/>
          <a:p>
            <a:pPr eaLnBrk="1" hangingPunct="1">
              <a:defRPr/>
            </a:pPr>
            <a:r>
              <a:rPr lang="zh-CN" altLang="en-US" sz="4400" i="1" dirty="0">
                <a:solidFill>
                  <a:srgbClr val="000000"/>
                </a:solidFill>
                <a:ea typeface="+mj-ea"/>
                <a:cs typeface="+mj-cs"/>
              </a:rPr>
              <a:t>约翰福音第七章的问题</a:t>
            </a:r>
            <a:endParaRPr lang="en-US" sz="4400" i="1" dirty="0">
              <a:solidFill>
                <a:srgbClr val="000000"/>
              </a:solidFill>
              <a:ea typeface="+mj-ea"/>
              <a:cs typeface="+mj-cs"/>
            </a:endParaRPr>
          </a:p>
        </p:txBody>
      </p:sp>
      <p:sp>
        <p:nvSpPr>
          <p:cNvPr id="3" name="Title 1">
            <a:extLst>
              <a:ext uri="{FF2B5EF4-FFF2-40B4-BE49-F238E27FC236}">
                <a16:creationId xmlns:a16="http://schemas.microsoft.com/office/drawing/2014/main" id="{54AD3DB9-6D16-2D47-B8ED-5FB8ECA89ADE}"/>
              </a:ext>
            </a:extLst>
          </p:cNvPr>
          <p:cNvSpPr txBox="1">
            <a:spLocks/>
          </p:cNvSpPr>
          <p:nvPr/>
        </p:nvSpPr>
        <p:spPr bwMode="auto">
          <a:xfrm>
            <a:off x="4648200" y="1238794"/>
            <a:ext cx="4495800" cy="4648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为什么人们对基督有如此</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54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分歧</a:t>
            </a:r>
            <a:r>
              <a:rPr kumimoji="0" lang="zh-CN" altLang="en-US" sz="54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的看法？</a:t>
            </a:r>
          </a:p>
        </p:txBody>
      </p:sp>
      <p:sp>
        <p:nvSpPr>
          <p:cNvPr id="7" name="Title 1">
            <a:extLst>
              <a:ext uri="{FF2B5EF4-FFF2-40B4-BE49-F238E27FC236}">
                <a16:creationId xmlns:a16="http://schemas.microsoft.com/office/drawing/2014/main" id="{725E7730-75A1-B04A-9118-F658AAD048B5}"/>
              </a:ext>
            </a:extLst>
          </p:cNvPr>
          <p:cNvSpPr txBox="1">
            <a:spLocks/>
          </p:cNvSpPr>
          <p:nvPr/>
        </p:nvSpPr>
        <p:spPr bwMode="auto">
          <a:xfrm rot="20343348">
            <a:off x="30163" y="4725988"/>
            <a:ext cx="4876800" cy="1066800"/>
          </a:xfrm>
          <a:prstGeom prst="rect">
            <a:avLst/>
          </a:prstGeom>
          <a:solidFill>
            <a:schemeClr val="tx1"/>
          </a:solid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err="1">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三个原因</a:t>
            </a:r>
            <a:endParaRPr kumimoji="0" lang="en-US" sz="5400" b="1" i="0" u="none" strike="noStrike" kern="0" cap="none" spc="0" normalizeH="0" baseline="0" noProof="0" dirty="0">
              <a:ln>
                <a:noFill/>
              </a:ln>
              <a:solidFill>
                <a:srgbClr val="F9DC55"/>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24826760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zh-CN" altLang="en-US" sz="4800" b="1" dirty="0">
                <a:effectLst>
                  <a:glow rad="101600">
                    <a:schemeClr val="tx1">
                      <a:alpha val="99000"/>
                    </a:schemeClr>
                  </a:glow>
                </a:effectLst>
                <a:latin typeface="Microsoft YaHei UI" panose="020B0503020204020204" pitchFamily="34" charset="-122"/>
                <a:ea typeface="Microsoft YaHei UI" panose="020B0503020204020204" pitchFamily="34" charset="-122"/>
              </a:rPr>
              <a:t>主题</a:t>
            </a:r>
            <a:endParaRPr lang="en-US" sz="48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defPPr>
              <a:defRPr lang="en-US"/>
            </a:defPPr>
            <a:lvl1pPr algn="ctr" defTabSz="454998" eaLnBrk="0" hangingPunct="0">
              <a:defRPr sz="7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神成肉身</a:t>
            </a:r>
            <a:endPar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rPr>
              <a:t>为的要成就永生</a:t>
            </a:r>
            <a:endParaRPr kumimoji="0" lang="en-SG"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mn-cs"/>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93266575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2033"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2034"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chemeClr val="tx1"/>
                </a:solidFill>
                <a:latin typeface="Arial" charset="0"/>
                <a:ea typeface="ＭＳ Ｐゴシック" charset="0"/>
                <a:cs typeface="Arial" charset="0"/>
              </a:rPr>
              <a:t>外证1: </a:t>
            </a:r>
            <a:br>
              <a:rPr lang="en-US" sz="3600" b="1" dirty="0">
                <a:solidFill>
                  <a:schemeClr val="tx1"/>
                </a:solidFill>
                <a:latin typeface="Arial" charset="0"/>
                <a:ea typeface="ＭＳ Ｐゴシック" charset="0"/>
                <a:cs typeface="Arial" charset="0"/>
              </a:rPr>
            </a:br>
            <a:r>
              <a:rPr lang="zh-CN" altLang="en-US" sz="3600" b="1" dirty="0">
                <a:solidFill>
                  <a:schemeClr val="tx1"/>
                </a:solidFill>
                <a:latin typeface="Arial" charset="0"/>
                <a:ea typeface="ＭＳ Ｐゴシック" charset="0"/>
                <a:cs typeface="Arial" charset="0"/>
              </a:rPr>
              <a:t>优</a:t>
            </a:r>
            <a:r>
              <a:rPr lang="zh-CN" altLang="en-US" sz="3600" b="1" dirty="0">
                <a:solidFill>
                  <a:schemeClr val="tx1"/>
                </a:solidFill>
              </a:rPr>
              <a:t>西比乌的见证</a:t>
            </a:r>
            <a:r>
              <a:rPr lang="en-US" sz="3600" b="1" dirty="0">
                <a:solidFill>
                  <a:schemeClr val="tx1"/>
                </a:solidFill>
                <a:latin typeface="Arial" charset="0"/>
                <a:ea typeface="ＭＳ Ｐゴシック" charset="0"/>
                <a:cs typeface="Arial" charset="0"/>
              </a:rPr>
              <a:t>(</a:t>
            </a:r>
            <a:r>
              <a:rPr lang="zh-CN" altLang="en-US" sz="3600" b="1" dirty="0">
                <a:solidFill>
                  <a:schemeClr val="tx1"/>
                </a:solidFill>
                <a:latin typeface="Arial" charset="0"/>
                <a:ea typeface="ＭＳ Ｐゴシック" charset="0"/>
                <a:cs typeface="Arial" charset="0"/>
              </a:rPr>
              <a:t>第四世纪</a:t>
            </a:r>
            <a:r>
              <a:rPr lang="en-US" sz="3600" b="1" dirty="0">
                <a:solidFill>
                  <a:schemeClr val="tx1"/>
                </a:solidFill>
                <a:latin typeface="Arial" charset="0"/>
                <a:ea typeface="ＭＳ Ｐゴシック" charset="0"/>
                <a:cs typeface="Arial" charset="0"/>
              </a:rPr>
              <a:t>)</a:t>
            </a:r>
          </a:p>
        </p:txBody>
      </p:sp>
      <p:sp>
        <p:nvSpPr>
          <p:cNvPr id="7" name="Text Box 2"/>
          <p:cNvSpPr txBox="1">
            <a:spLocks noChangeArrowheads="1"/>
          </p:cNvSpPr>
          <p:nvPr/>
        </p:nvSpPr>
        <p:spPr bwMode="auto">
          <a:xfrm>
            <a:off x="144463" y="1608009"/>
            <a:ext cx="5722937" cy="501675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dirty="0">
                <a:solidFill>
                  <a:srgbClr val="FFFFFF"/>
                </a:solidFill>
              </a:rPr>
              <a:t>“</a:t>
            </a:r>
            <a:r>
              <a:rPr lang="zh-CN" altLang="en-US" sz="3200" dirty="0">
                <a:solidFill>
                  <a:srgbClr val="FFFFFF"/>
                </a:solidFill>
              </a:rPr>
              <a:t>四福音乃是新约正典中，在神在地上的教会中最没有争议的几本书，我从传统了解到</a:t>
            </a:r>
            <a:r>
              <a:rPr lang="en-US" sz="3200" dirty="0">
                <a:solidFill>
                  <a:srgbClr val="FFFFFF"/>
                </a:solidFill>
              </a:rPr>
              <a:t> [</a:t>
            </a:r>
            <a:r>
              <a:rPr lang="zh-CN" altLang="en-US" sz="3200" dirty="0">
                <a:solidFill>
                  <a:srgbClr val="FFFFFF"/>
                </a:solidFill>
              </a:rPr>
              <a:t>第二世纪，俄利根</a:t>
            </a:r>
            <a:r>
              <a:rPr lang="en-US" sz="3200" dirty="0">
                <a:solidFill>
                  <a:srgbClr val="FFFFFF"/>
                </a:solidFill>
              </a:rPr>
              <a:t>] </a:t>
            </a:r>
            <a:r>
              <a:rPr lang="zh-CN" altLang="en-US" sz="3200" dirty="0">
                <a:solidFill>
                  <a:srgbClr val="FFFFFF"/>
                </a:solidFill>
              </a:rPr>
              <a:t>第一本福音书乃是马太写成的，他曾是一个税吏，但之后成为耶稣基督的一位使徒，马太福音乃是被神预备向犹太人传讲福音的，它曾以希伯来文出版。</a:t>
            </a:r>
            <a:endParaRPr lang="en-US" sz="3200" dirty="0">
              <a:solidFill>
                <a:srgbClr val="FFFFFF"/>
              </a:solidFill>
            </a:endParaRPr>
          </a:p>
        </p:txBody>
      </p:sp>
      <p:pic>
        <p:nvPicPr>
          <p:cNvPr id="172036" name="Picture 8" descr="euseb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952750" cy="3960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2037" name="Text Box 2"/>
          <p:cNvSpPr txBox="1">
            <a:spLocks noChangeArrowheads="1"/>
          </p:cNvSpPr>
          <p:nvPr/>
        </p:nvSpPr>
        <p:spPr bwMode="auto">
          <a:xfrm>
            <a:off x="5981700" y="5156646"/>
            <a:ext cx="3132138" cy="138499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a:solidFill>
                  <a:srgbClr val="FFFFFF"/>
                </a:solidFill>
              </a:rPr>
              <a:t>(</a:t>
            </a:r>
            <a:r>
              <a:rPr lang="zh-CN" altLang="en-US" sz="2800" dirty="0">
                <a:solidFill>
                  <a:srgbClr val="FFFFFF"/>
                </a:solidFill>
              </a:rPr>
              <a:t>优西比乌</a:t>
            </a:r>
            <a:r>
              <a:rPr lang="en-US" sz="2800" dirty="0">
                <a:solidFill>
                  <a:srgbClr val="FFFFFF"/>
                </a:solidFill>
              </a:rPr>
              <a:t>,</a:t>
            </a:r>
            <a:r>
              <a:rPr lang="zh-CN" altLang="en-US" sz="2800" dirty="0">
                <a:solidFill>
                  <a:srgbClr val="FFFFFF"/>
                </a:solidFill>
              </a:rPr>
              <a:t>教会历史</a:t>
            </a:r>
            <a:r>
              <a:rPr lang="en-US" sz="2800" i="1" dirty="0">
                <a:solidFill>
                  <a:srgbClr val="FFFFFF"/>
                </a:solidFill>
              </a:rPr>
              <a:t>.</a:t>
            </a:r>
            <a:r>
              <a:rPr lang="en-US" sz="2800" dirty="0">
                <a:solidFill>
                  <a:srgbClr val="FFFFFF"/>
                </a:solidFill>
              </a:rPr>
              <a:t> 6.25.4</a:t>
            </a:r>
            <a:r>
              <a:rPr lang="zh-CN" altLang="en-US" sz="2800" dirty="0">
                <a:solidFill>
                  <a:srgbClr val="FFFFFF"/>
                </a:solidFill>
              </a:rPr>
              <a:t>引自俄利根，第二世纪）</a:t>
            </a:r>
            <a:endParaRPr lang="en-US" sz="2800" dirty="0">
              <a:solidFill>
                <a:srgbClr val="FFFFFF"/>
              </a:solidFill>
            </a:endParaRPr>
          </a:p>
        </p:txBody>
      </p:sp>
    </p:spTree>
    <p:extLst>
      <p:ext uri="{BB962C8B-B14F-4D97-AF65-F5344CB8AC3E}">
        <p14:creationId xmlns:p14="http://schemas.microsoft.com/office/powerpoint/2010/main" val="145905026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checkerboard(across)">
                                      <p:cBhvr>
                                        <p:cTn id="1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4362FC41-0E1B-4649-9367-E2C19EC92CAE}"/>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 name="Title 1">
            <a:extLst>
              <a:ext uri="{FF2B5EF4-FFF2-40B4-BE49-F238E27FC236}">
                <a16:creationId xmlns:a16="http://schemas.microsoft.com/office/drawing/2014/main" id="{B3561B11-59A5-AB4D-8FD3-AFE16C7371AB}"/>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zh-CN" altLang="en-US" sz="3600" dirty="0">
                <a:solidFill>
                  <a:srgbClr val="FFFFFF"/>
                </a:solidFill>
                <a:effectLst>
                  <a:outerShdw blurRad="38100" dist="38100" dir="2700000" algn="tl">
                    <a:srgbClr val="808080"/>
                  </a:outerShdw>
                </a:effectLst>
              </a:rPr>
              <a:t>约翰福音</a:t>
            </a:r>
            <a:r>
              <a:rPr lang="en-US" altLang="zh-CN" sz="3600" dirty="0">
                <a:solidFill>
                  <a:srgbClr val="FFFFFF"/>
                </a:solidFill>
                <a:effectLst>
                  <a:outerShdw blurRad="38100" dist="38100" dir="2700000" algn="tl">
                    <a:srgbClr val="808080"/>
                  </a:outerShdw>
                </a:effectLst>
              </a:rPr>
              <a:t>1-6</a:t>
            </a:r>
            <a:r>
              <a:rPr lang="zh-CN" altLang="en-US" sz="3600" dirty="0">
                <a:solidFill>
                  <a:srgbClr val="FFFFFF"/>
                </a:solidFill>
                <a:effectLst>
                  <a:outerShdw blurRad="38100" dist="38100" dir="2700000" algn="tl">
                    <a:srgbClr val="808080"/>
                  </a:outerShdw>
                </a:effectLst>
              </a:rPr>
              <a:t>章中 争议的角色</a:t>
            </a:r>
            <a:endParaRPr lang="en-US" altLang="en-US" sz="3600" dirty="0">
              <a:solidFill>
                <a:srgbClr val="FFFFFF"/>
              </a:solidFill>
              <a:effectLst>
                <a:outerShdw blurRad="38100" dist="38100" dir="2700000" algn="tl">
                  <a:srgbClr val="808080"/>
                </a:outerShdw>
              </a:effectLst>
            </a:endParaRPr>
          </a:p>
        </p:txBody>
      </p:sp>
      <p:sp>
        <p:nvSpPr>
          <p:cNvPr id="3" name="Title 1">
            <a:extLst>
              <a:ext uri="{FF2B5EF4-FFF2-40B4-BE49-F238E27FC236}">
                <a16:creationId xmlns:a16="http://schemas.microsoft.com/office/drawing/2014/main" id="{747E141D-F43F-9149-9C16-1250289EDD27}"/>
              </a:ext>
            </a:extLst>
          </p:cNvPr>
          <p:cNvSpPr txBox="1">
            <a:spLocks/>
          </p:cNvSpPr>
          <p:nvPr/>
        </p:nvSpPr>
        <p:spPr bwMode="auto">
          <a:xfrm>
            <a:off x="0" y="1143000"/>
            <a:ext cx="3200400" cy="8382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约翰福音</a:t>
            </a:r>
            <a:r>
              <a:rPr kumimoji="0" lang="en-US" altLang="zh-CN"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1-4</a:t>
            </a:r>
            <a:r>
              <a:rPr kumimoji="0" lang="zh-CN" alt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章中的信徒：</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5" name="Title 1">
            <a:extLst>
              <a:ext uri="{FF2B5EF4-FFF2-40B4-BE49-F238E27FC236}">
                <a16:creationId xmlns:a16="http://schemas.microsoft.com/office/drawing/2014/main" id="{F0DBF5E1-0143-CF4E-9B03-E794921DB4A2}"/>
              </a:ext>
            </a:extLst>
          </p:cNvPr>
          <p:cNvSpPr txBox="1">
            <a:spLocks/>
          </p:cNvSpPr>
          <p:nvPr/>
        </p:nvSpPr>
        <p:spPr bwMode="auto">
          <a:xfrm>
            <a:off x="152400" y="3657600"/>
            <a:ext cx="3733800" cy="609600"/>
          </a:xfrm>
          <a:prstGeom prst="rect">
            <a:avLst/>
          </a:prstGeom>
          <a:noFill/>
          <a:ln w="9525">
            <a:noFill/>
            <a:miter lim="800000"/>
            <a:headEnd/>
            <a:tailEnd/>
          </a:ln>
          <a:effectLst/>
        </p:spPr>
        <p:txBody>
          <a:bodyPr anchor="ctr"/>
          <a:lstStyle/>
          <a:p>
            <a:pPr>
              <a:defRPr/>
            </a:pPr>
            <a:endParaRPr lang="en-US" altLang="zh-CN" sz="2800" b="1" i="1" kern="0" dirty="0">
              <a:solidFill>
                <a:srgbClr val="000000"/>
              </a:solidFill>
              <a:effectLst>
                <a:outerShdw blurRad="38100" dist="38100" dir="2700000" algn="tl">
                  <a:srgbClr val="000000">
                    <a:alpha val="43137"/>
                  </a:srgbClr>
                </a:outerShdw>
              </a:effectLst>
              <a:latin typeface="Arial"/>
              <a:ea typeface="ＭＳ Ｐゴシック" panose="020B0600070205080204" pitchFamily="34" charset="-128"/>
              <a:cs typeface="+mn-cs"/>
            </a:endParaRPr>
          </a:p>
          <a:p>
            <a:pPr>
              <a:defRPr/>
            </a:pPr>
            <a:r>
              <a:rPr kumimoji="0" lang="zh-CN" alt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信仰的分界线</a:t>
            </a:r>
          </a:p>
          <a:p>
            <a:pPr>
              <a:defRPr/>
            </a:pPr>
            <a:endParaRPr kumimoji="0" lang="en-US" sz="2800" b="1" i="1"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7" name="Title 1">
            <a:extLst>
              <a:ext uri="{FF2B5EF4-FFF2-40B4-BE49-F238E27FC236}">
                <a16:creationId xmlns:a16="http://schemas.microsoft.com/office/drawing/2014/main" id="{FE9A2AA1-3962-D648-9A96-C50DC76902E0}"/>
              </a:ext>
            </a:extLst>
          </p:cNvPr>
          <p:cNvSpPr txBox="1">
            <a:spLocks/>
          </p:cNvSpPr>
          <p:nvPr/>
        </p:nvSpPr>
        <p:spPr bwMode="auto">
          <a:xfrm>
            <a:off x="381000" y="3200400"/>
            <a:ext cx="1981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门徒</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8" name="Title 1">
            <a:extLst>
              <a:ext uri="{FF2B5EF4-FFF2-40B4-BE49-F238E27FC236}">
                <a16:creationId xmlns:a16="http://schemas.microsoft.com/office/drawing/2014/main" id="{DCEF5011-B4AC-8041-AB0E-C13EE1B77DA2}"/>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lvl="0">
              <a:defRPr/>
            </a:pPr>
            <a:r>
              <a:rPr lang="zh-CN" altLang="en-US" sz="2800" b="1" i="1" kern="0" dirty="0">
                <a:solidFill>
                  <a:srgbClr val="DAEDEF"/>
                </a:solidFill>
                <a:effectLst>
                  <a:outerShdw blurRad="38100" dist="38100" dir="2700000" algn="tl">
                    <a:srgbClr val="000000">
                      <a:alpha val="43137"/>
                    </a:srgbClr>
                  </a:outerShdw>
                </a:effectLst>
                <a:latin typeface="Arial"/>
                <a:ea typeface="ＭＳ Ｐゴシック" panose="020B0600070205080204" pitchFamily="34" charset="-128"/>
                <a:cs typeface="+mn-cs"/>
              </a:rPr>
              <a:t>逾越节的犹太人</a:t>
            </a:r>
          </a:p>
        </p:txBody>
      </p:sp>
      <p:sp>
        <p:nvSpPr>
          <p:cNvPr id="9" name="Title 1">
            <a:extLst>
              <a:ext uri="{FF2B5EF4-FFF2-40B4-BE49-F238E27FC236}">
                <a16:creationId xmlns:a16="http://schemas.microsoft.com/office/drawing/2014/main" id="{21198246-19C3-9E4C-B85D-DE47C9CFC222}"/>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lvl="0">
              <a:defRPr/>
            </a:pPr>
            <a:r>
              <a:rPr lang="zh-CN" altLang="en-US" sz="2800" b="1" i="1" kern="0" dirty="0">
                <a:solidFill>
                  <a:srgbClr val="DAEDEF"/>
                </a:solidFill>
                <a:effectLst>
                  <a:outerShdw blurRad="38100" dist="38100" dir="2700000" algn="tl">
                    <a:srgbClr val="000000">
                      <a:alpha val="43137"/>
                    </a:srgbClr>
                  </a:outerShdw>
                </a:effectLst>
                <a:latin typeface="Arial"/>
                <a:ea typeface="ＭＳ Ｐゴシック" panose="020B0600070205080204" pitchFamily="34" charset="-128"/>
                <a:cs typeface="+mn-cs"/>
              </a:rPr>
              <a:t>尼哥底母</a:t>
            </a:r>
          </a:p>
        </p:txBody>
      </p:sp>
      <p:sp>
        <p:nvSpPr>
          <p:cNvPr id="10" name="Title 1">
            <a:extLst>
              <a:ext uri="{FF2B5EF4-FFF2-40B4-BE49-F238E27FC236}">
                <a16:creationId xmlns:a16="http://schemas.microsoft.com/office/drawing/2014/main" id="{5A1BF487-FFC4-0941-9CD9-0CA70F2D368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lvl="0">
              <a:defRPr/>
            </a:pPr>
            <a:r>
              <a:rPr lang="zh-CN" altLang="en-US" sz="2800" b="1" i="1" kern="0" dirty="0">
                <a:solidFill>
                  <a:srgbClr val="DAEDEF"/>
                </a:solidFill>
                <a:effectLst>
                  <a:outerShdw blurRad="38100" dist="38100" dir="2700000" algn="tl">
                    <a:srgbClr val="000000">
                      <a:alpha val="43137"/>
                    </a:srgbClr>
                  </a:outerShdw>
                </a:effectLst>
                <a:latin typeface="Arial"/>
                <a:ea typeface="ＭＳ Ｐゴシック" panose="020B0600070205080204" pitchFamily="34" charset="-128"/>
                <a:cs typeface="+mn-cs"/>
              </a:rPr>
              <a:t>施洗约翰</a:t>
            </a:r>
          </a:p>
        </p:txBody>
      </p:sp>
      <p:sp>
        <p:nvSpPr>
          <p:cNvPr id="11" name="Title 1">
            <a:extLst>
              <a:ext uri="{FF2B5EF4-FFF2-40B4-BE49-F238E27FC236}">
                <a16:creationId xmlns:a16="http://schemas.microsoft.com/office/drawing/2014/main" id="{39831A5B-B057-F74B-B681-2333969B42D5}"/>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撒玛利亚妇人</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12" name="Title 1">
            <a:extLst>
              <a:ext uri="{FF2B5EF4-FFF2-40B4-BE49-F238E27FC236}">
                <a16:creationId xmlns:a16="http://schemas.microsoft.com/office/drawing/2014/main" id="{BFB9C650-94C4-2845-BEB4-6C08C44964C0}"/>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1" u="none" strike="noStrike" kern="0" cap="none" spc="0" normalizeH="0" baseline="0" noProof="0" dirty="0" err="1">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加利利人</a:t>
            </a:r>
            <a:endParaRPr kumimoji="0" lang="en-US" sz="2800" b="1" i="1"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
        <p:nvSpPr>
          <p:cNvPr id="13" name="Title 1">
            <a:extLst>
              <a:ext uri="{FF2B5EF4-FFF2-40B4-BE49-F238E27FC236}">
                <a16:creationId xmlns:a16="http://schemas.microsoft.com/office/drawing/2014/main" id="{1389370A-A572-234B-8C7C-99D273C28BC0}"/>
              </a:ext>
            </a:extLst>
          </p:cNvPr>
          <p:cNvSpPr txBox="1">
            <a:spLocks/>
          </p:cNvSpPr>
          <p:nvPr/>
        </p:nvSpPr>
        <p:spPr bwMode="auto">
          <a:xfrm>
            <a:off x="0" y="4495800"/>
            <a:ext cx="32004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约翰福音第 </a:t>
            </a:r>
            <a:r>
              <a:rPr kumimoji="0" lang="en-US" altLang="zh-CN"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5 </a:t>
            </a:r>
            <a:r>
              <a:rPr kumimoji="0" lang="zh-CN"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至 </a:t>
            </a:r>
            <a:r>
              <a:rPr kumimoji="0" lang="en-US" altLang="zh-CN"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6 </a:t>
            </a:r>
            <a:r>
              <a:rPr kumimoji="0" lang="zh-CN"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rPr>
              <a:t>章中的不信者：</a:t>
            </a:r>
            <a:endParaRPr kumimoji="0" lang="en-US" altLang="en-US" sz="2800" b="1" i="1"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mn-cs"/>
            </a:endParaRPr>
          </a:p>
        </p:txBody>
      </p:sp>
      <p:sp>
        <p:nvSpPr>
          <p:cNvPr id="14" name="Title 1">
            <a:extLst>
              <a:ext uri="{FF2B5EF4-FFF2-40B4-BE49-F238E27FC236}">
                <a16:creationId xmlns:a16="http://schemas.microsoft.com/office/drawing/2014/main" id="{4168CA89-7015-2441-8A0C-66C98A2784FF}"/>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lvl="0">
              <a:defRPr/>
            </a:pPr>
            <a:r>
              <a:rPr lang="zh-CN" altLang="en-US" sz="2800" b="1" i="1" kern="0" dirty="0">
                <a:solidFill>
                  <a:srgbClr val="FFFF00"/>
                </a:solidFill>
                <a:effectLst>
                  <a:outerShdw blurRad="38100" dist="38100" dir="2700000" algn="tl">
                    <a:srgbClr val="000000">
                      <a:alpha val="43137"/>
                    </a:srgbClr>
                  </a:outerShdw>
                </a:effectLst>
                <a:latin typeface="Arial"/>
                <a:ea typeface="ＭＳ Ｐゴシック" panose="020B0600070205080204" pitchFamily="34" charset="-128"/>
                <a:cs typeface="+mn-cs"/>
              </a:rPr>
              <a:t>耶路撒冷的领袖</a:t>
            </a:r>
          </a:p>
        </p:txBody>
      </p:sp>
      <p:sp>
        <p:nvSpPr>
          <p:cNvPr id="15" name="Title 1">
            <a:extLst>
              <a:ext uri="{FF2B5EF4-FFF2-40B4-BE49-F238E27FC236}">
                <a16:creationId xmlns:a16="http://schemas.microsoft.com/office/drawing/2014/main" id="{DD17611F-88BF-5A41-A871-FEBE13C50A2D}"/>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lvl="0">
              <a:defRPr/>
            </a:pPr>
            <a:r>
              <a:rPr lang="zh-CN" altLang="en-US" sz="2800" b="1" i="1" kern="0" dirty="0">
                <a:solidFill>
                  <a:srgbClr val="FFFF00"/>
                </a:solidFill>
                <a:effectLst>
                  <a:outerShdw blurRad="38100" dist="38100" dir="2700000" algn="tl">
                    <a:srgbClr val="000000">
                      <a:alpha val="43137"/>
                    </a:srgbClr>
                  </a:outerShdw>
                </a:effectLst>
                <a:latin typeface="Arial"/>
                <a:ea typeface="ＭＳ Ｐゴシック" panose="020B0600070205080204" pitchFamily="34" charset="-128"/>
                <a:cs typeface="+mn-cs"/>
              </a:rPr>
              <a:t>加利利的群众</a:t>
            </a:r>
          </a:p>
        </p:txBody>
      </p:sp>
      <p:sp>
        <p:nvSpPr>
          <p:cNvPr id="16" name="Title 1">
            <a:extLst>
              <a:ext uri="{FF2B5EF4-FFF2-40B4-BE49-F238E27FC236}">
                <a16:creationId xmlns:a16="http://schemas.microsoft.com/office/drawing/2014/main" id="{27E15BC7-A34D-E842-8CCD-E23627B65985}"/>
              </a:ext>
            </a:extLst>
          </p:cNvPr>
          <p:cNvSpPr txBox="1">
            <a:spLocks/>
          </p:cNvSpPr>
          <p:nvPr/>
        </p:nvSpPr>
        <p:spPr bwMode="auto">
          <a:xfrm>
            <a:off x="5029200" y="5562600"/>
            <a:ext cx="4191000" cy="609600"/>
          </a:xfrm>
          <a:prstGeom prst="rect">
            <a:avLst/>
          </a:prstGeom>
          <a:noFill/>
          <a:ln w="9525">
            <a:noFill/>
            <a:miter lim="800000"/>
            <a:headEnd/>
            <a:tailEnd/>
          </a:ln>
          <a:effectLst/>
        </p:spPr>
        <p:txBody>
          <a:bodyPr anchor="ctr"/>
          <a:lstStyle/>
          <a:p>
            <a:pPr lvl="0">
              <a:defRPr/>
            </a:pPr>
            <a:r>
              <a:rPr lang="zh-CN" altLang="en-US" sz="2800" b="1" i="1" kern="0" dirty="0">
                <a:solidFill>
                  <a:srgbClr val="FFFF00"/>
                </a:solidFill>
                <a:effectLst>
                  <a:outerShdw blurRad="38100" dist="38100" dir="2700000" algn="tl">
                    <a:srgbClr val="000000">
                      <a:alpha val="43137"/>
                    </a:srgbClr>
                  </a:outerShdw>
                </a:effectLst>
                <a:latin typeface="Arial"/>
                <a:ea typeface="ＭＳ Ｐゴシック" panose="020B0600070205080204" pitchFamily="34" charset="-128"/>
                <a:cs typeface="+mn-cs"/>
              </a:rPr>
              <a:t>离弃耶稣的门徒</a:t>
            </a:r>
          </a:p>
        </p:txBody>
      </p:sp>
      <p:sp>
        <p:nvSpPr>
          <p:cNvPr id="17" name="Freeform 16">
            <a:extLst>
              <a:ext uri="{FF2B5EF4-FFF2-40B4-BE49-F238E27FC236}">
                <a16:creationId xmlns:a16="http://schemas.microsoft.com/office/drawing/2014/main" id="{2F0E62B1-6554-9E48-95BA-315C8A513A20}"/>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130242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ivided views.jpg">
            <a:extLst>
              <a:ext uri="{FF2B5EF4-FFF2-40B4-BE49-F238E27FC236}">
                <a16:creationId xmlns:a16="http://schemas.microsoft.com/office/drawing/2014/main" id="{3EB18120-5627-B549-8CAF-2B0559F8A79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0582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6844A00-EF38-F241-B6D9-4F8CCF7BEB55}"/>
              </a:ext>
            </a:extLst>
          </p:cNvPr>
          <p:cNvSpPr>
            <a:spLocks noGrp="1"/>
          </p:cNvSpPr>
          <p:nvPr>
            <p:ph type="title" idx="4294967295"/>
          </p:nvPr>
        </p:nvSpPr>
        <p:spPr>
          <a:xfrm>
            <a:off x="152400" y="0"/>
            <a:ext cx="8686800" cy="1477963"/>
          </a:xfrm>
        </p:spPr>
        <p:txBody>
          <a:bodyPr/>
          <a:lstStyle/>
          <a:p>
            <a:pPr eaLnBrk="1" hangingPunct="1">
              <a:defRPr/>
            </a:pPr>
            <a:r>
              <a:rPr lang="en-US" dirty="0">
                <a:ea typeface="+mj-ea"/>
                <a:cs typeface="+mj-cs"/>
              </a:rPr>
              <a:t>I. I. </a:t>
            </a:r>
            <a:r>
              <a:rPr lang="zh-CN" altLang="en-US" dirty="0">
                <a:ea typeface="+mj-ea"/>
                <a:cs typeface="+mj-cs"/>
              </a:rPr>
              <a:t>每个人都对基督做出自己的决定 </a:t>
            </a:r>
            <a:r>
              <a:rPr lang="en-US" altLang="zh-CN" dirty="0">
                <a:ea typeface="+mj-ea"/>
                <a:cs typeface="+mj-cs"/>
              </a:rPr>
              <a:t>(</a:t>
            </a:r>
            <a:r>
              <a:rPr lang="zh-CN" altLang="en-US" dirty="0">
                <a:ea typeface="+mj-ea"/>
                <a:cs typeface="+mj-cs"/>
              </a:rPr>
              <a:t>约翰福音</a:t>
            </a:r>
            <a:r>
              <a:rPr lang="en-US" altLang="zh-CN" dirty="0">
                <a:ea typeface="+mj-ea"/>
                <a:cs typeface="+mj-cs"/>
              </a:rPr>
              <a:t>7:1-13)</a:t>
            </a:r>
            <a:r>
              <a:rPr lang="zh-CN" altLang="en-US" dirty="0">
                <a:ea typeface="+mj-ea"/>
                <a:cs typeface="+mj-cs"/>
              </a:rPr>
              <a:t>。</a:t>
            </a:r>
            <a:endParaRPr lang="en-US" dirty="0">
              <a:ea typeface="+mj-ea"/>
              <a:cs typeface="+mj-cs"/>
            </a:endParaRPr>
          </a:p>
        </p:txBody>
      </p:sp>
      <p:sp>
        <p:nvSpPr>
          <p:cNvPr id="4" name="Title 1">
            <a:extLst>
              <a:ext uri="{FF2B5EF4-FFF2-40B4-BE49-F238E27FC236}">
                <a16:creationId xmlns:a16="http://schemas.microsoft.com/office/drawing/2014/main" id="{6B102A37-563B-A34E-B068-5854ADCB568F}"/>
              </a:ext>
            </a:extLst>
          </p:cNvPr>
          <p:cNvSpPr txBox="1">
            <a:spLocks/>
          </p:cNvSpPr>
          <p:nvPr/>
        </p:nvSpPr>
        <p:spPr bwMode="auto">
          <a:xfrm>
            <a:off x="0" y="5334000"/>
            <a:ext cx="9220200" cy="1219200"/>
          </a:xfrm>
          <a:prstGeom prst="rect">
            <a:avLst/>
          </a:prstGeom>
          <a:noFill/>
          <a:ln w="9525">
            <a:noFill/>
            <a:miter lim="800000"/>
            <a:headEnd/>
            <a:tailEnd/>
          </a:ln>
          <a:effectLst/>
        </p:spPr>
        <p:txBody>
          <a:bodyPr anchor="ctr"/>
          <a:lstStyle/>
          <a:p>
            <a:pPr algn="ctr">
              <a:defRPr/>
            </a:pPr>
            <a:r>
              <a:rPr kumimoji="0" lang="zh-CN" alt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为什么人们对基督会有如此分歧的意见？</a:t>
            </a:r>
            <a:endParaRPr kumimoji="0" lang="en-US" sz="4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spTree>
    <p:extLst>
      <p:ext uri="{BB962C8B-B14F-4D97-AF65-F5344CB8AC3E}">
        <p14:creationId xmlns:p14="http://schemas.microsoft.com/office/powerpoint/2010/main" val="340912520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afrika5 no fuel.jpg">
            <a:extLst>
              <a:ext uri="{FF2B5EF4-FFF2-40B4-BE49-F238E27FC236}">
                <a16:creationId xmlns:a16="http://schemas.microsoft.com/office/drawing/2014/main" id="{8B36DC45-CC37-9541-91A6-256B976542D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6200" y="-76200"/>
            <a:ext cx="5943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40788A9-C5F5-A84C-B9DA-613CD48D0BEF}"/>
              </a:ext>
            </a:extLst>
          </p:cNvPr>
          <p:cNvSpPr>
            <a:spLocks noGrp="1"/>
          </p:cNvSpPr>
          <p:nvPr>
            <p:ph type="title" idx="4294967295"/>
          </p:nvPr>
        </p:nvSpPr>
        <p:spPr>
          <a:xfrm>
            <a:off x="-76200" y="0"/>
            <a:ext cx="9372600" cy="1371600"/>
          </a:xfrm>
          <a:solidFill>
            <a:srgbClr val="000000"/>
          </a:solidFill>
        </p:spPr>
        <p:txBody>
          <a:bodyPr/>
          <a:lstStyle/>
          <a:p>
            <a:pPr marL="496888" indent="-496888" algn="l" eaLnBrk="1" hangingPunct="1"/>
            <a:r>
              <a:rPr lang="en-US" altLang="en-US" dirty="0">
                <a:effectLst/>
                <a:ea typeface="ＭＳ Ｐゴシック" panose="020B0600070205080204" pitchFamily="34" charset="-128"/>
              </a:rPr>
              <a:t>II.	</a:t>
            </a:r>
            <a:r>
              <a:rPr lang="zh-CN" altLang="en-US" dirty="0">
                <a:effectLst/>
                <a:ea typeface="ＭＳ Ｐゴシック" panose="020B0600070205080204" pitchFamily="34" charset="-128"/>
              </a:rPr>
              <a:t>人们拒绝基督的教导，因为他们</a:t>
            </a:r>
            <a:r>
              <a:rPr lang="zh-CN" altLang="en-US" dirty="0">
                <a:solidFill>
                  <a:srgbClr val="FFFF00"/>
                </a:solidFill>
                <a:effectLst/>
                <a:ea typeface="ＭＳ Ｐゴシック" panose="020B0600070205080204" pitchFamily="34" charset="-128"/>
              </a:rPr>
              <a:t>拒绝上帝</a:t>
            </a:r>
            <a:r>
              <a:rPr lang="zh-CN" altLang="en-US" dirty="0">
                <a:effectLst/>
                <a:ea typeface="ＭＳ Ｐゴシック" panose="020B0600070205080204" pitchFamily="34" charset="-128"/>
              </a:rPr>
              <a:t> </a:t>
            </a:r>
            <a:r>
              <a:rPr lang="en-US" altLang="zh-CN" dirty="0">
                <a:effectLst/>
                <a:ea typeface="ＭＳ Ｐゴシック" panose="020B0600070205080204" pitchFamily="34" charset="-128"/>
              </a:rPr>
              <a:t>(</a:t>
            </a:r>
            <a:r>
              <a:rPr lang="zh-CN" altLang="en-US" dirty="0">
                <a:effectLst/>
                <a:ea typeface="ＭＳ Ｐゴシック" panose="020B0600070205080204" pitchFamily="34" charset="-128"/>
              </a:rPr>
              <a:t>约翰福音</a:t>
            </a:r>
            <a:r>
              <a:rPr lang="en-US" altLang="zh-CN" dirty="0">
                <a:effectLst/>
                <a:ea typeface="ＭＳ Ｐゴシック" panose="020B0600070205080204" pitchFamily="34" charset="-128"/>
              </a:rPr>
              <a:t>7:14-36)</a:t>
            </a:r>
            <a:r>
              <a:rPr lang="zh-CN" altLang="en-US" dirty="0">
                <a:effectLst/>
                <a:ea typeface="ＭＳ Ｐゴシック" panose="020B0600070205080204" pitchFamily="34" charset="-128"/>
              </a:rPr>
              <a:t>。</a:t>
            </a:r>
            <a:endParaRPr lang="en-US" altLang="en-US" dirty="0">
              <a:effectLst/>
              <a:ea typeface="ＭＳ Ｐゴシック" panose="020B0600070205080204" pitchFamily="34" charset="-128"/>
            </a:endParaRPr>
          </a:p>
        </p:txBody>
      </p:sp>
      <p:pic>
        <p:nvPicPr>
          <p:cNvPr id="38916" name="Picture 3" descr="dead-end.png">
            <a:extLst>
              <a:ext uri="{FF2B5EF4-FFF2-40B4-BE49-F238E27FC236}">
                <a16:creationId xmlns:a16="http://schemas.microsoft.com/office/drawing/2014/main" id="{D87423CD-DB03-2945-B5B4-A106769F9C0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1828800"/>
            <a:ext cx="2703513"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任意形状 2">
            <a:extLst>
              <a:ext uri="{FF2B5EF4-FFF2-40B4-BE49-F238E27FC236}">
                <a16:creationId xmlns:a16="http://schemas.microsoft.com/office/drawing/2014/main" id="{DC4763A9-6E04-7C9D-CE6E-E4D2534FA90B}"/>
              </a:ext>
            </a:extLst>
          </p:cNvPr>
          <p:cNvSpPr/>
          <p:nvPr/>
        </p:nvSpPr>
        <p:spPr>
          <a:xfrm>
            <a:off x="5379522" y="2078182"/>
            <a:ext cx="2232561" cy="2268187"/>
          </a:xfrm>
          <a:custGeom>
            <a:avLst/>
            <a:gdLst>
              <a:gd name="connsiteX0" fmla="*/ 11875 w 2232561"/>
              <a:gd name="connsiteY0" fmla="*/ 1080654 h 2268187"/>
              <a:gd name="connsiteX1" fmla="*/ 1045029 w 2232561"/>
              <a:gd name="connsiteY1" fmla="*/ 0 h 2268187"/>
              <a:gd name="connsiteX2" fmla="*/ 2232561 w 2232561"/>
              <a:gd name="connsiteY2" fmla="*/ 1092530 h 2268187"/>
              <a:gd name="connsiteX3" fmla="*/ 1080655 w 2232561"/>
              <a:gd name="connsiteY3" fmla="*/ 2268187 h 2268187"/>
              <a:gd name="connsiteX4" fmla="*/ 0 w 2232561"/>
              <a:gd name="connsiteY4" fmla="*/ 1163782 h 2268187"/>
              <a:gd name="connsiteX5" fmla="*/ 35626 w 2232561"/>
              <a:gd name="connsiteY5" fmla="*/ 1163782 h 2268187"/>
              <a:gd name="connsiteX6" fmla="*/ 11875 w 2232561"/>
              <a:gd name="connsiteY6" fmla="*/ 1080654 h 226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2561" h="2268187">
                <a:moveTo>
                  <a:pt x="11875" y="1080654"/>
                </a:moveTo>
                <a:lnTo>
                  <a:pt x="1045029" y="0"/>
                </a:lnTo>
                <a:lnTo>
                  <a:pt x="2232561" y="1092530"/>
                </a:lnTo>
                <a:lnTo>
                  <a:pt x="1080655" y="2268187"/>
                </a:lnTo>
                <a:lnTo>
                  <a:pt x="0" y="1163782"/>
                </a:lnTo>
                <a:lnTo>
                  <a:pt x="35626" y="1163782"/>
                </a:lnTo>
                <a:lnTo>
                  <a:pt x="11875" y="1080654"/>
                </a:lnTo>
                <a:close/>
              </a:path>
            </a:pathLst>
          </a:custGeom>
          <a:solidFill>
            <a:srgbClr val="F9DA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zh-CN" altLang="en-US" sz="3600" b="1" dirty="0">
                <a:solidFill>
                  <a:schemeClr val="tx1"/>
                </a:solidFill>
              </a:rPr>
              <a:t>死胡同</a:t>
            </a:r>
          </a:p>
        </p:txBody>
      </p:sp>
      <p:sp>
        <p:nvSpPr>
          <p:cNvPr id="4" name="矩形 3">
            <a:extLst>
              <a:ext uri="{FF2B5EF4-FFF2-40B4-BE49-F238E27FC236}">
                <a16:creationId xmlns:a16="http://schemas.microsoft.com/office/drawing/2014/main" id="{8BC484A3-F829-C1D1-DFA5-20D544F471E7}"/>
              </a:ext>
            </a:extLst>
          </p:cNvPr>
          <p:cNvSpPr/>
          <p:nvPr/>
        </p:nvSpPr>
        <p:spPr>
          <a:xfrm>
            <a:off x="3163887" y="4419600"/>
            <a:ext cx="1255713" cy="2057400"/>
          </a:xfrm>
          <a:prstGeom prst="rect">
            <a:avLst/>
          </a:prstGeom>
          <a:solidFill>
            <a:srgbClr val="68726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zh-CN" altLang="en-US" sz="2000" dirty="0"/>
              <a:t>本月特价：</a:t>
            </a:r>
            <a:endParaRPr lang="en-US" altLang="zh-CN" sz="2000" dirty="0"/>
          </a:p>
          <a:p>
            <a:pPr algn="ctr"/>
            <a:endParaRPr lang="en-US" altLang="zh-CN" sz="2000" dirty="0"/>
          </a:p>
          <a:p>
            <a:pPr algn="ctr"/>
            <a:r>
              <a:rPr lang="zh-CN" altLang="en-US" sz="2000" dirty="0"/>
              <a:t>没有</a:t>
            </a:r>
            <a:endParaRPr lang="en-US" altLang="zh-CN" sz="2000" dirty="0"/>
          </a:p>
          <a:p>
            <a:pPr algn="ctr"/>
            <a:r>
              <a:rPr lang="zh-CN" altLang="en-US" sz="2000" dirty="0"/>
              <a:t>燃料</a:t>
            </a:r>
            <a:endParaRPr kumimoji="1" lang="zh-CN" altLang="en-US" sz="2000" dirty="0"/>
          </a:p>
        </p:txBody>
      </p:sp>
    </p:spTree>
    <p:extLst>
      <p:ext uri="{BB962C8B-B14F-4D97-AF65-F5344CB8AC3E}">
        <p14:creationId xmlns:p14="http://schemas.microsoft.com/office/powerpoint/2010/main" val="155009604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571C0-8724-BB49-85EB-CF2F1031A305}"/>
              </a:ext>
            </a:extLst>
          </p:cNvPr>
          <p:cNvSpPr>
            <a:spLocks noGrp="1"/>
          </p:cNvSpPr>
          <p:nvPr>
            <p:ph type="title" idx="4294967295"/>
          </p:nvPr>
        </p:nvSpPr>
        <p:spPr>
          <a:xfrm>
            <a:off x="0" y="76200"/>
            <a:ext cx="9144000" cy="2057400"/>
          </a:xfrm>
        </p:spPr>
        <p:txBody>
          <a:bodyPr/>
          <a:lstStyle/>
          <a:p>
            <a:pPr marL="719138" indent="-706438" algn="l" eaLnBrk="1" hangingPunct="1"/>
            <a:r>
              <a:rPr lang="en-US" altLang="en-US" dirty="0">
                <a:effectLst/>
                <a:ea typeface="ＭＳ Ｐゴシック" panose="020B0600070205080204" pitchFamily="34" charset="-128"/>
              </a:rPr>
              <a:t>III.</a:t>
            </a:r>
            <a:r>
              <a:rPr lang="zh-CN" altLang="en-US" dirty="0">
                <a:effectLst/>
                <a:ea typeface="ＭＳ Ｐゴシック" panose="020B0600070205080204" pitchFamily="34" charset="-128"/>
              </a:rPr>
              <a:t>耶稣宣称赐予永生的主张总是引起不同的反应。（约翰福音 </a:t>
            </a:r>
            <a:r>
              <a:rPr lang="en-US" altLang="zh-CN" dirty="0">
                <a:effectLst/>
                <a:ea typeface="ＭＳ Ｐゴシック" panose="020B0600070205080204" pitchFamily="34" charset="-128"/>
              </a:rPr>
              <a:t>7:37-52</a:t>
            </a:r>
            <a:r>
              <a:rPr lang="zh-CN" altLang="en-US" dirty="0">
                <a:effectLst/>
                <a:ea typeface="ＭＳ Ｐゴシック" panose="020B0600070205080204" pitchFamily="34" charset="-128"/>
              </a:rPr>
              <a:t>）。</a:t>
            </a:r>
            <a:endParaRPr lang="en-US" altLang="en-US" dirty="0">
              <a:effectLst/>
              <a:ea typeface="ＭＳ Ｐゴシック" panose="020B0600070205080204" pitchFamily="34" charset="-128"/>
            </a:endParaRPr>
          </a:p>
        </p:txBody>
      </p:sp>
      <p:sp>
        <p:nvSpPr>
          <p:cNvPr id="4" name="Title 1">
            <a:extLst>
              <a:ext uri="{FF2B5EF4-FFF2-40B4-BE49-F238E27FC236}">
                <a16:creationId xmlns:a16="http://schemas.microsoft.com/office/drawing/2014/main" id="{F2471962-5F99-E74F-9971-AE7CFA323953}"/>
              </a:ext>
            </a:extLst>
          </p:cNvPr>
          <p:cNvSpPr txBox="1">
            <a:spLocks/>
          </p:cNvSpPr>
          <p:nvPr/>
        </p:nvSpPr>
        <p:spPr bwMode="auto">
          <a:xfrm>
            <a:off x="0" y="5638800"/>
            <a:ext cx="9220200" cy="12192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rPr>
              <a:t>为什么人们对基督的看法如此分歧？</a:t>
            </a:r>
            <a:endParaRPr kumimoji="0" lang="en-US" sz="36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panose="020B0600070205080204" pitchFamily="34" charset="-128"/>
              <a:cs typeface="+mn-cs"/>
            </a:endParaRPr>
          </a:p>
        </p:txBody>
      </p:sp>
      <p:pic>
        <p:nvPicPr>
          <p:cNvPr id="39940" name="Picture 4" descr="double-arrow-sign-01.jpg">
            <a:extLst>
              <a:ext uri="{FF2B5EF4-FFF2-40B4-BE49-F238E27FC236}">
                <a16:creationId xmlns:a16="http://schemas.microsoft.com/office/drawing/2014/main" id="{49F06DE4-BBA7-7647-BF09-EA54ED5AC0A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209800" y="2717800"/>
            <a:ext cx="4876800"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442483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questions1243624004.jpg">
            <a:extLst>
              <a:ext uri="{FF2B5EF4-FFF2-40B4-BE49-F238E27FC236}">
                <a16:creationId xmlns:a16="http://schemas.microsoft.com/office/drawing/2014/main" id="{961DD71F-EF04-0745-818C-AC9C0141B209}"/>
              </a:ext>
            </a:extLst>
          </p:cNvPr>
          <p:cNvPicPr>
            <a:picLocks noChangeAspect="1"/>
          </p:cNvPicPr>
          <p:nvPr/>
        </p:nvPicPr>
        <p:blipFill>
          <a:blip r:embed="rId2" cstate="screen">
            <a:lum brigh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D9388C0-762A-2947-9DD1-341BF031E2BD}"/>
              </a:ext>
            </a:extLst>
          </p:cNvPr>
          <p:cNvSpPr>
            <a:spLocks noGrp="1"/>
          </p:cNvSpPr>
          <p:nvPr>
            <p:ph type="title" idx="4294967295"/>
          </p:nvPr>
        </p:nvSpPr>
        <p:spPr>
          <a:xfrm>
            <a:off x="457200" y="0"/>
            <a:ext cx="8229600" cy="1143000"/>
          </a:xfrm>
        </p:spPr>
        <p:txBody>
          <a:bodyPr/>
          <a:lstStyle/>
          <a:p>
            <a:pPr eaLnBrk="1" hangingPunct="1">
              <a:defRPr/>
            </a:pPr>
            <a:r>
              <a:rPr lang="zh-CN" altLang="en-US" dirty="0"/>
              <a:t>约翰福音第</a:t>
            </a:r>
            <a:r>
              <a:rPr lang="en-US" altLang="zh-CN" dirty="0"/>
              <a:t>7</a:t>
            </a:r>
            <a:r>
              <a:rPr lang="zh-CN" altLang="en-US" dirty="0"/>
              <a:t>章中的问答</a:t>
            </a:r>
            <a:endParaRPr lang="en-US" dirty="0">
              <a:ea typeface="+mj-ea"/>
              <a:cs typeface="+mj-cs"/>
            </a:endParaRPr>
          </a:p>
        </p:txBody>
      </p:sp>
      <p:sp>
        <p:nvSpPr>
          <p:cNvPr id="3" name="Title 1">
            <a:extLst>
              <a:ext uri="{FF2B5EF4-FFF2-40B4-BE49-F238E27FC236}">
                <a16:creationId xmlns:a16="http://schemas.microsoft.com/office/drawing/2014/main" id="{12E8BD78-C9BC-BC44-B60E-160DEB37F163}"/>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eaLnBrk="1" hangingPunct="1">
              <a:defRPr/>
            </a:pPr>
            <a:r>
              <a:rPr lang="zh-CN" altLang="en-US" sz="3200" b="1" u="sng" dirty="0">
                <a:solidFill>
                  <a:srgbClr val="FFFF00"/>
                </a:solidFill>
                <a:effectLst>
                  <a:outerShdw blurRad="38100" dist="38100" dir="2700000" algn="tl">
                    <a:srgbClr val="000000"/>
                  </a:outerShdw>
                </a:effectLst>
                <a:cs typeface="+mn-cs"/>
              </a:rPr>
              <a:t>好奇者</a:t>
            </a:r>
            <a:r>
              <a:rPr lang="zh-CN" altLang="en-US" sz="3200" b="1" dirty="0">
                <a:solidFill>
                  <a:srgbClr val="FFFF00"/>
                </a:solidFill>
                <a:effectLst>
                  <a:outerShdw blurRad="38100" dist="38100" dir="2700000" algn="tl">
                    <a:srgbClr val="000000"/>
                  </a:outerShdw>
                </a:effectLst>
                <a:cs typeface="+mn-cs"/>
              </a:rPr>
              <a:t>：“他怎么会有这样的知识？”（</a:t>
            </a:r>
            <a:r>
              <a:rPr lang="en-US" altLang="zh-CN" sz="3200" b="1" dirty="0">
                <a:solidFill>
                  <a:srgbClr val="FFFF00"/>
                </a:solidFill>
                <a:effectLst>
                  <a:outerShdw blurRad="38100" dist="38100" dir="2700000" algn="tl">
                    <a:srgbClr val="000000"/>
                  </a:outerShdw>
                </a:effectLst>
                <a:cs typeface="+mn-cs"/>
              </a:rPr>
              <a:t>14-15</a:t>
            </a:r>
            <a:r>
              <a:rPr lang="zh-CN" altLang="en-US" sz="3200" b="1" dirty="0">
                <a:solidFill>
                  <a:srgbClr val="FFFF00"/>
                </a:solidFill>
                <a:effectLst>
                  <a:outerShdw blurRad="38100" dist="38100" dir="2700000" algn="tl">
                    <a:srgbClr val="000000"/>
                  </a:outerShdw>
                </a:effectLst>
                <a:cs typeface="+mn-cs"/>
              </a:rPr>
              <a:t>节）</a:t>
            </a:r>
          </a:p>
          <a:p>
            <a:pPr lvl="0" eaLnBrk="1" hangingPunct="1">
              <a:defRPr/>
            </a:pPr>
            <a:r>
              <a:rPr lang="zh-CN" altLang="en-US" sz="3200" b="1" u="sng" dirty="0">
                <a:solidFill>
                  <a:srgbClr val="FFFFFF"/>
                </a:solidFill>
                <a:effectLst>
                  <a:outerShdw blurRad="38100" dist="38100" dir="2700000" algn="tl">
                    <a:srgbClr val="000000"/>
                  </a:outerShdw>
                </a:effectLst>
                <a:cs typeface="+mn-cs"/>
              </a:rPr>
              <a:t>耶稣的回答</a:t>
            </a:r>
            <a:r>
              <a:rPr lang="zh-CN" altLang="en-US" sz="3200" b="1" dirty="0">
                <a:solidFill>
                  <a:srgbClr val="FFFFFF"/>
                </a:solidFill>
                <a:effectLst>
                  <a:outerShdw blurRad="38100" dist="38100" dir="2700000" algn="tl">
                    <a:srgbClr val="000000"/>
                  </a:outerShdw>
                </a:effectLst>
                <a:cs typeface="+mn-cs"/>
              </a:rPr>
              <a:t>：“这是神赐给我的。”</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lvl="0" eaLnBrk="1" hangingPunct="1">
              <a:defRPr/>
            </a:pPr>
            <a:r>
              <a:rPr lang="zh-CN" altLang="en-US" sz="3200" b="1" u="sng" dirty="0">
                <a:solidFill>
                  <a:srgbClr val="FFFF00"/>
                </a:solidFill>
                <a:effectLst>
                  <a:outerShdw blurRad="38100" dist="38100" dir="2700000" algn="tl">
                    <a:srgbClr val="000000"/>
                  </a:outerShdw>
                </a:effectLst>
                <a:cs typeface="+mn-cs"/>
              </a:rPr>
              <a:t>冒犯者</a:t>
            </a:r>
            <a:r>
              <a:rPr lang="zh-CN" altLang="en-US" sz="3200" b="1" dirty="0">
                <a:solidFill>
                  <a:srgbClr val="FFFF00"/>
                </a:solidFill>
                <a:effectLst>
                  <a:outerShdw blurRad="38100" dist="38100" dir="2700000" algn="tl">
                    <a:srgbClr val="000000"/>
                  </a:outerShdw>
                </a:effectLst>
                <a:cs typeface="+mn-cs"/>
              </a:rPr>
              <a:t>：“你被鬼附了！谁想要杀你？”（</a:t>
            </a:r>
            <a:r>
              <a:rPr lang="en-US" altLang="zh-CN" sz="3200" b="1" dirty="0">
                <a:solidFill>
                  <a:srgbClr val="FFFF00"/>
                </a:solidFill>
                <a:effectLst>
                  <a:outerShdw blurRad="38100" dist="38100" dir="2700000" algn="tl">
                    <a:srgbClr val="000000"/>
                  </a:outerShdw>
                </a:effectLst>
                <a:cs typeface="+mn-cs"/>
              </a:rPr>
              <a:t>20</a:t>
            </a:r>
            <a:r>
              <a:rPr lang="zh-CN" altLang="en-US" sz="3200" b="1" dirty="0">
                <a:solidFill>
                  <a:srgbClr val="FFFF00"/>
                </a:solidFill>
                <a:effectLst>
                  <a:outerShdw blurRad="38100" dist="38100" dir="2700000" algn="tl">
                    <a:srgbClr val="000000"/>
                  </a:outerShdw>
                </a:effectLst>
                <a:cs typeface="+mn-cs"/>
              </a:rPr>
              <a:t>节）</a:t>
            </a:r>
          </a:p>
          <a:p>
            <a:pPr lvl="0" eaLnBrk="1" hangingPunct="1">
              <a:defRPr/>
            </a:pPr>
            <a:r>
              <a:rPr lang="zh-CN" altLang="en-US" sz="3200" b="1" u="sng" dirty="0">
                <a:solidFill>
                  <a:srgbClr val="FFFFFF"/>
                </a:solidFill>
                <a:effectLst>
                  <a:outerShdw blurRad="38100" dist="38100" dir="2700000" algn="tl">
                    <a:srgbClr val="000000"/>
                  </a:outerShdw>
                </a:effectLst>
                <a:cs typeface="+mn-cs"/>
              </a:rPr>
              <a:t>耶稣的回答</a:t>
            </a:r>
            <a:r>
              <a:rPr lang="zh-CN" altLang="en-US" sz="3200" b="1" dirty="0">
                <a:solidFill>
                  <a:srgbClr val="FFFFFF"/>
                </a:solidFill>
                <a:effectLst>
                  <a:outerShdw blurRad="38100" dist="38100" dir="2700000" algn="tl">
                    <a:srgbClr val="000000"/>
                  </a:outerShdw>
                </a:effectLst>
                <a:cs typeface="+mn-cs"/>
              </a:rPr>
              <a:t>：“伪善者更关心割礼，而不是关心人。”</a:t>
            </a:r>
          </a:p>
        </p:txBody>
      </p:sp>
    </p:spTree>
    <p:extLst>
      <p:ext uri="{BB962C8B-B14F-4D97-AF65-F5344CB8AC3E}">
        <p14:creationId xmlns:p14="http://schemas.microsoft.com/office/powerpoint/2010/main" val="359040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questions1243624004.jpg">
            <a:extLst>
              <a:ext uri="{FF2B5EF4-FFF2-40B4-BE49-F238E27FC236}">
                <a16:creationId xmlns:a16="http://schemas.microsoft.com/office/drawing/2014/main" id="{92382C5D-CB1D-DB42-91BA-227C4964FBB6}"/>
              </a:ext>
            </a:extLst>
          </p:cNvPr>
          <p:cNvPicPr>
            <a:picLocks noChangeAspect="1"/>
          </p:cNvPicPr>
          <p:nvPr/>
        </p:nvPicPr>
        <p:blipFill>
          <a:blip r:embed="rId2" cstate="screen">
            <a:lum brigh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5A88E87-35AC-504B-9D34-F13A73803030}"/>
              </a:ext>
            </a:extLst>
          </p:cNvPr>
          <p:cNvSpPr>
            <a:spLocks noGrp="1"/>
          </p:cNvSpPr>
          <p:nvPr>
            <p:ph type="title" idx="4294967295"/>
          </p:nvPr>
        </p:nvSpPr>
        <p:spPr>
          <a:xfrm>
            <a:off x="457200" y="0"/>
            <a:ext cx="8229600" cy="1143000"/>
          </a:xfrm>
        </p:spPr>
        <p:txBody>
          <a:bodyPr/>
          <a:lstStyle/>
          <a:p>
            <a:pPr eaLnBrk="1" hangingPunct="1">
              <a:defRPr/>
            </a:pPr>
            <a:r>
              <a:rPr lang="zh-CN" altLang="en-US" dirty="0">
                <a:ea typeface="+mj-ea"/>
                <a:cs typeface="+mj-cs"/>
              </a:rPr>
              <a:t>约翰福音第</a:t>
            </a:r>
            <a:r>
              <a:rPr lang="en-US" altLang="zh-CN" dirty="0">
                <a:ea typeface="+mj-ea"/>
                <a:cs typeface="+mj-cs"/>
              </a:rPr>
              <a:t>7</a:t>
            </a:r>
            <a:r>
              <a:rPr lang="zh-CN" altLang="en-US" dirty="0">
                <a:ea typeface="+mj-ea"/>
                <a:cs typeface="+mj-cs"/>
              </a:rPr>
              <a:t>章中的问答</a:t>
            </a:r>
            <a:endParaRPr lang="en-US" dirty="0">
              <a:ea typeface="+mj-ea"/>
              <a:cs typeface="+mj-cs"/>
            </a:endParaRPr>
          </a:p>
        </p:txBody>
      </p:sp>
      <p:sp>
        <p:nvSpPr>
          <p:cNvPr id="3" name="Title 1">
            <a:extLst>
              <a:ext uri="{FF2B5EF4-FFF2-40B4-BE49-F238E27FC236}">
                <a16:creationId xmlns:a16="http://schemas.microsoft.com/office/drawing/2014/main" id="{A216F35D-601A-5A40-913C-21CEC475E3DA}"/>
              </a:ext>
            </a:extLst>
          </p:cNvPr>
          <p:cNvSpPr txBox="1">
            <a:spLocks/>
          </p:cNvSpPr>
          <p:nvPr/>
        </p:nvSpPr>
        <p:spPr bwMode="auto">
          <a:xfrm>
            <a:off x="228600" y="1066800"/>
            <a:ext cx="8839200" cy="56388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lvl="0" eaLnBrk="1" hangingPunct="1">
              <a:defRPr/>
            </a:pPr>
            <a:r>
              <a:rPr lang="zh-CN" altLang="en-US" sz="3200" b="1" u="sng" dirty="0">
                <a:solidFill>
                  <a:srgbClr val="FFFF00"/>
                </a:solidFill>
                <a:effectLst>
                  <a:outerShdw blurRad="38100" dist="38100" dir="2700000" algn="tl">
                    <a:srgbClr val="000000"/>
                  </a:outerShdw>
                </a:effectLst>
                <a:cs typeface="+mn-cs"/>
              </a:rPr>
              <a:t>无知者</a:t>
            </a:r>
            <a:r>
              <a:rPr lang="zh-CN" altLang="en-US" sz="3200" b="1" dirty="0">
                <a:solidFill>
                  <a:srgbClr val="FFFF00"/>
                </a:solidFill>
                <a:effectLst>
                  <a:outerShdw blurRad="38100" dist="38100" dir="2700000" algn="tl">
                    <a:srgbClr val="000000"/>
                  </a:outerShdw>
                </a:effectLst>
                <a:cs typeface="+mn-cs"/>
              </a:rPr>
              <a:t>：“这不是他们想要杀害的人吗？但弥赛亚会突然显现</a:t>
            </a:r>
            <a:r>
              <a:rPr lang="en-US" altLang="zh-CN" sz="3200" b="1" dirty="0">
                <a:solidFill>
                  <a:srgbClr val="FFFF00"/>
                </a:solidFill>
                <a:effectLst>
                  <a:outerShdw blurRad="38100" dist="38100" dir="2700000" algn="tl">
                    <a:srgbClr val="000000"/>
                  </a:outerShdw>
                </a:effectLst>
                <a:cs typeface="+mn-cs"/>
              </a:rPr>
              <a:t>……”</a:t>
            </a:r>
            <a:r>
              <a:rPr lang="zh-CN" altLang="en-US" sz="3200" b="1" dirty="0">
                <a:solidFill>
                  <a:srgbClr val="FFFF00"/>
                </a:solidFill>
                <a:effectLst>
                  <a:outerShdw blurRad="38100" dist="38100" dir="2700000" algn="tl">
                    <a:srgbClr val="000000"/>
                  </a:outerShdw>
                </a:effectLst>
                <a:cs typeface="+mn-cs"/>
              </a:rPr>
              <a:t>（</a:t>
            </a:r>
            <a:r>
              <a:rPr lang="en-US" altLang="zh-CN" sz="3200" b="1" dirty="0">
                <a:solidFill>
                  <a:srgbClr val="FFFF00"/>
                </a:solidFill>
                <a:effectLst>
                  <a:outerShdw blurRad="38100" dist="38100" dir="2700000" algn="tl">
                    <a:srgbClr val="000000"/>
                  </a:outerShdw>
                </a:effectLst>
                <a:cs typeface="+mn-cs"/>
              </a:rPr>
              <a:t>25</a:t>
            </a:r>
            <a:r>
              <a:rPr lang="zh-CN" altLang="en-US" sz="3200" b="1" dirty="0">
                <a:solidFill>
                  <a:srgbClr val="FFFF00"/>
                </a:solidFill>
                <a:effectLst>
                  <a:outerShdw blurRad="38100" dist="38100" dir="2700000" algn="tl">
                    <a:srgbClr val="000000"/>
                  </a:outerShdw>
                </a:effectLst>
                <a:cs typeface="+mn-cs"/>
              </a:rPr>
              <a:t>节）</a:t>
            </a:r>
            <a:r>
              <a:rPr kumimoji="0" lang="en-US" altLang="en-US" sz="3200" b="1" i="0" strike="noStrike" kern="1200" cap="none" spc="0" normalizeH="0" baseline="0" noProof="0" dirty="0">
                <a:ln>
                  <a:noFill/>
                </a:ln>
                <a:solidFill>
                  <a:srgbClr val="FFFF00"/>
                </a:solidFill>
                <a:effectLst>
                  <a:outerShdw blurRad="38100" dist="38100" dir="2700000" algn="tl">
                    <a:srgbClr val="000000"/>
                  </a:outerShdw>
                </a:effectLst>
                <a:uLnTx/>
                <a:uFillTx/>
                <a:cs typeface="+mn-cs"/>
              </a:rPr>
              <a:t> </a:t>
            </a:r>
          </a:p>
          <a:p>
            <a:pPr eaLnBrk="1" hangingPunct="1">
              <a:defRPr/>
            </a:pPr>
            <a:r>
              <a:rPr lang="zh-CN" altLang="en-US" sz="3200" b="1" u="sng" dirty="0">
                <a:solidFill>
                  <a:srgbClr val="FFFFFF"/>
                </a:solidFill>
                <a:effectLst>
                  <a:outerShdw blurRad="38100" dist="38100" dir="2700000" algn="tl">
                    <a:srgbClr val="000000"/>
                  </a:outerShdw>
                </a:effectLst>
                <a:cs typeface="+mn-cs"/>
              </a:rPr>
              <a:t>耶稣的回答</a:t>
            </a:r>
            <a:r>
              <a:rPr lang="zh-CN" altLang="en-US" sz="3200" b="1" dirty="0">
                <a:solidFill>
                  <a:srgbClr val="FFFFFF"/>
                </a:solidFill>
                <a:effectLst>
                  <a:outerShdw blurRad="38100" dist="38100" dir="2700000" algn="tl">
                    <a:srgbClr val="000000"/>
                  </a:outerShdw>
                </a:effectLst>
                <a:cs typeface="+mn-cs"/>
              </a:rPr>
              <a:t>：“你们知道我从哪里来，但你们却不认识神！”</a:t>
            </a:r>
          </a:p>
          <a:p>
            <a:pPr eaLnBrk="1" hangingPunct="1">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eaLnBrk="1" hangingPunct="1">
              <a:defRPr/>
            </a:pPr>
            <a:r>
              <a:rPr lang="zh-CN" altLang="en-US" sz="3200" b="1" u="sng" dirty="0">
                <a:solidFill>
                  <a:srgbClr val="FFFF00"/>
                </a:solidFill>
                <a:effectLst>
                  <a:outerShdw blurRad="38100" dist="38100" dir="2700000" algn="tl">
                    <a:srgbClr val="000000"/>
                  </a:outerShdw>
                </a:effectLst>
                <a:cs typeface="+mn-cs"/>
              </a:rPr>
              <a:t>信者</a:t>
            </a:r>
            <a:r>
              <a:rPr lang="zh-CN" altLang="en-US" sz="3200" b="1" dirty="0">
                <a:solidFill>
                  <a:srgbClr val="FFFF00"/>
                </a:solidFill>
                <a:effectLst>
                  <a:outerShdw blurRad="38100" dist="38100" dir="2700000" algn="tl">
                    <a:srgbClr val="000000"/>
                  </a:outerShdw>
                </a:effectLst>
                <a:cs typeface="+mn-cs"/>
              </a:rPr>
              <a:t>：“弥赛亚会行比耶稣更多的神迹吗？”（</a:t>
            </a:r>
            <a:r>
              <a:rPr lang="en-US" altLang="zh-CN" sz="3200" b="1" dirty="0">
                <a:solidFill>
                  <a:srgbClr val="FFFF00"/>
                </a:solidFill>
                <a:effectLst>
                  <a:outerShdw blurRad="38100" dist="38100" dir="2700000" algn="tl">
                    <a:srgbClr val="000000"/>
                  </a:outerShdw>
                </a:effectLst>
                <a:cs typeface="+mn-cs"/>
              </a:rPr>
              <a:t>31</a:t>
            </a:r>
            <a:r>
              <a:rPr lang="zh-CN" altLang="en-US" sz="3200" b="1" dirty="0">
                <a:solidFill>
                  <a:srgbClr val="FFFF00"/>
                </a:solidFill>
                <a:effectLst>
                  <a:outerShdw blurRad="38100" dist="38100" dir="2700000" algn="tl">
                    <a:srgbClr val="000000"/>
                  </a:outerShdw>
                </a:effectLst>
                <a:cs typeface="+mn-cs"/>
              </a:rPr>
              <a:t>节）</a:t>
            </a:r>
          </a:p>
          <a:p>
            <a:pPr eaLnBrk="1" hangingPunct="1">
              <a:defRPr/>
            </a:pPr>
            <a:r>
              <a:rPr kumimoji="0" lang="en-US" altLang="en-US" sz="3200" b="1" i="0" u="sng" strike="noStrike" kern="1200" cap="none" spc="0" normalizeH="0" baseline="0" noProof="0" dirty="0">
                <a:ln>
                  <a:noFill/>
                </a:ln>
                <a:solidFill>
                  <a:srgbClr val="FFFF00"/>
                </a:solidFill>
                <a:effectLst>
                  <a:outerShdw blurRad="38100" dist="38100" dir="2700000" algn="tl">
                    <a:srgbClr val="000000"/>
                  </a:outerShdw>
                </a:effectLst>
                <a:uLnTx/>
                <a:uFillTx/>
                <a:cs typeface="+mn-cs"/>
              </a:rPr>
              <a:t> </a:t>
            </a:r>
            <a:r>
              <a:rPr lang="zh-CN" altLang="en-US" sz="3200" b="1" u="sng" dirty="0">
                <a:solidFill>
                  <a:srgbClr val="FFFFFF"/>
                </a:solidFill>
                <a:effectLst>
                  <a:outerShdw blurRad="38100" dist="38100" dir="2700000" algn="tl">
                    <a:srgbClr val="000000"/>
                  </a:outerShdw>
                </a:effectLst>
                <a:cs typeface="+mn-cs"/>
              </a:rPr>
              <a:t>耶稣的回答</a:t>
            </a:r>
            <a:r>
              <a:rPr lang="zh-CN" altLang="en-US" sz="3200" b="1" dirty="0">
                <a:solidFill>
                  <a:srgbClr val="FFFFFF"/>
                </a:solidFill>
                <a:effectLst>
                  <a:outerShdw blurRad="38100" dist="38100" dir="2700000" algn="tl">
                    <a:srgbClr val="000000"/>
                  </a:outerShdw>
                </a:effectLst>
                <a:cs typeface="+mn-cs"/>
              </a:rPr>
              <a:t>：“我只会和你们在一起很短的时间（大约</a:t>
            </a:r>
            <a:r>
              <a:rPr lang="en-US" altLang="zh-CN" sz="3200" b="1" dirty="0">
                <a:solidFill>
                  <a:srgbClr val="FFFFFF"/>
                </a:solidFill>
                <a:effectLst>
                  <a:outerShdw blurRad="38100" dist="38100" dir="2700000" algn="tl">
                    <a:srgbClr val="000000"/>
                  </a:outerShdw>
                </a:effectLst>
                <a:cs typeface="+mn-cs"/>
              </a:rPr>
              <a:t>6</a:t>
            </a:r>
            <a:r>
              <a:rPr lang="zh-CN" altLang="en-US" sz="3200" b="1" dirty="0">
                <a:solidFill>
                  <a:srgbClr val="FFFFFF"/>
                </a:solidFill>
                <a:effectLst>
                  <a:outerShdw blurRad="38100" dist="38100" dir="2700000" algn="tl">
                    <a:srgbClr val="000000"/>
                  </a:outerShdw>
                </a:effectLst>
                <a:cs typeface="+mn-cs"/>
              </a:rPr>
              <a:t>个月），之后你们找不到我，也无法跟随我。”</a:t>
            </a:r>
          </a:p>
          <a:p>
            <a:pPr eaLnBrk="1" hangingPunct="1">
              <a:defRPr/>
            </a:pPr>
            <a:endParaRPr kumimoji="0" lang="en-US"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818920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questions1243624004.jpg">
            <a:extLst>
              <a:ext uri="{FF2B5EF4-FFF2-40B4-BE49-F238E27FC236}">
                <a16:creationId xmlns:a16="http://schemas.microsoft.com/office/drawing/2014/main" id="{02A4327B-1FDB-7148-83EF-979EB6C6E3A9}"/>
              </a:ext>
            </a:extLst>
          </p:cNvPr>
          <p:cNvPicPr>
            <a:picLocks noChangeAspect="1"/>
          </p:cNvPicPr>
          <p:nvPr/>
        </p:nvPicPr>
        <p:blipFill>
          <a:blip r:embed="rId2" cstate="screen">
            <a:lum bright="-5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BBC97DF-5873-BF4E-929A-3F07FE5CD4D8}"/>
              </a:ext>
            </a:extLst>
          </p:cNvPr>
          <p:cNvSpPr>
            <a:spLocks noGrp="1"/>
          </p:cNvSpPr>
          <p:nvPr>
            <p:ph type="title" idx="4294967295"/>
          </p:nvPr>
        </p:nvSpPr>
        <p:spPr>
          <a:xfrm>
            <a:off x="457200" y="0"/>
            <a:ext cx="8229600" cy="1143000"/>
          </a:xfrm>
        </p:spPr>
        <p:txBody>
          <a:bodyPr/>
          <a:lstStyle/>
          <a:p>
            <a:pPr eaLnBrk="1" hangingPunct="1">
              <a:defRPr/>
            </a:pPr>
            <a:r>
              <a:rPr lang="zh-CN" altLang="en-US" dirty="0">
                <a:ea typeface="+mj-ea"/>
                <a:cs typeface="+mj-cs"/>
              </a:rPr>
              <a:t>你属于哪一种？</a:t>
            </a:r>
            <a:endParaRPr lang="en-US" dirty="0">
              <a:ea typeface="+mj-ea"/>
              <a:cs typeface="+mj-cs"/>
            </a:endParaRPr>
          </a:p>
        </p:txBody>
      </p:sp>
      <p:sp>
        <p:nvSpPr>
          <p:cNvPr id="3" name="Title 1">
            <a:extLst>
              <a:ext uri="{FF2B5EF4-FFF2-40B4-BE49-F238E27FC236}">
                <a16:creationId xmlns:a16="http://schemas.microsoft.com/office/drawing/2014/main" id="{4EBB9BA4-7262-0C47-871C-7186AF18D8BE}"/>
              </a:ext>
            </a:extLst>
          </p:cNvPr>
          <p:cNvSpPr txBox="1">
            <a:spLocks/>
          </p:cNvSpPr>
          <p:nvPr/>
        </p:nvSpPr>
        <p:spPr bwMode="auto">
          <a:xfrm>
            <a:off x="2209800" y="1066800"/>
            <a:ext cx="6477000" cy="4267200"/>
          </a:xfrm>
          <a:prstGeom prst="rect">
            <a:avLst/>
          </a:prstGeom>
          <a:noFill/>
          <a:ln w="9525">
            <a:noFill/>
            <a:miter lim="800000"/>
            <a:headEnd/>
            <a:tailEnd/>
          </a:ln>
          <a:effectLst/>
        </p:spPr>
        <p:txBody>
          <a:bodyPr anchor="ctr"/>
          <a:lstStyle>
            <a:lvl1pPr marL="723900" indent="-723900"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好奇者</a:t>
            </a: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被冒犯者</a:t>
            </a: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无知者</a:t>
            </a: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a:p>
            <a:pPr marL="723900" marR="0" lvl="0" indent="-723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altLang="en-US" sz="5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信者</a:t>
            </a:r>
            <a:r>
              <a:rPr kumimoji="0" lang="en-US" altLang="en-US" sz="54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rPr>
              <a:t>?</a:t>
            </a:r>
            <a:endParaRPr kumimoji="0" lang="en-US" altLang="en-US" sz="5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565188933"/>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descr="sunrise.jpg">
            <a:extLst>
              <a:ext uri="{FF2B5EF4-FFF2-40B4-BE49-F238E27FC236}">
                <a16:creationId xmlns:a16="http://schemas.microsoft.com/office/drawing/2014/main" id="{4CA84C48-F187-A644-BCE3-AA8DAA4FF3F0}"/>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752600"/>
            <a:ext cx="9126538"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E2CBC71-5C09-6546-8C0F-DBAD479C0650}"/>
              </a:ext>
            </a:extLst>
          </p:cNvPr>
          <p:cNvSpPr>
            <a:spLocks noGrp="1"/>
          </p:cNvSpPr>
          <p:nvPr>
            <p:ph type="title" idx="4294967295"/>
          </p:nvPr>
        </p:nvSpPr>
        <p:spPr>
          <a:ln w="76200" cap="flat" algn="ctr">
            <a:headEnd type="none" w="med" len="med"/>
            <a:tailEnd type="none" w="med" len="med"/>
          </a:ln>
        </p:spPr>
        <p:txBody>
          <a:bodyPr/>
          <a:lstStyle/>
          <a:p>
            <a:pPr eaLnBrk="1" hangingPunct="1">
              <a:defRPr/>
            </a:pPr>
            <a:r>
              <a:rPr lang="en-US" dirty="0" err="1">
                <a:ea typeface="+mj-ea"/>
                <a:cs typeface="+mj-cs"/>
              </a:rPr>
              <a:t>主要思想</a:t>
            </a:r>
            <a:endParaRPr lang="en-US" dirty="0">
              <a:ea typeface="+mj-ea"/>
              <a:cs typeface="+mj-cs"/>
            </a:endParaRPr>
          </a:p>
        </p:txBody>
      </p:sp>
      <p:sp>
        <p:nvSpPr>
          <p:cNvPr id="3" name="Title 1">
            <a:extLst>
              <a:ext uri="{FF2B5EF4-FFF2-40B4-BE49-F238E27FC236}">
                <a16:creationId xmlns:a16="http://schemas.microsoft.com/office/drawing/2014/main" id="{B796A19C-F5E9-4E4C-B513-B83979B357DB}"/>
              </a:ext>
            </a:extLst>
          </p:cNvPr>
          <p:cNvSpPr txBox="1">
            <a:spLocks/>
          </p:cNvSpPr>
          <p:nvPr/>
        </p:nvSpPr>
        <p:spPr bwMode="auto">
          <a:xfrm>
            <a:off x="457200" y="2133600"/>
            <a:ext cx="8229600" cy="20574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人们拒绝基督，因为他们不接受上帝在他们生命中的</a:t>
            </a:r>
            <a:r>
              <a:rPr kumimoji="0" lang="zh-CN" altLang="en-US" sz="4000" b="1" i="0" u="none" strike="noStrike" kern="1200" cap="none" spc="0" normalizeH="0" baseline="0" noProof="0" dirty="0">
                <a:ln>
                  <a:noFill/>
                </a:ln>
                <a:solidFill>
                  <a:srgbClr val="FF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权柄</a:t>
            </a:r>
            <a:r>
              <a:rPr kumimoji="0" lang="zh-CN" altLang="en-US" sz="40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panose="020B0604020202020204" pitchFamily="34" charset="0"/>
                <a:ea typeface="ＭＳ Ｐゴシック" panose="020B0600070205080204" pitchFamily="34" charset="-128"/>
                <a:cs typeface="+mn-cs"/>
              </a:rPr>
              <a:t>。</a:t>
            </a:r>
          </a:p>
        </p:txBody>
      </p:sp>
    </p:spTree>
    <p:extLst>
      <p:ext uri="{BB962C8B-B14F-4D97-AF65-F5344CB8AC3E}">
        <p14:creationId xmlns:p14="http://schemas.microsoft.com/office/powerpoint/2010/main" val="3169993826"/>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8</a:t>
            </a:r>
          </a:p>
        </p:txBody>
      </p:sp>
    </p:spTree>
    <p:extLst>
      <p:ext uri="{BB962C8B-B14F-4D97-AF65-F5344CB8AC3E}">
        <p14:creationId xmlns:p14="http://schemas.microsoft.com/office/powerpoint/2010/main" val="177913822"/>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441778"/>
            <a:ext cx="8876128" cy="738460"/>
          </a:xfrm>
          <a:prstGeom prst="rect">
            <a:avLst/>
          </a:prstGeom>
          <a:noFill/>
        </p:spPr>
        <p:txBody>
          <a:bodyPr wrap="square" lIns="91237" tIns="45619" rIns="91237" bIns="45619">
            <a:spAutoFit/>
          </a:bodyPr>
          <a:lstStyle/>
          <a:p>
            <a:pPr defTabSz="912870">
              <a:defRPr/>
            </a:pPr>
            <a:r>
              <a:rPr lang="zh-CN" altLang="en-US" sz="42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耶稣与被指控犯奸淫的妇人</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3884749"/>
            <a:ext cx="5284995" cy="676904"/>
          </a:xfrm>
          <a:prstGeom prst="rect">
            <a:avLst/>
          </a:prstGeom>
          <a:noFill/>
        </p:spPr>
        <p:txBody>
          <a:bodyPr wrap="square" lIns="91237" tIns="45619" rIns="91237" bIns="45619">
            <a:spAutoFit/>
          </a:bodyPr>
          <a:lstStyle/>
          <a:p>
            <a:pPr defTabSz="912870">
              <a:defRPr/>
            </a:pPr>
            <a:r>
              <a:rPr lang="zh-TW"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 </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8:2-11</a:t>
            </a:r>
          </a:p>
        </p:txBody>
      </p:sp>
      <p:grpSp>
        <p:nvGrpSpPr>
          <p:cNvPr id="7" name="Group 6"/>
          <p:cNvGrpSpPr/>
          <p:nvPr/>
        </p:nvGrpSpPr>
        <p:grpSpPr>
          <a:xfrm>
            <a:off x="6335688" y="152400"/>
            <a:ext cx="2808312" cy="1394678"/>
            <a:chOff x="5508104" y="620688"/>
            <a:chExt cx="2808312" cy="1394678"/>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977348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4082" name="Rectangle 5"/>
          <p:cNvSpPr>
            <a:spLocks noGrp="1" noChangeArrowheads="1"/>
          </p:cNvSpPr>
          <p:nvPr>
            <p:ph type="title" idx="4294967295"/>
          </p:nvPr>
        </p:nvSpPr>
        <p:spPr>
          <a:xfrm>
            <a:off x="0" y="-26988"/>
            <a:ext cx="7454900" cy="1200151"/>
          </a:xfrm>
          <a:solidFill>
            <a:schemeClr val="bg1"/>
          </a:solidFill>
        </p:spPr>
        <p:txBody>
          <a:bodyPr>
            <a:spAutoFit/>
          </a:bodyPr>
          <a:lstStyle/>
          <a:p>
            <a:pPr eaLnBrk="1" hangingPunct="1"/>
            <a:r>
              <a:rPr lang="en-US" sz="3600" b="1" dirty="0">
                <a:solidFill>
                  <a:srgbClr val="000000"/>
                </a:solidFill>
                <a:latin typeface="Arial" charset="0"/>
                <a:ea typeface="ＭＳ Ｐゴシック" charset="0"/>
                <a:cs typeface="Arial" charset="0"/>
              </a:rPr>
              <a:t>外证1: </a:t>
            </a:r>
            <a:br>
              <a:rPr lang="en-US" sz="3600" b="1" dirty="0">
                <a:solidFill>
                  <a:srgbClr val="000000"/>
                </a:solidFill>
                <a:latin typeface="Arial" charset="0"/>
                <a:ea typeface="ＭＳ Ｐゴシック" charset="0"/>
                <a:cs typeface="Arial" charset="0"/>
              </a:rPr>
            </a:br>
            <a:r>
              <a:rPr lang="zh-CN" altLang="en-US" sz="3600" b="1" dirty="0">
                <a:solidFill>
                  <a:srgbClr val="000000"/>
                </a:solidFill>
                <a:latin typeface="Arial" charset="0"/>
                <a:ea typeface="ＭＳ Ｐゴシック" charset="0"/>
                <a:cs typeface="Arial" charset="0"/>
              </a:rPr>
              <a:t>优</a:t>
            </a:r>
            <a:r>
              <a:rPr lang="zh-CN" altLang="en-US" sz="3600" b="1" dirty="0">
                <a:solidFill>
                  <a:srgbClr val="000000"/>
                </a:solidFill>
              </a:rPr>
              <a:t>西比乌的见证</a:t>
            </a:r>
            <a:r>
              <a:rPr lang="en-US" sz="3600" b="1" dirty="0">
                <a:solidFill>
                  <a:srgbClr val="000000"/>
                </a:solidFill>
                <a:latin typeface="Arial" charset="0"/>
                <a:ea typeface="ＭＳ Ｐゴシック" charset="0"/>
                <a:cs typeface="Arial" charset="0"/>
              </a:rPr>
              <a:t>(</a:t>
            </a:r>
            <a:r>
              <a:rPr lang="zh-CN" altLang="en-US" sz="3600" b="1" dirty="0">
                <a:solidFill>
                  <a:srgbClr val="000000"/>
                </a:solidFill>
                <a:latin typeface="Arial" charset="0"/>
                <a:ea typeface="ＭＳ Ｐゴシック" charset="0"/>
                <a:cs typeface="Arial" charset="0"/>
              </a:rPr>
              <a:t>第四世纪</a:t>
            </a:r>
            <a:r>
              <a:rPr lang="en-US" sz="3600" b="1" dirty="0">
                <a:solidFill>
                  <a:srgbClr val="000000"/>
                </a:solidFill>
                <a:latin typeface="Arial" charset="0"/>
                <a:ea typeface="ＭＳ Ｐゴシック" charset="0"/>
                <a:cs typeface="Arial" charset="0"/>
              </a:rPr>
              <a:t>)</a:t>
            </a:r>
          </a:p>
        </p:txBody>
      </p:sp>
      <p:sp>
        <p:nvSpPr>
          <p:cNvPr id="7" name="Text Box 2"/>
          <p:cNvSpPr txBox="1">
            <a:spLocks noChangeArrowheads="1"/>
          </p:cNvSpPr>
          <p:nvPr/>
        </p:nvSpPr>
        <p:spPr bwMode="auto">
          <a:xfrm>
            <a:off x="144463" y="1854230"/>
            <a:ext cx="5722937" cy="452431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3200" dirty="0">
                <a:solidFill>
                  <a:srgbClr val="FFFFFF"/>
                </a:solidFill>
              </a:rPr>
              <a:t>“</a:t>
            </a:r>
            <a:r>
              <a:rPr lang="zh-CN" altLang="en-US" sz="3200" dirty="0">
                <a:solidFill>
                  <a:srgbClr val="FFFFFF"/>
                </a:solidFill>
              </a:rPr>
              <a:t>第二本福音书乃是由马可所写，根据彼得的口述编纂而成，彼得在他的书信中提及马可是他的儿子，他说：</a:t>
            </a:r>
            <a:r>
              <a:rPr lang="en-US" sz="3200" dirty="0">
                <a:solidFill>
                  <a:srgbClr val="FFFFFF"/>
                </a:solidFill>
              </a:rPr>
              <a:t> ‘在巴比伦被拣选的教会和你，我和我的儿子马可问候你们</a:t>
            </a:r>
            <a:r>
              <a:rPr lang="zh-CN" altLang="en-US" sz="3200" dirty="0">
                <a:solidFill>
                  <a:srgbClr val="FFFFFF"/>
                </a:solidFill>
              </a:rPr>
              <a:t>。’</a:t>
            </a:r>
            <a:r>
              <a:rPr lang="en-US" sz="3200" dirty="0">
                <a:solidFill>
                  <a:srgbClr val="FFFFFF"/>
                </a:solidFill>
              </a:rPr>
              <a:t>  </a:t>
            </a:r>
            <a:r>
              <a:rPr lang="zh-CN" altLang="en-US" sz="3200" dirty="0">
                <a:solidFill>
                  <a:srgbClr val="FFFFFF"/>
                </a:solidFill>
              </a:rPr>
              <a:t>第三本福音书由路加写给外邦人，是保罗所认可的。最后是约翰所写的福音书。</a:t>
            </a:r>
            <a:r>
              <a:rPr lang="en-US" altLang="zh-CN" sz="3200" dirty="0">
                <a:solidFill>
                  <a:srgbClr val="FFFFFF"/>
                </a:solidFill>
              </a:rPr>
              <a:t>”</a:t>
            </a:r>
            <a:endParaRPr lang="en-US" sz="3200" dirty="0">
              <a:solidFill>
                <a:srgbClr val="FFFFFF"/>
              </a:solidFill>
            </a:endParaRPr>
          </a:p>
        </p:txBody>
      </p:sp>
      <p:pic>
        <p:nvPicPr>
          <p:cNvPr id="8" name="Picture 8" descr="eusebiu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11863" y="1412875"/>
            <a:ext cx="2952750" cy="39603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5" name="Text Box 2"/>
          <p:cNvSpPr txBox="1">
            <a:spLocks noChangeArrowheads="1"/>
          </p:cNvSpPr>
          <p:nvPr/>
        </p:nvSpPr>
        <p:spPr bwMode="auto">
          <a:xfrm>
            <a:off x="5981700" y="5156646"/>
            <a:ext cx="3132138" cy="138499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dirty="0">
                <a:solidFill>
                  <a:srgbClr val="FFFFFF"/>
                </a:solidFill>
              </a:rPr>
              <a:t>(</a:t>
            </a:r>
            <a:r>
              <a:rPr lang="zh-CN" altLang="en-US" sz="2800" dirty="0">
                <a:solidFill>
                  <a:srgbClr val="FFFFFF"/>
                </a:solidFill>
              </a:rPr>
              <a:t>优西比乌</a:t>
            </a:r>
            <a:r>
              <a:rPr lang="en-US" altLang="zh-CN" sz="2800" dirty="0">
                <a:solidFill>
                  <a:srgbClr val="FFFFFF"/>
                </a:solidFill>
              </a:rPr>
              <a:t>,</a:t>
            </a:r>
            <a:r>
              <a:rPr lang="zh-CN" altLang="en-US" sz="2800" dirty="0">
                <a:solidFill>
                  <a:srgbClr val="FFFFFF"/>
                </a:solidFill>
              </a:rPr>
              <a:t>教会历史</a:t>
            </a:r>
            <a:r>
              <a:rPr lang="en-US" altLang="zh-CN" sz="2800" i="1" dirty="0">
                <a:solidFill>
                  <a:srgbClr val="FFFFFF"/>
                </a:solidFill>
              </a:rPr>
              <a:t>.</a:t>
            </a:r>
            <a:r>
              <a:rPr lang="en-US" altLang="zh-CN" sz="2800" dirty="0">
                <a:solidFill>
                  <a:srgbClr val="FFFFFF"/>
                </a:solidFill>
              </a:rPr>
              <a:t> 6.25.4</a:t>
            </a:r>
            <a:r>
              <a:rPr lang="zh-CN" altLang="en-US" sz="2800" dirty="0">
                <a:solidFill>
                  <a:srgbClr val="FFFFFF"/>
                </a:solidFill>
              </a:rPr>
              <a:t>引自俄利根，第二世纪</a:t>
            </a:r>
            <a:r>
              <a:rPr lang="en-US" sz="2800" dirty="0">
                <a:solidFill>
                  <a:srgbClr val="FFFFFF"/>
                </a:solidFill>
              </a:rPr>
              <a:t>)</a:t>
            </a:r>
          </a:p>
        </p:txBody>
      </p:sp>
    </p:spTree>
    <p:extLst>
      <p:ext uri="{BB962C8B-B14F-4D97-AF65-F5344CB8AC3E}">
        <p14:creationId xmlns:p14="http://schemas.microsoft.com/office/powerpoint/2010/main" val="30637116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checkerboard(across)">
                                      <p:cBhvr>
                                        <p:cTn id="7" dur="500"/>
                                        <p:tgtEl>
                                          <p:spTgt spid="7">
                                            <p:bg/>
                                          </p:spTgt>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checkerboard(across)">
                                      <p:cBhvr>
                                        <p:cTn id="11"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autoUpdateAnimBg="0"/>
    </p:bld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81293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23456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013230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2471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247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27588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276683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9657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30449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5437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pic>
        <p:nvPicPr>
          <p:cNvPr id="176129" name="Picture 2" descr="Matt 26 Magdalen Fragments P64.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16238" y="1335088"/>
            <a:ext cx="6264275" cy="554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034" name="Picture 2"/>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0" y="0"/>
            <a:ext cx="291623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ext Box 3"/>
          <p:cNvSpPr txBox="1">
            <a:spLocks noChangeArrowheads="1"/>
          </p:cNvSpPr>
          <p:nvPr/>
        </p:nvSpPr>
        <p:spPr bwMode="auto">
          <a:xfrm>
            <a:off x="8410575"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78a</a:t>
            </a:r>
            <a:endParaRPr lang="en-US">
              <a:solidFill>
                <a:srgbClr val="000000"/>
              </a:solidFill>
              <a:cs typeface="Arial" charset="0"/>
            </a:endParaRPr>
          </a:p>
        </p:txBody>
      </p:sp>
      <p:sp>
        <p:nvSpPr>
          <p:cNvPr id="176132" name="Rectangle 5"/>
          <p:cNvSpPr>
            <a:spLocks noGrp="1" noChangeArrowheads="1"/>
          </p:cNvSpPr>
          <p:nvPr>
            <p:ph type="title" idx="4294967295"/>
          </p:nvPr>
        </p:nvSpPr>
        <p:spPr>
          <a:xfrm>
            <a:off x="2843808" y="188913"/>
            <a:ext cx="5472112" cy="1076325"/>
          </a:xfrm>
          <a:solidFill>
            <a:schemeClr val="bg1"/>
          </a:solidFill>
        </p:spPr>
        <p:txBody>
          <a:bodyPr>
            <a:spAutoFit/>
          </a:bodyPr>
          <a:lstStyle/>
          <a:p>
            <a:pPr eaLnBrk="1" hangingPunct="1"/>
            <a:r>
              <a:rPr lang="zh-TW" altLang="en-US" sz="3200" b="1" dirty="0">
                <a:solidFill>
                  <a:srgbClr val="000000"/>
                </a:solidFill>
              </a:rPr>
              <a:t>外界</a:t>
            </a:r>
            <a:r>
              <a:rPr lang="zh-CN" altLang="en-US" sz="3200" b="1" dirty="0">
                <a:solidFill>
                  <a:srgbClr val="000000"/>
                </a:solidFill>
              </a:rPr>
              <a:t>指标</a:t>
            </a:r>
            <a:r>
              <a:rPr lang="en-US" sz="3200" b="1" dirty="0">
                <a:solidFill>
                  <a:srgbClr val="000000"/>
                </a:solidFill>
                <a:latin typeface="Arial" charset="0"/>
                <a:ea typeface="ＭＳ Ｐゴシック" charset="0"/>
                <a:cs typeface="Arial" charset="0"/>
              </a:rPr>
              <a:t>#2: </a:t>
            </a:r>
            <a:br>
              <a:rPr lang="en-US" sz="3200" b="1" dirty="0">
                <a:solidFill>
                  <a:srgbClr val="000000"/>
                </a:solidFill>
                <a:latin typeface="Arial" charset="0"/>
                <a:ea typeface="ＭＳ Ｐゴシック" charset="0"/>
                <a:cs typeface="Arial" charset="0"/>
              </a:rPr>
            </a:br>
            <a:r>
              <a:rPr lang="en-US" altLang="zh-CN" sz="3200" b="1" dirty="0">
                <a:solidFill>
                  <a:srgbClr val="000000"/>
                </a:solidFill>
                <a:latin typeface="Arial" charset="0"/>
                <a:ea typeface="ＭＳ Ｐゴシック" charset="0"/>
                <a:cs typeface="Arial" charset="0"/>
              </a:rPr>
              <a:t>AD45 </a:t>
            </a:r>
            <a:r>
              <a:rPr lang="zh-CN" altLang="en-US" sz="3200" b="1" dirty="0">
                <a:solidFill>
                  <a:srgbClr val="000000"/>
                </a:solidFill>
                <a:latin typeface="Arial" charset="0"/>
                <a:ea typeface="ＭＳ Ｐゴシック" charset="0"/>
                <a:cs typeface="Arial" charset="0"/>
              </a:rPr>
              <a:t>的</a:t>
            </a:r>
            <a:r>
              <a:rPr lang="en-US" altLang="zh-CN" sz="3200" b="1" dirty="0">
                <a:solidFill>
                  <a:srgbClr val="000000"/>
                </a:solidFill>
                <a:latin typeface="Arial" charset="0"/>
                <a:ea typeface="ＭＳ Ｐゴシック" charset="0"/>
                <a:cs typeface="Arial" charset="0"/>
              </a:rPr>
              <a:t> </a:t>
            </a:r>
            <a:r>
              <a:rPr lang="en-US" sz="3200" b="1" dirty="0">
                <a:solidFill>
                  <a:srgbClr val="000000"/>
                </a:solidFill>
              </a:rPr>
              <a:t>古本手卷</a:t>
            </a:r>
            <a:endParaRPr lang="en-US" sz="3200" b="1" dirty="0">
              <a:solidFill>
                <a:srgbClr val="000000"/>
              </a:solidFill>
              <a:latin typeface="Arial" charset="0"/>
              <a:ea typeface="ＭＳ Ｐゴシック" charset="0"/>
              <a:cs typeface="Arial" charset="0"/>
            </a:endParaRPr>
          </a:p>
        </p:txBody>
      </p:sp>
      <p:sp>
        <p:nvSpPr>
          <p:cNvPr id="2" name="Rounded Rectangular Callout 1"/>
          <p:cNvSpPr>
            <a:spLocks noChangeArrowheads="1"/>
          </p:cNvSpPr>
          <p:nvPr/>
        </p:nvSpPr>
        <p:spPr bwMode="auto">
          <a:xfrm>
            <a:off x="2987675" y="2565400"/>
            <a:ext cx="4608513" cy="3095625"/>
          </a:xfrm>
          <a:prstGeom prst="wedgeRoundRectCallout">
            <a:avLst>
              <a:gd name="adj1" fmla="val -88347"/>
              <a:gd name="adj2" fmla="val 37856"/>
              <a:gd name="adj3" fmla="val 16667"/>
            </a:avLst>
          </a:prstGeom>
          <a:solidFill>
            <a:schemeClr val="accent1"/>
          </a:solidFill>
          <a:ln w="9525">
            <a:solidFill>
              <a:schemeClr val="tx1"/>
            </a:solidFill>
            <a:round/>
            <a:headEnd/>
            <a:tailEnd/>
          </a:ln>
        </p:spPr>
        <p:txBody>
          <a:bodyPr/>
          <a:lstStyle/>
          <a:p>
            <a:pPr algn="ctr" eaLnBrk="0" hangingPunct="0"/>
            <a:r>
              <a:rPr lang="en-US" b="1" dirty="0">
                <a:solidFill>
                  <a:srgbClr val="000000"/>
                </a:solidFill>
                <a:latin typeface="Arial" charset="0"/>
              </a:rPr>
              <a:t>“</a:t>
            </a:r>
            <a:r>
              <a:rPr lang="zh-TW" altLang="en-US" dirty="0">
                <a:solidFill>
                  <a:srgbClr val="000000"/>
                </a:solidFill>
                <a:latin typeface="Arial" charset="0"/>
              </a:rPr>
              <a:t>莫德林</a:t>
            </a:r>
            <a:r>
              <a:rPr lang="zh-CN" altLang="en-US" dirty="0">
                <a:solidFill>
                  <a:srgbClr val="000000"/>
                </a:solidFill>
                <a:latin typeface="Arial" charset="0"/>
              </a:rPr>
              <a:t>粹</a:t>
            </a:r>
            <a:r>
              <a:rPr lang="zh-TW" altLang="en-US" dirty="0">
                <a:solidFill>
                  <a:srgbClr val="000000"/>
                </a:solidFill>
                <a:latin typeface="Arial" charset="0"/>
              </a:rPr>
              <a:t>片</a:t>
            </a:r>
            <a:r>
              <a:rPr lang="zh-CN" altLang="en-US" dirty="0">
                <a:solidFill>
                  <a:srgbClr val="000000"/>
                </a:solidFill>
                <a:latin typeface="Arial" charset="0"/>
              </a:rPr>
              <a:t>看来是属于公元前一世纪的手写风格。而在大约公元一世纪的中期逐渐地消失。</a:t>
            </a:r>
            <a:r>
              <a:rPr lang="en-US" b="1" dirty="0">
                <a:solidFill>
                  <a:srgbClr val="000000"/>
                </a:solidFill>
                <a:latin typeface="Arial" charset="0"/>
              </a:rPr>
              <a:t>” </a:t>
            </a:r>
            <a:br>
              <a:rPr lang="en-US" b="1" dirty="0">
                <a:solidFill>
                  <a:srgbClr val="000000"/>
                </a:solidFill>
                <a:latin typeface="Arial" charset="0"/>
              </a:rPr>
            </a:br>
            <a:r>
              <a:rPr lang="en-US" b="1" dirty="0">
                <a:solidFill>
                  <a:srgbClr val="000000"/>
                </a:solidFill>
                <a:latin typeface="Arial" charset="0"/>
              </a:rPr>
              <a:t>(Dr. </a:t>
            </a:r>
            <a:r>
              <a:rPr lang="en-US" b="1" dirty="0" err="1">
                <a:solidFill>
                  <a:srgbClr val="000000"/>
                </a:solidFill>
                <a:latin typeface="Arial" charset="0"/>
              </a:rPr>
              <a:t>Carsten</a:t>
            </a:r>
            <a:r>
              <a:rPr lang="en-US" b="1" dirty="0">
                <a:solidFill>
                  <a:srgbClr val="000000"/>
                </a:solidFill>
                <a:latin typeface="Arial" charset="0"/>
              </a:rPr>
              <a:t> </a:t>
            </a:r>
            <a:r>
              <a:rPr lang="en-US" b="1" dirty="0" err="1">
                <a:solidFill>
                  <a:srgbClr val="000000"/>
                </a:solidFill>
                <a:latin typeface="Arial" charset="0"/>
              </a:rPr>
              <a:t>Thiede</a:t>
            </a:r>
            <a:r>
              <a:rPr lang="en-US" b="1" dirty="0">
                <a:solidFill>
                  <a:srgbClr val="000000"/>
                </a:solidFill>
                <a:latin typeface="Arial" charset="0"/>
              </a:rPr>
              <a:t>)</a:t>
            </a:r>
          </a:p>
        </p:txBody>
      </p:sp>
    </p:spTree>
    <p:extLst>
      <p:ext uri="{BB962C8B-B14F-4D97-AF65-F5344CB8AC3E}">
        <p14:creationId xmlns:p14="http://schemas.microsoft.com/office/powerpoint/2010/main" val="206235959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additive="base">
                                        <p:cTn id="7" dur="500" fill="hold"/>
                                        <p:tgtEl>
                                          <p:spTgt spid="44034"/>
                                        </p:tgtEl>
                                        <p:attrNameLst>
                                          <p:attrName>ppt_x</p:attrName>
                                        </p:attrNameLst>
                                      </p:cBhvr>
                                      <p:tavLst>
                                        <p:tav tm="0">
                                          <p:val>
                                            <p:strVal val="0-#ppt_w/2"/>
                                          </p:val>
                                        </p:tav>
                                        <p:tav tm="100000">
                                          <p:val>
                                            <p:strVal val="#ppt_x"/>
                                          </p:val>
                                        </p:tav>
                                      </p:tavLst>
                                    </p:anim>
                                    <p:anim calcmode="lin" valueType="num">
                                      <p:cBhvr additive="base">
                                        <p:cTn id="8" dur="500" fill="hold"/>
                                        <p:tgtEl>
                                          <p:spTgt spid="44034"/>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542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55392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1321353728"/>
      </p:ext>
    </p:extLst>
  </p:cSld>
  <p:clrMapOvr>
    <a:masterClrMapping/>
  </p:clrMapOvr>
  <p:transition spd="med"/>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7969" name="Picture 4" descr="8.12 Jesus I am the light of the world.jpg"/>
          <p:cNvPicPr>
            <a:picLocks noChangeAspect="1"/>
          </p:cNvPicPr>
          <p:nvPr/>
        </p:nvPicPr>
        <p:blipFill>
          <a:blip r:embed="rId2"/>
          <a:srcRect l="18239" r="6290"/>
          <a:stretch>
            <a:fillRect/>
          </a:stretch>
        </p:blipFill>
        <p:spPr bwMode="auto">
          <a:xfrm>
            <a:off x="0" y="0"/>
            <a:ext cx="9144000" cy="6919913"/>
          </a:xfrm>
          <a:prstGeom prst="rect">
            <a:avLst/>
          </a:prstGeom>
          <a:noFill/>
          <a:ln w="9525">
            <a:noFill/>
            <a:miter lim="800000"/>
            <a:headEnd/>
            <a:tailEnd/>
          </a:ln>
        </p:spPr>
      </p:pic>
      <p:sp>
        <p:nvSpPr>
          <p:cNvPr id="4102" name="Rectangle 6"/>
          <p:cNvSpPr>
            <a:spLocks noGrp="1" noChangeArrowheads="1"/>
          </p:cNvSpPr>
          <p:nvPr>
            <p:ph type="ctrTitle"/>
          </p:nvPr>
        </p:nvSpPr>
        <p:spPr>
          <a:xfrm>
            <a:off x="2667000" y="990600"/>
            <a:ext cx="6477000" cy="2130425"/>
          </a:xfrm>
        </p:spPr>
        <p:txBody>
          <a:bodyPr/>
          <a:lstStyle/>
          <a:p>
            <a:pPr eaLnBrk="1" hangingPunct="1"/>
            <a:r>
              <a:rPr lang="zh-CN" altLang="en-US" dirty="0">
                <a:solidFill>
                  <a:srgbClr val="FFFFFF"/>
                </a:solidFill>
                <a:effectLst>
                  <a:outerShdw blurRad="38100" dist="38100" dir="2700000" algn="tl">
                    <a:srgbClr val="C0C0C0"/>
                  </a:outerShdw>
                </a:effectLst>
                <a:latin typeface="Arial" pitchFamily="34" charset="0"/>
              </a:rPr>
              <a:t>“我是世上的</a:t>
            </a:r>
            <a:r>
              <a:rPr lang="zh-CN" altLang="en-US" sz="6450" dirty="0">
                <a:solidFill>
                  <a:srgbClr val="FFFFFF"/>
                </a:solidFill>
                <a:effectLst>
                  <a:outerShdw blurRad="38100" dist="38100" dir="2700000" algn="tl">
                    <a:srgbClr val="C0C0C0"/>
                  </a:outerShdw>
                </a:effectLst>
                <a:latin typeface="Arial" pitchFamily="34" charset="0"/>
              </a:rPr>
              <a:t>光”</a:t>
            </a:r>
            <a:endParaRPr lang="en-US" sz="6450" dirty="0">
              <a:solidFill>
                <a:srgbClr val="FFFFFF"/>
              </a:solidFill>
              <a:effectLst>
                <a:outerShdw blurRad="38100" dist="38100" dir="2700000" algn="tl">
                  <a:srgbClr val="C0C0C0"/>
                </a:outerShdw>
              </a:effectLst>
              <a:latin typeface="Arial" pitchFamily="34" charset="0"/>
            </a:endParaRPr>
          </a:p>
        </p:txBody>
      </p:sp>
      <p:sp>
        <p:nvSpPr>
          <p:cNvPr id="5123" name="Rectangle 3"/>
          <p:cNvSpPr>
            <a:spLocks noChangeArrowheads="1"/>
          </p:cNvSpPr>
          <p:nvPr/>
        </p:nvSpPr>
        <p:spPr bwMode="auto">
          <a:xfrm>
            <a:off x="4800600" y="5638800"/>
            <a:ext cx="4105275" cy="863600"/>
          </a:xfrm>
          <a:prstGeom prst="rect">
            <a:avLst/>
          </a:prstGeom>
          <a:noFill/>
          <a:ln w="9525">
            <a:noFill/>
            <a:miter lim="800000"/>
            <a:headEnd/>
            <a:tailEnd/>
          </a:ln>
        </p:spPr>
        <p:txBody>
          <a:bodyPr lIns="92075" tIns="46037" rIns="92075" bIns="46037"/>
          <a:lstStyle/>
          <a:p>
            <a:pPr algn="r">
              <a:lnSpc>
                <a:spcPct val="90000"/>
              </a:lnSpc>
              <a:spcBef>
                <a:spcPct val="20000"/>
              </a:spcBef>
              <a:buClr>
                <a:srgbClr val="0000FF"/>
              </a:buClr>
              <a:buSzPct val="60000"/>
              <a:buFont typeface="Wingdings" pitchFamily="2" charset="2"/>
              <a:buNone/>
            </a:pPr>
            <a:r>
              <a:rPr lang="zh-CN" altLang="en-US" sz="3600" b="1" i="1" dirty="0">
                <a:solidFill>
                  <a:srgbClr val="FFFFFF"/>
                </a:solidFill>
                <a:effectLst>
                  <a:outerShdw blurRad="38100" dist="38100" dir="2700000" algn="tl">
                    <a:srgbClr val="C0C0C0"/>
                  </a:outerShdw>
                </a:effectLst>
                <a:latin typeface="Arial" pitchFamily="34" charset="0"/>
              </a:rPr>
              <a:t>约翰</a:t>
            </a:r>
            <a:r>
              <a:rPr lang="en-US" sz="3600" b="1" i="1" dirty="0">
                <a:solidFill>
                  <a:srgbClr val="FFFFFF"/>
                </a:solidFill>
                <a:effectLst>
                  <a:outerShdw blurRad="38100" dist="38100" dir="2700000" algn="tl">
                    <a:srgbClr val="C0C0C0"/>
                  </a:outerShdw>
                </a:effectLst>
                <a:latin typeface="Arial" pitchFamily="34" charset="0"/>
              </a:rPr>
              <a:t> 8:12 </a:t>
            </a:r>
          </a:p>
        </p:txBody>
      </p:sp>
    </p:spTree>
    <p:extLst>
      <p:ext uri="{BB962C8B-B14F-4D97-AF65-F5344CB8AC3E}">
        <p14:creationId xmlns:p14="http://schemas.microsoft.com/office/powerpoint/2010/main" val="40149837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4" presetClass="path" presetSubtype="0" accel="50000" decel="50000" fill="hold" grpId="0" nodeType="afterEffect">
                                  <p:stCondLst>
                                    <p:cond delay="0"/>
                                  </p:stCondLst>
                                  <p:childTnLst>
                                    <p:animMotion origin="layout" path="M -0.00382 0.51907 L -8.33333E-7 2.94798E-6 " pathEditMode="relative" rAng="0" ptsTypes="AA">
                                      <p:cBhvr>
                                        <p:cTn id="6" dur="2000" fill="hold"/>
                                        <p:tgtEl>
                                          <p:spTgt spid="5123"/>
                                        </p:tgtEl>
                                        <p:attrNameLst>
                                          <p:attrName>ppt_x</p:attrName>
                                          <p:attrName>ppt_y</p:attrName>
                                        </p:attrNameLst>
                                      </p:cBhvr>
                                      <p:rCtr x="200" y="-260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fade">
                                      <p:cBhvr>
                                        <p:cTn id="11"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5123" grpId="0"/>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9</a:t>
            </a:r>
          </a:p>
        </p:txBody>
      </p:sp>
    </p:spTree>
    <p:extLst>
      <p:ext uri="{BB962C8B-B14F-4D97-AF65-F5344CB8AC3E}">
        <p14:creationId xmlns:p14="http://schemas.microsoft.com/office/powerpoint/2010/main" val="410328247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Blindness-1.JPG">
            <a:extLst>
              <a:ext uri="{FF2B5EF4-FFF2-40B4-BE49-F238E27FC236}">
                <a16:creationId xmlns:a16="http://schemas.microsoft.com/office/drawing/2014/main" id="{4C9C04B1-F196-6049-B367-CF6B0AF1290E}"/>
              </a:ext>
            </a:extLst>
          </p:cNvPr>
          <p:cNvPicPr>
            <a:picLocks noChangeAspect="1"/>
          </p:cNvPicPr>
          <p:nvPr/>
        </p:nvPicPr>
        <p:blipFill>
          <a:blip r:embed="rId2">
            <a:lum bright="-30000"/>
            <a:extLst>
              <a:ext uri="{28A0092B-C50C-407E-A947-70E740481C1C}">
                <a14:useLocalDpi xmlns:a14="http://schemas.microsoft.com/office/drawing/2010/main"/>
              </a:ext>
            </a:extLst>
          </a:blip>
          <a:srcRect/>
          <a:stretch>
            <a:fillRect/>
          </a:stretch>
        </p:blipFill>
        <p:spPr bwMode="auto">
          <a:xfrm>
            <a:off x="0" y="11113"/>
            <a:ext cx="56388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13944C5-C799-A946-8D54-2D8103D8227F}"/>
              </a:ext>
            </a:extLst>
          </p:cNvPr>
          <p:cNvSpPr>
            <a:spLocks noGrp="1"/>
          </p:cNvSpPr>
          <p:nvPr>
            <p:ph type="title"/>
          </p:nvPr>
        </p:nvSpPr>
        <p:spPr>
          <a:xfrm>
            <a:off x="2819400" y="11113"/>
            <a:ext cx="6248400" cy="2971800"/>
          </a:xfrm>
        </p:spPr>
        <p:txBody>
          <a:bodyPr/>
          <a:lstStyle/>
          <a:p>
            <a:pPr eaLnBrk="1" hangingPunct="1"/>
            <a:r>
              <a:rPr lang="zh-CN" altLang="en-US" b="1" i="1" dirty="0">
                <a:effectLst>
                  <a:outerShdw blurRad="38100" dist="38100" dir="2700000" algn="tl">
                    <a:srgbClr val="000080"/>
                  </a:outerShdw>
                </a:effectLst>
                <a:ea typeface="ＭＳ Ｐゴシック" panose="020B0600070205080204" pitchFamily="34" charset="-128"/>
              </a:rPr>
              <a:t>我们必须看到什么才能</a:t>
            </a:r>
            <a:r>
              <a:rPr lang="zh-CN" altLang="en-US" b="1" i="1" dirty="0">
                <a:solidFill>
                  <a:srgbClr val="FFFF00"/>
                </a:solidFill>
                <a:effectLst>
                  <a:outerShdw blurRad="38100" dist="38100" dir="2700000" algn="tl">
                    <a:srgbClr val="000080"/>
                  </a:outerShdw>
                </a:effectLst>
                <a:ea typeface="ＭＳ Ｐゴシック" panose="020B0600070205080204" pitchFamily="34" charset="-128"/>
              </a:rPr>
              <a:t>防止</a:t>
            </a:r>
            <a:r>
              <a:rPr lang="zh-CN" altLang="en-US" b="1" i="1" dirty="0">
                <a:effectLst>
                  <a:outerShdw blurRad="38100" dist="38100" dir="2700000" algn="tl">
                    <a:srgbClr val="000080"/>
                  </a:outerShdw>
                </a:effectLst>
                <a:ea typeface="ＭＳ Ｐゴシック" panose="020B0600070205080204" pitchFamily="34" charset="-128"/>
              </a:rPr>
              <a:t>自己和他人陷入属灵的盲目？</a:t>
            </a:r>
            <a:br>
              <a:rPr lang="zh-CN" altLang="en-US" b="1" i="1" dirty="0">
                <a:effectLst>
                  <a:outerShdw blurRad="38100" dist="38100" dir="2700000" algn="tl">
                    <a:srgbClr val="000080"/>
                  </a:outerShdw>
                </a:effectLst>
                <a:ea typeface="ＭＳ Ｐゴシック" panose="020B0600070205080204" pitchFamily="34" charset="-128"/>
              </a:rPr>
            </a:b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Tree>
    <p:extLst>
      <p:ext uri="{BB962C8B-B14F-4D97-AF65-F5344CB8AC3E}">
        <p14:creationId xmlns:p14="http://schemas.microsoft.com/office/powerpoint/2010/main" val="236482547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CFB6A-5EEE-BF40-8D30-DFCF84D40AC6}"/>
              </a:ext>
            </a:extLst>
          </p:cNvPr>
          <p:cNvSpPr>
            <a:spLocks noGrp="1"/>
          </p:cNvSpPr>
          <p:nvPr>
            <p:ph type="title"/>
          </p:nvPr>
        </p:nvSpPr>
        <p:spPr>
          <a:xfrm>
            <a:off x="381000" y="152400"/>
            <a:ext cx="8610600" cy="1143000"/>
          </a:xfrm>
        </p:spPr>
        <p:txBody>
          <a:bodyPr/>
          <a:lstStyle/>
          <a:p>
            <a:pPr algn="l"/>
            <a:r>
              <a:rPr lang="en-US" altLang="en-US" sz="5400" dirty="0" err="1">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约翰福音</a:t>
            </a:r>
            <a:r>
              <a:rPr lang="en-US" altLang="en-US" sz="5400" dirty="0">
                <a:solidFill>
                  <a:srgbClr val="FFFFFF"/>
                </a:solidFill>
                <a:effectLst>
                  <a:outerShdw blurRad="38100" dist="38100" dir="2700000" algn="tl">
                    <a:srgbClr val="800000"/>
                  </a:outerShdw>
                </a:effectLst>
                <a:latin typeface="Arial" panose="020B0604020202020204" pitchFamily="34" charset="0"/>
                <a:ea typeface="ＭＳ Ｐゴシック" panose="020B0600070205080204" pitchFamily="34" charset="-128"/>
                <a:cs typeface="Arial" panose="020B0604020202020204" pitchFamily="34" charset="0"/>
              </a:rPr>
              <a:t> 6–8</a:t>
            </a:r>
          </a:p>
        </p:txBody>
      </p:sp>
      <p:sp>
        <p:nvSpPr>
          <p:cNvPr id="5" name="Text Placeholder 2">
            <a:extLst>
              <a:ext uri="{FF2B5EF4-FFF2-40B4-BE49-F238E27FC236}">
                <a16:creationId xmlns:a16="http://schemas.microsoft.com/office/drawing/2014/main" id="{3BCF7C4D-ABD7-0E42-9942-1C747C52311D}"/>
              </a:ext>
            </a:extLst>
          </p:cNvPr>
          <p:cNvSpPr txBox="1">
            <a:spLocks/>
          </p:cNvSpPr>
          <p:nvPr/>
        </p:nvSpPr>
        <p:spPr bwMode="auto">
          <a:xfrm>
            <a:off x="2286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面包</a:t>
            </a:r>
            <a:r>
              <a:rPr kumimoji="0" lang="zh-CN" alt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6</a:t>
            </a:r>
          </a:p>
        </p:txBody>
      </p:sp>
      <p:sp>
        <p:nvSpPr>
          <p:cNvPr id="4" name="Text Placeholder 2">
            <a:extLst>
              <a:ext uri="{FF2B5EF4-FFF2-40B4-BE49-F238E27FC236}">
                <a16:creationId xmlns:a16="http://schemas.microsoft.com/office/drawing/2014/main" id="{64395FFF-AD2C-634D-9D52-72D5004E3823}"/>
              </a:ext>
            </a:extLst>
          </p:cNvPr>
          <p:cNvSpPr txBox="1">
            <a:spLocks/>
          </p:cNvSpPr>
          <p:nvPr/>
        </p:nvSpPr>
        <p:spPr bwMode="auto">
          <a:xfrm>
            <a:off x="31242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水</a:t>
            </a:r>
            <a:r>
              <a:rPr lang="zh-CN" altLang="en-US" sz="4800" kern="0" dirty="0">
                <a:solidFill>
                  <a:srgbClr val="FFFFFF"/>
                </a:solidFill>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7</a:t>
            </a:r>
          </a:p>
        </p:txBody>
      </p:sp>
      <p:sp>
        <p:nvSpPr>
          <p:cNvPr id="6" name="Text Placeholder 2">
            <a:extLst>
              <a:ext uri="{FF2B5EF4-FFF2-40B4-BE49-F238E27FC236}">
                <a16:creationId xmlns:a16="http://schemas.microsoft.com/office/drawing/2014/main" id="{0CC8BD84-A748-5B4B-AC15-E9FFF9C11476}"/>
              </a:ext>
            </a:extLst>
          </p:cNvPr>
          <p:cNvSpPr txBox="1">
            <a:spLocks/>
          </p:cNvSpPr>
          <p:nvPr/>
        </p:nvSpPr>
        <p:spPr bwMode="auto">
          <a:xfrm>
            <a:off x="6096000" y="4343400"/>
            <a:ext cx="2590800" cy="1676400"/>
          </a:xfrm>
          <a:prstGeom prst="rect">
            <a:avLst/>
          </a:prstGeom>
          <a:noFill/>
          <a:ln w="9525">
            <a:noFill/>
            <a:miter lim="800000"/>
            <a:headEnd/>
            <a:tailEnd/>
          </a:ln>
        </p:spPr>
        <p:txBody>
          <a:bodyPr lIns="92075" tIns="46037" rIns="92075" bIns="46037"/>
          <a:lstStyle/>
          <a:p>
            <a:pPr marL="342900" marR="0" lvl="0" indent="-342900" algn="ctr" defTabSz="914400" rtl="0" eaLnBrk="0" fontAlgn="base" latinLnBrk="0" hangingPunct="0">
              <a:lnSpc>
                <a:spcPct val="100000"/>
              </a:lnSpc>
              <a:spcBef>
                <a:spcPct val="20000"/>
              </a:spcBef>
              <a:spcAft>
                <a:spcPct val="0"/>
              </a:spcAft>
              <a:buClr>
                <a:srgbClr val="800000"/>
              </a:buClr>
              <a:buSzPct val="60000"/>
              <a:buFont typeface="Wingdings" charset="2"/>
              <a:buNone/>
              <a:tabLst/>
              <a:defRPr/>
            </a:pPr>
            <a:r>
              <a:rPr kumimoji="0" lang="en-US" sz="4800" b="0" i="0" u="none" strike="noStrike" kern="0" cap="none" spc="0" normalizeH="0" baseline="0" noProof="0" dirty="0" err="1">
                <a:ln>
                  <a:noFill/>
                </a:ln>
                <a:solidFill>
                  <a:srgbClr val="FFFFFF"/>
                </a:solidFill>
                <a:effectLst/>
                <a:uLnTx/>
                <a:uFillTx/>
                <a:latin typeface="Arial"/>
                <a:ea typeface="ＭＳ Ｐゴシック" charset="-128"/>
                <a:cs typeface="ＭＳ Ｐゴシック" charset="-128"/>
              </a:rPr>
              <a:t>光</a:t>
            </a:r>
            <a:r>
              <a:rPr lang="zh-CN" altLang="en-US" sz="4800" kern="0" dirty="0">
                <a:solidFill>
                  <a:srgbClr val="FFFFFF"/>
                </a:solidFill>
                <a:latin typeface="Arial"/>
                <a:ea typeface="ＭＳ Ｐゴシック" charset="-128"/>
                <a:cs typeface="ＭＳ Ｐゴシック" charset="-128"/>
              </a:rPr>
              <a:t> </a:t>
            </a:r>
            <a:r>
              <a:rPr kumimoji="0" lang="en-US" sz="4800" b="0" i="0" u="none" strike="noStrike" kern="0" cap="none" spc="0" normalizeH="0" baseline="0" noProof="0" dirty="0">
                <a:ln>
                  <a:noFill/>
                </a:ln>
                <a:solidFill>
                  <a:srgbClr val="FFFFFF"/>
                </a:solidFill>
                <a:effectLst/>
                <a:uLnTx/>
                <a:uFillTx/>
                <a:latin typeface="Arial"/>
                <a:ea typeface="ＭＳ Ｐゴシック" charset="-128"/>
                <a:cs typeface="ＭＳ Ｐゴシック" charset="-128"/>
              </a:rPr>
              <a:t>8</a:t>
            </a:r>
          </a:p>
        </p:txBody>
      </p:sp>
      <p:pic>
        <p:nvPicPr>
          <p:cNvPr id="7" name="Picture 6" descr="bread.jpg">
            <a:extLst>
              <a:ext uri="{FF2B5EF4-FFF2-40B4-BE49-F238E27FC236}">
                <a16:creationId xmlns:a16="http://schemas.microsoft.com/office/drawing/2014/main" id="{D13FB4B9-F992-594F-AB23-AD6C0A62FC8D}"/>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 y="2260600"/>
            <a:ext cx="27813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water_3.jpg">
            <a:extLst>
              <a:ext uri="{FF2B5EF4-FFF2-40B4-BE49-F238E27FC236}">
                <a16:creationId xmlns:a16="http://schemas.microsoft.com/office/drawing/2014/main" id="{F340A6E9-29B7-2548-A5A5-6488112DBAB2}"/>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8686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light over ocean.JPG">
            <a:extLst>
              <a:ext uri="{FF2B5EF4-FFF2-40B4-BE49-F238E27FC236}">
                <a16:creationId xmlns:a16="http://schemas.microsoft.com/office/drawing/2014/main" id="{1C9E52D2-EE54-2E4F-9868-458EEEBE8A6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381000"/>
            <a:ext cx="35052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68509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Blindness-1.JPG">
            <a:extLst>
              <a:ext uri="{FF2B5EF4-FFF2-40B4-BE49-F238E27FC236}">
                <a16:creationId xmlns:a16="http://schemas.microsoft.com/office/drawing/2014/main" id="{853A9E0E-ECE0-FD40-A284-A01FB7C336E4}"/>
              </a:ext>
            </a:extLst>
          </p:cNvPr>
          <p:cNvPicPr>
            <a:picLocks noChangeAspect="1"/>
          </p:cNvPicPr>
          <p:nvPr/>
        </p:nvPicPr>
        <p:blipFill>
          <a:blip r:embed="rId2" cstate="screen">
            <a:lum bright="-30000"/>
            <a:extLst>
              <a:ext uri="{28A0092B-C50C-407E-A947-70E740481C1C}">
                <a14:useLocalDpi xmlns:a14="http://schemas.microsoft.com/office/drawing/2010/main"/>
              </a:ext>
            </a:extLst>
          </a:blip>
          <a:srcRect/>
          <a:stretch>
            <a:fillRect/>
          </a:stretch>
        </p:blipFill>
        <p:spPr bwMode="auto">
          <a:xfrm>
            <a:off x="4419600" y="11113"/>
            <a:ext cx="47244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3CD3568-2CFD-134B-AFEF-7FD1F91F39B1}"/>
              </a:ext>
            </a:extLst>
          </p:cNvPr>
          <p:cNvSpPr>
            <a:spLocks noGrp="1"/>
          </p:cNvSpPr>
          <p:nvPr>
            <p:ph type="title"/>
          </p:nvPr>
        </p:nvSpPr>
        <p:spPr>
          <a:xfrm>
            <a:off x="0" y="0"/>
            <a:ext cx="6248400" cy="2971800"/>
          </a:xfrm>
        </p:spPr>
        <p:txBody>
          <a:bodyPr/>
          <a:lstStyle/>
          <a:p>
            <a:pPr eaLnBrk="1" hangingPunct="1"/>
            <a:r>
              <a:rPr lang="zh-CN" altLang="en-US" b="1" i="1" dirty="0">
                <a:effectLst>
                  <a:outerShdw blurRad="38100" dist="38100" dir="2700000" algn="tl">
                    <a:srgbClr val="000080"/>
                  </a:outerShdw>
                </a:effectLst>
                <a:ea typeface="ＭＳ Ｐゴシック" panose="020B0600070205080204" pitchFamily="34" charset="-128"/>
              </a:rPr>
              <a:t>我们必须看到什么才能</a:t>
            </a:r>
            <a:r>
              <a:rPr lang="zh-CN" altLang="en-US" b="1" i="1" dirty="0">
                <a:solidFill>
                  <a:srgbClr val="FFFF00"/>
                </a:solidFill>
                <a:effectLst>
                  <a:outerShdw blurRad="38100" dist="38100" dir="2700000" algn="tl">
                    <a:srgbClr val="000080"/>
                  </a:outerShdw>
                </a:effectLst>
                <a:ea typeface="ＭＳ Ｐゴシック" panose="020B0600070205080204" pitchFamily="34" charset="-128"/>
              </a:rPr>
              <a:t>防止</a:t>
            </a:r>
            <a:r>
              <a:rPr lang="zh-CN" altLang="en-US" b="1" i="1" dirty="0">
                <a:effectLst>
                  <a:outerShdw blurRad="38100" dist="38100" dir="2700000" algn="tl">
                    <a:srgbClr val="000080"/>
                  </a:outerShdw>
                </a:effectLst>
                <a:ea typeface="ＭＳ Ｐゴシック" panose="020B0600070205080204" pitchFamily="34" charset="-128"/>
              </a:rPr>
              <a:t>自己和他人陷入属灵的盲目？</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63491" name="TextBox 3">
            <a:extLst>
              <a:ext uri="{FF2B5EF4-FFF2-40B4-BE49-F238E27FC236}">
                <a16:creationId xmlns:a16="http://schemas.microsoft.com/office/drawing/2014/main" id="{6CB2816C-9DEF-AC41-90B3-19E4F68DB14F}"/>
              </a:ext>
            </a:extLst>
          </p:cNvPr>
          <p:cNvSpPr txBox="1">
            <a:spLocks noChangeArrowheads="1"/>
          </p:cNvSpPr>
          <p:nvPr/>
        </p:nvSpPr>
        <p:spPr bwMode="auto">
          <a:xfrm>
            <a:off x="2952750" y="4114800"/>
            <a:ext cx="295465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err="1">
                <a:ln>
                  <a:noFill/>
                </a:ln>
                <a:solidFill>
                  <a:srgbClr val="FFFFFF"/>
                </a:solidFill>
                <a:effectLst/>
                <a:uLnTx/>
                <a:uFillTx/>
                <a:latin typeface="Arial" panose="020B0604020202020204" pitchFamily="34" charset="0"/>
                <a:ea typeface="ＭＳ Ｐゴシック" panose="020B0600070205080204" pitchFamily="34" charset="-128"/>
                <a:cs typeface="Arial"/>
              </a:rPr>
              <a:t>三个观点</a:t>
            </a:r>
            <a:endParaRPr kumimoji="0" lang="en-US" alt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grpSp>
        <p:nvGrpSpPr>
          <p:cNvPr id="3" name="Group 10">
            <a:extLst>
              <a:ext uri="{FF2B5EF4-FFF2-40B4-BE49-F238E27FC236}">
                <a16:creationId xmlns:a16="http://schemas.microsoft.com/office/drawing/2014/main" id="{D7D76C82-11B6-BC41-BB9C-1FAAB7653343}"/>
              </a:ext>
            </a:extLst>
          </p:cNvPr>
          <p:cNvGrpSpPr>
            <a:grpSpLocks/>
          </p:cNvGrpSpPr>
          <p:nvPr/>
        </p:nvGrpSpPr>
        <p:grpSpPr bwMode="auto">
          <a:xfrm>
            <a:off x="0" y="5372100"/>
            <a:ext cx="2895600" cy="1447800"/>
            <a:chOff x="76200" y="5334000"/>
            <a:chExt cx="2895600" cy="1447800"/>
          </a:xfrm>
        </p:grpSpPr>
        <p:sp>
          <p:nvSpPr>
            <p:cNvPr id="8" name="Right Arrow 7">
              <a:extLst>
                <a:ext uri="{FF2B5EF4-FFF2-40B4-BE49-F238E27FC236}">
                  <a16:creationId xmlns:a16="http://schemas.microsoft.com/office/drawing/2014/main" id="{6E7B1335-03BD-984E-A9BE-D60A91C7B8C4}"/>
                </a:ext>
              </a:extLst>
            </p:cNvPr>
            <p:cNvSpPr>
              <a:spLocks noChangeArrowheads="1"/>
            </p:cNvSpPr>
            <p:nvPr/>
          </p:nvSpPr>
          <p:spPr bwMode="auto">
            <a:xfrm>
              <a:off x="76200" y="53340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5" name="TextBox 4">
              <a:extLst>
                <a:ext uri="{FF2B5EF4-FFF2-40B4-BE49-F238E27FC236}">
                  <a16:creationId xmlns:a16="http://schemas.microsoft.com/office/drawing/2014/main" id="{8B84AB19-B323-304F-BED1-82E781304996}"/>
                </a:ext>
              </a:extLst>
            </p:cNvPr>
            <p:cNvSpPr txBox="1"/>
            <p:nvPr/>
          </p:nvSpPr>
          <p:spPr>
            <a:xfrm>
              <a:off x="381000" y="5600700"/>
              <a:ext cx="1415772" cy="830997"/>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奇迹</a:t>
              </a:r>
              <a:endParaRPr kumimoji="0" lang="en-US" altLang="en-US" sz="4800" b="0"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grpSp>
      <p:grpSp>
        <p:nvGrpSpPr>
          <p:cNvPr id="4" name="Group 11">
            <a:extLst>
              <a:ext uri="{FF2B5EF4-FFF2-40B4-BE49-F238E27FC236}">
                <a16:creationId xmlns:a16="http://schemas.microsoft.com/office/drawing/2014/main" id="{4CAD8554-E99A-A048-BA1E-529FD2AE610F}"/>
              </a:ext>
            </a:extLst>
          </p:cNvPr>
          <p:cNvGrpSpPr>
            <a:grpSpLocks/>
          </p:cNvGrpSpPr>
          <p:nvPr/>
        </p:nvGrpSpPr>
        <p:grpSpPr bwMode="auto">
          <a:xfrm>
            <a:off x="2743200" y="5372100"/>
            <a:ext cx="3733800" cy="1447800"/>
            <a:chOff x="2819400" y="5410200"/>
            <a:chExt cx="3733800" cy="1447800"/>
          </a:xfrm>
        </p:grpSpPr>
        <p:sp>
          <p:nvSpPr>
            <p:cNvPr id="9" name="Right Arrow 8">
              <a:extLst>
                <a:ext uri="{FF2B5EF4-FFF2-40B4-BE49-F238E27FC236}">
                  <a16:creationId xmlns:a16="http://schemas.microsoft.com/office/drawing/2014/main" id="{86B755A8-5717-FC40-B33D-42A089D86FF9}"/>
                </a:ext>
              </a:extLst>
            </p:cNvPr>
            <p:cNvSpPr>
              <a:spLocks noChangeArrowheads="1"/>
            </p:cNvSpPr>
            <p:nvPr/>
          </p:nvSpPr>
          <p:spPr bwMode="auto">
            <a:xfrm>
              <a:off x="2819400" y="5410200"/>
              <a:ext cx="3733800" cy="1447800"/>
            </a:xfrm>
            <a:prstGeom prst="rightArrow">
              <a:avLst>
                <a:gd name="adj1" fmla="val 50000"/>
                <a:gd name="adj2" fmla="val 50003"/>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6" name="TextBox 5">
              <a:extLst>
                <a:ext uri="{FF2B5EF4-FFF2-40B4-BE49-F238E27FC236}">
                  <a16:creationId xmlns:a16="http://schemas.microsoft.com/office/drawing/2014/main" id="{9680DF94-DD09-BC4E-B7F9-8518D2DE8004}"/>
                </a:ext>
              </a:extLst>
            </p:cNvPr>
            <p:cNvSpPr txBox="1"/>
            <p:nvPr/>
          </p:nvSpPr>
          <p:spPr>
            <a:xfrm>
              <a:off x="3667496" y="5718601"/>
              <a:ext cx="1415772" cy="830997"/>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争论</a:t>
              </a:r>
              <a:endParaRPr kumimoji="0" lang="en-US" altLang="en-US" sz="4800" b="0"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grpSp>
      <p:grpSp>
        <p:nvGrpSpPr>
          <p:cNvPr id="11" name="Group 12">
            <a:extLst>
              <a:ext uri="{FF2B5EF4-FFF2-40B4-BE49-F238E27FC236}">
                <a16:creationId xmlns:a16="http://schemas.microsoft.com/office/drawing/2014/main" id="{FC8D609C-F187-FF4A-A09E-1956AC628484}"/>
              </a:ext>
            </a:extLst>
          </p:cNvPr>
          <p:cNvGrpSpPr>
            <a:grpSpLocks/>
          </p:cNvGrpSpPr>
          <p:nvPr/>
        </p:nvGrpSpPr>
        <p:grpSpPr bwMode="auto">
          <a:xfrm>
            <a:off x="6248400" y="5372100"/>
            <a:ext cx="2895600" cy="1447800"/>
            <a:chOff x="6324600" y="5410200"/>
            <a:chExt cx="2895600" cy="1447800"/>
          </a:xfrm>
        </p:grpSpPr>
        <p:sp>
          <p:nvSpPr>
            <p:cNvPr id="10" name="Right Arrow 9">
              <a:extLst>
                <a:ext uri="{FF2B5EF4-FFF2-40B4-BE49-F238E27FC236}">
                  <a16:creationId xmlns:a16="http://schemas.microsoft.com/office/drawing/2014/main" id="{A9A33314-84C0-E64E-BE92-6BFF21C318C6}"/>
                </a:ext>
              </a:extLst>
            </p:cNvPr>
            <p:cNvSpPr>
              <a:spLocks noChangeArrowheads="1"/>
            </p:cNvSpPr>
            <p:nvPr/>
          </p:nvSpPr>
          <p:spPr bwMode="auto">
            <a:xfrm>
              <a:off x="6324600" y="5410200"/>
              <a:ext cx="2895600" cy="1447800"/>
            </a:xfrm>
            <a:prstGeom prst="rightArrow">
              <a:avLst>
                <a:gd name="adj1" fmla="val 50000"/>
                <a:gd name="adj2" fmla="val 50000"/>
              </a:avLst>
            </a:prstGeom>
            <a:solidFill>
              <a:srgbClr val="800000"/>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7" name="TextBox 6">
              <a:extLst>
                <a:ext uri="{FF2B5EF4-FFF2-40B4-BE49-F238E27FC236}">
                  <a16:creationId xmlns:a16="http://schemas.microsoft.com/office/drawing/2014/main" id="{9F3E42B8-1DC6-4A41-AA6D-44C6F1C150E8}"/>
                </a:ext>
              </a:extLst>
            </p:cNvPr>
            <p:cNvSpPr txBox="1"/>
            <p:nvPr/>
          </p:nvSpPr>
          <p:spPr>
            <a:xfrm>
              <a:off x="6813828" y="5681520"/>
              <a:ext cx="1415772" cy="830997"/>
            </a:xfrm>
            <a:prstGeom prst="rect">
              <a:avLst/>
            </a:prstGeom>
            <a:noFill/>
          </p:spPr>
          <p:txBody>
            <a:bodyPr wrap="none">
              <a:spAutoFit/>
            </a:bodyP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800" b="0" i="0" u="none" strike="noStrike" kern="1200" cap="none" spc="0" normalizeH="0" baseline="0" noProof="0" dirty="0" err="1">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决断</a:t>
              </a:r>
              <a:endParaRPr kumimoji="0" lang="en-US" altLang="en-US" sz="4800" b="0"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grpSp>
    </p:spTree>
    <p:extLst>
      <p:ext uri="{BB962C8B-B14F-4D97-AF65-F5344CB8AC3E}">
        <p14:creationId xmlns:p14="http://schemas.microsoft.com/office/powerpoint/2010/main" val="7003005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4" descr="fotolia_3995826_XS.jpg">
            <a:extLst>
              <a:ext uri="{FF2B5EF4-FFF2-40B4-BE49-F238E27FC236}">
                <a16:creationId xmlns:a16="http://schemas.microsoft.com/office/drawing/2014/main" id="{B5042D29-276A-834C-8248-2C6ECDF784B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4D0B9E6-00AB-C747-80F2-C762AB2716F5}"/>
              </a:ext>
            </a:extLst>
          </p:cNvPr>
          <p:cNvSpPr>
            <a:spLocks noGrp="1"/>
          </p:cNvSpPr>
          <p:nvPr>
            <p:ph type="title"/>
          </p:nvPr>
        </p:nvSpPr>
        <p:spPr>
          <a:xfrm>
            <a:off x="2362200" y="0"/>
            <a:ext cx="6781800" cy="2057400"/>
          </a:xfrm>
        </p:spPr>
        <p:txBody>
          <a:bodyPr/>
          <a:lstStyle/>
          <a:p>
            <a:pPr marL="715963" indent="-715963" algn="l" eaLnBrk="1" hangingPunct="1">
              <a:defRPr/>
            </a:pPr>
            <a:r>
              <a:rPr lang="en-US" sz="5400" b="1" dirty="0">
                <a:solidFill>
                  <a:schemeClr val="tx1"/>
                </a:solidFill>
              </a:rPr>
              <a:t>I.	</a:t>
            </a:r>
            <a:r>
              <a:rPr lang="zh-CN" altLang="en-US" sz="5400" b="1" dirty="0">
                <a:solidFill>
                  <a:schemeClr val="tx1"/>
                </a:solidFill>
              </a:rPr>
              <a:t>耶稣使</a:t>
            </a:r>
            <a:r>
              <a:rPr lang="zh-CN" altLang="en-US" sz="5400" b="1" dirty="0">
                <a:solidFill>
                  <a:srgbClr val="FFFF00"/>
                </a:solidFill>
              </a:rPr>
              <a:t>盲人看见</a:t>
            </a:r>
            <a:r>
              <a:rPr lang="zh-CN" altLang="en-US" sz="5400" b="1" dirty="0">
                <a:solidFill>
                  <a:schemeClr val="tx1"/>
                </a:solidFill>
              </a:rPr>
              <a:t>。</a:t>
            </a:r>
            <a:endParaRPr lang="en-US" sz="5400" b="1" dirty="0">
              <a:solidFill>
                <a:schemeClr val="tx1"/>
              </a:solidFill>
            </a:endParaRPr>
          </a:p>
        </p:txBody>
      </p:sp>
    </p:spTree>
    <p:extLst>
      <p:ext uri="{BB962C8B-B14F-4D97-AF65-F5344CB8AC3E}">
        <p14:creationId xmlns:p14="http://schemas.microsoft.com/office/powerpoint/2010/main" val="3094976157"/>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368BE-1B10-EA4C-90D1-176D4D882A20}"/>
              </a:ext>
            </a:extLst>
          </p:cNvPr>
          <p:cNvSpPr>
            <a:spLocks noGrp="1"/>
          </p:cNvSpPr>
          <p:nvPr>
            <p:ph type="title"/>
          </p:nvPr>
        </p:nvSpPr>
        <p:spPr>
          <a:xfrm>
            <a:off x="0" y="0"/>
            <a:ext cx="9144000" cy="1600200"/>
          </a:xfrm>
        </p:spPr>
        <p:txBody>
          <a:bodyPr/>
          <a:lstStyle/>
          <a:p>
            <a:pPr eaLnBrk="1" hangingPunct="1">
              <a:defRPr/>
            </a:pPr>
            <a:r>
              <a:rPr lang="en-US" b="1" dirty="0">
                <a:solidFill>
                  <a:schemeClr val="tx1"/>
                </a:solidFill>
              </a:rPr>
              <a:t>II. </a:t>
            </a:r>
            <a:r>
              <a:rPr lang="zh-CN" altLang="en-US" b="1" dirty="0">
                <a:solidFill>
                  <a:schemeClr val="tx1"/>
                </a:solidFill>
              </a:rPr>
              <a:t>耶稣</a:t>
            </a:r>
            <a:r>
              <a:rPr lang="zh-CN" altLang="en-US" b="1" dirty="0">
                <a:solidFill>
                  <a:srgbClr val="FFFF00"/>
                </a:solidFill>
              </a:rPr>
              <a:t>改变了</a:t>
            </a:r>
            <a:r>
              <a:rPr lang="zh-CN" altLang="en-US" b="1" dirty="0">
                <a:solidFill>
                  <a:schemeClr val="tx1"/>
                </a:solidFill>
              </a:rPr>
              <a:t>人们的</a:t>
            </a:r>
            <a:r>
              <a:rPr lang="zh-CN" altLang="en-US" b="1" dirty="0">
                <a:solidFill>
                  <a:srgbClr val="FFFF00"/>
                </a:solidFill>
              </a:rPr>
              <a:t>生命</a:t>
            </a:r>
            <a:r>
              <a:rPr lang="zh-CN" altLang="en-US" b="1" dirty="0">
                <a:solidFill>
                  <a:schemeClr val="tx1"/>
                </a:solidFill>
              </a:rPr>
              <a:t>（</a:t>
            </a:r>
            <a:r>
              <a:rPr lang="en-US" altLang="zh-CN" b="1" dirty="0">
                <a:solidFill>
                  <a:schemeClr val="tx1"/>
                </a:solidFill>
              </a:rPr>
              <a:t>8-34</a:t>
            </a:r>
            <a:r>
              <a:rPr lang="zh-CN" altLang="en-US" b="1" dirty="0">
                <a:solidFill>
                  <a:schemeClr val="tx1"/>
                </a:solidFill>
              </a:rPr>
              <a:t>）。</a:t>
            </a:r>
            <a:endParaRPr lang="en-US" b="1" dirty="0">
              <a:solidFill>
                <a:schemeClr val="tx1"/>
              </a:solidFill>
            </a:endParaRPr>
          </a:p>
        </p:txBody>
      </p:sp>
      <p:pic>
        <p:nvPicPr>
          <p:cNvPr id="91138" name="Picture 2" descr="spirituality.jpg">
            <a:extLst>
              <a:ext uri="{FF2B5EF4-FFF2-40B4-BE49-F238E27FC236}">
                <a16:creationId xmlns:a16="http://schemas.microsoft.com/office/drawing/2014/main" id="{DD76C6F0-D33A-1E45-A705-90456D05589E}"/>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46050" y="1620838"/>
            <a:ext cx="9366250"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040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24589" name="Rectangle 38"/>
          <p:cNvSpPr>
            <a:spLocks noGrp="1" noChangeArrowheads="1"/>
          </p:cNvSpPr>
          <p:nvPr>
            <p:ph type="title" idx="4294967295"/>
          </p:nvPr>
        </p:nvSpPr>
        <p:spPr>
          <a:xfrm>
            <a:off x="0" y="0"/>
            <a:ext cx="9144000" cy="1200150"/>
          </a:xfrm>
          <a:solidFill>
            <a:schemeClr val="bg1"/>
          </a:solidFill>
        </p:spPr>
        <p:txBody>
          <a:bodyPr anchor="t">
            <a:spAutoFit/>
          </a:bodyPr>
          <a:lstStyle/>
          <a:p>
            <a:pPr eaLnBrk="1" hangingPunct="1">
              <a:defRPr/>
            </a:pPr>
            <a:r>
              <a:rPr lang="zh-TW" altLang="en-US" sz="3600" b="1" dirty="0">
                <a:solidFill>
                  <a:srgbClr val="000000"/>
                </a:solidFill>
              </a:rPr>
              <a:t>外界</a:t>
            </a:r>
            <a:r>
              <a:rPr lang="zh-CN" altLang="en-US" sz="3600" b="1" dirty="0">
                <a:solidFill>
                  <a:srgbClr val="000000"/>
                </a:solidFill>
              </a:rPr>
              <a:t>指标</a:t>
            </a:r>
            <a:r>
              <a:rPr lang="en-US" sz="3600" b="1" dirty="0">
                <a:solidFill>
                  <a:srgbClr val="000000"/>
                </a:solidFill>
                <a:ea typeface="ＭＳ Ｐゴシック" charset="0"/>
                <a:cs typeface="Arial"/>
              </a:rPr>
              <a:t>#3: </a:t>
            </a:r>
            <a:br>
              <a:rPr lang="en-US" sz="3600" b="1" dirty="0">
                <a:solidFill>
                  <a:srgbClr val="000000"/>
                </a:solidFill>
                <a:ea typeface="ＭＳ Ｐゴシック" charset="0"/>
                <a:cs typeface="Arial"/>
              </a:rPr>
            </a:br>
            <a:r>
              <a:rPr lang="zh-CN" altLang="en-US" sz="3600" b="1" dirty="0">
                <a:solidFill>
                  <a:srgbClr val="000000"/>
                </a:solidFill>
                <a:ea typeface="ＭＳ Ｐゴシック" charset="0"/>
                <a:cs typeface="Arial"/>
              </a:rPr>
              <a:t>在新约的第一排位</a:t>
            </a:r>
            <a:endParaRPr lang="en-US" sz="4000" b="1" dirty="0">
              <a:solidFill>
                <a:srgbClr val="000000"/>
              </a:solidFill>
              <a:effectLst>
                <a:outerShdw blurRad="38100" dist="38100" dir="2700000" algn="tl">
                  <a:srgbClr val="000000"/>
                </a:outerShdw>
              </a:effectLst>
              <a:latin typeface="Arial"/>
              <a:ea typeface="ＭＳ Ｐゴシック" charset="0"/>
              <a:cs typeface="Arial"/>
            </a:endParaRPr>
          </a:p>
        </p:txBody>
      </p:sp>
      <p:sp>
        <p:nvSpPr>
          <p:cNvPr id="180226" name="Text Box 2"/>
          <p:cNvSpPr txBox="1">
            <a:spLocks noChangeArrowheads="1"/>
          </p:cNvSpPr>
          <p:nvPr/>
        </p:nvSpPr>
        <p:spPr bwMode="auto">
          <a:xfrm rot="-5400000">
            <a:off x="5114410" y="1922433"/>
            <a:ext cx="1223412" cy="400110"/>
          </a:xfrm>
          <a:prstGeom prst="rect">
            <a:avLst/>
          </a:prstGeom>
          <a:solidFill>
            <a:srgbClr val="FFFF00"/>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使徒行传</a:t>
            </a:r>
            <a:endParaRPr lang="en-US" sz="2000" b="1" dirty="0">
              <a:solidFill>
                <a:srgbClr val="000000"/>
              </a:solidFill>
              <a:cs typeface="Arial" charset="0"/>
            </a:endParaRPr>
          </a:p>
        </p:txBody>
      </p:sp>
      <p:grpSp>
        <p:nvGrpSpPr>
          <p:cNvPr id="180227" name="Group 4"/>
          <p:cNvGrpSpPr>
            <a:grpSpLocks/>
          </p:cNvGrpSpPr>
          <p:nvPr/>
        </p:nvGrpSpPr>
        <p:grpSpPr bwMode="auto">
          <a:xfrm>
            <a:off x="501651" y="1281115"/>
            <a:ext cx="2465388" cy="1423991"/>
            <a:chOff x="316" y="553"/>
            <a:chExt cx="1553" cy="897"/>
          </a:xfrm>
        </p:grpSpPr>
        <p:sp>
          <p:nvSpPr>
            <p:cNvPr id="180246" name="Text Box 5"/>
            <p:cNvSpPr txBox="1">
              <a:spLocks noChangeArrowheads="1"/>
            </p:cNvSpPr>
            <p:nvPr/>
          </p:nvSpPr>
          <p:spPr bwMode="auto">
            <a:xfrm rot="16200000">
              <a:off x="60" y="809"/>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马太福音</a:t>
              </a:r>
              <a:endParaRPr lang="en-US" sz="2000" b="1" dirty="0">
                <a:solidFill>
                  <a:srgbClr val="000000"/>
                </a:solidFill>
                <a:cs typeface="Arial" charset="0"/>
              </a:endParaRPr>
            </a:p>
          </p:txBody>
        </p:sp>
        <p:sp>
          <p:nvSpPr>
            <p:cNvPr id="180247" name="Text Box 6"/>
            <p:cNvSpPr txBox="1">
              <a:spLocks noChangeArrowheads="1"/>
            </p:cNvSpPr>
            <p:nvPr/>
          </p:nvSpPr>
          <p:spPr bwMode="auto">
            <a:xfrm rot="16200000">
              <a:off x="491" y="932"/>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马可福音</a:t>
              </a:r>
              <a:endParaRPr lang="en-US" sz="2000" b="1" dirty="0">
                <a:solidFill>
                  <a:srgbClr val="000000"/>
                </a:solidFill>
                <a:cs typeface="Arial" charset="0"/>
              </a:endParaRPr>
            </a:p>
          </p:txBody>
        </p:sp>
        <p:sp>
          <p:nvSpPr>
            <p:cNvPr id="180248" name="Text Box 7"/>
            <p:cNvSpPr txBox="1">
              <a:spLocks noChangeArrowheads="1"/>
            </p:cNvSpPr>
            <p:nvPr/>
          </p:nvSpPr>
          <p:spPr bwMode="auto">
            <a:xfrm rot="16200000">
              <a:off x="933" y="943"/>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路加福音</a:t>
              </a:r>
              <a:endParaRPr lang="en-US" sz="2000" b="1" dirty="0">
                <a:solidFill>
                  <a:srgbClr val="000000"/>
                </a:solidFill>
                <a:cs typeface="Arial" charset="0"/>
              </a:endParaRPr>
            </a:p>
          </p:txBody>
        </p:sp>
        <p:sp>
          <p:nvSpPr>
            <p:cNvPr id="180249" name="Text Box 8"/>
            <p:cNvSpPr txBox="1">
              <a:spLocks noChangeArrowheads="1"/>
            </p:cNvSpPr>
            <p:nvPr/>
          </p:nvSpPr>
          <p:spPr bwMode="auto">
            <a:xfrm rot="16200000">
              <a:off x="1361" y="939"/>
              <a:ext cx="763" cy="252"/>
            </a:xfrm>
            <a:prstGeom prst="rect">
              <a:avLst/>
            </a:prstGeom>
            <a:solidFill>
              <a:srgbClr val="FFCCFF"/>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2000" b="1" dirty="0">
                  <a:solidFill>
                    <a:srgbClr val="000000"/>
                  </a:solidFill>
                  <a:cs typeface="Arial" charset="0"/>
                </a:rPr>
                <a:t>约翰福音</a:t>
              </a:r>
              <a:endParaRPr lang="en-US" sz="2000" b="1" dirty="0">
                <a:solidFill>
                  <a:srgbClr val="000000"/>
                </a:solidFill>
                <a:cs typeface="Arial" charset="0"/>
              </a:endParaRPr>
            </a:p>
          </p:txBody>
        </p:sp>
      </p:grpSp>
      <p:sp>
        <p:nvSpPr>
          <p:cNvPr id="180228" name="Text Box 9"/>
          <p:cNvSpPr txBox="1">
            <a:spLocks noChangeArrowheads="1"/>
          </p:cNvSpPr>
          <p:nvPr/>
        </p:nvSpPr>
        <p:spPr bwMode="auto">
          <a:xfrm>
            <a:off x="1393022" y="1124744"/>
            <a:ext cx="954107"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000" dirty="0">
                <a:solidFill>
                  <a:srgbClr val="FFFFFF"/>
                </a:solidFill>
              </a:rPr>
              <a:t>四福音</a:t>
            </a:r>
            <a:endParaRPr lang="en-US" sz="2200" b="1" dirty="0">
              <a:solidFill>
                <a:srgbClr val="FFFFFF"/>
              </a:solidFill>
              <a:cs typeface="Arial" charset="0"/>
            </a:endParaRPr>
          </a:p>
        </p:txBody>
      </p:sp>
      <p:sp>
        <p:nvSpPr>
          <p:cNvPr id="180229" name="Text Box 10"/>
          <p:cNvSpPr txBox="1">
            <a:spLocks noChangeArrowheads="1"/>
          </p:cNvSpPr>
          <p:nvPr/>
        </p:nvSpPr>
        <p:spPr bwMode="auto">
          <a:xfrm>
            <a:off x="4953000" y="1124744"/>
            <a:ext cx="153352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新约历史</a:t>
            </a:r>
            <a:endParaRPr lang="en-US" sz="2200" b="1" dirty="0">
              <a:solidFill>
                <a:srgbClr val="FFFFFF"/>
              </a:solidFill>
              <a:cs typeface="Arial" charset="0"/>
            </a:endParaRPr>
          </a:p>
        </p:txBody>
      </p:sp>
      <p:sp>
        <p:nvSpPr>
          <p:cNvPr id="180230" name="Text Box 11"/>
          <p:cNvSpPr txBox="1">
            <a:spLocks noChangeArrowheads="1"/>
          </p:cNvSpPr>
          <p:nvPr/>
        </p:nvSpPr>
        <p:spPr bwMode="auto">
          <a:xfrm>
            <a:off x="1331913" y="2786063"/>
            <a:ext cx="42672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保罗书信</a:t>
            </a:r>
            <a:endParaRPr lang="en-US" sz="2200" b="1" dirty="0">
              <a:solidFill>
                <a:srgbClr val="FFFFFF"/>
              </a:solidFill>
              <a:cs typeface="Arial" charset="0"/>
            </a:endParaRPr>
          </a:p>
        </p:txBody>
      </p:sp>
      <p:grpSp>
        <p:nvGrpSpPr>
          <p:cNvPr id="3" name="Group 12"/>
          <p:cNvGrpSpPr>
            <a:grpSpLocks/>
          </p:cNvGrpSpPr>
          <p:nvPr/>
        </p:nvGrpSpPr>
        <p:grpSpPr bwMode="auto">
          <a:xfrm>
            <a:off x="271463" y="2530475"/>
            <a:ext cx="8631238" cy="2503490"/>
            <a:chOff x="171" y="1503"/>
            <a:chExt cx="5437" cy="1577"/>
          </a:xfrm>
          <a:solidFill>
            <a:srgbClr val="CCFFCC"/>
          </a:solidFill>
        </p:grpSpPr>
        <p:sp>
          <p:nvSpPr>
            <p:cNvPr id="18454" name="Text Box 13"/>
            <p:cNvSpPr txBox="1">
              <a:spLocks noChangeArrowheads="1"/>
            </p:cNvSpPr>
            <p:nvPr/>
          </p:nvSpPr>
          <p:spPr bwMode="auto">
            <a:xfrm rot="16200000">
              <a:off x="-53" y="2459"/>
              <a:ext cx="699"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羅 馬 書</a:t>
              </a:r>
              <a:endParaRPr lang="en-US" sz="2000" b="1" dirty="0">
                <a:solidFill>
                  <a:srgbClr val="000000"/>
                </a:solidFill>
                <a:latin typeface="Arial"/>
                <a:cs typeface="Arial"/>
              </a:endParaRPr>
            </a:p>
          </p:txBody>
        </p:sp>
        <p:sp>
          <p:nvSpPr>
            <p:cNvPr id="18455" name="Text Box 14"/>
            <p:cNvSpPr txBox="1">
              <a:spLocks noChangeArrowheads="1"/>
            </p:cNvSpPr>
            <p:nvPr/>
          </p:nvSpPr>
          <p:spPr bwMode="auto">
            <a:xfrm rot="16200000">
              <a:off x="163" y="2261"/>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林 多 前 書</a:t>
              </a:r>
              <a:endParaRPr lang="en-US" sz="2000" b="1" dirty="0">
                <a:solidFill>
                  <a:srgbClr val="000000"/>
                </a:solidFill>
                <a:latin typeface="Arial"/>
                <a:cs typeface="Arial"/>
              </a:endParaRPr>
            </a:p>
          </p:txBody>
        </p:sp>
        <p:sp>
          <p:nvSpPr>
            <p:cNvPr id="18456" name="Text Box 15"/>
            <p:cNvSpPr txBox="1">
              <a:spLocks noChangeArrowheads="1"/>
            </p:cNvSpPr>
            <p:nvPr/>
          </p:nvSpPr>
          <p:spPr bwMode="auto">
            <a:xfrm rot="16200000">
              <a:off x="583" y="2261"/>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林 多 後 書</a:t>
              </a:r>
              <a:endParaRPr lang="en-US" sz="2000" b="1" dirty="0">
                <a:solidFill>
                  <a:srgbClr val="000000"/>
                </a:solidFill>
                <a:latin typeface="Arial"/>
                <a:cs typeface="Arial"/>
              </a:endParaRPr>
            </a:p>
          </p:txBody>
        </p:sp>
        <p:sp>
          <p:nvSpPr>
            <p:cNvPr id="18457" name="Text Box 16"/>
            <p:cNvSpPr txBox="1">
              <a:spLocks noChangeArrowheads="1"/>
            </p:cNvSpPr>
            <p:nvPr/>
          </p:nvSpPr>
          <p:spPr bwMode="auto">
            <a:xfrm rot="16200000">
              <a:off x="1128" y="2414"/>
              <a:ext cx="910" cy="252"/>
            </a:xfrm>
            <a:prstGeom prst="rect">
              <a:avLst/>
            </a:prstGeom>
            <a:grpFill/>
            <a:ln w="12700">
              <a:solidFill>
                <a:schemeClr val="tx1"/>
              </a:solidFill>
              <a:miter lim="800000"/>
              <a:headEnd/>
              <a:tailEnd/>
            </a:ln>
          </p:spPr>
          <p:txBody>
            <a:bodyPr wrap="none">
              <a:spAutoFit/>
            </a:bodyPr>
            <a:lstStyle/>
            <a:p>
              <a:pPr eaLnBrk="0" hangingPunct="0">
                <a:defRPr/>
              </a:pPr>
              <a:r>
                <a:rPr lang="zh-CHT" altLang="en-US" sz="2000" dirty="0">
                  <a:solidFill>
                    <a:srgbClr val="000000"/>
                  </a:solidFill>
                  <a:latin typeface="Arial" charset="0"/>
                </a:rPr>
                <a:t>加 拉 太 書</a:t>
              </a:r>
              <a:endParaRPr lang="en-US" sz="2000" b="1" dirty="0">
                <a:solidFill>
                  <a:srgbClr val="000000"/>
                </a:solidFill>
                <a:latin typeface="Arial"/>
                <a:cs typeface="Arial"/>
              </a:endParaRPr>
            </a:p>
          </p:txBody>
        </p:sp>
        <p:sp>
          <p:nvSpPr>
            <p:cNvPr id="18458" name="Text Box 17"/>
            <p:cNvSpPr txBox="1">
              <a:spLocks noChangeArrowheads="1"/>
            </p:cNvSpPr>
            <p:nvPr/>
          </p:nvSpPr>
          <p:spPr bwMode="auto">
            <a:xfrm rot="16200000">
              <a:off x="1560" y="2374"/>
              <a:ext cx="910" cy="252"/>
            </a:xfrm>
            <a:prstGeom prst="rect">
              <a:avLst/>
            </a:prstGeom>
            <a:grpFill/>
            <a:ln w="12700">
              <a:solidFill>
                <a:schemeClr val="tx1"/>
              </a:solidFill>
              <a:miter lim="800000"/>
              <a:headEnd/>
              <a:tailEnd/>
            </a:ln>
          </p:spPr>
          <p:txBody>
            <a:bodyPr wrap="none">
              <a:spAutoFit/>
            </a:bodyPr>
            <a:lstStyle/>
            <a:p>
              <a:pPr eaLnBrk="0" hangingPunct="0">
                <a:defRPr/>
              </a:pPr>
              <a:r>
                <a:rPr lang="zh-CHT" altLang="en-US" sz="2000" dirty="0">
                  <a:solidFill>
                    <a:srgbClr val="000000"/>
                  </a:solidFill>
                  <a:latin typeface="Arial" charset="0"/>
                </a:rPr>
                <a:t>以 弗 所 書</a:t>
              </a:r>
              <a:endParaRPr lang="en-US" sz="2000" b="1" dirty="0">
                <a:solidFill>
                  <a:srgbClr val="000000"/>
                </a:solidFill>
                <a:latin typeface="Arial"/>
                <a:cs typeface="Arial"/>
              </a:endParaRPr>
            </a:p>
          </p:txBody>
        </p:sp>
        <p:sp>
          <p:nvSpPr>
            <p:cNvPr id="18459" name="Text Box 18"/>
            <p:cNvSpPr txBox="1">
              <a:spLocks noChangeArrowheads="1"/>
            </p:cNvSpPr>
            <p:nvPr/>
          </p:nvSpPr>
          <p:spPr bwMode="auto">
            <a:xfrm rot="16200000">
              <a:off x="1992" y="2347"/>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腓 立 比 書</a:t>
              </a:r>
              <a:endParaRPr lang="en-US" sz="2000" b="1" dirty="0">
                <a:solidFill>
                  <a:srgbClr val="000000"/>
                </a:solidFill>
                <a:latin typeface="Arial"/>
                <a:cs typeface="Arial"/>
              </a:endParaRPr>
            </a:p>
          </p:txBody>
        </p:sp>
        <p:sp>
          <p:nvSpPr>
            <p:cNvPr id="18460" name="Text Box 19"/>
            <p:cNvSpPr txBox="1">
              <a:spLocks noChangeArrowheads="1"/>
            </p:cNvSpPr>
            <p:nvPr/>
          </p:nvSpPr>
          <p:spPr bwMode="auto">
            <a:xfrm rot="16200000">
              <a:off x="2378" y="2347"/>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歌 羅 西 書</a:t>
              </a:r>
              <a:endParaRPr lang="en-US" sz="2000" b="1" dirty="0">
                <a:solidFill>
                  <a:srgbClr val="000000"/>
                </a:solidFill>
                <a:latin typeface="Arial"/>
                <a:cs typeface="Arial"/>
              </a:endParaRPr>
            </a:p>
          </p:txBody>
        </p:sp>
        <p:sp>
          <p:nvSpPr>
            <p:cNvPr id="18461" name="Text Box 20"/>
            <p:cNvSpPr txBox="1">
              <a:spLocks noChangeArrowheads="1"/>
            </p:cNvSpPr>
            <p:nvPr/>
          </p:nvSpPr>
          <p:spPr bwMode="auto">
            <a:xfrm rot="16200000">
              <a:off x="2493" y="2149"/>
              <a:ext cx="1543"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帖 撒 羅 尼 迦 前 書</a:t>
              </a:r>
              <a:endParaRPr lang="en-US" sz="2000" b="1" dirty="0">
                <a:solidFill>
                  <a:srgbClr val="000000"/>
                </a:solidFill>
                <a:latin typeface="Arial"/>
                <a:cs typeface="Arial"/>
              </a:endParaRPr>
            </a:p>
          </p:txBody>
        </p:sp>
        <p:sp>
          <p:nvSpPr>
            <p:cNvPr id="18462" name="Text Box 21"/>
            <p:cNvSpPr txBox="1">
              <a:spLocks noChangeArrowheads="1"/>
            </p:cNvSpPr>
            <p:nvPr/>
          </p:nvSpPr>
          <p:spPr bwMode="auto">
            <a:xfrm rot="16200000">
              <a:off x="2973" y="2149"/>
              <a:ext cx="1543"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帖 撒 羅 尼 迦 後 書</a:t>
              </a:r>
              <a:endParaRPr lang="en-US" sz="2000" b="1" dirty="0">
                <a:solidFill>
                  <a:srgbClr val="000000"/>
                </a:solidFill>
                <a:latin typeface="Arial"/>
                <a:cs typeface="Arial"/>
              </a:endParaRPr>
            </a:p>
          </p:txBody>
        </p:sp>
        <p:sp>
          <p:nvSpPr>
            <p:cNvPr id="18463" name="Text Box 22"/>
            <p:cNvSpPr txBox="1">
              <a:spLocks noChangeArrowheads="1"/>
            </p:cNvSpPr>
            <p:nvPr/>
          </p:nvSpPr>
          <p:spPr bwMode="auto">
            <a:xfrm rot="16200000">
              <a:off x="3615" y="2394"/>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摩 太 前 書</a:t>
              </a:r>
              <a:endParaRPr lang="en-US" sz="2000" b="1" dirty="0">
                <a:solidFill>
                  <a:srgbClr val="000000"/>
                </a:solidFill>
                <a:latin typeface="Arial"/>
                <a:cs typeface="Arial"/>
              </a:endParaRPr>
            </a:p>
          </p:txBody>
        </p:sp>
        <p:sp>
          <p:nvSpPr>
            <p:cNvPr id="18464" name="Text Box 23"/>
            <p:cNvSpPr txBox="1">
              <a:spLocks noChangeArrowheads="1"/>
            </p:cNvSpPr>
            <p:nvPr/>
          </p:nvSpPr>
          <p:spPr bwMode="auto">
            <a:xfrm rot="16200000">
              <a:off x="4047" y="2394"/>
              <a:ext cx="1121"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摩 太 後 書</a:t>
              </a:r>
              <a:endParaRPr lang="en-US" sz="2000" b="1" dirty="0">
                <a:solidFill>
                  <a:srgbClr val="000000"/>
                </a:solidFill>
                <a:latin typeface="Arial"/>
                <a:cs typeface="Arial"/>
              </a:endParaRPr>
            </a:p>
          </p:txBody>
        </p:sp>
        <p:sp>
          <p:nvSpPr>
            <p:cNvPr id="18465" name="Text Box 24"/>
            <p:cNvSpPr txBox="1">
              <a:spLocks noChangeArrowheads="1"/>
            </p:cNvSpPr>
            <p:nvPr/>
          </p:nvSpPr>
          <p:spPr bwMode="auto">
            <a:xfrm rot="16200000">
              <a:off x="4691" y="2586"/>
              <a:ext cx="699"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提 多 書</a:t>
              </a:r>
              <a:endParaRPr lang="en-US" sz="2000" b="1" dirty="0">
                <a:solidFill>
                  <a:srgbClr val="000000"/>
                </a:solidFill>
                <a:latin typeface="Arial"/>
                <a:cs typeface="Arial"/>
              </a:endParaRPr>
            </a:p>
          </p:txBody>
        </p:sp>
        <p:sp>
          <p:nvSpPr>
            <p:cNvPr id="18466" name="Text Box 25"/>
            <p:cNvSpPr txBox="1">
              <a:spLocks noChangeArrowheads="1"/>
            </p:cNvSpPr>
            <p:nvPr/>
          </p:nvSpPr>
          <p:spPr bwMode="auto">
            <a:xfrm rot="16200000">
              <a:off x="5027" y="2414"/>
              <a:ext cx="910" cy="252"/>
            </a:xfrm>
            <a:prstGeom prst="rect">
              <a:avLst/>
            </a:prstGeom>
            <a:grpFill/>
            <a:ln w="12700">
              <a:solidFill>
                <a:schemeClr val="tx1"/>
              </a:solidFill>
              <a:miter lim="800000"/>
              <a:headEnd/>
              <a:tailEnd/>
            </a:ln>
          </p:spPr>
          <p:txBody>
            <a:bodyPr wrap="none">
              <a:spAutoFit/>
            </a:bodyPr>
            <a:lstStyle/>
            <a:p>
              <a:pPr eaLnBrk="0" hangingPunct="0">
                <a:defRPr/>
              </a:pPr>
              <a:r>
                <a:rPr lang="ja-JP" altLang="en-US" sz="2000" dirty="0">
                  <a:solidFill>
                    <a:srgbClr val="000000"/>
                  </a:solidFill>
                  <a:latin typeface="Arial" charset="0"/>
                </a:rPr>
                <a:t>腓 利 門 書</a:t>
              </a:r>
              <a:endParaRPr lang="en-US" sz="2000" b="1" dirty="0">
                <a:solidFill>
                  <a:srgbClr val="000000"/>
                </a:solidFill>
                <a:latin typeface="Arial"/>
                <a:cs typeface="Arial"/>
              </a:endParaRPr>
            </a:p>
          </p:txBody>
        </p:sp>
      </p:grpSp>
      <p:sp>
        <p:nvSpPr>
          <p:cNvPr id="180232" name="Text Box 26"/>
          <p:cNvSpPr txBox="1">
            <a:spLocks noChangeArrowheads="1"/>
          </p:cNvSpPr>
          <p:nvPr/>
        </p:nvSpPr>
        <p:spPr bwMode="auto">
          <a:xfrm>
            <a:off x="965200" y="4869160"/>
            <a:ext cx="3302000"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使徒书信</a:t>
            </a:r>
            <a:endParaRPr lang="en-US" sz="2200" b="1" dirty="0">
              <a:solidFill>
                <a:srgbClr val="FFFFFF"/>
              </a:solidFill>
              <a:cs typeface="Arial" charset="0"/>
            </a:endParaRPr>
          </a:p>
        </p:txBody>
      </p:sp>
      <p:sp>
        <p:nvSpPr>
          <p:cNvPr id="180233" name="Text Box 27"/>
          <p:cNvSpPr txBox="1">
            <a:spLocks noChangeArrowheads="1"/>
          </p:cNvSpPr>
          <p:nvPr/>
        </p:nvSpPr>
        <p:spPr bwMode="auto">
          <a:xfrm>
            <a:off x="6378172" y="5085184"/>
            <a:ext cx="1877437"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200" b="1" dirty="0">
                <a:solidFill>
                  <a:srgbClr val="FFFFFF"/>
                </a:solidFill>
                <a:cs typeface="Arial" charset="0"/>
              </a:rPr>
              <a:t>给约翰的启示</a:t>
            </a:r>
            <a:endParaRPr lang="en-US" sz="2200" b="1" dirty="0">
              <a:solidFill>
                <a:srgbClr val="FFFFFF"/>
              </a:solidFill>
              <a:cs typeface="Arial" charset="0"/>
            </a:endParaRPr>
          </a:p>
        </p:txBody>
      </p:sp>
      <p:sp>
        <p:nvSpPr>
          <p:cNvPr id="180234" name="Text Box 28"/>
          <p:cNvSpPr txBox="1">
            <a:spLocks noChangeArrowheads="1"/>
          </p:cNvSpPr>
          <p:nvPr/>
        </p:nvSpPr>
        <p:spPr bwMode="auto">
          <a:xfrm rot="-5400000">
            <a:off x="6810799" y="5901502"/>
            <a:ext cx="1110400" cy="400110"/>
          </a:xfrm>
          <a:prstGeom prst="rect">
            <a:avLst/>
          </a:prstGeom>
          <a:solidFill>
            <a:schemeClr val="accent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TW" altLang="en-US" sz="2000" dirty="0">
                <a:solidFill>
                  <a:srgbClr val="000000"/>
                </a:solidFill>
              </a:rPr>
              <a:t>启 示 录</a:t>
            </a:r>
            <a:endParaRPr lang="en-US" sz="2000" b="1" dirty="0">
              <a:solidFill>
                <a:srgbClr val="000000"/>
              </a:solidFill>
              <a:cs typeface="Arial" charset="0"/>
            </a:endParaRPr>
          </a:p>
        </p:txBody>
      </p:sp>
      <p:grpSp>
        <p:nvGrpSpPr>
          <p:cNvPr id="180235" name="Group 29"/>
          <p:cNvGrpSpPr>
            <a:grpSpLocks/>
          </p:cNvGrpSpPr>
          <p:nvPr/>
        </p:nvGrpSpPr>
        <p:grpSpPr bwMode="auto">
          <a:xfrm>
            <a:off x="258763" y="5162550"/>
            <a:ext cx="4997450" cy="1565275"/>
            <a:chOff x="163" y="3252"/>
            <a:chExt cx="3148" cy="986"/>
          </a:xfrm>
        </p:grpSpPr>
        <p:sp>
          <p:nvSpPr>
            <p:cNvPr id="180238" name="Text Box 30"/>
            <p:cNvSpPr txBox="1">
              <a:spLocks noChangeArrowheads="1"/>
            </p:cNvSpPr>
            <p:nvPr/>
          </p:nvSpPr>
          <p:spPr bwMode="auto">
            <a:xfrm rot="16200000">
              <a:off x="-166" y="3581"/>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HT" altLang="en-US" sz="2000" dirty="0">
                  <a:solidFill>
                    <a:srgbClr val="000000"/>
                  </a:solidFill>
                </a:rPr>
                <a:t>希 伯 來 書</a:t>
              </a:r>
              <a:endParaRPr lang="en-US" sz="2000" b="1" dirty="0">
                <a:solidFill>
                  <a:srgbClr val="000000"/>
                </a:solidFill>
                <a:cs typeface="Arial" charset="0"/>
              </a:endParaRPr>
            </a:p>
          </p:txBody>
        </p:sp>
        <p:sp>
          <p:nvSpPr>
            <p:cNvPr id="180239" name="Text Box 31"/>
            <p:cNvSpPr txBox="1">
              <a:spLocks noChangeArrowheads="1"/>
            </p:cNvSpPr>
            <p:nvPr/>
          </p:nvSpPr>
          <p:spPr bwMode="auto">
            <a:xfrm rot="16200000">
              <a:off x="320" y="3666"/>
              <a:ext cx="699"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雅 各 書</a:t>
              </a:r>
              <a:endParaRPr lang="en-US" sz="2000" b="1" dirty="0">
                <a:solidFill>
                  <a:srgbClr val="000000"/>
                </a:solidFill>
                <a:cs typeface="Arial" charset="0"/>
              </a:endParaRPr>
            </a:p>
          </p:txBody>
        </p:sp>
        <p:sp>
          <p:nvSpPr>
            <p:cNvPr id="180240" name="Text Box 32"/>
            <p:cNvSpPr txBox="1">
              <a:spLocks noChangeArrowheads="1"/>
            </p:cNvSpPr>
            <p:nvPr/>
          </p:nvSpPr>
          <p:spPr bwMode="auto">
            <a:xfrm rot="16200000">
              <a:off x="647" y="364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彼 得 前 書</a:t>
              </a:r>
              <a:endParaRPr lang="en-US" sz="2000" b="1" dirty="0">
                <a:solidFill>
                  <a:srgbClr val="000000"/>
                </a:solidFill>
                <a:cs typeface="Arial" charset="0"/>
              </a:endParaRPr>
            </a:p>
          </p:txBody>
        </p:sp>
        <p:sp>
          <p:nvSpPr>
            <p:cNvPr id="180241" name="Text Box 33"/>
            <p:cNvSpPr txBox="1">
              <a:spLocks noChangeArrowheads="1"/>
            </p:cNvSpPr>
            <p:nvPr/>
          </p:nvSpPr>
          <p:spPr bwMode="auto">
            <a:xfrm rot="16200000">
              <a:off x="1050" y="364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彼 得 後 書</a:t>
              </a:r>
              <a:endParaRPr lang="en-US" sz="2000" b="1" dirty="0">
                <a:solidFill>
                  <a:srgbClr val="000000"/>
                </a:solidFill>
                <a:cs typeface="Arial" charset="0"/>
              </a:endParaRPr>
            </a:p>
          </p:txBody>
        </p:sp>
        <p:sp>
          <p:nvSpPr>
            <p:cNvPr id="180242" name="Text Box 34"/>
            <p:cNvSpPr txBox="1">
              <a:spLocks noChangeArrowheads="1"/>
            </p:cNvSpPr>
            <p:nvPr/>
          </p:nvSpPr>
          <p:spPr bwMode="auto">
            <a:xfrm rot="16200000">
              <a:off x="1465"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一 書</a:t>
              </a:r>
              <a:endParaRPr lang="en-US" sz="2000" b="1" dirty="0">
                <a:solidFill>
                  <a:srgbClr val="000000"/>
                </a:solidFill>
                <a:cs typeface="Arial" charset="0"/>
              </a:endParaRPr>
            </a:p>
          </p:txBody>
        </p:sp>
        <p:sp>
          <p:nvSpPr>
            <p:cNvPr id="180243" name="Text Box 35"/>
            <p:cNvSpPr txBox="1">
              <a:spLocks noChangeArrowheads="1"/>
            </p:cNvSpPr>
            <p:nvPr/>
          </p:nvSpPr>
          <p:spPr bwMode="auto">
            <a:xfrm rot="16200000">
              <a:off x="1897"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二 書</a:t>
              </a:r>
              <a:endParaRPr lang="en-US" sz="2000" b="1" dirty="0">
                <a:solidFill>
                  <a:srgbClr val="000000"/>
                </a:solidFill>
                <a:cs typeface="Arial" charset="0"/>
              </a:endParaRPr>
            </a:p>
          </p:txBody>
        </p:sp>
        <p:sp>
          <p:nvSpPr>
            <p:cNvPr id="180244" name="Text Box 36"/>
            <p:cNvSpPr txBox="1">
              <a:spLocks noChangeArrowheads="1"/>
            </p:cNvSpPr>
            <p:nvPr/>
          </p:nvSpPr>
          <p:spPr bwMode="auto">
            <a:xfrm rot="16200000">
              <a:off x="2330" y="3657"/>
              <a:ext cx="910"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ja-JP" altLang="en-US" sz="2000" dirty="0">
                  <a:solidFill>
                    <a:srgbClr val="000000"/>
                  </a:solidFill>
                </a:rPr>
                <a:t>約 翰 三 書</a:t>
              </a:r>
              <a:endParaRPr lang="en-US" sz="2000" b="1" dirty="0">
                <a:solidFill>
                  <a:srgbClr val="000000"/>
                </a:solidFill>
                <a:cs typeface="Arial" charset="0"/>
              </a:endParaRPr>
            </a:p>
          </p:txBody>
        </p:sp>
        <p:sp>
          <p:nvSpPr>
            <p:cNvPr id="180245" name="Text Box 37"/>
            <p:cNvSpPr txBox="1">
              <a:spLocks noChangeArrowheads="1"/>
            </p:cNvSpPr>
            <p:nvPr/>
          </p:nvSpPr>
          <p:spPr bwMode="auto">
            <a:xfrm rot="16200000">
              <a:off x="2835" y="3729"/>
              <a:ext cx="699" cy="252"/>
            </a:xfrm>
            <a:prstGeom prst="rect">
              <a:avLst/>
            </a:prstGeom>
            <a:solidFill>
              <a:srgbClr val="D9DDC1"/>
            </a:solidFill>
            <a:ln w="12700">
              <a:solidFill>
                <a:schemeClr val="tx1"/>
              </a:solid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HT" altLang="en-US" sz="2000" dirty="0">
                  <a:solidFill>
                    <a:srgbClr val="000000"/>
                  </a:solidFill>
                </a:rPr>
                <a:t>猶 大 書</a:t>
              </a:r>
              <a:endParaRPr lang="en-US" sz="2000" b="1" dirty="0">
                <a:solidFill>
                  <a:srgbClr val="000000"/>
                </a:solidFill>
                <a:cs typeface="Arial" charset="0"/>
              </a:endParaRPr>
            </a:p>
          </p:txBody>
        </p:sp>
      </p:grpSp>
      <p:sp>
        <p:nvSpPr>
          <p:cNvPr id="180236"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78a</a:t>
            </a:r>
          </a:p>
        </p:txBody>
      </p:sp>
      <p:sp>
        <p:nvSpPr>
          <p:cNvPr id="40" name="Up Arrow 39"/>
          <p:cNvSpPr/>
          <p:nvPr/>
        </p:nvSpPr>
        <p:spPr>
          <a:xfrm rot="19783294">
            <a:off x="252413" y="2352675"/>
            <a:ext cx="2089150" cy="1439863"/>
          </a:xfrm>
          <a:prstGeom prst="upArrow">
            <a:avLst/>
          </a:prstGeom>
          <a:gradFill rotWithShape="1">
            <a:gsLst>
              <a:gs pos="0">
                <a:srgbClr val="00CC99">
                  <a:tint val="100000"/>
                  <a:shade val="100000"/>
                  <a:satMod val="130000"/>
                </a:srgbClr>
              </a:gs>
              <a:gs pos="100000">
                <a:srgbClr val="00CC99">
                  <a:tint val="50000"/>
                  <a:shade val="100000"/>
                  <a:satMod val="350000"/>
                </a:srgbClr>
              </a:gs>
            </a:gsLst>
            <a:lin ang="16200000" scaled="0"/>
          </a:gradFill>
          <a:ln w="76200" cap="flat" cmpd="sng" algn="ctr">
            <a:solidFill>
              <a:srgbClr val="000000"/>
            </a:solidFill>
            <a:prstDash val="solid"/>
          </a:ln>
          <a:effectLst>
            <a:outerShdw blurRad="40000" dist="23000" dir="5400000" rotWithShape="0">
              <a:srgbClr val="000000">
                <a:alpha val="35000"/>
              </a:srgbClr>
            </a:outerShdw>
          </a:effectLst>
        </p:spPr>
        <p:txBody>
          <a:bodyPr anchor="ctr"/>
          <a:lstStyle/>
          <a:p>
            <a:pPr algn="ctr" fontAlgn="auto">
              <a:spcBef>
                <a:spcPts val="0"/>
              </a:spcBef>
              <a:spcAft>
                <a:spcPts val="0"/>
              </a:spcAft>
              <a:defRPr/>
            </a:pPr>
            <a:endParaRPr lang="en-US" sz="1800" kern="0">
              <a:solidFill>
                <a:srgbClr val="FFFFFF"/>
              </a:solidFill>
              <a:latin typeface="Times New Roman"/>
              <a:ea typeface="Times New Roman"/>
              <a:cs typeface="Times New Roman"/>
            </a:endParaRPr>
          </a:p>
        </p:txBody>
      </p:sp>
    </p:spTree>
    <p:extLst>
      <p:ext uri="{BB962C8B-B14F-4D97-AF65-F5344CB8AC3E}">
        <p14:creationId xmlns:p14="http://schemas.microsoft.com/office/powerpoint/2010/main" val="385503330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ppt_w</p:attrName>
                                        </p:attrNameLst>
                                      </p:cBhvr>
                                      <p:tavLst>
                                        <p:tav tm="0" fmla="#ppt_w*sin(2.5*pi*$)">
                                          <p:val>
                                            <p:fltVal val="0"/>
                                          </p:val>
                                        </p:tav>
                                        <p:tav tm="100000">
                                          <p:val>
                                            <p:fltVal val="1"/>
                                          </p:val>
                                        </p:tav>
                                      </p:tavLst>
                                    </p:anim>
                                    <p:anim calcmode="lin" valueType="num">
                                      <p:cBhvr>
                                        <p:cTn id="9" dur="2000" fill="hold"/>
                                        <p:tgtEl>
                                          <p:spTgt spid="4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877BC-0D88-6F4B-BA9F-C987DF5F8773}"/>
              </a:ext>
            </a:extLst>
          </p:cNvPr>
          <p:cNvSpPr>
            <a:spLocks noGrp="1"/>
          </p:cNvSpPr>
          <p:nvPr>
            <p:ph type="title"/>
          </p:nvPr>
        </p:nvSpPr>
        <p:spPr>
          <a:xfrm>
            <a:off x="0" y="0"/>
            <a:ext cx="7239000" cy="1828800"/>
          </a:xfrm>
        </p:spPr>
        <p:txBody>
          <a:bodyPr/>
          <a:lstStyle/>
          <a:p>
            <a:pPr marL="715963" indent="-715963" algn="l" eaLnBrk="1" hangingPunct="1"/>
            <a:r>
              <a:rPr lang="en-US" altLang="en-US" b="1" dirty="0">
                <a:solidFill>
                  <a:schemeClr val="tx1"/>
                </a:solidFill>
                <a:ea typeface="ＭＳ Ｐゴシック" panose="020B0600070205080204" pitchFamily="34" charset="-128"/>
              </a:rPr>
              <a:t>III.</a:t>
            </a:r>
            <a:r>
              <a:rPr lang="zh-CN" altLang="en-US" b="1" dirty="0">
                <a:solidFill>
                  <a:schemeClr val="tx1"/>
                </a:solidFill>
                <a:ea typeface="ＭＳ Ｐゴシック" panose="020B0600070205080204" pitchFamily="34" charset="-128"/>
              </a:rPr>
              <a:t>耶稣配得作为</a:t>
            </a:r>
            <a:r>
              <a:rPr lang="zh-CN" altLang="en-US" b="1" dirty="0">
                <a:solidFill>
                  <a:srgbClr val="FFFF00"/>
                </a:solidFill>
                <a:ea typeface="ＭＳ Ｐゴシック" panose="020B0600070205080204" pitchFamily="34" charset="-128"/>
              </a:rPr>
              <a:t>神被敬拜</a:t>
            </a:r>
            <a:r>
              <a:rPr lang="zh-CN" altLang="en-US" b="1" dirty="0">
                <a:solidFill>
                  <a:schemeClr val="tx1"/>
                </a:solidFill>
                <a:ea typeface="ＭＳ Ｐゴシック" panose="020B0600070205080204" pitchFamily="34" charset="-128"/>
              </a:rPr>
              <a:t>（</a:t>
            </a:r>
            <a:r>
              <a:rPr lang="en-US" altLang="zh-CN" b="1" dirty="0">
                <a:solidFill>
                  <a:schemeClr val="tx1"/>
                </a:solidFill>
                <a:ea typeface="ＭＳ Ｐゴシック" panose="020B0600070205080204" pitchFamily="34" charset="-128"/>
              </a:rPr>
              <a:t>35-41</a:t>
            </a:r>
            <a:r>
              <a:rPr lang="zh-CN" altLang="en-US" b="1" dirty="0">
                <a:solidFill>
                  <a:schemeClr val="tx1"/>
                </a:solidFill>
                <a:ea typeface="ＭＳ Ｐゴシック" panose="020B0600070205080204" pitchFamily="34" charset="-128"/>
              </a:rPr>
              <a:t>）。</a:t>
            </a:r>
            <a:endParaRPr lang="en-US" altLang="en-US" b="1" dirty="0">
              <a:solidFill>
                <a:schemeClr val="tx1"/>
              </a:solidFill>
              <a:ea typeface="ＭＳ Ｐゴシック" panose="020B0600070205080204" pitchFamily="34" charset="-128"/>
            </a:endParaRPr>
          </a:p>
        </p:txBody>
      </p:sp>
      <p:pic>
        <p:nvPicPr>
          <p:cNvPr id="92162" name="Picture 2" descr="JESUSisGOD White Red Plasma.jpg">
            <a:extLst>
              <a:ext uri="{FF2B5EF4-FFF2-40B4-BE49-F238E27FC236}">
                <a16:creationId xmlns:a16="http://schemas.microsoft.com/office/drawing/2014/main" id="{C85E31A7-12B7-6F42-9043-F5B8CB67DA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177088" y="152400"/>
            <a:ext cx="1814512"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descr="salvation.128155724_std.jpg">
            <a:extLst>
              <a:ext uri="{FF2B5EF4-FFF2-40B4-BE49-F238E27FC236}">
                <a16:creationId xmlns:a16="http://schemas.microsoft.com/office/drawing/2014/main" id="{6509EE13-2218-624B-93B5-AC368F24A9F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47800" y="2133600"/>
            <a:ext cx="6400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CD3ECFDB-B2DA-4A96-4212-83DC0AE49D51}"/>
              </a:ext>
            </a:extLst>
          </p:cNvPr>
          <p:cNvSpPr txBox="1"/>
          <p:nvPr/>
        </p:nvSpPr>
        <p:spPr>
          <a:xfrm>
            <a:off x="7177088" y="152400"/>
            <a:ext cx="1814512" cy="1938992"/>
          </a:xfrm>
          <a:prstGeom prst="rect">
            <a:avLst/>
          </a:prstGeom>
          <a:gradFill flip="none" rotWithShape="1">
            <a:gsLst>
              <a:gs pos="0">
                <a:srgbClr val="FF0000"/>
              </a:gs>
              <a:gs pos="52000">
                <a:schemeClr val="accent5">
                  <a:lumMod val="95000"/>
                  <a:lumOff val="5000"/>
                </a:schemeClr>
              </a:gs>
              <a:gs pos="100000">
                <a:srgbClr val="FF0000"/>
              </a:gs>
            </a:gsLst>
            <a:path path="circle">
              <a:fillToRect l="50000" t="130000" r="50000" b="-30000"/>
            </a:path>
            <a:tileRect/>
          </a:gradFill>
        </p:spPr>
        <p:txBody>
          <a:bodyPr wrap="square" rtlCol="0">
            <a:spAutoFit/>
          </a:bodyPr>
          <a:lstStyle/>
          <a:p>
            <a:pPr algn="ctr"/>
            <a:r>
              <a:rPr kumimoji="1" lang="zh-CN" altLang="en-US" sz="6000" dirty="0"/>
              <a:t>耶稣是神</a:t>
            </a:r>
          </a:p>
        </p:txBody>
      </p:sp>
    </p:spTree>
    <p:extLst>
      <p:ext uri="{BB962C8B-B14F-4D97-AF65-F5344CB8AC3E}">
        <p14:creationId xmlns:p14="http://schemas.microsoft.com/office/powerpoint/2010/main" val="243818288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2" descr="John 9.28 Other Pharisee.jpg">
            <a:extLst>
              <a:ext uri="{FF2B5EF4-FFF2-40B4-BE49-F238E27FC236}">
                <a16:creationId xmlns:a16="http://schemas.microsoft.com/office/drawing/2014/main" id="{00FF299C-9528-8F49-9D05-A31F3783B9E9}"/>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181600" y="838200"/>
            <a:ext cx="3962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06" name="Picture 5" descr="John 9.34 Stood Up to Pharisees.jpg">
            <a:extLst>
              <a:ext uri="{FF2B5EF4-FFF2-40B4-BE49-F238E27FC236}">
                <a16:creationId xmlns:a16="http://schemas.microsoft.com/office/drawing/2014/main" id="{083205E0-2DC4-5D49-8834-42D9DC53AE58}"/>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873125"/>
            <a:ext cx="38862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eft-Right Arrow Callout 6">
            <a:extLst>
              <a:ext uri="{FF2B5EF4-FFF2-40B4-BE49-F238E27FC236}">
                <a16:creationId xmlns:a16="http://schemas.microsoft.com/office/drawing/2014/main" id="{05254144-5058-0640-B4F0-BD755075648D}"/>
              </a:ext>
            </a:extLst>
          </p:cNvPr>
          <p:cNvSpPr>
            <a:spLocks noChangeArrowheads="1"/>
          </p:cNvSpPr>
          <p:nvPr/>
        </p:nvSpPr>
        <p:spPr bwMode="auto">
          <a:xfrm>
            <a:off x="2057400" y="1600200"/>
            <a:ext cx="4953000" cy="2438400"/>
          </a:xfrm>
          <a:prstGeom prst="leftRightArrowCallout">
            <a:avLst>
              <a:gd name="adj1" fmla="val 25000"/>
              <a:gd name="adj2" fmla="val 25000"/>
              <a:gd name="adj3" fmla="val 15968"/>
              <a:gd name="adj4" fmla="val 77407"/>
            </a:avLst>
          </a:prstGeom>
          <a:solidFill>
            <a:srgbClr val="371F5E"/>
          </a:solidFill>
          <a:ln w="9525">
            <a:solidFill>
              <a:srgbClr val="2D61FE"/>
            </a:solidFill>
            <a:miter lim="800000"/>
            <a:headEnd/>
            <a:tailEnd/>
          </a:ln>
          <a:effectLst>
            <a:outerShdw blurRad="40000" dist="23000" dir="5400000" rotWithShape="0">
              <a:srgbClr val="808080">
                <a:alpha val="34999"/>
              </a:srgbClr>
            </a:outerShdw>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4400" b="0"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a:endParaRPr>
          </a:p>
        </p:txBody>
      </p:sp>
      <p:sp>
        <p:nvSpPr>
          <p:cNvPr id="2" name="Title 1">
            <a:extLst>
              <a:ext uri="{FF2B5EF4-FFF2-40B4-BE49-F238E27FC236}">
                <a16:creationId xmlns:a16="http://schemas.microsoft.com/office/drawing/2014/main" id="{966B188B-3B57-C744-9CC8-DC12B1F039AD}"/>
              </a:ext>
            </a:extLst>
          </p:cNvPr>
          <p:cNvSpPr>
            <a:spLocks noGrp="1"/>
          </p:cNvSpPr>
          <p:nvPr>
            <p:ph type="title"/>
          </p:nvPr>
        </p:nvSpPr>
        <p:spPr>
          <a:xfrm>
            <a:off x="2552700" y="2133600"/>
            <a:ext cx="4038600" cy="1219200"/>
          </a:xfrm>
        </p:spPr>
        <p:txBody>
          <a:bodyPr/>
          <a:lstStyle/>
          <a:p>
            <a:pPr eaLnBrk="1" hangingPunct="1"/>
            <a:r>
              <a:rPr lang="en-US" altLang="en-US" sz="6600" b="1" dirty="0">
                <a:solidFill>
                  <a:schemeClr val="tx1"/>
                </a:solidFill>
                <a:effectLst>
                  <a:outerShdw blurRad="38100" dist="38100" dir="2700000" algn="tl">
                    <a:srgbClr val="000080"/>
                  </a:outerShdw>
                </a:effectLst>
                <a:latin typeface="+mn-ea"/>
                <a:ea typeface="+mn-ea"/>
              </a:rPr>
              <a:t>???????</a:t>
            </a:r>
          </a:p>
        </p:txBody>
      </p:sp>
      <p:sp>
        <p:nvSpPr>
          <p:cNvPr id="8" name="Title 1">
            <a:extLst>
              <a:ext uri="{FF2B5EF4-FFF2-40B4-BE49-F238E27FC236}">
                <a16:creationId xmlns:a16="http://schemas.microsoft.com/office/drawing/2014/main" id="{BB50390F-8AB9-CD4F-ACB9-5B568582F462}"/>
              </a:ext>
            </a:extLst>
          </p:cNvPr>
          <p:cNvSpPr txBox="1">
            <a:spLocks/>
          </p:cNvSpPr>
          <p:nvPr/>
        </p:nvSpPr>
        <p:spPr bwMode="auto">
          <a:xfrm>
            <a:off x="0" y="0"/>
            <a:ext cx="5715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谁才是真正的瞎子？</a:t>
            </a:r>
            <a:endParaRPr kumimoji="0" lang="en-US"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2912877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strVal val="#ppt_w*0.70"/>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9" name="Picture 5" descr="John 9.17 Prophet.jpg">
            <a:extLst>
              <a:ext uri="{FF2B5EF4-FFF2-40B4-BE49-F238E27FC236}">
                <a16:creationId xmlns:a16="http://schemas.microsoft.com/office/drawing/2014/main" id="{4EC675D7-716B-6C41-A3F1-A032D2E15E4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EA46B36-01F8-4D40-9C0C-2EB630334ABA}"/>
              </a:ext>
            </a:extLst>
          </p:cNvPr>
          <p:cNvSpPr>
            <a:spLocks noGrp="1"/>
          </p:cNvSpPr>
          <p:nvPr>
            <p:ph type="title"/>
          </p:nvPr>
        </p:nvSpPr>
        <p:spPr>
          <a:xfrm>
            <a:off x="4572000" y="0"/>
            <a:ext cx="4572000" cy="1371600"/>
          </a:xfrm>
        </p:spPr>
        <p:txBody>
          <a:bodyPr/>
          <a:lstStyle/>
          <a:p>
            <a:pPr eaLnBrk="1" hangingPunct="1"/>
            <a:r>
              <a:rPr lang="zh-CN" altLang="en-US" b="1" dirty="0">
                <a:solidFill>
                  <a:schemeClr val="tx1"/>
                </a:solidFill>
                <a:effectLst>
                  <a:outerShdw blurRad="38100" dist="38100" dir="2700000" algn="tl">
                    <a:srgbClr val="000080"/>
                  </a:outerShdw>
                </a:effectLst>
                <a:ea typeface="ＭＳ Ｐゴシック" panose="020B0600070205080204" pitchFamily="34" charset="-128"/>
              </a:rPr>
              <a:t>那个曾经瞎眼的人现在看见了！</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04600060-8F2C-3647-94AB-CC5A2BFE33D2}"/>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谁是真正的瞎子？</a:t>
            </a:r>
          </a:p>
        </p:txBody>
      </p:sp>
      <p:sp>
        <p:nvSpPr>
          <p:cNvPr id="7" name="Title 1">
            <a:extLst>
              <a:ext uri="{FF2B5EF4-FFF2-40B4-BE49-F238E27FC236}">
                <a16:creationId xmlns:a16="http://schemas.microsoft.com/office/drawing/2014/main" id="{1D9B65EF-ADF0-F34B-85A8-E1705FF66DC5}"/>
              </a:ext>
            </a:extLst>
          </p:cNvPr>
          <p:cNvSpPr txBox="1">
            <a:spLocks/>
          </p:cNvSpPr>
          <p:nvPr/>
        </p:nvSpPr>
        <p:spPr bwMode="auto">
          <a:xfrm>
            <a:off x="0" y="60960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ja-JP" altLang="en-US" b="1">
                <a:solidFill>
                  <a:srgbClr val="FFFFFF"/>
                </a:solidFill>
                <a:effectLst>
                  <a:outerShdw blurRad="38100" dist="38100" dir="2700000" algn="tl">
                    <a:srgbClr val="000000"/>
                  </a:outerShdw>
                </a:effectLst>
                <a:cs typeface="Arial"/>
              </a:rPr>
              <a:t>“一个名叫耶稣的</a:t>
            </a:r>
            <a:r>
              <a:rPr lang="ja-JP" altLang="en-US" b="1">
                <a:solidFill>
                  <a:srgbClr val="FFFF00"/>
                </a:solidFill>
                <a:effectLst>
                  <a:outerShdw blurRad="38100" dist="38100" dir="2700000" algn="tl">
                    <a:srgbClr val="000000"/>
                  </a:outerShdw>
                </a:effectLst>
                <a:cs typeface="Arial"/>
              </a:rPr>
              <a:t>人</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(7)</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8" name="Title 1">
            <a:extLst>
              <a:ext uri="{FF2B5EF4-FFF2-40B4-BE49-F238E27FC236}">
                <a16:creationId xmlns:a16="http://schemas.microsoft.com/office/drawing/2014/main" id="{B34A607E-F6D9-0642-BC79-9B02B292A6AE}"/>
              </a:ext>
            </a:extLst>
          </p:cNvPr>
          <p:cNvSpPr txBox="1">
            <a:spLocks/>
          </p:cNvSpPr>
          <p:nvPr/>
        </p:nvSpPr>
        <p:spPr bwMode="auto">
          <a:xfrm>
            <a:off x="0" y="53848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“一位</a:t>
            </a:r>
            <a:r>
              <a:rPr kumimoji="0" lang="ja-JP"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先知</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(17)</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9" name="Title 1">
            <a:extLst>
              <a:ext uri="{FF2B5EF4-FFF2-40B4-BE49-F238E27FC236}">
                <a16:creationId xmlns:a16="http://schemas.microsoft.com/office/drawing/2014/main" id="{AFFE84D2-1CCA-704D-9281-D160CA9C5928}"/>
              </a:ext>
            </a:extLst>
          </p:cNvPr>
          <p:cNvSpPr txBox="1">
            <a:spLocks/>
          </p:cNvSpPr>
          <p:nvPr/>
        </p:nvSpPr>
        <p:spPr bwMode="auto">
          <a:xfrm>
            <a:off x="0" y="4673600"/>
            <a:ext cx="7772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ja-JP" altLang="en-US" sz="4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从神而来</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的一个人”</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(33)</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
        <p:nvSpPr>
          <p:cNvPr id="10" name="Title 1">
            <a:extLst>
              <a:ext uri="{FF2B5EF4-FFF2-40B4-BE49-F238E27FC236}">
                <a16:creationId xmlns:a16="http://schemas.microsoft.com/office/drawing/2014/main" id="{3A14E266-5970-7441-9B03-388EEB63F353}"/>
              </a:ext>
            </a:extLst>
          </p:cNvPr>
          <p:cNvSpPr txBox="1">
            <a:spLocks/>
          </p:cNvSpPr>
          <p:nvPr/>
        </p:nvSpPr>
        <p:spPr bwMode="auto">
          <a:xfrm>
            <a:off x="0" y="3962400"/>
            <a:ext cx="89154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en-US" altLang="en-US" sz="4400" b="1" i="0" u="none" strike="noStrike" kern="1200" cap="none" spc="0" normalizeH="0" baseline="0" noProof="0" dirty="0" err="1">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神</a:t>
            </a: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kumimoji="0" lang="ja-JP" alt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“敬拜耶稣”</a:t>
            </a:r>
            <a:r>
              <a:rPr kumimoji="0" lang="en-US" altLang="ja-JP"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(38)</a:t>
            </a:r>
            <a:endPar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endParaRPr>
          </a:p>
        </p:txBody>
      </p:sp>
    </p:spTree>
    <p:extLst>
      <p:ext uri="{BB962C8B-B14F-4D97-AF65-F5344CB8AC3E}">
        <p14:creationId xmlns:p14="http://schemas.microsoft.com/office/powerpoint/2010/main" val="5893661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3" name="Picture 10" descr="John 9.24 Pharisee.jpg">
            <a:extLst>
              <a:ext uri="{FF2B5EF4-FFF2-40B4-BE49-F238E27FC236}">
                <a16:creationId xmlns:a16="http://schemas.microsoft.com/office/drawing/2014/main" id="{E1E99A94-8005-5B43-9FF9-626B7EFEDEB8}"/>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3DDDA2ED-EAF6-E84E-9596-F8D9386D8AAF}"/>
              </a:ext>
            </a:extLst>
          </p:cNvPr>
          <p:cNvSpPr>
            <a:spLocks noGrp="1"/>
          </p:cNvSpPr>
          <p:nvPr>
            <p:ph type="title"/>
          </p:nvPr>
        </p:nvSpPr>
        <p:spPr>
          <a:xfrm>
            <a:off x="5410200" y="0"/>
            <a:ext cx="3733800" cy="1447800"/>
          </a:xfrm>
        </p:spPr>
        <p:txBody>
          <a:bodyPr/>
          <a:lstStyle/>
          <a:p>
            <a:pPr eaLnBrk="1" hangingPunct="1"/>
            <a:r>
              <a:rPr lang="zh-CN" altLang="en-US" sz="4000" b="1" dirty="0">
                <a:solidFill>
                  <a:schemeClr val="tx1"/>
                </a:solidFill>
                <a:effectLst>
                  <a:outerShdw blurRad="38100" dist="38100" dir="2700000" algn="tl">
                    <a:srgbClr val="000080"/>
                  </a:outerShdw>
                </a:effectLst>
                <a:ea typeface="ＭＳ Ｐゴシック" panose="020B0600070205080204" pitchFamily="34" charset="-128"/>
              </a:rPr>
              <a:t>法利赛人是瞎眼的！</a:t>
            </a:r>
            <a:endParaRPr lang="en-US" altLang="en-US" sz="4000"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DC72F10D-133E-294B-B456-EF6B0FBE6415}"/>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谁是真正的瞎子？</a:t>
            </a:r>
          </a:p>
        </p:txBody>
      </p:sp>
      <p:sp>
        <p:nvSpPr>
          <p:cNvPr id="7" name="Title 1">
            <a:extLst>
              <a:ext uri="{FF2B5EF4-FFF2-40B4-BE49-F238E27FC236}">
                <a16:creationId xmlns:a16="http://schemas.microsoft.com/office/drawing/2014/main" id="{D5CF0E49-8A79-F545-9A59-C026C4140F2B}"/>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耶稣是个</a:t>
            </a:r>
            <a:r>
              <a:rPr lang="zh-CN" altLang="en-US" b="1" dirty="0">
                <a:solidFill>
                  <a:srgbClr val="FFFF00"/>
                </a:solidFill>
                <a:effectLst>
                  <a:outerShdw blurRad="38100" dist="38100" dir="2700000" algn="tl">
                    <a:srgbClr val="000000"/>
                  </a:outerShdw>
                </a:effectLst>
                <a:cs typeface="Arial"/>
              </a:rPr>
              <a:t>骗子</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15</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18</a:t>
            </a:r>
            <a:r>
              <a:rPr lang="zh-CN" altLang="en-US" b="1" dirty="0">
                <a:solidFill>
                  <a:srgbClr val="FFFFFF"/>
                </a:solidFill>
                <a:effectLst>
                  <a:outerShdw blurRad="38100" dist="38100" dir="2700000" algn="tl">
                    <a:srgbClr val="000000"/>
                  </a:outerShdw>
                </a:effectLst>
                <a:cs typeface="Arial"/>
              </a:rPr>
              <a:t>节）</a:t>
            </a:r>
          </a:p>
        </p:txBody>
      </p:sp>
      <p:sp>
        <p:nvSpPr>
          <p:cNvPr id="8" name="Title 1">
            <a:extLst>
              <a:ext uri="{FF2B5EF4-FFF2-40B4-BE49-F238E27FC236}">
                <a16:creationId xmlns:a16="http://schemas.microsoft.com/office/drawing/2014/main" id="{EB79158E-9AA0-0A44-BD95-662AF5DDB5C8}"/>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耶稣是</a:t>
            </a:r>
            <a:r>
              <a:rPr lang="zh-CN" altLang="en-US" b="1" dirty="0">
                <a:solidFill>
                  <a:srgbClr val="FFFF00"/>
                </a:solidFill>
                <a:effectLst>
                  <a:outerShdw blurRad="38100" dist="38100" dir="2700000" algn="tl">
                    <a:srgbClr val="000000"/>
                  </a:outerShdw>
                </a:effectLst>
                <a:cs typeface="Arial"/>
              </a:rPr>
              <a:t>安息日的破坏者</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16</a:t>
            </a:r>
            <a:r>
              <a:rPr lang="zh-CN" altLang="en-US" b="1" dirty="0">
                <a:solidFill>
                  <a:srgbClr val="FFFFFF"/>
                </a:solidFill>
                <a:effectLst>
                  <a:outerShdw blurRad="38100" dist="38100" dir="2700000" algn="tl">
                    <a:srgbClr val="000000"/>
                  </a:outerShdw>
                </a:effectLst>
                <a:cs typeface="Arial"/>
              </a:rPr>
              <a:t>节）</a:t>
            </a:r>
          </a:p>
        </p:txBody>
      </p:sp>
      <p:sp>
        <p:nvSpPr>
          <p:cNvPr id="9" name="Title 1">
            <a:extLst>
              <a:ext uri="{FF2B5EF4-FFF2-40B4-BE49-F238E27FC236}">
                <a16:creationId xmlns:a16="http://schemas.microsoft.com/office/drawing/2014/main" id="{EDDE70A4-C47C-CD4C-ACFB-7463AD946CF0}"/>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瞎眼的人受了</a:t>
            </a:r>
            <a:r>
              <a:rPr lang="zh-CN" altLang="en-US" b="1" dirty="0">
                <a:solidFill>
                  <a:srgbClr val="FFFF00"/>
                </a:solidFill>
                <a:effectLst>
                  <a:outerShdw blurRad="38100" dist="38100" dir="2700000" algn="tl">
                    <a:srgbClr val="000000"/>
                  </a:outerShdw>
                </a:effectLst>
                <a:cs typeface="Arial"/>
              </a:rPr>
              <a:t>欺骗</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17</a:t>
            </a:r>
            <a:r>
              <a:rPr lang="zh-CN" altLang="en-US" b="1" dirty="0">
                <a:solidFill>
                  <a:srgbClr val="FFFFFF"/>
                </a:solidFill>
                <a:effectLst>
                  <a:outerShdw blurRad="38100" dist="38100" dir="2700000" algn="tl">
                    <a:srgbClr val="000000"/>
                  </a:outerShdw>
                </a:effectLst>
                <a:cs typeface="Arial"/>
              </a:rPr>
              <a:t>节）</a:t>
            </a:r>
          </a:p>
        </p:txBody>
      </p:sp>
      <p:sp>
        <p:nvSpPr>
          <p:cNvPr id="10" name="Title 1">
            <a:extLst>
              <a:ext uri="{FF2B5EF4-FFF2-40B4-BE49-F238E27FC236}">
                <a16:creationId xmlns:a16="http://schemas.microsoft.com/office/drawing/2014/main" id="{C99C7523-74DE-3940-BAF2-FBA740CA1CF9}"/>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00"/>
                </a:solidFill>
                <a:effectLst>
                  <a:outerShdw blurRad="38100" dist="38100" dir="2700000" algn="tl">
                    <a:srgbClr val="000000"/>
                  </a:outerShdw>
                </a:effectLst>
                <a:cs typeface="Arial"/>
              </a:rPr>
              <a:t>父母</a:t>
            </a:r>
            <a:r>
              <a:rPr lang="zh-CN" altLang="en-US" b="1" dirty="0">
                <a:solidFill>
                  <a:srgbClr val="FFFFFF"/>
                </a:solidFill>
                <a:effectLst>
                  <a:outerShdw blurRad="38100" dist="38100" dir="2700000" algn="tl">
                    <a:srgbClr val="000000"/>
                  </a:outerShdw>
                </a:effectLst>
                <a:cs typeface="Arial"/>
              </a:rPr>
              <a:t>会否认他（</a:t>
            </a:r>
            <a:r>
              <a:rPr lang="en-US" altLang="zh-CN" b="1" dirty="0">
                <a:solidFill>
                  <a:srgbClr val="FFFFFF"/>
                </a:solidFill>
                <a:effectLst>
                  <a:outerShdw blurRad="38100" dist="38100" dir="2700000" algn="tl">
                    <a:srgbClr val="000000"/>
                  </a:outerShdw>
                </a:effectLst>
                <a:cs typeface="Arial"/>
              </a:rPr>
              <a:t>19</a:t>
            </a:r>
            <a:r>
              <a:rPr lang="zh-CN" altLang="en-US" b="1" dirty="0">
                <a:solidFill>
                  <a:srgbClr val="FFFFFF"/>
                </a:solidFill>
                <a:effectLst>
                  <a:outerShdw blurRad="38100" dist="38100" dir="2700000" algn="tl">
                    <a:srgbClr val="000000"/>
                  </a:outerShdw>
                </a:effectLst>
                <a:cs typeface="Arial"/>
              </a:rPr>
              <a:t>节）</a:t>
            </a:r>
          </a:p>
        </p:txBody>
      </p:sp>
      <p:sp>
        <p:nvSpPr>
          <p:cNvPr id="12" name="Title 1">
            <a:extLst>
              <a:ext uri="{FF2B5EF4-FFF2-40B4-BE49-F238E27FC236}">
                <a16:creationId xmlns:a16="http://schemas.microsoft.com/office/drawing/2014/main" id="{4AF7E654-4B76-7F42-AF5D-A67FADF9E04E}"/>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00"/>
                </a:solidFill>
                <a:effectLst>
                  <a:outerShdw blurRad="38100" dist="38100" dir="2700000" algn="tl">
                    <a:srgbClr val="000000"/>
                  </a:outerShdw>
                </a:effectLst>
                <a:cs typeface="Arial"/>
              </a:rPr>
              <a:t>被逐出会堂</a:t>
            </a:r>
            <a:r>
              <a:rPr lang="zh-CN" altLang="en-US" b="1" dirty="0">
                <a:solidFill>
                  <a:srgbClr val="FFFFFF"/>
                </a:solidFill>
                <a:effectLst>
                  <a:outerShdw blurRad="38100" dist="38100" dir="2700000" algn="tl">
                    <a:srgbClr val="000000"/>
                  </a:outerShdw>
                </a:effectLst>
                <a:cs typeface="Arial"/>
              </a:rPr>
              <a:t>的威胁（</a:t>
            </a:r>
            <a:r>
              <a:rPr lang="en-US" altLang="zh-CN" b="1" dirty="0">
                <a:solidFill>
                  <a:srgbClr val="FFFFFF"/>
                </a:solidFill>
                <a:effectLst>
                  <a:outerShdw blurRad="38100" dist="38100" dir="2700000" algn="tl">
                    <a:srgbClr val="000000"/>
                  </a:outerShdw>
                </a:effectLst>
                <a:cs typeface="Arial"/>
              </a:rPr>
              <a:t>22</a:t>
            </a:r>
            <a:r>
              <a:rPr lang="zh-CN" altLang="en-US" b="1" dirty="0">
                <a:solidFill>
                  <a:srgbClr val="FFFFFF"/>
                </a:solidFill>
                <a:effectLst>
                  <a:outerShdw blurRad="38100" dist="38100" dir="2700000" algn="tl">
                    <a:srgbClr val="000000"/>
                  </a:outerShdw>
                </a:effectLst>
                <a:cs typeface="Arial"/>
              </a:rPr>
              <a:t>节）</a:t>
            </a:r>
          </a:p>
        </p:txBody>
      </p:sp>
      <p:sp>
        <p:nvSpPr>
          <p:cNvPr id="13" name="Title 1">
            <a:extLst>
              <a:ext uri="{FF2B5EF4-FFF2-40B4-BE49-F238E27FC236}">
                <a16:creationId xmlns:a16="http://schemas.microsoft.com/office/drawing/2014/main" id="{2A493EFF-CE98-D54B-A45C-260EC7F2DE54}"/>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以神的名义</a:t>
            </a:r>
            <a:r>
              <a:rPr lang="zh-CN" altLang="en-US" b="1" dirty="0">
                <a:solidFill>
                  <a:srgbClr val="FFFF00"/>
                </a:solidFill>
                <a:effectLst>
                  <a:outerShdw blurRad="38100" dist="38100" dir="2700000" algn="tl">
                    <a:srgbClr val="000000"/>
                  </a:outerShdw>
                </a:effectLst>
                <a:cs typeface="Arial"/>
              </a:rPr>
              <a:t>诅咒</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24</a:t>
            </a:r>
            <a:r>
              <a:rPr lang="en-US" altLang="en-US" b="1" dirty="0">
                <a:solidFill>
                  <a:srgbClr val="FFFFFF"/>
                </a:solidFill>
                <a:effectLst>
                  <a:outerShdw blurRad="38100" dist="38100" dir="2700000" algn="tl">
                    <a:srgbClr val="000000"/>
                  </a:outerShdw>
                </a:effectLst>
                <a:cs typeface="Arial"/>
              </a:rPr>
              <a:t>a</a:t>
            </a:r>
            <a:r>
              <a:rPr lang="zh-CN" altLang="en-US" b="1" dirty="0">
                <a:solidFill>
                  <a:srgbClr val="FFFFFF"/>
                </a:solidFill>
                <a:effectLst>
                  <a:outerShdw blurRad="38100" dist="38100" dir="2700000" algn="tl">
                    <a:srgbClr val="000000"/>
                  </a:outerShdw>
                </a:effectLst>
                <a:cs typeface="Arial"/>
              </a:rPr>
              <a:t>节）</a:t>
            </a:r>
          </a:p>
        </p:txBody>
      </p:sp>
    </p:spTree>
    <p:extLst>
      <p:ext uri="{BB962C8B-B14F-4D97-AF65-F5344CB8AC3E}">
        <p14:creationId xmlns:p14="http://schemas.microsoft.com/office/powerpoint/2010/main" val="3403047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10" descr="John 9.24 Pharisee.jpg">
            <a:extLst>
              <a:ext uri="{FF2B5EF4-FFF2-40B4-BE49-F238E27FC236}">
                <a16:creationId xmlns:a16="http://schemas.microsoft.com/office/drawing/2014/main" id="{AB49E673-C707-4B43-A237-B84CFDDDD40A}"/>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F7152D1A-E2F4-8D49-9434-1AEA33938F17}"/>
              </a:ext>
            </a:extLst>
          </p:cNvPr>
          <p:cNvSpPr>
            <a:spLocks noGrp="1"/>
          </p:cNvSpPr>
          <p:nvPr>
            <p:ph type="title"/>
          </p:nvPr>
        </p:nvSpPr>
        <p:spPr>
          <a:xfrm>
            <a:off x="5029200" y="0"/>
            <a:ext cx="4114800" cy="1447800"/>
          </a:xfrm>
        </p:spPr>
        <p:txBody>
          <a:bodyPr/>
          <a:lstStyle/>
          <a:p>
            <a:pPr eaLnBrk="1" hangingPunct="1"/>
            <a:r>
              <a:rPr lang="zh-CN" altLang="en-US" sz="4400" b="1" dirty="0">
                <a:solidFill>
                  <a:schemeClr val="tx1"/>
                </a:solidFill>
                <a:effectLst>
                  <a:outerShdw blurRad="38100" dist="38100" dir="2700000" algn="tl">
                    <a:srgbClr val="000080"/>
                  </a:outerShdw>
                </a:effectLst>
                <a:ea typeface="ＭＳ Ｐゴシック" panose="020B0600070205080204" pitchFamily="34" charset="-128"/>
              </a:rPr>
              <a:t>法利赛人是瞎眼的！</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1FB057AC-87B7-D04E-AC01-A3F38C4D3674}"/>
              </a:ext>
            </a:extLst>
          </p:cNvPr>
          <p:cNvSpPr txBox="1">
            <a:spLocks/>
          </p:cNvSpPr>
          <p:nvPr/>
        </p:nvSpPr>
        <p:spPr bwMode="auto">
          <a:xfrm>
            <a:off x="0" y="0"/>
            <a:ext cx="4572000" cy="1447800"/>
          </a:xfrm>
          <a:prstGeom prst="rect">
            <a:avLst/>
          </a:prstGeom>
          <a:solidFill>
            <a:srgbClr val="000005"/>
          </a:solid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400" b="1" i="0" u="none" strike="noStrike" kern="1200" cap="none" spc="0" normalizeH="0" baseline="0" noProof="0" dirty="0">
                <a:ln>
                  <a:noFill/>
                </a:ln>
                <a:solidFill>
                  <a:srgbClr val="FFFFFF"/>
                </a:solidFill>
                <a:effectLst>
                  <a:outerShdw blurRad="38100" dist="38100" dir="2700000" algn="tl">
                    <a:srgbClr val="000080"/>
                  </a:outerShdw>
                </a:effectLst>
                <a:uLnTx/>
                <a:uFillTx/>
                <a:latin typeface="Arial" panose="020B0604020202020204" pitchFamily="34" charset="0"/>
                <a:ea typeface="ＭＳ Ｐゴシック" panose="020B0600070205080204" pitchFamily="34" charset="-128"/>
                <a:cs typeface="Arial"/>
              </a:rPr>
              <a:t>谁是真正的瞎子？</a:t>
            </a:r>
          </a:p>
        </p:txBody>
      </p:sp>
      <p:sp>
        <p:nvSpPr>
          <p:cNvPr id="7" name="Title 1">
            <a:extLst>
              <a:ext uri="{FF2B5EF4-FFF2-40B4-BE49-F238E27FC236}">
                <a16:creationId xmlns:a16="http://schemas.microsoft.com/office/drawing/2014/main" id="{85B977F8-8D94-E24F-85A4-1DBAB846E70E}"/>
              </a:ext>
            </a:extLst>
          </p:cNvPr>
          <p:cNvSpPr txBox="1">
            <a:spLocks/>
          </p:cNvSpPr>
          <p:nvPr/>
        </p:nvSpPr>
        <p:spPr bwMode="auto">
          <a:xfrm>
            <a:off x="0" y="2133600"/>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耶稣是个</a:t>
            </a:r>
            <a:r>
              <a:rPr lang="zh-CN" altLang="en-US" b="1" dirty="0">
                <a:solidFill>
                  <a:srgbClr val="FFFF00"/>
                </a:solidFill>
                <a:effectLst>
                  <a:outerShdw blurRad="38100" dist="38100" dir="2700000" algn="tl">
                    <a:srgbClr val="000000"/>
                  </a:outerShdw>
                </a:effectLst>
                <a:cs typeface="Arial"/>
              </a:rPr>
              <a:t>罪人</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24</a:t>
            </a:r>
            <a:r>
              <a:rPr lang="en-US" altLang="en-US" b="1" dirty="0">
                <a:solidFill>
                  <a:srgbClr val="FFFFFF"/>
                </a:solidFill>
                <a:effectLst>
                  <a:outerShdw blurRad="38100" dist="38100" dir="2700000" algn="tl">
                    <a:srgbClr val="000000"/>
                  </a:outerShdw>
                </a:effectLst>
                <a:cs typeface="Arial"/>
              </a:rPr>
              <a:t>b</a:t>
            </a:r>
            <a:r>
              <a:rPr lang="zh-CN" altLang="en-US" b="1" dirty="0">
                <a:solidFill>
                  <a:srgbClr val="FFFFFF"/>
                </a:solidFill>
                <a:effectLst>
                  <a:outerShdw blurRad="38100" dist="38100" dir="2700000" algn="tl">
                    <a:srgbClr val="000000"/>
                  </a:outerShdw>
                </a:effectLst>
                <a:cs typeface="Arial"/>
              </a:rPr>
              <a:t>节）</a:t>
            </a:r>
          </a:p>
        </p:txBody>
      </p:sp>
      <p:sp>
        <p:nvSpPr>
          <p:cNvPr id="8" name="Title 1">
            <a:extLst>
              <a:ext uri="{FF2B5EF4-FFF2-40B4-BE49-F238E27FC236}">
                <a16:creationId xmlns:a16="http://schemas.microsoft.com/office/drawing/2014/main" id="{91524C29-B319-314E-87BA-23EE54FDB9DB}"/>
              </a:ext>
            </a:extLst>
          </p:cNvPr>
          <p:cNvSpPr txBox="1">
            <a:spLocks/>
          </p:cNvSpPr>
          <p:nvPr/>
        </p:nvSpPr>
        <p:spPr bwMode="auto">
          <a:xfrm>
            <a:off x="0" y="2911475"/>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耶稣是个</a:t>
            </a:r>
            <a:r>
              <a:rPr lang="zh-CN" altLang="en-US" b="1" dirty="0">
                <a:solidFill>
                  <a:srgbClr val="FFFF00"/>
                </a:solidFill>
                <a:effectLst>
                  <a:outerShdw blurRad="38100" dist="38100" dir="2700000" algn="tl">
                    <a:srgbClr val="000000"/>
                  </a:outerShdw>
                </a:effectLst>
                <a:cs typeface="Arial"/>
              </a:rPr>
              <a:t>骗子</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26</a:t>
            </a:r>
            <a:r>
              <a:rPr lang="zh-CN" altLang="en-US" b="1" dirty="0">
                <a:solidFill>
                  <a:srgbClr val="FFFFFF"/>
                </a:solidFill>
                <a:effectLst>
                  <a:outerShdw blurRad="38100" dist="38100" dir="2700000" algn="tl">
                    <a:srgbClr val="000000"/>
                  </a:outerShdw>
                </a:effectLst>
                <a:cs typeface="Arial"/>
              </a:rPr>
              <a:t>节）</a:t>
            </a:r>
          </a:p>
        </p:txBody>
      </p:sp>
      <p:sp>
        <p:nvSpPr>
          <p:cNvPr id="9" name="Title 1">
            <a:extLst>
              <a:ext uri="{FF2B5EF4-FFF2-40B4-BE49-F238E27FC236}">
                <a16:creationId xmlns:a16="http://schemas.microsoft.com/office/drawing/2014/main" id="{617B3B42-1812-064A-9109-2FB7B2C02B83}"/>
              </a:ext>
            </a:extLst>
          </p:cNvPr>
          <p:cNvSpPr txBox="1">
            <a:spLocks/>
          </p:cNvSpPr>
          <p:nvPr/>
        </p:nvSpPr>
        <p:spPr bwMode="auto">
          <a:xfrm>
            <a:off x="0" y="3687763"/>
            <a:ext cx="9144000"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瞎眼的人</a:t>
            </a:r>
            <a:r>
              <a:rPr lang="zh-CN" altLang="en-US" b="1" dirty="0">
                <a:solidFill>
                  <a:srgbClr val="FFFF00"/>
                </a:solidFill>
                <a:effectLst>
                  <a:outerShdw blurRad="38100" dist="38100" dir="2700000" algn="tl">
                    <a:srgbClr val="000000"/>
                  </a:outerShdw>
                </a:effectLst>
                <a:cs typeface="Arial"/>
              </a:rPr>
              <a:t>被欺骗</a:t>
            </a:r>
            <a:r>
              <a:rPr lang="zh-CN" altLang="en-US" b="1" dirty="0">
                <a:solidFill>
                  <a:srgbClr val="FFFFFF"/>
                </a:solidFill>
                <a:effectLst>
                  <a:outerShdw blurRad="38100" dist="38100" dir="2700000" algn="tl">
                    <a:srgbClr val="000000"/>
                  </a:outerShdw>
                </a:effectLst>
                <a:cs typeface="Arial"/>
              </a:rPr>
              <a:t>了（</a:t>
            </a:r>
            <a:r>
              <a:rPr lang="en-US" altLang="zh-CN" b="1" dirty="0">
                <a:solidFill>
                  <a:srgbClr val="FFFFFF"/>
                </a:solidFill>
                <a:effectLst>
                  <a:outerShdw blurRad="38100" dist="38100" dir="2700000" algn="tl">
                    <a:srgbClr val="000000"/>
                  </a:outerShdw>
                </a:effectLst>
                <a:cs typeface="Arial"/>
              </a:rPr>
              <a:t>26</a:t>
            </a:r>
            <a:r>
              <a:rPr lang="zh-CN" altLang="en-US" b="1" dirty="0">
                <a:solidFill>
                  <a:srgbClr val="FFFFFF"/>
                </a:solidFill>
                <a:effectLst>
                  <a:outerShdw blurRad="38100" dist="38100" dir="2700000" algn="tl">
                    <a:srgbClr val="000000"/>
                  </a:outerShdw>
                </a:effectLst>
                <a:cs typeface="Arial"/>
              </a:rPr>
              <a:t>节）</a:t>
            </a:r>
          </a:p>
        </p:txBody>
      </p:sp>
      <p:sp>
        <p:nvSpPr>
          <p:cNvPr id="10" name="Title 1">
            <a:extLst>
              <a:ext uri="{FF2B5EF4-FFF2-40B4-BE49-F238E27FC236}">
                <a16:creationId xmlns:a16="http://schemas.microsoft.com/office/drawing/2014/main" id="{F4D0FC49-7B2D-034D-9C07-E1BB2AA40AD7}"/>
              </a:ext>
            </a:extLst>
          </p:cNvPr>
          <p:cNvSpPr txBox="1">
            <a:spLocks/>
          </p:cNvSpPr>
          <p:nvPr/>
        </p:nvSpPr>
        <p:spPr bwMode="auto">
          <a:xfrm>
            <a:off x="0" y="4465638"/>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00"/>
                </a:solidFill>
                <a:effectLst>
                  <a:outerShdw blurRad="38100" dist="38100" dir="2700000" algn="tl">
                    <a:srgbClr val="000000"/>
                  </a:outerShdw>
                </a:effectLst>
                <a:cs typeface="Arial"/>
              </a:rPr>
              <a:t>诅咒</a:t>
            </a:r>
            <a:r>
              <a:rPr lang="zh-CN" altLang="en-US" b="1" dirty="0">
                <a:solidFill>
                  <a:srgbClr val="FFFFFF"/>
                </a:solidFill>
                <a:effectLst>
                  <a:outerShdw blurRad="38100" dist="38100" dir="2700000" algn="tl">
                    <a:srgbClr val="000000"/>
                  </a:outerShdw>
                </a:effectLst>
                <a:cs typeface="Arial"/>
              </a:rPr>
              <a:t>瞎眼的人（</a:t>
            </a:r>
            <a:r>
              <a:rPr lang="en-US" altLang="zh-CN" b="1" dirty="0">
                <a:solidFill>
                  <a:srgbClr val="FFFFFF"/>
                </a:solidFill>
                <a:effectLst>
                  <a:outerShdw blurRad="38100" dist="38100" dir="2700000" algn="tl">
                    <a:srgbClr val="000000"/>
                  </a:outerShdw>
                </a:effectLst>
                <a:cs typeface="Arial"/>
              </a:rPr>
              <a:t>28</a:t>
            </a:r>
            <a:r>
              <a:rPr lang="zh-CN" altLang="en-US" b="1" dirty="0">
                <a:solidFill>
                  <a:srgbClr val="FFFFFF"/>
                </a:solidFill>
                <a:effectLst>
                  <a:outerShdw blurRad="38100" dist="38100" dir="2700000" algn="tl">
                    <a:srgbClr val="000000"/>
                  </a:outerShdw>
                </a:effectLst>
                <a:cs typeface="Arial"/>
              </a:rPr>
              <a:t>节）</a:t>
            </a:r>
          </a:p>
        </p:txBody>
      </p:sp>
      <p:sp>
        <p:nvSpPr>
          <p:cNvPr id="12" name="Title 1">
            <a:extLst>
              <a:ext uri="{FF2B5EF4-FFF2-40B4-BE49-F238E27FC236}">
                <a16:creationId xmlns:a16="http://schemas.microsoft.com/office/drawing/2014/main" id="{6F2C8FFE-B46A-0746-87FA-FDCEAE39A538}"/>
              </a:ext>
            </a:extLst>
          </p:cNvPr>
          <p:cNvSpPr txBox="1">
            <a:spLocks/>
          </p:cNvSpPr>
          <p:nvPr/>
        </p:nvSpPr>
        <p:spPr bwMode="auto">
          <a:xfrm>
            <a:off x="0" y="5241925"/>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00"/>
                </a:solidFill>
                <a:effectLst>
                  <a:outerShdw blurRad="38100" dist="38100" dir="2700000" algn="tl">
                    <a:srgbClr val="000000"/>
                  </a:outerShdw>
                </a:effectLst>
                <a:cs typeface="Arial"/>
              </a:rPr>
              <a:t>谎称</a:t>
            </a:r>
            <a:r>
              <a:rPr lang="zh-CN" altLang="en-US" b="1" dirty="0">
                <a:solidFill>
                  <a:srgbClr val="FFFFFF"/>
                </a:solidFill>
                <a:effectLst>
                  <a:outerShdw blurRad="38100" dist="38100" dir="2700000" algn="tl">
                    <a:srgbClr val="000000"/>
                  </a:outerShdw>
                </a:effectLst>
                <a:cs typeface="Arial"/>
              </a:rPr>
              <a:t>耶稣的来历（</a:t>
            </a:r>
            <a:r>
              <a:rPr lang="en-US" altLang="zh-CN" b="1" dirty="0">
                <a:solidFill>
                  <a:srgbClr val="FFFFFF"/>
                </a:solidFill>
                <a:effectLst>
                  <a:outerShdw blurRad="38100" dist="38100" dir="2700000" algn="tl">
                    <a:srgbClr val="000000"/>
                  </a:outerShdw>
                </a:effectLst>
                <a:cs typeface="Arial"/>
              </a:rPr>
              <a:t>29</a:t>
            </a:r>
            <a:r>
              <a:rPr lang="zh-CN" altLang="en-US" b="1" dirty="0">
                <a:solidFill>
                  <a:srgbClr val="FFFFFF"/>
                </a:solidFill>
                <a:effectLst>
                  <a:outerShdw blurRad="38100" dist="38100" dir="2700000" algn="tl">
                    <a:srgbClr val="000000"/>
                  </a:outerShdw>
                </a:effectLst>
                <a:cs typeface="Arial"/>
              </a:rPr>
              <a:t>节）</a:t>
            </a:r>
          </a:p>
        </p:txBody>
      </p:sp>
      <p:sp>
        <p:nvSpPr>
          <p:cNvPr id="13" name="Title 1">
            <a:extLst>
              <a:ext uri="{FF2B5EF4-FFF2-40B4-BE49-F238E27FC236}">
                <a16:creationId xmlns:a16="http://schemas.microsoft.com/office/drawing/2014/main" id="{ED6BC516-CC02-6645-874B-7AC7D40A2ED7}"/>
              </a:ext>
            </a:extLst>
          </p:cNvPr>
          <p:cNvSpPr txBox="1">
            <a:spLocks/>
          </p:cNvSpPr>
          <p:nvPr/>
        </p:nvSpPr>
        <p:spPr bwMode="auto">
          <a:xfrm>
            <a:off x="0" y="6019800"/>
            <a:ext cx="9223375" cy="8382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eaLnBrk="1" hangingPunct="1">
              <a:defRPr/>
            </a:pPr>
            <a:r>
              <a:rPr kumimoji="0" lang="en-US"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r>
              <a:rPr kumimoji="0" lang="zh-CN" altLang="en-US"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 </a:t>
            </a:r>
            <a:r>
              <a:rPr lang="zh-CN" altLang="en-US" b="1" dirty="0">
                <a:solidFill>
                  <a:srgbClr val="FFFFFF"/>
                </a:solidFill>
                <a:effectLst>
                  <a:outerShdw blurRad="38100" dist="38100" dir="2700000" algn="tl">
                    <a:srgbClr val="000000"/>
                  </a:outerShdw>
                </a:effectLst>
                <a:cs typeface="Arial"/>
              </a:rPr>
              <a:t>将瞎眼的人</a:t>
            </a:r>
            <a:r>
              <a:rPr lang="zh-CN" altLang="en-US" b="1" dirty="0">
                <a:solidFill>
                  <a:srgbClr val="FFFF00"/>
                </a:solidFill>
                <a:effectLst>
                  <a:outerShdw blurRad="38100" dist="38100" dir="2700000" algn="tl">
                    <a:srgbClr val="000000"/>
                  </a:outerShdw>
                </a:effectLst>
                <a:cs typeface="Arial"/>
              </a:rPr>
              <a:t>逐出会堂</a:t>
            </a:r>
            <a:r>
              <a:rPr lang="zh-CN" altLang="en-US" b="1" dirty="0">
                <a:solidFill>
                  <a:srgbClr val="FFFFFF"/>
                </a:solidFill>
                <a:effectLst>
                  <a:outerShdw blurRad="38100" dist="38100" dir="2700000" algn="tl">
                    <a:srgbClr val="000000"/>
                  </a:outerShdw>
                </a:effectLst>
                <a:cs typeface="Arial"/>
              </a:rPr>
              <a:t>（</a:t>
            </a:r>
            <a:r>
              <a:rPr lang="en-US" altLang="zh-CN" b="1" dirty="0">
                <a:solidFill>
                  <a:srgbClr val="FFFFFF"/>
                </a:solidFill>
                <a:effectLst>
                  <a:outerShdw blurRad="38100" dist="38100" dir="2700000" algn="tl">
                    <a:srgbClr val="000000"/>
                  </a:outerShdw>
                </a:effectLst>
                <a:cs typeface="Arial"/>
              </a:rPr>
              <a:t>34</a:t>
            </a:r>
            <a:r>
              <a:rPr lang="zh-CN" altLang="en-US" b="1" dirty="0">
                <a:solidFill>
                  <a:srgbClr val="FFFFFF"/>
                </a:solidFill>
                <a:effectLst>
                  <a:outerShdw blurRad="38100" dist="38100" dir="2700000" algn="tl">
                    <a:srgbClr val="000000"/>
                  </a:outerShdw>
                </a:effectLst>
                <a:cs typeface="Arial"/>
              </a:rPr>
              <a:t>节）</a:t>
            </a:r>
          </a:p>
        </p:txBody>
      </p:sp>
    </p:spTree>
    <p:extLst>
      <p:ext uri="{BB962C8B-B14F-4D97-AF65-F5344CB8AC3E}">
        <p14:creationId xmlns:p14="http://schemas.microsoft.com/office/powerpoint/2010/main" val="174678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3" grpId="0"/>
    </p:bld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3" descr="John 9.19 Parents.jpg">
            <a:extLst>
              <a:ext uri="{FF2B5EF4-FFF2-40B4-BE49-F238E27FC236}">
                <a16:creationId xmlns:a16="http://schemas.microsoft.com/office/drawing/2014/main" id="{C1B3D761-1791-E94C-806A-760E047D010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9367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E1A8E5-4889-2444-95C8-2E67C05EB46F}"/>
              </a:ext>
            </a:extLst>
          </p:cNvPr>
          <p:cNvSpPr>
            <a:spLocks noGrp="1"/>
          </p:cNvSpPr>
          <p:nvPr>
            <p:ph type="title"/>
          </p:nvPr>
        </p:nvSpPr>
        <p:spPr>
          <a:xfrm>
            <a:off x="0" y="5791200"/>
            <a:ext cx="9144000" cy="1295400"/>
          </a:xfrm>
          <a:solidFill>
            <a:srgbClr val="000005"/>
          </a:solidFill>
        </p:spPr>
        <p:txBody>
          <a:bodyPr/>
          <a:lstStyle/>
          <a:p>
            <a:pPr eaLnBrk="1" hangingPunct="1"/>
            <a:r>
              <a:rPr lang="zh-CN" altLang="en-US" b="1" dirty="0">
                <a:solidFill>
                  <a:schemeClr val="tx1"/>
                </a:solidFill>
                <a:effectLst>
                  <a:outerShdw blurRad="38100" dist="38100" dir="2700000" algn="tl">
                    <a:srgbClr val="000080"/>
                  </a:outerShdw>
                </a:effectLst>
                <a:ea typeface="ＭＳ Ｐゴシック" panose="020B0600070205080204" pitchFamily="34" charset="-128"/>
              </a:rPr>
              <a:t>约翰福音第</a:t>
            </a:r>
            <a:r>
              <a:rPr lang="en-US" altLang="zh-CN" b="1" dirty="0">
                <a:solidFill>
                  <a:schemeClr val="tx1"/>
                </a:solidFill>
                <a:effectLst>
                  <a:outerShdw blurRad="38100" dist="38100" dir="2700000" algn="tl">
                    <a:srgbClr val="000080"/>
                  </a:outerShdw>
                </a:effectLst>
                <a:ea typeface="ＭＳ Ｐゴシック" panose="020B0600070205080204" pitchFamily="34" charset="-128"/>
              </a:rPr>
              <a:t>9</a:t>
            </a:r>
            <a:r>
              <a:rPr lang="zh-CN" altLang="en-US" b="1" dirty="0">
                <a:solidFill>
                  <a:schemeClr val="tx1"/>
                </a:solidFill>
                <a:effectLst>
                  <a:outerShdw blurRad="38100" dist="38100" dir="2700000" algn="tl">
                    <a:srgbClr val="000080"/>
                  </a:outerShdw>
                </a:effectLst>
                <a:ea typeface="ＭＳ Ｐゴシック" panose="020B0600070205080204" pitchFamily="34" charset="-128"/>
              </a:rPr>
              <a:t>章的核心思想</a:t>
            </a:r>
            <a:endParaRPr lang="en-US" altLang="en-US" b="1" dirty="0">
              <a:solidFill>
                <a:schemeClr val="tx1"/>
              </a:solidFill>
              <a:effectLst>
                <a:outerShdw blurRad="38100" dist="38100" dir="2700000" algn="tl">
                  <a:srgbClr val="000080"/>
                </a:outerShdw>
              </a:effectLst>
              <a:ea typeface="ＭＳ Ｐゴシック" panose="020B0600070205080204" pitchFamily="34" charset="-128"/>
            </a:endParaRPr>
          </a:p>
        </p:txBody>
      </p:sp>
      <p:sp>
        <p:nvSpPr>
          <p:cNvPr id="3" name="Title 1">
            <a:extLst>
              <a:ext uri="{FF2B5EF4-FFF2-40B4-BE49-F238E27FC236}">
                <a16:creationId xmlns:a16="http://schemas.microsoft.com/office/drawing/2014/main" id="{9C294BC8-6245-3B48-B3B1-936024442E5D}"/>
              </a:ext>
            </a:extLst>
          </p:cNvPr>
          <p:cNvSpPr txBox="1">
            <a:spLocks/>
          </p:cNvSpPr>
          <p:nvPr/>
        </p:nvSpPr>
        <p:spPr bwMode="auto">
          <a:xfrm>
            <a:off x="0" y="-152400"/>
            <a:ext cx="9144000" cy="2133600"/>
          </a:xfrm>
          <a:prstGeom prst="rect">
            <a:avLst/>
          </a:prstGeom>
          <a:noFill/>
          <a:ln w="9525">
            <a:noFill/>
            <a:miter lim="800000"/>
            <a:headEnd/>
            <a:tailEnd/>
          </a:ln>
          <a:effectLst/>
        </p:spPr>
        <p:txBody>
          <a:bodyPr anchor="ctr"/>
          <a:lstStyle>
            <a:lvl1pPr eaLnBrk="0" hangingPunct="0">
              <a:defRPr sz="4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4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4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4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4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4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如何避免属灵的盲目？</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凭信心回应你</a:t>
            </a:r>
            <a:r>
              <a:rPr kumimoji="0" lang="zh-CN" altLang="en-US" sz="40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现在对耶稣的认识</a:t>
            </a:r>
            <a:r>
              <a:rPr kumimoji="0" lang="zh-CN"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a:rPr>
              <a:t>！</a:t>
            </a:r>
          </a:p>
        </p:txBody>
      </p:sp>
    </p:spTree>
    <p:extLst>
      <p:ext uri="{BB962C8B-B14F-4D97-AF65-F5344CB8AC3E}">
        <p14:creationId xmlns:p14="http://schemas.microsoft.com/office/powerpoint/2010/main" val="1172227762"/>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10</a:t>
            </a:r>
          </a:p>
        </p:txBody>
      </p:sp>
    </p:spTree>
    <p:extLst>
      <p:ext uri="{BB962C8B-B14F-4D97-AF65-F5344CB8AC3E}">
        <p14:creationId xmlns:p14="http://schemas.microsoft.com/office/powerpoint/2010/main" val="173440083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3CB454-68C9-FD4A-A82B-8D48AF9CA2B0}"/>
              </a:ext>
            </a:extLst>
          </p:cNvPr>
          <p:cNvSpPr>
            <a:spLocks noGrp="1" noChangeArrowheads="1"/>
          </p:cNvSpPr>
          <p:nvPr>
            <p:ph type="title"/>
          </p:nvPr>
        </p:nvSpPr>
        <p:spPr>
          <a:xfrm>
            <a:off x="0" y="0"/>
            <a:ext cx="9144000" cy="762000"/>
          </a:xfrm>
        </p:spPr>
        <p:txBody>
          <a:bodyPr/>
          <a:lstStyle/>
          <a:p>
            <a:r>
              <a:rPr lang="zh-CN" altLang="en-US" sz="4000" b="1" dirty="0"/>
              <a:t>你在听谁或听什么？</a:t>
            </a:r>
            <a:endParaRPr lang="en-US" altLang="en-US" sz="4000" b="1" dirty="0"/>
          </a:p>
        </p:txBody>
      </p:sp>
      <p:sp>
        <p:nvSpPr>
          <p:cNvPr id="6147" name="Rectangle 3">
            <a:extLst>
              <a:ext uri="{FF2B5EF4-FFF2-40B4-BE49-F238E27FC236}">
                <a16:creationId xmlns:a16="http://schemas.microsoft.com/office/drawing/2014/main" id="{03D165CB-0D28-BC4F-B930-16B082CD12FA}"/>
              </a:ext>
            </a:extLst>
          </p:cNvPr>
          <p:cNvSpPr>
            <a:spLocks noGrp="1" noChangeArrowheads="1"/>
          </p:cNvSpPr>
          <p:nvPr>
            <p:ph type="body" idx="1"/>
          </p:nvPr>
        </p:nvSpPr>
        <p:spPr/>
        <p:txBody>
          <a:bodyPr/>
          <a:lstStyle/>
          <a:p>
            <a:endParaRPr lang="en-SG" altLang="en-US"/>
          </a:p>
        </p:txBody>
      </p:sp>
      <p:pic>
        <p:nvPicPr>
          <p:cNvPr id="6149" name="Picture 5" descr="listening">
            <a:extLst>
              <a:ext uri="{FF2B5EF4-FFF2-40B4-BE49-F238E27FC236}">
                <a16:creationId xmlns:a16="http://schemas.microsoft.com/office/drawing/2014/main" id="{F703DBF9-BA15-724D-9650-373C7FCBD5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382158"/>
      </p:ext>
    </p:extLst>
  </p:cSld>
  <p:clrMapOvr>
    <a:masterClrMapping/>
  </p:clrMapOvr>
  <p:transition>
    <p:fade/>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D55269F9-5B40-2543-837D-51E7E4D1E30D}"/>
              </a:ext>
            </a:extLst>
          </p:cNvPr>
          <p:cNvSpPr>
            <a:spLocks noGrp="1" noChangeArrowheads="1"/>
          </p:cNvSpPr>
          <p:nvPr>
            <p:ph type="title"/>
          </p:nvPr>
        </p:nvSpPr>
        <p:spPr>
          <a:xfrm>
            <a:off x="0" y="0"/>
            <a:ext cx="9144000" cy="1417638"/>
          </a:xfrm>
        </p:spPr>
        <p:txBody>
          <a:bodyPr/>
          <a:lstStyle/>
          <a:p>
            <a:r>
              <a:rPr lang="zh-CN" altLang="en-US" sz="4000" b="1" dirty="0"/>
              <a:t>耶稣如何看待羊群？</a:t>
            </a:r>
            <a:endParaRPr lang="en-US" altLang="en-US" sz="4000" b="1" dirty="0"/>
          </a:p>
        </p:txBody>
      </p:sp>
      <p:pic>
        <p:nvPicPr>
          <p:cNvPr id="3" name="Picture 2">
            <a:extLst>
              <a:ext uri="{FF2B5EF4-FFF2-40B4-BE49-F238E27FC236}">
                <a16:creationId xmlns:a16="http://schemas.microsoft.com/office/drawing/2014/main" id="{59E1FCEA-B423-884D-8960-CA4344AB1DA2}"/>
              </a:ext>
            </a:extLst>
          </p:cNvPr>
          <p:cNvPicPr>
            <a:picLocks noChangeAspect="1"/>
          </p:cNvPicPr>
          <p:nvPr/>
        </p:nvPicPr>
        <p:blipFill>
          <a:blip r:embed="rId2"/>
          <a:stretch>
            <a:fillRect/>
          </a:stretch>
        </p:blipFill>
        <p:spPr>
          <a:xfrm>
            <a:off x="4104456" y="1467716"/>
            <a:ext cx="5292080" cy="5390284"/>
          </a:xfrm>
          <a:prstGeom prst="rect">
            <a:avLst/>
          </a:prstGeom>
        </p:spPr>
      </p:pic>
      <p:pic>
        <p:nvPicPr>
          <p:cNvPr id="5" name="Picture 4">
            <a:extLst>
              <a:ext uri="{FF2B5EF4-FFF2-40B4-BE49-F238E27FC236}">
                <a16:creationId xmlns:a16="http://schemas.microsoft.com/office/drawing/2014/main" id="{544E0A8B-70EA-B643-996D-F85F978CC005}"/>
              </a:ext>
            </a:extLst>
          </p:cNvPr>
          <p:cNvPicPr>
            <a:picLocks noChangeAspect="1"/>
          </p:cNvPicPr>
          <p:nvPr/>
        </p:nvPicPr>
        <p:blipFill>
          <a:blip r:embed="rId3"/>
          <a:stretch>
            <a:fillRect/>
          </a:stretch>
        </p:blipFill>
        <p:spPr>
          <a:xfrm>
            <a:off x="-326316" y="1467716"/>
            <a:ext cx="4646796" cy="5390284"/>
          </a:xfrm>
          <a:prstGeom prst="rect">
            <a:avLst/>
          </a:prstGeom>
        </p:spPr>
      </p:pic>
    </p:spTree>
    <p:extLst>
      <p:ext uri="{BB962C8B-B14F-4D97-AF65-F5344CB8AC3E}">
        <p14:creationId xmlns:p14="http://schemas.microsoft.com/office/powerpoint/2010/main" val="3522556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CB2DCC9-AC2E-FF4C-B7A9-9992031FEC30}"/>
              </a:ext>
            </a:extLst>
          </p:cNvPr>
          <p:cNvSpPr>
            <a:spLocks noGrp="1" noChangeArrowheads="1"/>
          </p:cNvSpPr>
          <p:nvPr>
            <p:ph type="title"/>
          </p:nvPr>
        </p:nvSpPr>
        <p:spPr/>
        <p:txBody>
          <a:bodyPr/>
          <a:lstStyle/>
          <a:p>
            <a:endParaRPr lang="en-SG" altLang="en-US"/>
          </a:p>
        </p:txBody>
      </p:sp>
      <p:sp>
        <p:nvSpPr>
          <p:cNvPr id="40963" name="Rectangle 3">
            <a:extLst>
              <a:ext uri="{FF2B5EF4-FFF2-40B4-BE49-F238E27FC236}">
                <a16:creationId xmlns:a16="http://schemas.microsoft.com/office/drawing/2014/main" id="{59A3A385-61AF-B541-846E-14887AE09982}"/>
              </a:ext>
            </a:extLst>
          </p:cNvPr>
          <p:cNvSpPr>
            <a:spLocks noGrp="1" noChangeArrowheads="1"/>
          </p:cNvSpPr>
          <p:nvPr>
            <p:ph type="body" idx="1"/>
          </p:nvPr>
        </p:nvSpPr>
        <p:spPr/>
        <p:txBody>
          <a:bodyPr/>
          <a:lstStyle/>
          <a:p>
            <a:endParaRPr lang="en-SG" altLang="en-US"/>
          </a:p>
        </p:txBody>
      </p:sp>
      <p:pic>
        <p:nvPicPr>
          <p:cNvPr id="40965" name="Picture 5" descr="the-jews-took-up-rocks-to-stone-jesus">
            <a:extLst>
              <a:ext uri="{FF2B5EF4-FFF2-40B4-BE49-F238E27FC236}">
                <a16:creationId xmlns:a16="http://schemas.microsoft.com/office/drawing/2014/main" id="{A6DF9C50-CBD4-E74F-B421-4C3DD79023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9887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38"/>
          <p:cNvSpPr txBox="1">
            <a:spLocks noChangeArrowheads="1"/>
          </p:cNvSpPr>
          <p:nvPr/>
        </p:nvSpPr>
        <p:spPr bwMode="auto">
          <a:xfrm>
            <a:off x="0" y="0"/>
            <a:ext cx="3419475" cy="1200329"/>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spAutoFit/>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3600" b="1" kern="0" dirty="0">
                <a:solidFill>
                  <a:srgbClr val="000000"/>
                </a:solidFill>
                <a:latin typeface="Arial"/>
                <a:ea typeface="ＭＳ Ｐゴシック" charset="0"/>
                <a:cs typeface="Arial"/>
              </a:rPr>
              <a:t>内证: </a:t>
            </a:r>
            <a:br>
              <a:rPr lang="en-US" sz="3600" b="1" kern="0" dirty="0">
                <a:solidFill>
                  <a:srgbClr val="000000"/>
                </a:solidFill>
                <a:latin typeface="Arial"/>
                <a:ea typeface="ＭＳ Ｐゴシック" charset="0"/>
                <a:cs typeface="Arial"/>
              </a:rPr>
            </a:br>
            <a:r>
              <a:rPr lang="zh-CN" altLang="en-US" sz="3600" b="1" kern="0" dirty="0">
                <a:solidFill>
                  <a:srgbClr val="000000"/>
                </a:solidFill>
                <a:latin typeface="Arial"/>
                <a:ea typeface="ＭＳ Ｐゴシック" charset="0"/>
                <a:cs typeface="Arial"/>
              </a:rPr>
              <a:t>马太写给犹太人</a:t>
            </a:r>
            <a:endParaRPr lang="en-US" sz="4000" kern="0" dirty="0">
              <a:solidFill>
                <a:srgbClr val="000000"/>
              </a:solidFill>
              <a:effectLst>
                <a:outerShdw blurRad="38100" dist="38100" dir="2700000" algn="tl">
                  <a:srgbClr val="000000"/>
                </a:outerShdw>
              </a:effectLst>
              <a:latin typeface="Arial"/>
              <a:ea typeface="ＭＳ Ｐゴシック" charset="0"/>
              <a:cs typeface="Arial"/>
            </a:endParaRPr>
          </a:p>
        </p:txBody>
      </p:sp>
      <p:sp>
        <p:nvSpPr>
          <p:cNvPr id="182274" name="Rectangle 3"/>
          <p:cNvSpPr>
            <a:spLocks noGrp="1" noChangeArrowheads="1"/>
          </p:cNvSpPr>
          <p:nvPr>
            <p:ph type="subTitle" idx="1"/>
          </p:nvPr>
        </p:nvSpPr>
        <p:spPr>
          <a:xfrm>
            <a:off x="3324225" y="481013"/>
            <a:ext cx="5784850" cy="6477000"/>
          </a:xfrm>
        </p:spPr>
        <p:txBody>
          <a:bodyPr/>
          <a:lstStyle/>
          <a:p>
            <a:pPr eaLnBrk="1" hangingPunct="1"/>
            <a:r>
              <a:rPr lang="ja-JP" altLang="en-US"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马太在希伯来人中也写了一部以他们的方言所写的福音书</a:t>
            </a:r>
            <a:r>
              <a:rPr lang="en-US" altLang="ja-JP"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当时彼得和保罗在罗马传道。</a:t>
            </a:r>
            <a:r>
              <a:rPr lang="en-US" altLang="ja-JP" b="1" dirty="0">
                <a:solidFill>
                  <a:schemeClr val="bg1"/>
                </a:solidFill>
                <a:latin typeface="Arial" charset="0"/>
                <a:ea typeface="ＭＳ Ｐゴシック" charset="0"/>
                <a:cs typeface="ＭＳ Ｐゴシック" charset="0"/>
              </a:rPr>
              <a:t> </a:t>
            </a:r>
            <a:r>
              <a:rPr lang="en-US" altLang="ja-JP" b="1" dirty="0">
                <a:solidFill>
                  <a:srgbClr val="FFFF00"/>
                </a:solidFill>
                <a:latin typeface="Arial" charset="0"/>
                <a:ea typeface="ＭＳ Ｐゴシック" charset="0"/>
                <a:cs typeface="ＭＳ Ｐゴシック" charset="0"/>
              </a:rPr>
              <a:t>[</a:t>
            </a:r>
            <a:r>
              <a:rPr lang="zh-CN" altLang="en-US" b="1" dirty="0">
                <a:solidFill>
                  <a:srgbClr val="FFFF00"/>
                </a:solidFill>
                <a:latin typeface="Arial" charset="0"/>
                <a:ea typeface="ＭＳ Ｐゴシック" charset="0"/>
                <a:cs typeface="ＭＳ Ｐゴシック" charset="0"/>
              </a:rPr>
              <a:t>主后</a:t>
            </a:r>
            <a:r>
              <a:rPr lang="en-US" altLang="ja-JP" b="1" dirty="0">
                <a:solidFill>
                  <a:srgbClr val="FFFF00"/>
                </a:solidFill>
                <a:latin typeface="Arial" charset="0"/>
                <a:ea typeface="ＭＳ Ｐゴシック" charset="0"/>
                <a:cs typeface="ＭＳ Ｐゴシック" charset="0"/>
              </a:rPr>
              <a:t>60-68]</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他们建立了教会的根基</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在他们离开后</a:t>
            </a:r>
            <a:r>
              <a:rPr lang="en-US" altLang="ja-JP" b="1" dirty="0">
                <a:solidFill>
                  <a:srgbClr val="FFFF00"/>
                </a:solidFill>
                <a:latin typeface="Arial" charset="0"/>
                <a:ea typeface="ＭＳ Ｐゴシック" charset="0"/>
                <a:cs typeface="ＭＳ Ｐゴシック" charset="0"/>
              </a:rPr>
              <a:t>[</a:t>
            </a:r>
            <a:r>
              <a:rPr lang="zh-CN" altLang="en-US" b="1" dirty="0">
                <a:solidFill>
                  <a:srgbClr val="FFFF00"/>
                </a:solidFill>
                <a:latin typeface="Arial" charset="0"/>
                <a:ea typeface="ＭＳ Ｐゴシック" charset="0"/>
                <a:cs typeface="ＭＳ Ｐゴシック" charset="0"/>
              </a:rPr>
              <a:t>主后</a:t>
            </a:r>
            <a:r>
              <a:rPr lang="en-US" altLang="ja-JP" b="1" dirty="0">
                <a:solidFill>
                  <a:srgbClr val="FFFF00"/>
                </a:solidFill>
                <a:latin typeface="Arial" charset="0"/>
                <a:ea typeface="ＭＳ Ｐゴシック" charset="0"/>
                <a:cs typeface="ＭＳ Ｐゴシック" charset="0"/>
              </a:rPr>
              <a:t>68</a:t>
            </a:r>
            <a:r>
              <a:rPr lang="zh-CN" altLang="en-US" b="1" dirty="0">
                <a:solidFill>
                  <a:srgbClr val="FFFF00"/>
                </a:solidFill>
                <a:latin typeface="Arial" charset="0"/>
                <a:ea typeface="ＭＳ Ｐゴシック" charset="0"/>
                <a:cs typeface="ＭＳ Ｐゴシック" charset="0"/>
              </a:rPr>
              <a:t>晚期</a:t>
            </a:r>
            <a:r>
              <a:rPr lang="en-US" altLang="ja-JP" b="1" dirty="0">
                <a:solidFill>
                  <a:srgbClr val="FFFF00"/>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彼得的门徒兼翻译马可也将彼得所传讲以文字流传下来。保罗的同伴路加，也写了一部福音书</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无日期</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之后</a:t>
            </a:r>
            <a:r>
              <a:rPr lang="en-US" altLang="ja-JP" b="1" dirty="0">
                <a:solidFill>
                  <a:schemeClr val="bg1"/>
                </a:solidFill>
                <a:latin typeface="Arial" charset="0"/>
                <a:ea typeface="ＭＳ Ｐゴシック" charset="0"/>
                <a:cs typeface="ＭＳ Ｐゴシック" charset="0"/>
              </a:rPr>
              <a:t> </a:t>
            </a:r>
            <a:r>
              <a:rPr lang="en-US" altLang="ja-JP" b="1" dirty="0">
                <a:solidFill>
                  <a:srgbClr val="FFFF00"/>
                </a:solidFill>
                <a:latin typeface="Arial" charset="0"/>
                <a:ea typeface="ＭＳ Ｐゴシック" charset="0"/>
                <a:cs typeface="ＭＳ Ｐゴシック" charset="0"/>
              </a:rPr>
              <a:t>[68</a:t>
            </a:r>
            <a:r>
              <a:rPr lang="zh-CN" altLang="en-US" b="1" dirty="0">
                <a:solidFill>
                  <a:srgbClr val="FFFF00"/>
                </a:solidFill>
                <a:latin typeface="Arial" charset="0"/>
                <a:ea typeface="ＭＳ Ｐゴシック" charset="0"/>
                <a:cs typeface="ＭＳ Ｐゴシック" charset="0"/>
              </a:rPr>
              <a:t>晚期</a:t>
            </a:r>
            <a:r>
              <a:rPr lang="en-US" altLang="ja-JP" b="1" dirty="0">
                <a:solidFill>
                  <a:srgbClr val="FFFF00"/>
                </a:solidFill>
                <a:latin typeface="Arial" charset="0"/>
                <a:ea typeface="ＭＳ Ｐゴシック" charset="0"/>
                <a:cs typeface="ＭＳ Ｐゴシック" charset="0"/>
              </a:rPr>
              <a:t>]</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约翰</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主的门徒</a:t>
            </a:r>
            <a:r>
              <a:rPr lang="en-US" altLang="ja-JP" b="1" dirty="0">
                <a:solidFill>
                  <a:schemeClr val="bg1"/>
                </a:solidFill>
                <a:latin typeface="Arial" charset="0"/>
                <a:ea typeface="ＭＳ Ｐゴシック" charset="0"/>
                <a:cs typeface="ＭＳ Ｐゴシック" charset="0"/>
              </a:rPr>
              <a:t>, </a:t>
            </a:r>
            <a:r>
              <a:rPr lang="zh-CN" altLang="en-US" b="1" dirty="0">
                <a:solidFill>
                  <a:schemeClr val="bg1"/>
                </a:solidFill>
                <a:latin typeface="Arial" charset="0"/>
                <a:ea typeface="ＭＳ Ｐゴシック" charset="0"/>
                <a:cs typeface="ＭＳ Ｐゴシック" charset="0"/>
              </a:rPr>
              <a:t>是那位靠近主的怀中的</a:t>
            </a:r>
            <a:r>
              <a:rPr lang="en-US" altLang="ja-JP" b="1" dirty="0">
                <a:solidFill>
                  <a:schemeClr val="bg1"/>
                </a:solidFill>
                <a:latin typeface="Arial" charset="0"/>
                <a:ea typeface="ＭＳ Ｐゴシック" charset="0"/>
                <a:cs typeface="ＭＳ Ｐゴシック" charset="0"/>
              </a:rPr>
              <a:t>,</a:t>
            </a:r>
            <a:r>
              <a:rPr lang="zh-CN" altLang="en-US" b="1" dirty="0">
                <a:solidFill>
                  <a:schemeClr val="bg1"/>
                </a:solidFill>
                <a:latin typeface="Arial" charset="0"/>
                <a:ea typeface="ＭＳ Ｐゴシック" charset="0"/>
                <a:cs typeface="ＭＳ Ｐゴシック" charset="0"/>
              </a:rPr>
              <a:t>当住在亚细亚的以弗所时，写了最后一本福音书。</a:t>
            </a:r>
            <a:r>
              <a:rPr lang="ja-JP" altLang="en-US"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182275"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25" y="2276475"/>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2276" name="Rectangle 2"/>
          <p:cNvSpPr>
            <a:spLocks noGrp="1" noChangeArrowheads="1"/>
          </p:cNvSpPr>
          <p:nvPr>
            <p:ph type="ctrTitle"/>
          </p:nvPr>
        </p:nvSpPr>
        <p:spPr>
          <a:xfrm>
            <a:off x="107950" y="5373688"/>
            <a:ext cx="3240088" cy="1066800"/>
          </a:xfrm>
          <a:solidFill>
            <a:schemeClr val="bg1"/>
          </a:solidFill>
        </p:spPr>
        <p:txBody>
          <a:bodyPr/>
          <a:lstStyle/>
          <a:p>
            <a:pPr eaLnBrk="1" hangingPunct="1"/>
            <a:r>
              <a:rPr lang="en-US" sz="3600">
                <a:solidFill>
                  <a:srgbClr val="FFFFFF"/>
                </a:solidFill>
                <a:latin typeface="Arial Black" charset="0"/>
                <a:ea typeface="ＭＳ Ｐゴシック" charset="0"/>
                <a:cs typeface="ＭＳ Ｐゴシック" charset="0"/>
              </a:rPr>
              <a:t>Irenaeus </a:t>
            </a:r>
            <a:br>
              <a:rPr lang="en-US" sz="3600">
                <a:solidFill>
                  <a:srgbClr val="FFFFFF"/>
                </a:solidFill>
                <a:latin typeface="Arial Black" charset="0"/>
                <a:ea typeface="ＭＳ Ｐゴシック" charset="0"/>
                <a:cs typeface="ＭＳ Ｐゴシック" charset="0"/>
              </a:rPr>
            </a:br>
            <a:r>
              <a:rPr lang="en-US" sz="2800">
                <a:solidFill>
                  <a:srgbClr val="FFFFFF"/>
                </a:solidFill>
                <a:latin typeface="Arial Black" charset="0"/>
                <a:ea typeface="ＭＳ Ｐゴシック" charset="0"/>
                <a:cs typeface="ＭＳ Ｐゴシック" charset="0"/>
              </a:rPr>
              <a:t>AD 180</a:t>
            </a:r>
            <a:endParaRPr lang="en-US">
              <a:solidFill>
                <a:srgbClr val="FFFFFF"/>
              </a:solidFill>
              <a:latin typeface="Arial Black" charset="0"/>
              <a:ea typeface="ＭＳ Ｐゴシック" charset="0"/>
              <a:cs typeface="ＭＳ Ｐゴシック" charset="0"/>
            </a:endParaRPr>
          </a:p>
        </p:txBody>
      </p:sp>
      <p:sp>
        <p:nvSpPr>
          <p:cNvPr id="182277" name="Rectangle 4"/>
          <p:cNvSpPr>
            <a:spLocks noChangeArrowheads="1"/>
          </p:cNvSpPr>
          <p:nvPr/>
        </p:nvSpPr>
        <p:spPr bwMode="auto">
          <a:xfrm>
            <a:off x="114300" y="6367463"/>
            <a:ext cx="3200400" cy="51752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zh-CN" altLang="en-US" sz="2000" b="1" dirty="0">
                <a:solidFill>
                  <a:srgbClr val="FFFFFF"/>
                </a:solidFill>
                <a:latin typeface="Arial" charset="0"/>
              </a:rPr>
              <a:t>抵挡异端</a:t>
            </a:r>
            <a:r>
              <a:rPr lang="en-US" sz="2000" b="1" dirty="0">
                <a:solidFill>
                  <a:srgbClr val="FFFFFF"/>
                </a:solidFill>
                <a:latin typeface="Arial" charset="0"/>
              </a:rPr>
              <a:t>3.1</a:t>
            </a:r>
          </a:p>
        </p:txBody>
      </p:sp>
      <p:sp>
        <p:nvSpPr>
          <p:cNvPr id="182278" name="Text Box 5"/>
          <p:cNvSpPr txBox="1">
            <a:spLocks noChangeArrowheads="1"/>
          </p:cNvSpPr>
          <p:nvPr/>
        </p:nvSpPr>
        <p:spPr bwMode="auto">
          <a:xfrm>
            <a:off x="8388350" y="4445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78a</a:t>
            </a:r>
          </a:p>
        </p:txBody>
      </p:sp>
    </p:spTree>
    <p:extLst>
      <p:ext uri="{BB962C8B-B14F-4D97-AF65-F5344CB8AC3E}">
        <p14:creationId xmlns:p14="http://schemas.microsoft.com/office/powerpoint/2010/main" val="1548015611"/>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54B113A0-F1F7-5D4D-85F0-3C237A0BBB0E}"/>
              </a:ext>
            </a:extLst>
          </p:cNvPr>
          <p:cNvSpPr>
            <a:spLocks noGrp="1" noChangeArrowheads="1"/>
          </p:cNvSpPr>
          <p:nvPr>
            <p:ph type="title"/>
          </p:nvPr>
        </p:nvSpPr>
        <p:spPr>
          <a:xfrm>
            <a:off x="0" y="274638"/>
            <a:ext cx="9144000" cy="1143000"/>
          </a:xfrm>
        </p:spPr>
        <p:txBody>
          <a:bodyPr/>
          <a:lstStyle/>
          <a:p>
            <a:r>
              <a:rPr lang="en-US" altLang="en-US" sz="3600" b="1" dirty="0"/>
              <a:t>C.S.</a:t>
            </a:r>
            <a:r>
              <a:rPr lang="zh-CN" altLang="en-US" sz="3600" b="1" dirty="0"/>
              <a:t>路易斯，</a:t>
            </a:r>
            <a:r>
              <a:rPr lang="en-US" altLang="zh-CN" sz="3600" b="1" dirty="0"/>
              <a:t>《</a:t>
            </a:r>
            <a:r>
              <a:rPr lang="zh-CN" altLang="en-US" sz="3600" b="1" dirty="0"/>
              <a:t>反璞归真</a:t>
            </a:r>
            <a:r>
              <a:rPr lang="en-US" altLang="zh-CN" sz="3600" b="1" dirty="0"/>
              <a:t>》</a:t>
            </a:r>
            <a:r>
              <a:rPr lang="zh-CN" altLang="en-US" sz="3600" b="1" dirty="0"/>
              <a:t>，第</a:t>
            </a:r>
            <a:r>
              <a:rPr lang="en-US" altLang="zh-CN" sz="3600" b="1" dirty="0"/>
              <a:t>55-56</a:t>
            </a:r>
            <a:r>
              <a:rPr lang="zh-CN" altLang="en-US" sz="3600" b="1" dirty="0"/>
              <a:t>页</a:t>
            </a:r>
            <a:endParaRPr lang="en-US" altLang="en-US" sz="3600" b="1" dirty="0"/>
          </a:p>
        </p:txBody>
      </p:sp>
      <p:sp>
        <p:nvSpPr>
          <p:cNvPr id="12291" name="Rectangle 3">
            <a:extLst>
              <a:ext uri="{FF2B5EF4-FFF2-40B4-BE49-F238E27FC236}">
                <a16:creationId xmlns:a16="http://schemas.microsoft.com/office/drawing/2014/main" id="{20DDB575-FAA1-914B-98BE-E1FEA0FFD013}"/>
              </a:ext>
            </a:extLst>
          </p:cNvPr>
          <p:cNvSpPr>
            <a:spLocks noGrp="1" noChangeArrowheads="1"/>
          </p:cNvSpPr>
          <p:nvPr>
            <p:ph type="body" idx="1"/>
          </p:nvPr>
        </p:nvSpPr>
        <p:spPr>
          <a:xfrm>
            <a:off x="457200" y="1600200"/>
            <a:ext cx="8229600" cy="5257800"/>
          </a:xfrm>
        </p:spPr>
        <p:txBody>
          <a:bodyPr/>
          <a:lstStyle/>
          <a:p>
            <a:pPr>
              <a:buNone/>
            </a:pPr>
            <a:r>
              <a:rPr lang="en-US" altLang="ko-KR" sz="2300" b="1" dirty="0">
                <a:ea typeface="굴림" panose="020B0600000101010101" pitchFamily="34" charset="-127"/>
              </a:rPr>
              <a:t>	</a:t>
            </a:r>
            <a:r>
              <a:rPr lang="zh-CN" altLang="en-US" sz="2300" b="1" dirty="0">
                <a:ea typeface="굴림" panose="020B0600000101010101" pitchFamily="34" charset="-127"/>
              </a:rPr>
              <a:t>“我想阻止任何人说出人们常常对耶稣说的那种愚蠢的话：‘我准备接受耶稣是一位伟大的道德导师，但我不接受他声称自己是神。’这是我们不能说的一句话。一个仅仅是人，却说出像耶稣那样的话的人，不可能是一位伟大的道德导师。他要么是个疯子</a:t>
            </a:r>
            <a:r>
              <a:rPr lang="en-US" altLang="zh-CN" sz="2300" b="1" dirty="0">
                <a:ea typeface="굴림" panose="020B0600000101010101" pitchFamily="34" charset="-127"/>
              </a:rPr>
              <a:t>——</a:t>
            </a:r>
            <a:r>
              <a:rPr lang="zh-CN" altLang="en-US" sz="2300" b="1" dirty="0">
                <a:ea typeface="굴림" panose="020B0600000101010101" pitchFamily="34" charset="-127"/>
              </a:rPr>
              <a:t>类似于说自己是一个水煮鸡蛋的那种人</a:t>
            </a:r>
            <a:r>
              <a:rPr lang="en-US" altLang="zh-CN" sz="2300" b="1" dirty="0">
                <a:ea typeface="굴림" panose="020B0600000101010101" pitchFamily="34" charset="-127"/>
              </a:rPr>
              <a:t>——</a:t>
            </a:r>
            <a:r>
              <a:rPr lang="zh-CN" altLang="en-US" sz="2300" b="1" dirty="0">
                <a:ea typeface="굴림" panose="020B0600000101010101" pitchFamily="34" charset="-127"/>
              </a:rPr>
              <a:t>要么他就是地狱之魔鬼。你必须做出选择。这个人要么是神的儿子，要么是疯子，或者是更糟糕的存在。你可以把他当成一个愚人，可以嘲笑他，可以吐唾沫在他身上，甚至把他当成魔鬼一样杀害；或者你可以跪拜在他面前，称他为主和神。但不要用任何轻蔑的废话说他只是一个伟大的道德导师。他并没有给我们这样的选择。他也没有打算这样做。”</a:t>
            </a:r>
          </a:p>
        </p:txBody>
      </p:sp>
    </p:spTree>
    <p:extLst>
      <p:ext uri="{BB962C8B-B14F-4D97-AF65-F5344CB8AC3E}">
        <p14:creationId xmlns:p14="http://schemas.microsoft.com/office/powerpoint/2010/main" val="2244303623"/>
      </p:ext>
    </p:extLst>
  </p:cSld>
  <p:clrMapOvr>
    <a:masterClrMapping/>
  </p:clrMapOvr>
  <p:transition>
    <p:fade/>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11</a:t>
            </a:r>
          </a:p>
        </p:txBody>
      </p:sp>
    </p:spTree>
    <p:extLst>
      <p:ext uri="{BB962C8B-B14F-4D97-AF65-F5344CB8AC3E}">
        <p14:creationId xmlns:p14="http://schemas.microsoft.com/office/powerpoint/2010/main" val="1684088433"/>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67871" y="4698767"/>
            <a:ext cx="8876128" cy="1107788"/>
          </a:xfrm>
          <a:prstGeom prst="rect">
            <a:avLst/>
          </a:prstGeom>
          <a:noFill/>
        </p:spPr>
        <p:txBody>
          <a:bodyPr wrap="square" lIns="91232" tIns="45617" rIns="91232" bIns="45617">
            <a:spAutoFit/>
          </a:bodyPr>
          <a:lstStyle/>
          <a:p>
            <a:pPr defTabSz="912825">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耶稣使拉撒路复活</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146" y="4068995"/>
            <a:ext cx="5284995" cy="676615"/>
          </a:xfrm>
          <a:prstGeom prst="rect">
            <a:avLst/>
          </a:prstGeom>
          <a:noFill/>
        </p:spPr>
        <p:txBody>
          <a:bodyPr wrap="square" lIns="91232" tIns="45617" rIns="91232" bIns="45617">
            <a:spAutoFit/>
          </a:bodyPr>
          <a:lstStyle/>
          <a:p>
            <a:pPr defTabSz="912825">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11:1–12:2</a:t>
            </a:r>
          </a:p>
        </p:txBody>
      </p:sp>
      <p:grpSp>
        <p:nvGrpSpPr>
          <p:cNvPr id="7" name="Group 6"/>
          <p:cNvGrpSpPr/>
          <p:nvPr/>
        </p:nvGrpSpPr>
        <p:grpSpPr>
          <a:xfrm>
            <a:off x="304800" y="228600"/>
            <a:ext cx="2808312" cy="1394678"/>
            <a:chOff x="5508104" y="620688"/>
            <a:chExt cx="2808312" cy="139467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0" name="TextBox 9"/>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286166931"/>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392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idx="4294967295"/>
          </p:nvPr>
        </p:nvSpPr>
        <p:spPr>
          <a:xfrm>
            <a:off x="23858" y="0"/>
            <a:ext cx="9120142" cy="609600"/>
          </a:xfrm>
        </p:spPr>
        <p:txBody>
          <a:bodyPr/>
          <a:lstStyle/>
          <a:p>
            <a:pPr algn="l" rtl="0" fontAlgn="base"/>
            <a:r>
              <a:rPr lang="zh-CN" altLang="en-US" sz="3600" b="1"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ffectLst/>
            </a:endParaRPr>
          </a:p>
        </p:txBody>
      </p:sp>
      <p:sp>
        <p:nvSpPr>
          <p:cNvPr id="4" name="Title 1"/>
          <p:cNvSpPr txBox="1">
            <a:spLocks/>
          </p:cNvSpPr>
          <p:nvPr/>
        </p:nvSpPr>
        <p:spPr bwMode="auto">
          <a:xfrm>
            <a:off x="304800" y="31242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耶路撒冷</a:t>
            </a:r>
            <a:endParaRPr lang="zh-CN" altLang="en-US" sz="2800" dirty="0"/>
          </a:p>
        </p:txBody>
      </p:sp>
      <p:sp>
        <p:nvSpPr>
          <p:cNvPr id="5" name="Title 1"/>
          <p:cNvSpPr txBox="1">
            <a:spLocks/>
          </p:cNvSpPr>
          <p:nvPr/>
        </p:nvSpPr>
        <p:spPr bwMode="auto">
          <a:xfrm>
            <a:off x="381000" y="4191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犹太地</a:t>
            </a:r>
            <a:endParaRPr lang="zh-CN" altLang="en-US" sz="2800" dirty="0"/>
          </a:p>
        </p:txBody>
      </p:sp>
      <p:sp>
        <p:nvSpPr>
          <p:cNvPr id="6" name="Title 1"/>
          <p:cNvSpPr txBox="1">
            <a:spLocks/>
          </p:cNvSpPr>
          <p:nvPr/>
        </p:nvSpPr>
        <p:spPr bwMode="auto">
          <a:xfrm>
            <a:off x="2819400" y="35052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伯大尼</a:t>
            </a:r>
            <a:endParaRPr lang="zh-CN" altLang="en-US" sz="2800" dirty="0"/>
          </a:p>
        </p:txBody>
      </p:sp>
      <p:sp>
        <p:nvSpPr>
          <p:cNvPr id="7" name="Title 1"/>
          <p:cNvSpPr txBox="1">
            <a:spLocks/>
          </p:cNvSpPr>
          <p:nvPr/>
        </p:nvSpPr>
        <p:spPr bwMode="auto">
          <a:xfrm>
            <a:off x="4800600" y="304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比利亚</a:t>
            </a:r>
            <a:endParaRPr lang="zh-CN" altLang="en-US" sz="2800" dirty="0"/>
          </a:p>
        </p:txBody>
      </p:sp>
      <p:sp>
        <p:nvSpPr>
          <p:cNvPr id="8" name="Title 1"/>
          <p:cNvSpPr txBox="1">
            <a:spLocks/>
          </p:cNvSpPr>
          <p:nvPr/>
        </p:nvSpPr>
        <p:spPr bwMode="auto">
          <a:xfrm>
            <a:off x="4191000" y="14478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4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约旦河</a:t>
            </a:r>
            <a:endParaRPr lang="zh-CN" altLang="en-US" sz="2000" dirty="0"/>
          </a:p>
        </p:txBody>
      </p:sp>
      <p:sp>
        <p:nvSpPr>
          <p:cNvPr id="9" name="Title 1"/>
          <p:cNvSpPr txBox="1">
            <a:spLocks/>
          </p:cNvSpPr>
          <p:nvPr/>
        </p:nvSpPr>
        <p:spPr bwMode="auto">
          <a:xfrm>
            <a:off x="7162800" y="4495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0" name="Title 1"/>
          <p:cNvSpPr txBox="1">
            <a:spLocks/>
          </p:cNvSpPr>
          <p:nvPr/>
        </p:nvSpPr>
        <p:spPr bwMode="auto">
          <a:xfrm>
            <a:off x="7162800" y="51816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848600" y="4495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英里</a:t>
            </a:r>
            <a:endParaRPr lang="zh-CN" altLang="en-US" sz="2800" dirty="0"/>
          </a:p>
        </p:txBody>
      </p:sp>
      <p:sp>
        <p:nvSpPr>
          <p:cNvPr id="13" name="Title 1"/>
          <p:cNvSpPr txBox="1">
            <a:spLocks/>
          </p:cNvSpPr>
          <p:nvPr/>
        </p:nvSpPr>
        <p:spPr bwMode="auto">
          <a:xfrm>
            <a:off x="7850093"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公里</a:t>
            </a:r>
            <a:endParaRPr lang="zh-CN" altLang="en-US" sz="2800" dirty="0"/>
          </a:p>
        </p:txBody>
      </p:sp>
      <p:sp>
        <p:nvSpPr>
          <p:cNvPr id="14" name="Title 1"/>
          <p:cNvSpPr txBox="1">
            <a:spLocks/>
          </p:cNvSpPr>
          <p:nvPr/>
        </p:nvSpPr>
        <p:spPr bwMode="auto">
          <a:xfrm>
            <a:off x="4648200" y="46482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死海</a:t>
            </a:r>
            <a:endParaRPr lang="zh-CN" altLang="en-US" sz="2800" dirty="0"/>
          </a:p>
        </p:txBody>
      </p:sp>
    </p:spTree>
    <p:extLst>
      <p:ext uri="{BB962C8B-B14F-4D97-AF65-F5344CB8AC3E}">
        <p14:creationId xmlns:p14="http://schemas.microsoft.com/office/powerpoint/2010/main" val="7267695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41761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02909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62335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285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23826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2386" name="Picture 2"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249006" y="0"/>
            <a:ext cx="1066800" cy="981075"/>
          </a:xfrm>
          <a:prstGeom prst="rect">
            <a:avLst/>
          </a:prstGeom>
          <a:noFill/>
          <a:extLst>
            <a:ext uri="{909E8E84-426E-40dd-AFC4-6F175D3DCCD1}">
              <a14:hiddenFill xmlns="" xmlns:a14="http://schemas.microsoft.com/office/drawing/2010/main">
                <a:solidFill>
                  <a:srgbClr val="FFFFFF"/>
                </a:solidFill>
              </a14:hiddenFill>
            </a:ext>
          </a:extLst>
        </p:spPr>
      </p:pic>
      <p:pic>
        <p:nvPicPr>
          <p:cNvPr id="272387" name="Picture 3"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1468206" y="0"/>
            <a:ext cx="1066800" cy="981075"/>
          </a:xfrm>
          <a:prstGeom prst="rect">
            <a:avLst/>
          </a:prstGeom>
          <a:noFill/>
          <a:extLst>
            <a:ext uri="{909E8E84-426E-40dd-AFC4-6F175D3DCCD1}">
              <a14:hiddenFill xmlns="" xmlns:a14="http://schemas.microsoft.com/office/drawing/2010/main">
                <a:solidFill>
                  <a:srgbClr val="FFFFFF"/>
                </a:solidFill>
              </a14:hiddenFill>
            </a:ext>
          </a:extLst>
        </p:spPr>
      </p:pic>
      <p:pic>
        <p:nvPicPr>
          <p:cNvPr id="272388" name="Picture 4"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249006" y="1143000"/>
            <a:ext cx="1066800" cy="981075"/>
          </a:xfrm>
          <a:prstGeom prst="rect">
            <a:avLst/>
          </a:prstGeom>
          <a:noFill/>
          <a:extLst>
            <a:ext uri="{909E8E84-426E-40dd-AFC4-6F175D3DCCD1}">
              <a14:hiddenFill xmlns="" xmlns:a14="http://schemas.microsoft.com/office/drawing/2010/main">
                <a:solidFill>
                  <a:srgbClr val="FFFFFF"/>
                </a:solidFill>
              </a14:hiddenFill>
            </a:ext>
          </a:extLst>
        </p:spPr>
      </p:pic>
      <p:pic>
        <p:nvPicPr>
          <p:cNvPr id="272389" name="Picture 5" descr="septuagint"/>
          <p:cNvPicPr>
            <a:picLocks noChangeAspect="1" noChangeArrowheads="1"/>
          </p:cNvPicPr>
          <p:nvPr/>
        </p:nvPicPr>
        <p:blipFill>
          <a:blip r:embed="rId4" cstate="screen">
            <a:lum bright="-24000"/>
            <a:extLst>
              <a:ext uri="{28A0092B-C50C-407E-A947-70E740481C1C}">
                <a14:useLocalDpi xmlns:a14="http://schemas.microsoft.com/office/drawing/2010/main" val="0"/>
              </a:ext>
            </a:extLst>
          </a:blip>
          <a:srcRect r="11505" b="36986"/>
          <a:stretch>
            <a:fillRect/>
          </a:stretch>
        </p:blipFill>
        <p:spPr bwMode="auto">
          <a:xfrm>
            <a:off x="1468206" y="1143000"/>
            <a:ext cx="1066800" cy="981075"/>
          </a:xfrm>
          <a:prstGeom prst="rect">
            <a:avLst/>
          </a:prstGeom>
          <a:noFill/>
          <a:extLst>
            <a:ext uri="{909E8E84-426E-40dd-AFC4-6F175D3DCCD1}">
              <a14:hiddenFill xmlns="" xmlns:a14="http://schemas.microsoft.com/office/drawing/2010/main">
                <a:solidFill>
                  <a:srgbClr val="FFFFFF"/>
                </a:solidFill>
              </a14:hiddenFill>
            </a:ext>
          </a:extLst>
        </p:spPr>
      </p:pic>
      <p:sp>
        <p:nvSpPr>
          <p:cNvPr id="272390" name="Rectangle 6"/>
          <p:cNvSpPr>
            <a:spLocks noChangeArrowheads="1"/>
          </p:cNvSpPr>
          <p:nvPr/>
        </p:nvSpPr>
        <p:spPr bwMode="auto">
          <a:xfrm>
            <a:off x="249006" y="5638800"/>
            <a:ext cx="9144000" cy="152400"/>
          </a:xfrm>
          <a:prstGeom prst="rect">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solidFill>
                <a:srgbClr val="FFFFFF"/>
              </a:solidFill>
              <a:latin typeface="Arial" charset="0"/>
            </a:endParaRPr>
          </a:p>
        </p:txBody>
      </p:sp>
      <p:sp>
        <p:nvSpPr>
          <p:cNvPr id="272393" name="Rectangle 9"/>
          <p:cNvSpPr>
            <a:spLocks noGrp="1" noChangeArrowheads="1"/>
          </p:cNvSpPr>
          <p:nvPr>
            <p:ph type="ctrTitle"/>
          </p:nvPr>
        </p:nvSpPr>
        <p:spPr>
          <a:xfrm>
            <a:off x="3886200" y="-76200"/>
            <a:ext cx="3200400" cy="990600"/>
          </a:xfrm>
        </p:spPr>
        <p:txBody>
          <a:bodyPr/>
          <a:lstStyle/>
          <a:p>
            <a:pPr algn="r"/>
            <a:r>
              <a:rPr lang="zh-TW" altLang="en-US" sz="5400" b="1" dirty="0">
                <a:solidFill>
                  <a:schemeClr val="tx1"/>
                </a:solidFill>
                <a:latin typeface="書法家簡魏碑" charset="0"/>
                <a:ea typeface="SimSun" charset="0"/>
                <a:cs typeface="SimSun" charset="0"/>
              </a:rPr>
              <a:t>清理</a:t>
            </a:r>
            <a:r>
              <a:rPr lang="zh-CN" altLang="en-US" sz="5400" b="1" dirty="0">
                <a:solidFill>
                  <a:schemeClr val="tx1"/>
                </a:solidFill>
                <a:latin typeface="書法家簡魏碑" charset="0"/>
                <a:ea typeface="SimSun" charset="0"/>
                <a:cs typeface="SimSun" charset="0"/>
              </a:rPr>
              <a:t>历</a:t>
            </a:r>
            <a:r>
              <a:rPr lang="zh-TW" altLang="en-US" sz="5400" b="1" dirty="0">
                <a:solidFill>
                  <a:schemeClr val="tx1"/>
                </a:solidFill>
                <a:latin typeface="書法家簡魏碑" charset="0"/>
                <a:ea typeface="SimSun" charset="0"/>
                <a:cs typeface="SimSun" charset="0"/>
              </a:rPr>
              <a:t>史</a:t>
            </a:r>
          </a:p>
        </p:txBody>
      </p:sp>
      <p:sp>
        <p:nvSpPr>
          <p:cNvPr id="272394" name="Text Box 10"/>
          <p:cNvSpPr txBox="1">
            <a:spLocks noChangeArrowheads="1"/>
          </p:cNvSpPr>
          <p:nvPr/>
        </p:nvSpPr>
        <p:spPr bwMode="auto">
          <a:xfrm>
            <a:off x="-55794" y="4010025"/>
            <a:ext cx="1981200" cy="1616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dirty="0">
                <a:solidFill>
                  <a:srgbClr val="FFFFFF"/>
                </a:solidFill>
                <a:latin typeface="Arial" charset="0"/>
              </a:rPr>
              <a:t>马</a:t>
            </a:r>
            <a:r>
              <a:rPr lang="zh-TW" altLang="en-US" b="1" dirty="0">
                <a:solidFill>
                  <a:srgbClr val="FFFFFF"/>
                </a:solidFill>
                <a:latin typeface="Arial" charset="0"/>
              </a:rPr>
              <a:t>太福音</a:t>
            </a:r>
          </a:p>
          <a:p>
            <a:pPr eaLnBrk="0" hangingPunct="0"/>
            <a:r>
              <a:rPr lang="zh-CN" altLang="en-US" b="1" dirty="0">
                <a:solidFill>
                  <a:srgbClr val="FFFFFF"/>
                </a:solidFill>
                <a:latin typeface="Arial" charset="0"/>
              </a:rPr>
              <a:t>马</a:t>
            </a:r>
            <a:r>
              <a:rPr lang="zh-TW" altLang="en-US" b="1" dirty="0">
                <a:solidFill>
                  <a:srgbClr val="FFFFFF"/>
                </a:solidFill>
                <a:latin typeface="Arial" charset="0"/>
              </a:rPr>
              <a:t>可福音</a:t>
            </a:r>
          </a:p>
          <a:p>
            <a:pPr eaLnBrk="0" hangingPunct="0"/>
            <a:r>
              <a:rPr lang="zh-TW" altLang="en-US" b="1" dirty="0">
                <a:solidFill>
                  <a:srgbClr val="FFFFFF"/>
                </a:solidFill>
                <a:latin typeface="Arial" charset="0"/>
              </a:rPr>
              <a:t>路加福音</a:t>
            </a:r>
          </a:p>
          <a:p>
            <a:pPr eaLnBrk="0" hangingPunct="0"/>
            <a:r>
              <a:rPr lang="zh-CN" altLang="en-US" b="1" dirty="0">
                <a:solidFill>
                  <a:srgbClr val="FFFFFF"/>
                </a:solidFill>
                <a:latin typeface="Arial" charset="0"/>
              </a:rPr>
              <a:t>约</a:t>
            </a:r>
            <a:r>
              <a:rPr lang="zh-TW" altLang="en-US" b="1" dirty="0">
                <a:solidFill>
                  <a:srgbClr val="FFFFFF"/>
                </a:solidFill>
                <a:latin typeface="Arial" charset="0"/>
              </a:rPr>
              <a:t>翰福音</a:t>
            </a:r>
            <a:endParaRPr lang="en-US" altLang="zh-TW" b="1" dirty="0">
              <a:solidFill>
                <a:srgbClr val="FFFFFF"/>
              </a:solidFill>
              <a:latin typeface="Arial" charset="0"/>
            </a:endParaRPr>
          </a:p>
        </p:txBody>
      </p:sp>
      <p:sp>
        <p:nvSpPr>
          <p:cNvPr id="272396" name="Line 12"/>
          <p:cNvSpPr>
            <a:spLocks noChangeShapeType="1"/>
          </p:cNvSpPr>
          <p:nvPr/>
        </p:nvSpPr>
        <p:spPr bwMode="auto">
          <a:xfrm>
            <a:off x="-55794" y="3933825"/>
            <a:ext cx="9677400" cy="0"/>
          </a:xfrm>
          <a:prstGeom prst="line">
            <a:avLst/>
          </a:prstGeom>
          <a:noFill/>
          <a:ln w="2857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endParaRPr lang="en-US">
              <a:solidFill>
                <a:srgbClr val="FFFFFF"/>
              </a:solidFill>
              <a:latin typeface="Arial" charset="0"/>
            </a:endParaRPr>
          </a:p>
        </p:txBody>
      </p:sp>
      <p:sp>
        <p:nvSpPr>
          <p:cNvPr id="272397" name="Text Box 13"/>
          <p:cNvSpPr txBox="1">
            <a:spLocks noChangeArrowheads="1"/>
          </p:cNvSpPr>
          <p:nvPr/>
        </p:nvSpPr>
        <p:spPr bwMode="auto">
          <a:xfrm>
            <a:off x="3982806" y="914400"/>
            <a:ext cx="2073275"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a:solidFill>
                  <a:srgbClr val="FFFFFF"/>
                </a:solidFill>
                <a:latin typeface="書法家簡魏碑" charset="0"/>
              </a:rPr>
              <a:t>个</a:t>
            </a:r>
            <a:r>
              <a:rPr lang="zh-TW" altLang="en-US" b="1">
                <a:solidFill>
                  <a:srgbClr val="FFFFFF"/>
                </a:solidFill>
                <a:latin typeface="書法家簡魏碑" charset="0"/>
              </a:rPr>
              <a:t>別人士</a:t>
            </a:r>
          </a:p>
        </p:txBody>
      </p:sp>
      <p:sp>
        <p:nvSpPr>
          <p:cNvPr id="272398" name="Text Box 14"/>
          <p:cNvSpPr txBox="1">
            <a:spLocks noChangeArrowheads="1"/>
          </p:cNvSpPr>
          <p:nvPr/>
        </p:nvSpPr>
        <p:spPr bwMode="auto">
          <a:xfrm rot="-2783676">
            <a:off x="1036407" y="2181225"/>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Pseudo-Barnabas (70-130)</a:t>
            </a:r>
          </a:p>
        </p:txBody>
      </p:sp>
      <p:sp>
        <p:nvSpPr>
          <p:cNvPr id="272399" name="Text Box 15"/>
          <p:cNvSpPr txBox="1">
            <a:spLocks noChangeArrowheads="1"/>
          </p:cNvSpPr>
          <p:nvPr/>
        </p:nvSpPr>
        <p:spPr bwMode="auto">
          <a:xfrm>
            <a:off x="325206" y="2286000"/>
            <a:ext cx="1752600" cy="377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1800" b="1" dirty="0">
                <a:solidFill>
                  <a:srgbClr val="FFFFFF"/>
                </a:solidFill>
                <a:latin typeface="Arial" charset="0"/>
                <a:ea typeface="書法家簡中圓體" charset="0"/>
                <a:cs typeface="書法家簡中圓體" charset="0"/>
              </a:rPr>
              <a:t>X= </a:t>
            </a:r>
            <a:r>
              <a:rPr lang="zh-TW" altLang="en-US" sz="1800" b="1" dirty="0">
                <a:solidFill>
                  <a:srgbClr val="FFFFFF"/>
                </a:solidFill>
                <a:latin typeface="Arial" charset="0"/>
                <a:ea typeface="書法家簡中圓體" charset="0"/>
                <a:cs typeface="書法家簡中圓體" charset="0"/>
              </a:rPr>
              <a:t>引用</a:t>
            </a:r>
          </a:p>
        </p:txBody>
      </p:sp>
      <p:sp>
        <p:nvSpPr>
          <p:cNvPr id="272400" name="Text Box 16"/>
          <p:cNvSpPr txBox="1">
            <a:spLocks noChangeArrowheads="1"/>
          </p:cNvSpPr>
          <p:nvPr/>
        </p:nvSpPr>
        <p:spPr bwMode="auto">
          <a:xfrm>
            <a:off x="325206" y="2971800"/>
            <a:ext cx="1752600" cy="3778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1800" b="1" dirty="0">
                <a:solidFill>
                  <a:srgbClr val="FFFFFF"/>
                </a:solidFill>
                <a:latin typeface="Arial" charset="0"/>
                <a:ea typeface="書法家簡中圓體" charset="0"/>
                <a:cs typeface="書法家簡中圓體" charset="0"/>
              </a:rPr>
              <a:t>O= </a:t>
            </a:r>
            <a:r>
              <a:rPr lang="zh-TW" altLang="en-US" sz="1800" b="1" dirty="0">
                <a:solidFill>
                  <a:srgbClr val="FFFFFF"/>
                </a:solidFill>
                <a:latin typeface="Arial" charset="0"/>
                <a:ea typeface="書法家簡中圓體" charset="0"/>
                <a:cs typeface="書法家簡中圓體" charset="0"/>
              </a:rPr>
              <a:t>指</a:t>
            </a:r>
            <a:r>
              <a:rPr lang="zh-CN" altLang="en-US" sz="1800" b="1" dirty="0">
                <a:solidFill>
                  <a:srgbClr val="FFFFFF"/>
                </a:solidFill>
                <a:latin typeface="Arial" charset="0"/>
              </a:rPr>
              <a:t>为</a:t>
            </a:r>
            <a:r>
              <a:rPr lang="zh-TW" altLang="en-US" sz="1800" b="1" dirty="0">
                <a:solidFill>
                  <a:srgbClr val="FFFFFF"/>
                </a:solidFill>
                <a:latin typeface="Arial" charset="0"/>
                <a:ea typeface="書法家簡中圓體" charset="0"/>
                <a:cs typeface="書法家簡中圓體" charset="0"/>
              </a:rPr>
              <a:t>正典</a:t>
            </a:r>
          </a:p>
        </p:txBody>
      </p:sp>
      <p:sp>
        <p:nvSpPr>
          <p:cNvPr id="272401" name="Text Box 17"/>
          <p:cNvSpPr txBox="1">
            <a:spLocks noChangeArrowheads="1"/>
          </p:cNvSpPr>
          <p:nvPr/>
        </p:nvSpPr>
        <p:spPr bwMode="auto">
          <a:xfrm>
            <a:off x="1652356"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2" name="Text Box 18"/>
          <p:cNvSpPr txBox="1">
            <a:spLocks noChangeArrowheads="1"/>
          </p:cNvSpPr>
          <p:nvPr/>
        </p:nvSpPr>
        <p:spPr bwMode="auto">
          <a:xfrm>
            <a:off x="1652356"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3" name="Text Box 19"/>
          <p:cNvSpPr txBox="1">
            <a:spLocks noChangeArrowheads="1"/>
          </p:cNvSpPr>
          <p:nvPr/>
        </p:nvSpPr>
        <p:spPr bwMode="auto">
          <a:xfrm>
            <a:off x="1652356"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4" name="Text Box 20"/>
          <p:cNvSpPr txBox="1">
            <a:spLocks noChangeArrowheads="1"/>
          </p:cNvSpPr>
          <p:nvPr/>
        </p:nvSpPr>
        <p:spPr bwMode="auto">
          <a:xfrm rot="-2783676">
            <a:off x="1387244" y="2181225"/>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Clement of Rome (95-97)</a:t>
            </a:r>
          </a:p>
        </p:txBody>
      </p:sp>
      <p:sp>
        <p:nvSpPr>
          <p:cNvPr id="272405" name="Text Box 21"/>
          <p:cNvSpPr txBox="1">
            <a:spLocks noChangeArrowheads="1"/>
          </p:cNvSpPr>
          <p:nvPr/>
        </p:nvSpPr>
        <p:spPr bwMode="auto">
          <a:xfrm>
            <a:off x="2011131"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6" name="Text Box 22"/>
          <p:cNvSpPr txBox="1">
            <a:spLocks noChangeArrowheads="1"/>
          </p:cNvSpPr>
          <p:nvPr/>
        </p:nvSpPr>
        <p:spPr bwMode="auto">
          <a:xfrm>
            <a:off x="2011131"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7" name="Text Box 23"/>
          <p:cNvSpPr txBox="1">
            <a:spLocks noChangeArrowheads="1"/>
          </p:cNvSpPr>
          <p:nvPr/>
        </p:nvSpPr>
        <p:spPr bwMode="auto">
          <a:xfrm rot="-2783676">
            <a:off x="1736494" y="2181225"/>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Polycarp (110-50)</a:t>
            </a:r>
          </a:p>
        </p:txBody>
      </p:sp>
      <p:sp>
        <p:nvSpPr>
          <p:cNvPr id="272408" name="Text Box 24"/>
          <p:cNvSpPr txBox="1">
            <a:spLocks noChangeArrowheads="1"/>
          </p:cNvSpPr>
          <p:nvPr/>
        </p:nvSpPr>
        <p:spPr bwMode="auto">
          <a:xfrm>
            <a:off x="2379431"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09" name="Text Box 25"/>
          <p:cNvSpPr txBox="1">
            <a:spLocks noChangeArrowheads="1"/>
          </p:cNvSpPr>
          <p:nvPr/>
        </p:nvSpPr>
        <p:spPr bwMode="auto">
          <a:xfrm>
            <a:off x="2379431"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0" name="Text Box 26"/>
          <p:cNvSpPr txBox="1">
            <a:spLocks noChangeArrowheads="1"/>
          </p:cNvSpPr>
          <p:nvPr/>
        </p:nvSpPr>
        <p:spPr bwMode="auto">
          <a:xfrm>
            <a:off x="2379431"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1" name="Text Box 27"/>
          <p:cNvSpPr txBox="1">
            <a:spLocks noChangeArrowheads="1"/>
          </p:cNvSpPr>
          <p:nvPr/>
        </p:nvSpPr>
        <p:spPr bwMode="auto">
          <a:xfrm>
            <a:off x="2379431"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2" name="Text Box 28"/>
          <p:cNvSpPr txBox="1">
            <a:spLocks noChangeArrowheads="1"/>
          </p:cNvSpPr>
          <p:nvPr/>
        </p:nvSpPr>
        <p:spPr bwMode="auto">
          <a:xfrm rot="-2783676">
            <a:off x="2085744" y="2185987"/>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Hermas (115-40)</a:t>
            </a:r>
          </a:p>
        </p:txBody>
      </p:sp>
      <p:sp>
        <p:nvSpPr>
          <p:cNvPr id="272413" name="Text Box 29"/>
          <p:cNvSpPr txBox="1">
            <a:spLocks noChangeArrowheads="1"/>
          </p:cNvSpPr>
          <p:nvPr/>
        </p:nvSpPr>
        <p:spPr bwMode="auto">
          <a:xfrm>
            <a:off x="2735031"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4" name="Text Box 30"/>
          <p:cNvSpPr txBox="1">
            <a:spLocks noChangeArrowheads="1"/>
          </p:cNvSpPr>
          <p:nvPr/>
        </p:nvSpPr>
        <p:spPr bwMode="auto">
          <a:xfrm>
            <a:off x="2735031"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5" name="Text Box 31"/>
          <p:cNvSpPr txBox="1">
            <a:spLocks noChangeArrowheads="1"/>
          </p:cNvSpPr>
          <p:nvPr/>
        </p:nvSpPr>
        <p:spPr bwMode="auto">
          <a:xfrm rot="-2783676">
            <a:off x="2434994" y="2174875"/>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Didache (120-50)</a:t>
            </a:r>
          </a:p>
        </p:txBody>
      </p:sp>
      <p:sp>
        <p:nvSpPr>
          <p:cNvPr id="272416" name="Text Box 32"/>
          <p:cNvSpPr txBox="1">
            <a:spLocks noChangeArrowheads="1"/>
          </p:cNvSpPr>
          <p:nvPr/>
        </p:nvSpPr>
        <p:spPr bwMode="auto">
          <a:xfrm>
            <a:off x="3093806"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7" name="Text Box 33"/>
          <p:cNvSpPr txBox="1">
            <a:spLocks noChangeArrowheads="1"/>
          </p:cNvSpPr>
          <p:nvPr/>
        </p:nvSpPr>
        <p:spPr bwMode="auto">
          <a:xfrm>
            <a:off x="3093806"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18" name="Text Box 34"/>
          <p:cNvSpPr txBox="1">
            <a:spLocks noChangeArrowheads="1"/>
          </p:cNvSpPr>
          <p:nvPr/>
        </p:nvSpPr>
        <p:spPr bwMode="auto">
          <a:xfrm rot="-2783676">
            <a:off x="2846157" y="2178050"/>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Papias (130-40)</a:t>
            </a:r>
          </a:p>
        </p:txBody>
      </p:sp>
      <p:sp>
        <p:nvSpPr>
          <p:cNvPr id="272419" name="Text Box 35"/>
          <p:cNvSpPr txBox="1">
            <a:spLocks noChangeArrowheads="1"/>
          </p:cNvSpPr>
          <p:nvPr/>
        </p:nvSpPr>
        <p:spPr bwMode="auto">
          <a:xfrm>
            <a:off x="3462106"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0" name="Text Box 36"/>
          <p:cNvSpPr txBox="1">
            <a:spLocks noChangeArrowheads="1"/>
          </p:cNvSpPr>
          <p:nvPr/>
        </p:nvSpPr>
        <p:spPr bwMode="auto">
          <a:xfrm rot="-2783676">
            <a:off x="3227157" y="2178050"/>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Irenaeus (130-202)</a:t>
            </a:r>
          </a:p>
        </p:txBody>
      </p:sp>
      <p:sp>
        <p:nvSpPr>
          <p:cNvPr id="272421" name="Text Box 37"/>
          <p:cNvSpPr txBox="1">
            <a:spLocks noChangeArrowheads="1"/>
          </p:cNvSpPr>
          <p:nvPr/>
        </p:nvSpPr>
        <p:spPr bwMode="auto">
          <a:xfrm>
            <a:off x="3854219"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2" name="Text Box 38"/>
          <p:cNvSpPr txBox="1">
            <a:spLocks noChangeArrowheads="1"/>
          </p:cNvSpPr>
          <p:nvPr/>
        </p:nvSpPr>
        <p:spPr bwMode="auto">
          <a:xfrm>
            <a:off x="3854219"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3" name="Text Box 39"/>
          <p:cNvSpPr txBox="1">
            <a:spLocks noChangeArrowheads="1"/>
          </p:cNvSpPr>
          <p:nvPr/>
        </p:nvSpPr>
        <p:spPr bwMode="auto">
          <a:xfrm>
            <a:off x="3854219"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4" name="Text Box 40"/>
          <p:cNvSpPr txBox="1">
            <a:spLocks noChangeArrowheads="1"/>
          </p:cNvSpPr>
          <p:nvPr/>
        </p:nvSpPr>
        <p:spPr bwMode="auto">
          <a:xfrm>
            <a:off x="3854219"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25" name="Text Box 41"/>
          <p:cNvSpPr txBox="1">
            <a:spLocks noChangeArrowheads="1"/>
          </p:cNvSpPr>
          <p:nvPr/>
        </p:nvSpPr>
        <p:spPr bwMode="auto">
          <a:xfrm rot="-2783676">
            <a:off x="3608157" y="2179637"/>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FF"/>
                </a:solidFill>
                <a:latin typeface="Arial" charset="0"/>
                <a:ea typeface="新細明體" charset="0"/>
                <a:cs typeface="新細明體" charset="0"/>
              </a:rPr>
              <a:t>Justin Martyr (150-55)</a:t>
            </a:r>
          </a:p>
        </p:txBody>
      </p:sp>
      <p:sp>
        <p:nvSpPr>
          <p:cNvPr id="272426" name="Text Box 42"/>
          <p:cNvSpPr txBox="1">
            <a:spLocks noChangeArrowheads="1"/>
          </p:cNvSpPr>
          <p:nvPr/>
        </p:nvSpPr>
        <p:spPr bwMode="auto">
          <a:xfrm>
            <a:off x="4212994"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7" name="Text Box 43"/>
          <p:cNvSpPr txBox="1">
            <a:spLocks noChangeArrowheads="1"/>
          </p:cNvSpPr>
          <p:nvPr/>
        </p:nvSpPr>
        <p:spPr bwMode="auto">
          <a:xfrm>
            <a:off x="4212994"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8" name="Text Box 44"/>
          <p:cNvSpPr txBox="1">
            <a:spLocks noChangeArrowheads="1"/>
          </p:cNvSpPr>
          <p:nvPr/>
        </p:nvSpPr>
        <p:spPr bwMode="auto">
          <a:xfrm>
            <a:off x="4212994"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29" name="Text Box 45"/>
          <p:cNvSpPr txBox="1">
            <a:spLocks noChangeArrowheads="1"/>
          </p:cNvSpPr>
          <p:nvPr/>
        </p:nvSpPr>
        <p:spPr bwMode="auto">
          <a:xfrm>
            <a:off x="4212994"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0" name="Text Box 46"/>
          <p:cNvSpPr txBox="1">
            <a:spLocks noChangeArrowheads="1"/>
          </p:cNvSpPr>
          <p:nvPr/>
        </p:nvSpPr>
        <p:spPr bwMode="auto">
          <a:xfrm rot="-2783676">
            <a:off x="3872476" y="2072481"/>
            <a:ext cx="4271962"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Origen (185-254)</a:t>
            </a:r>
          </a:p>
        </p:txBody>
      </p:sp>
      <p:sp>
        <p:nvSpPr>
          <p:cNvPr id="272431" name="Text Box 47"/>
          <p:cNvSpPr txBox="1">
            <a:spLocks noChangeArrowheads="1"/>
          </p:cNvSpPr>
          <p:nvPr/>
        </p:nvSpPr>
        <p:spPr bwMode="auto">
          <a:xfrm>
            <a:off x="4581294"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2" name="Text Box 48"/>
          <p:cNvSpPr txBox="1">
            <a:spLocks noChangeArrowheads="1"/>
          </p:cNvSpPr>
          <p:nvPr/>
        </p:nvSpPr>
        <p:spPr bwMode="auto">
          <a:xfrm>
            <a:off x="4581294"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3" name="Text Box 49"/>
          <p:cNvSpPr txBox="1">
            <a:spLocks noChangeArrowheads="1"/>
          </p:cNvSpPr>
          <p:nvPr/>
        </p:nvSpPr>
        <p:spPr bwMode="auto">
          <a:xfrm>
            <a:off x="4581294"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4" name="Text Box 50"/>
          <p:cNvSpPr txBox="1">
            <a:spLocks noChangeArrowheads="1"/>
          </p:cNvSpPr>
          <p:nvPr/>
        </p:nvSpPr>
        <p:spPr bwMode="auto">
          <a:xfrm>
            <a:off x="4581294"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X</a:t>
            </a:r>
          </a:p>
        </p:txBody>
      </p:sp>
      <p:sp>
        <p:nvSpPr>
          <p:cNvPr id="272435" name="Text Box 51"/>
          <p:cNvSpPr txBox="1">
            <a:spLocks noChangeArrowheads="1"/>
          </p:cNvSpPr>
          <p:nvPr/>
        </p:nvSpPr>
        <p:spPr bwMode="auto">
          <a:xfrm rot="-2783676">
            <a:off x="4371744" y="2274887"/>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dirty="0">
                <a:solidFill>
                  <a:srgbClr val="FFFFFF"/>
                </a:solidFill>
                <a:latin typeface="Arial" charset="0"/>
                <a:ea typeface="新細明體" charset="0"/>
                <a:cs typeface="新細明體" charset="0"/>
              </a:rPr>
              <a:t>Cyril of Jerusalem (315-86)</a:t>
            </a:r>
          </a:p>
        </p:txBody>
      </p:sp>
      <p:sp>
        <p:nvSpPr>
          <p:cNvPr id="272436" name="Text Box 52"/>
          <p:cNvSpPr txBox="1">
            <a:spLocks noChangeArrowheads="1"/>
          </p:cNvSpPr>
          <p:nvPr/>
        </p:nvSpPr>
        <p:spPr bwMode="auto">
          <a:xfrm>
            <a:off x="4936894" y="4027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7" name="Text Box 53"/>
          <p:cNvSpPr txBox="1">
            <a:spLocks noChangeArrowheads="1"/>
          </p:cNvSpPr>
          <p:nvPr/>
        </p:nvSpPr>
        <p:spPr bwMode="auto">
          <a:xfrm>
            <a:off x="4936894" y="44084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8" name="Text Box 54"/>
          <p:cNvSpPr txBox="1">
            <a:spLocks noChangeArrowheads="1"/>
          </p:cNvSpPr>
          <p:nvPr/>
        </p:nvSpPr>
        <p:spPr bwMode="auto">
          <a:xfrm>
            <a:off x="4936894" y="47386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39" name="Text Box 55"/>
          <p:cNvSpPr txBox="1">
            <a:spLocks noChangeArrowheads="1"/>
          </p:cNvSpPr>
          <p:nvPr/>
        </p:nvSpPr>
        <p:spPr bwMode="auto">
          <a:xfrm>
            <a:off x="4936894" y="510222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FF"/>
                </a:solidFill>
                <a:latin typeface="Arial" charset="0"/>
                <a:ea typeface="新細明體" charset="0"/>
                <a:cs typeface="新細明體" charset="0"/>
              </a:rPr>
              <a:t>O</a:t>
            </a:r>
          </a:p>
        </p:txBody>
      </p:sp>
      <p:sp>
        <p:nvSpPr>
          <p:cNvPr id="272440" name="Text Box 56"/>
          <p:cNvSpPr txBox="1">
            <a:spLocks noChangeArrowheads="1"/>
          </p:cNvSpPr>
          <p:nvPr/>
        </p:nvSpPr>
        <p:spPr bwMode="auto">
          <a:xfrm rot="-2783676">
            <a:off x="4777350" y="2248694"/>
            <a:ext cx="3957637"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Marcion (140)</a:t>
            </a:r>
          </a:p>
        </p:txBody>
      </p:sp>
      <p:sp>
        <p:nvSpPr>
          <p:cNvPr id="272441" name="Text Box 57"/>
          <p:cNvSpPr txBox="1">
            <a:spLocks noChangeArrowheads="1"/>
          </p:cNvSpPr>
          <p:nvPr/>
        </p:nvSpPr>
        <p:spPr bwMode="auto">
          <a:xfrm>
            <a:off x="5354406" y="4741863"/>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2" name="Text Box 58"/>
          <p:cNvSpPr txBox="1">
            <a:spLocks noChangeArrowheads="1"/>
          </p:cNvSpPr>
          <p:nvPr/>
        </p:nvSpPr>
        <p:spPr bwMode="auto">
          <a:xfrm rot="-2783676">
            <a:off x="5157557" y="2279650"/>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Muratonian (170)</a:t>
            </a:r>
          </a:p>
        </p:txBody>
      </p:sp>
      <p:sp>
        <p:nvSpPr>
          <p:cNvPr id="272443" name="Text Box 59"/>
          <p:cNvSpPr txBox="1">
            <a:spLocks noChangeArrowheads="1"/>
          </p:cNvSpPr>
          <p:nvPr/>
        </p:nvSpPr>
        <p:spPr bwMode="auto">
          <a:xfrm>
            <a:off x="5735406" y="40386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4" name="Text Box 60"/>
          <p:cNvSpPr txBox="1">
            <a:spLocks noChangeArrowheads="1"/>
          </p:cNvSpPr>
          <p:nvPr/>
        </p:nvSpPr>
        <p:spPr bwMode="auto">
          <a:xfrm>
            <a:off x="5735406" y="44196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5" name="Text Box 61"/>
          <p:cNvSpPr txBox="1">
            <a:spLocks noChangeArrowheads="1"/>
          </p:cNvSpPr>
          <p:nvPr/>
        </p:nvSpPr>
        <p:spPr bwMode="auto">
          <a:xfrm>
            <a:off x="5722706" y="47498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6" name="Text Box 62"/>
          <p:cNvSpPr txBox="1">
            <a:spLocks noChangeArrowheads="1"/>
          </p:cNvSpPr>
          <p:nvPr/>
        </p:nvSpPr>
        <p:spPr bwMode="auto">
          <a:xfrm>
            <a:off x="5735406" y="5116513"/>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7" name="Text Box 63"/>
          <p:cNvSpPr txBox="1">
            <a:spLocks noChangeArrowheads="1"/>
          </p:cNvSpPr>
          <p:nvPr/>
        </p:nvSpPr>
        <p:spPr bwMode="auto">
          <a:xfrm rot="-2783676">
            <a:off x="5540144" y="2281237"/>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Barococcio (206)</a:t>
            </a:r>
          </a:p>
        </p:txBody>
      </p:sp>
      <p:sp>
        <p:nvSpPr>
          <p:cNvPr id="272448" name="Text Box 64"/>
          <p:cNvSpPr txBox="1">
            <a:spLocks noChangeArrowheads="1"/>
          </p:cNvSpPr>
          <p:nvPr/>
        </p:nvSpPr>
        <p:spPr bwMode="auto">
          <a:xfrm>
            <a:off x="6116406" y="40386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49" name="Text Box 65"/>
          <p:cNvSpPr txBox="1">
            <a:spLocks noChangeArrowheads="1"/>
          </p:cNvSpPr>
          <p:nvPr/>
        </p:nvSpPr>
        <p:spPr bwMode="auto">
          <a:xfrm>
            <a:off x="6116406" y="44196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0" name="Text Box 66"/>
          <p:cNvSpPr txBox="1">
            <a:spLocks noChangeArrowheads="1"/>
          </p:cNvSpPr>
          <p:nvPr/>
        </p:nvSpPr>
        <p:spPr bwMode="auto">
          <a:xfrm>
            <a:off x="6103706" y="47498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1" name="Text Box 67"/>
          <p:cNvSpPr txBox="1">
            <a:spLocks noChangeArrowheads="1"/>
          </p:cNvSpPr>
          <p:nvPr/>
        </p:nvSpPr>
        <p:spPr bwMode="auto">
          <a:xfrm>
            <a:off x="6116406" y="511333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2" name="Text Box 68"/>
          <p:cNvSpPr txBox="1">
            <a:spLocks noChangeArrowheads="1"/>
          </p:cNvSpPr>
          <p:nvPr/>
        </p:nvSpPr>
        <p:spPr bwMode="auto">
          <a:xfrm rot="-2783676">
            <a:off x="5933844" y="2297112"/>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FFFF00"/>
                </a:solidFill>
                <a:latin typeface="Arial" charset="0"/>
                <a:ea typeface="新細明體" charset="0"/>
                <a:cs typeface="新細明體" charset="0"/>
              </a:rPr>
              <a:t>Apostolic (300)</a:t>
            </a:r>
          </a:p>
        </p:txBody>
      </p:sp>
      <p:sp>
        <p:nvSpPr>
          <p:cNvPr id="272453" name="Text Box 69"/>
          <p:cNvSpPr txBox="1">
            <a:spLocks noChangeArrowheads="1"/>
          </p:cNvSpPr>
          <p:nvPr/>
        </p:nvSpPr>
        <p:spPr bwMode="auto">
          <a:xfrm>
            <a:off x="6497406" y="40386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4" name="Text Box 70"/>
          <p:cNvSpPr txBox="1">
            <a:spLocks noChangeArrowheads="1"/>
          </p:cNvSpPr>
          <p:nvPr/>
        </p:nvSpPr>
        <p:spPr bwMode="auto">
          <a:xfrm>
            <a:off x="6497406" y="44196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5" name="Text Box 71"/>
          <p:cNvSpPr txBox="1">
            <a:spLocks noChangeArrowheads="1"/>
          </p:cNvSpPr>
          <p:nvPr/>
        </p:nvSpPr>
        <p:spPr bwMode="auto">
          <a:xfrm>
            <a:off x="6484706" y="4749800"/>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6" name="Text Box 72"/>
          <p:cNvSpPr txBox="1">
            <a:spLocks noChangeArrowheads="1"/>
          </p:cNvSpPr>
          <p:nvPr/>
        </p:nvSpPr>
        <p:spPr bwMode="auto">
          <a:xfrm>
            <a:off x="6497406" y="511333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FFFF00"/>
                </a:solidFill>
                <a:latin typeface="Arial" charset="0"/>
                <a:ea typeface="新細明體" charset="0"/>
                <a:cs typeface="新細明體" charset="0"/>
              </a:rPr>
              <a:t>O</a:t>
            </a:r>
          </a:p>
        </p:txBody>
      </p:sp>
      <p:sp>
        <p:nvSpPr>
          <p:cNvPr id="272457" name="Text Box 73"/>
          <p:cNvSpPr txBox="1">
            <a:spLocks noChangeArrowheads="1"/>
          </p:cNvSpPr>
          <p:nvPr/>
        </p:nvSpPr>
        <p:spPr bwMode="auto">
          <a:xfrm rot="-2783676">
            <a:off x="6352944" y="2246312"/>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Tatian Diatesseron (170)</a:t>
            </a:r>
          </a:p>
        </p:txBody>
      </p:sp>
      <p:sp>
        <p:nvSpPr>
          <p:cNvPr id="272458" name="Text Box 74"/>
          <p:cNvSpPr txBox="1">
            <a:spLocks noChangeArrowheads="1"/>
          </p:cNvSpPr>
          <p:nvPr/>
        </p:nvSpPr>
        <p:spPr bwMode="auto">
          <a:xfrm>
            <a:off x="6903806" y="40163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59" name="Text Box 75"/>
          <p:cNvSpPr txBox="1">
            <a:spLocks noChangeArrowheads="1"/>
          </p:cNvSpPr>
          <p:nvPr/>
        </p:nvSpPr>
        <p:spPr bwMode="auto">
          <a:xfrm>
            <a:off x="6903806" y="43973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0" name="Text Box 76"/>
          <p:cNvSpPr txBox="1">
            <a:spLocks noChangeArrowheads="1"/>
          </p:cNvSpPr>
          <p:nvPr/>
        </p:nvSpPr>
        <p:spPr bwMode="auto">
          <a:xfrm>
            <a:off x="6903806" y="47275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1" name="Text Box 77"/>
          <p:cNvSpPr txBox="1">
            <a:spLocks noChangeArrowheads="1"/>
          </p:cNvSpPr>
          <p:nvPr/>
        </p:nvSpPr>
        <p:spPr bwMode="auto">
          <a:xfrm>
            <a:off x="6916506" y="5094288"/>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2" name="Text Box 78"/>
          <p:cNvSpPr txBox="1">
            <a:spLocks noChangeArrowheads="1"/>
          </p:cNvSpPr>
          <p:nvPr/>
        </p:nvSpPr>
        <p:spPr bwMode="auto">
          <a:xfrm rot="-2783676">
            <a:off x="6808557" y="2246312"/>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Old Latin (150-170)</a:t>
            </a:r>
          </a:p>
        </p:txBody>
      </p:sp>
      <p:sp>
        <p:nvSpPr>
          <p:cNvPr id="272463" name="Text Box 79"/>
          <p:cNvSpPr txBox="1">
            <a:spLocks noChangeArrowheads="1"/>
          </p:cNvSpPr>
          <p:nvPr/>
        </p:nvSpPr>
        <p:spPr bwMode="auto">
          <a:xfrm>
            <a:off x="7284806" y="40163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4" name="Text Box 80"/>
          <p:cNvSpPr txBox="1">
            <a:spLocks noChangeArrowheads="1"/>
          </p:cNvSpPr>
          <p:nvPr/>
        </p:nvSpPr>
        <p:spPr bwMode="auto">
          <a:xfrm>
            <a:off x="7284806" y="43973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5" name="Text Box 81"/>
          <p:cNvSpPr txBox="1">
            <a:spLocks noChangeArrowheads="1"/>
          </p:cNvSpPr>
          <p:nvPr/>
        </p:nvSpPr>
        <p:spPr bwMode="auto">
          <a:xfrm>
            <a:off x="7284806" y="47275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6" name="Text Box 82"/>
          <p:cNvSpPr txBox="1">
            <a:spLocks noChangeArrowheads="1"/>
          </p:cNvSpPr>
          <p:nvPr/>
        </p:nvSpPr>
        <p:spPr bwMode="auto">
          <a:xfrm>
            <a:off x="7297506" y="5091113"/>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7" name="Text Box 83"/>
          <p:cNvSpPr txBox="1">
            <a:spLocks noChangeArrowheads="1"/>
          </p:cNvSpPr>
          <p:nvPr/>
        </p:nvSpPr>
        <p:spPr bwMode="auto">
          <a:xfrm rot="-2783676">
            <a:off x="7265757" y="2263775"/>
            <a:ext cx="3886200" cy="3968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en-US" altLang="zh-TW" sz="2000" b="1">
                <a:solidFill>
                  <a:srgbClr val="6699FF"/>
                </a:solidFill>
                <a:latin typeface="Arial" charset="0"/>
                <a:ea typeface="新細明體" charset="0"/>
                <a:cs typeface="新細明體" charset="0"/>
              </a:rPr>
              <a:t>Old Syriac (200)</a:t>
            </a:r>
          </a:p>
        </p:txBody>
      </p:sp>
      <p:sp>
        <p:nvSpPr>
          <p:cNvPr id="272468" name="Text Box 84"/>
          <p:cNvSpPr txBox="1">
            <a:spLocks noChangeArrowheads="1"/>
          </p:cNvSpPr>
          <p:nvPr/>
        </p:nvSpPr>
        <p:spPr bwMode="auto">
          <a:xfrm>
            <a:off x="7665806" y="40163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69" name="Text Box 85"/>
          <p:cNvSpPr txBox="1">
            <a:spLocks noChangeArrowheads="1"/>
          </p:cNvSpPr>
          <p:nvPr/>
        </p:nvSpPr>
        <p:spPr bwMode="auto">
          <a:xfrm>
            <a:off x="7665806" y="43973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0" name="Text Box 86"/>
          <p:cNvSpPr txBox="1">
            <a:spLocks noChangeArrowheads="1"/>
          </p:cNvSpPr>
          <p:nvPr/>
        </p:nvSpPr>
        <p:spPr bwMode="auto">
          <a:xfrm>
            <a:off x="7665806" y="4727575"/>
            <a:ext cx="304800"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1" name="Text Box 87"/>
          <p:cNvSpPr txBox="1">
            <a:spLocks noChangeArrowheads="1"/>
          </p:cNvSpPr>
          <p:nvPr/>
        </p:nvSpPr>
        <p:spPr bwMode="auto">
          <a:xfrm>
            <a:off x="7678506" y="5091113"/>
            <a:ext cx="304800"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lnSpc>
                <a:spcPct val="130000"/>
              </a:lnSpc>
            </a:pPr>
            <a:r>
              <a:rPr lang="en-US" altLang="zh-TW" sz="1800" b="1">
                <a:solidFill>
                  <a:srgbClr val="6699FF"/>
                </a:solidFill>
                <a:latin typeface="Arial" charset="0"/>
                <a:ea typeface="新細明體" charset="0"/>
                <a:cs typeface="新細明體" charset="0"/>
              </a:rPr>
              <a:t>O</a:t>
            </a:r>
          </a:p>
        </p:txBody>
      </p:sp>
      <p:sp>
        <p:nvSpPr>
          <p:cNvPr id="272472" name="Text Box 88"/>
          <p:cNvSpPr txBox="1">
            <a:spLocks noChangeArrowheads="1"/>
          </p:cNvSpPr>
          <p:nvPr/>
        </p:nvSpPr>
        <p:spPr bwMode="auto">
          <a:xfrm>
            <a:off x="5811606" y="914400"/>
            <a:ext cx="1600200"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a:solidFill>
                  <a:srgbClr val="FFFFFF"/>
                </a:solidFill>
                <a:latin typeface="Arial" charset="0"/>
              </a:rPr>
              <a:t>正典</a:t>
            </a:r>
          </a:p>
        </p:txBody>
      </p:sp>
      <p:sp>
        <p:nvSpPr>
          <p:cNvPr id="272473" name="Text Box 89"/>
          <p:cNvSpPr txBox="1">
            <a:spLocks noChangeArrowheads="1"/>
          </p:cNvSpPr>
          <p:nvPr/>
        </p:nvSpPr>
        <p:spPr bwMode="auto">
          <a:xfrm>
            <a:off x="7319731" y="914400"/>
            <a:ext cx="2073275" cy="473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zh-CN" altLang="en-US" b="1">
                <a:solidFill>
                  <a:srgbClr val="6699FF"/>
                </a:solidFill>
                <a:latin typeface="Arial" charset="0"/>
              </a:rPr>
              <a:t>翻译</a:t>
            </a:r>
            <a:endParaRPr lang="en-US" altLang="zh-TW" b="1">
              <a:solidFill>
                <a:srgbClr val="6699FF"/>
              </a:solidFill>
              <a:latin typeface="Arial" charset="0"/>
            </a:endParaRPr>
          </a:p>
        </p:txBody>
      </p:sp>
      <p:sp>
        <p:nvSpPr>
          <p:cNvPr id="272474" name="Text Box 90"/>
          <p:cNvSpPr txBox="1">
            <a:spLocks noChangeArrowheads="1"/>
          </p:cNvSpPr>
          <p:nvPr/>
        </p:nvSpPr>
        <p:spPr bwMode="auto">
          <a:xfrm>
            <a:off x="249006" y="180975"/>
            <a:ext cx="2362200" cy="1425575"/>
          </a:xfrm>
          <a:prstGeom prst="rect">
            <a:avLst/>
          </a:prstGeom>
          <a:noFill/>
          <a:ln>
            <a:noFill/>
          </a:ln>
          <a:effectLst>
            <a:outerShdw blurRad="63500" dist="38099" dir="2700000" algn="ctr" rotWithShape="0">
              <a:srgbClr val="020009">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0" hangingPunct="0"/>
            <a:r>
              <a:rPr lang="zh-TW" altLang="en-US" sz="2800" b="1" dirty="0">
                <a:solidFill>
                  <a:srgbClr val="FFFFFF"/>
                </a:solidFill>
                <a:latin typeface="Arial" charset="0"/>
              </a:rPr>
              <a:t>尼西</a:t>
            </a:r>
            <a:r>
              <a:rPr lang="zh-CN" altLang="en-US" sz="2800" b="1" dirty="0">
                <a:solidFill>
                  <a:srgbClr val="FFFFFF"/>
                </a:solidFill>
                <a:latin typeface="Arial" charset="0"/>
              </a:rPr>
              <a:t>亚会议</a:t>
            </a:r>
            <a:r>
              <a:rPr lang="zh-TW" altLang="en-US" sz="2800" b="1" dirty="0">
                <a:solidFill>
                  <a:srgbClr val="FFFFFF"/>
                </a:solidFill>
                <a:latin typeface="Arial" charset="0"/>
              </a:rPr>
              <a:t>之前福音</a:t>
            </a:r>
            <a:r>
              <a:rPr lang="zh-CN" altLang="en-US" sz="2800" b="1" dirty="0">
                <a:solidFill>
                  <a:srgbClr val="FFFFFF"/>
                </a:solidFill>
                <a:latin typeface="Arial" charset="0"/>
              </a:rPr>
              <a:t>书</a:t>
            </a:r>
            <a:r>
              <a:rPr lang="zh-TW" altLang="en-US" sz="2800" b="1" dirty="0">
                <a:solidFill>
                  <a:srgbClr val="FFFFFF"/>
                </a:solidFill>
                <a:latin typeface="Arial" charset="0"/>
              </a:rPr>
              <a:t>被</a:t>
            </a:r>
            <a:r>
              <a:rPr lang="zh-CN" altLang="en-US" sz="2800" b="1" dirty="0">
                <a:solidFill>
                  <a:srgbClr val="FFFFFF"/>
                </a:solidFill>
                <a:latin typeface="Arial" charset="0"/>
              </a:rPr>
              <a:t>接纳</a:t>
            </a:r>
            <a:r>
              <a:rPr lang="zh-TW" altLang="en-US" sz="2800" b="1" dirty="0">
                <a:solidFill>
                  <a:srgbClr val="FFFFFF"/>
                </a:solidFill>
                <a:latin typeface="Arial" charset="0"/>
              </a:rPr>
              <a:t>的</a:t>
            </a:r>
            <a:r>
              <a:rPr lang="zh-CN" altLang="en-US" sz="2800" b="1" dirty="0">
                <a:solidFill>
                  <a:srgbClr val="FFFFFF"/>
                </a:solidFill>
                <a:latin typeface="Arial" charset="0"/>
              </a:rPr>
              <a:t>经过</a:t>
            </a:r>
            <a:endParaRPr lang="en-US" altLang="zh-TW" sz="2800" b="1" dirty="0">
              <a:solidFill>
                <a:srgbClr val="FFFFFF"/>
              </a:solidFill>
              <a:latin typeface="Arial" charset="0"/>
            </a:endParaRPr>
          </a:p>
        </p:txBody>
      </p:sp>
      <p:sp>
        <p:nvSpPr>
          <p:cNvPr id="272475" name="Text Box 91"/>
          <p:cNvSpPr txBox="1">
            <a:spLocks noChangeArrowheads="1"/>
          </p:cNvSpPr>
          <p:nvPr/>
        </p:nvSpPr>
        <p:spPr bwMode="auto">
          <a:xfrm>
            <a:off x="630006" y="6357317"/>
            <a:ext cx="2073275" cy="600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sz="3200" b="1" dirty="0">
                <a:solidFill>
                  <a:srgbClr val="FFFFFF"/>
                </a:solidFill>
                <a:latin typeface="Arial" charset="0"/>
              </a:rPr>
              <a:t>第一世</a:t>
            </a:r>
            <a:r>
              <a:rPr lang="zh-CN" altLang="en-US" sz="3200" b="1" dirty="0">
                <a:solidFill>
                  <a:srgbClr val="FFFFFF"/>
                </a:solidFill>
                <a:latin typeface="Arial" charset="0"/>
              </a:rPr>
              <a:t>纪</a:t>
            </a:r>
            <a:endParaRPr lang="en-US" altLang="zh-TW" sz="3200" b="1" dirty="0">
              <a:solidFill>
                <a:srgbClr val="FFFFFF"/>
              </a:solidFill>
              <a:latin typeface="Arial" charset="0"/>
            </a:endParaRPr>
          </a:p>
        </p:txBody>
      </p:sp>
      <p:sp>
        <p:nvSpPr>
          <p:cNvPr id="272476" name="Text Box 92"/>
          <p:cNvSpPr txBox="1">
            <a:spLocks noChangeArrowheads="1"/>
          </p:cNvSpPr>
          <p:nvPr/>
        </p:nvSpPr>
        <p:spPr bwMode="auto">
          <a:xfrm>
            <a:off x="6786331" y="5867400"/>
            <a:ext cx="2073275" cy="8540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r>
              <a:rPr lang="zh-TW" altLang="en-US" b="1">
                <a:solidFill>
                  <a:srgbClr val="FFFFFF"/>
                </a:solidFill>
                <a:latin typeface="Arial" charset="0"/>
              </a:rPr>
              <a:t>公元</a:t>
            </a:r>
            <a:r>
              <a:rPr lang="en-US" altLang="zh-TW" b="1">
                <a:solidFill>
                  <a:srgbClr val="FFFFFF"/>
                </a:solidFill>
                <a:latin typeface="Arial" charset="0"/>
              </a:rPr>
              <a:t>325</a:t>
            </a:r>
            <a:r>
              <a:rPr lang="zh-TW" altLang="en-US" b="1">
                <a:solidFill>
                  <a:srgbClr val="FFFFFF"/>
                </a:solidFill>
                <a:latin typeface="Arial" charset="0"/>
              </a:rPr>
              <a:t>年</a:t>
            </a:r>
          </a:p>
          <a:p>
            <a:pPr eaLnBrk="0" hangingPunct="0"/>
            <a:r>
              <a:rPr lang="zh-TW" altLang="en-US" b="1">
                <a:solidFill>
                  <a:srgbClr val="FFFFFF"/>
                </a:solidFill>
                <a:latin typeface="Arial" charset="0"/>
              </a:rPr>
              <a:t>尼西</a:t>
            </a:r>
            <a:r>
              <a:rPr lang="zh-CN" altLang="en-US" b="1">
                <a:solidFill>
                  <a:srgbClr val="FFFFFF"/>
                </a:solidFill>
                <a:latin typeface="Arial" charset="0"/>
              </a:rPr>
              <a:t>亚会议</a:t>
            </a:r>
            <a:endParaRPr lang="zh-TW" altLang="en-US" b="1">
              <a:solidFill>
                <a:srgbClr val="FFFFFF"/>
              </a:solidFill>
              <a:latin typeface="Arial" charset="0"/>
            </a:endParaRPr>
          </a:p>
        </p:txBody>
      </p:sp>
      <p:grpSp>
        <p:nvGrpSpPr>
          <p:cNvPr id="90" name="Group 92"/>
          <p:cNvGrpSpPr>
            <a:grpSpLocks/>
          </p:cNvGrpSpPr>
          <p:nvPr/>
        </p:nvGrpSpPr>
        <p:grpSpPr bwMode="auto">
          <a:xfrm>
            <a:off x="990600" y="4995863"/>
            <a:ext cx="1600200" cy="1481137"/>
            <a:chOff x="720" y="3168"/>
            <a:chExt cx="1008" cy="933"/>
          </a:xfrm>
          <a:solidFill>
            <a:srgbClr val="000090"/>
          </a:solidFill>
        </p:grpSpPr>
        <p:sp>
          <p:nvSpPr>
            <p:cNvPr id="91"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92" name="Text Box 94"/>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dirty="0">
                  <a:solidFill>
                    <a:srgbClr val="FFFFFF"/>
                  </a:solidFill>
                  <a:latin typeface="Arial" pitchFamily="-105" charset="0"/>
                </a:rPr>
                <a:t>Gospel of Thomas </a:t>
              </a:r>
              <a:br>
                <a:rPr lang="en-US" sz="1800" dirty="0">
                  <a:solidFill>
                    <a:srgbClr val="FFFFFF"/>
                  </a:solidFill>
                  <a:latin typeface="Arial" pitchFamily="-105" charset="0"/>
                </a:rPr>
              </a:br>
              <a:r>
                <a:rPr lang="en-US" sz="1800" dirty="0">
                  <a:solidFill>
                    <a:srgbClr val="FFFFFF"/>
                  </a:solidFill>
                  <a:latin typeface="Arial" pitchFamily="-105" charset="0"/>
                </a:rPr>
                <a:t>AD 50-140</a:t>
              </a:r>
            </a:p>
          </p:txBody>
        </p:sp>
      </p:grpSp>
      <p:grpSp>
        <p:nvGrpSpPr>
          <p:cNvPr id="93" name="Group 95"/>
          <p:cNvGrpSpPr>
            <a:grpSpLocks/>
          </p:cNvGrpSpPr>
          <p:nvPr/>
        </p:nvGrpSpPr>
        <p:grpSpPr bwMode="auto">
          <a:xfrm>
            <a:off x="2590800" y="4995863"/>
            <a:ext cx="1600200" cy="1481137"/>
            <a:chOff x="1728" y="3195"/>
            <a:chExt cx="1008" cy="933"/>
          </a:xfrm>
        </p:grpSpPr>
        <p:sp>
          <p:nvSpPr>
            <p:cNvPr id="94"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pPr eaLnBrk="0" hangingPunct="0"/>
              <a:endParaRPr lang="en-US">
                <a:solidFill>
                  <a:srgbClr val="FFFFFF"/>
                </a:solidFill>
                <a:latin typeface="BONES" charset="0"/>
              </a:endParaRPr>
            </a:p>
          </p:txBody>
        </p:sp>
        <p:sp>
          <p:nvSpPr>
            <p:cNvPr id="95"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eaLnBrk="0" hangingPunct="0">
                <a:defRPr/>
              </a:pPr>
              <a:r>
                <a:rPr lang="en-US" sz="1800">
                  <a:solidFill>
                    <a:srgbClr val="FFFFFF"/>
                  </a:solidFill>
                  <a:latin typeface="Arial" pitchFamily="-105" charset="0"/>
                </a:rPr>
                <a:t>Gospel of Judas </a:t>
              </a:r>
              <a:br>
                <a:rPr lang="en-US" sz="1800">
                  <a:solidFill>
                    <a:srgbClr val="FFFFFF"/>
                  </a:solidFill>
                  <a:latin typeface="Arial" pitchFamily="-105" charset="0"/>
                </a:rPr>
              </a:br>
              <a:r>
                <a:rPr lang="en-US" sz="1800">
                  <a:solidFill>
                    <a:srgbClr val="FFFFFF"/>
                  </a:solidFill>
                  <a:latin typeface="Arial" pitchFamily="-105" charset="0"/>
                </a:rPr>
                <a:t>AD 170?</a:t>
              </a:r>
            </a:p>
          </p:txBody>
        </p:sp>
      </p:grpSp>
    </p:spTree>
    <p:extLst>
      <p:ext uri="{BB962C8B-B14F-4D97-AF65-F5344CB8AC3E}">
        <p14:creationId xmlns:p14="http://schemas.microsoft.com/office/powerpoint/2010/main" val="362401344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239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72398"/>
                                        </p:tgtEl>
                                        <p:attrNameLst>
                                          <p:attrName>style.visibility</p:attrName>
                                        </p:attrNameLst>
                                      </p:cBhvr>
                                      <p:to>
                                        <p:strVal val="visible"/>
                                      </p:to>
                                    </p:set>
                                    <p:animEffect transition="in" filter="wipe(down)">
                                      <p:cBhvr>
                                        <p:cTn id="11" dur="500"/>
                                        <p:tgtEl>
                                          <p:spTgt spid="27239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72401"/>
                                        </p:tgtEl>
                                        <p:attrNameLst>
                                          <p:attrName>style.visibility</p:attrName>
                                        </p:attrNameLst>
                                      </p:cBhvr>
                                      <p:to>
                                        <p:strVal val="visible"/>
                                      </p:to>
                                    </p:set>
                                    <p:animEffect transition="in" filter="wipe(down)">
                                      <p:cBhvr>
                                        <p:cTn id="14" dur="500"/>
                                        <p:tgtEl>
                                          <p:spTgt spid="27240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272402"/>
                                        </p:tgtEl>
                                        <p:attrNameLst>
                                          <p:attrName>style.visibility</p:attrName>
                                        </p:attrNameLst>
                                      </p:cBhvr>
                                      <p:to>
                                        <p:strVal val="visible"/>
                                      </p:to>
                                    </p:set>
                                    <p:animEffect transition="in" filter="wipe(down)">
                                      <p:cBhvr>
                                        <p:cTn id="17" dur="500"/>
                                        <p:tgtEl>
                                          <p:spTgt spid="27240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72403"/>
                                        </p:tgtEl>
                                        <p:attrNameLst>
                                          <p:attrName>style.visibility</p:attrName>
                                        </p:attrNameLst>
                                      </p:cBhvr>
                                      <p:to>
                                        <p:strVal val="visible"/>
                                      </p:to>
                                    </p:set>
                                    <p:animEffect transition="in" filter="wipe(down)">
                                      <p:cBhvr>
                                        <p:cTn id="20" dur="500"/>
                                        <p:tgtEl>
                                          <p:spTgt spid="27240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72404"/>
                                        </p:tgtEl>
                                        <p:attrNameLst>
                                          <p:attrName>style.visibility</p:attrName>
                                        </p:attrNameLst>
                                      </p:cBhvr>
                                      <p:to>
                                        <p:strVal val="visible"/>
                                      </p:to>
                                    </p:set>
                                    <p:animEffect transition="in" filter="wipe(down)">
                                      <p:cBhvr>
                                        <p:cTn id="25" dur="500"/>
                                        <p:tgtEl>
                                          <p:spTgt spid="27240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72405"/>
                                        </p:tgtEl>
                                        <p:attrNameLst>
                                          <p:attrName>style.visibility</p:attrName>
                                        </p:attrNameLst>
                                      </p:cBhvr>
                                      <p:to>
                                        <p:strVal val="visible"/>
                                      </p:to>
                                    </p:set>
                                    <p:animEffect transition="in" filter="wipe(down)">
                                      <p:cBhvr>
                                        <p:cTn id="28" dur="500"/>
                                        <p:tgtEl>
                                          <p:spTgt spid="27240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72406"/>
                                        </p:tgtEl>
                                        <p:attrNameLst>
                                          <p:attrName>style.visibility</p:attrName>
                                        </p:attrNameLst>
                                      </p:cBhvr>
                                      <p:to>
                                        <p:strVal val="visible"/>
                                      </p:to>
                                    </p:set>
                                    <p:animEffect transition="in" filter="wipe(down)">
                                      <p:cBhvr>
                                        <p:cTn id="31" dur="500"/>
                                        <p:tgtEl>
                                          <p:spTgt spid="2724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2407"/>
                                        </p:tgtEl>
                                        <p:attrNameLst>
                                          <p:attrName>style.visibility</p:attrName>
                                        </p:attrNameLst>
                                      </p:cBhvr>
                                      <p:to>
                                        <p:strVal val="visible"/>
                                      </p:to>
                                    </p:set>
                                    <p:animEffect transition="in" filter="wipe(down)">
                                      <p:cBhvr>
                                        <p:cTn id="36" dur="500"/>
                                        <p:tgtEl>
                                          <p:spTgt spid="2724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72408"/>
                                        </p:tgtEl>
                                        <p:attrNameLst>
                                          <p:attrName>style.visibility</p:attrName>
                                        </p:attrNameLst>
                                      </p:cBhvr>
                                      <p:to>
                                        <p:strVal val="visible"/>
                                      </p:to>
                                    </p:set>
                                    <p:animEffect transition="in" filter="wipe(down)">
                                      <p:cBhvr>
                                        <p:cTn id="39" dur="500"/>
                                        <p:tgtEl>
                                          <p:spTgt spid="2724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72409"/>
                                        </p:tgtEl>
                                        <p:attrNameLst>
                                          <p:attrName>style.visibility</p:attrName>
                                        </p:attrNameLst>
                                      </p:cBhvr>
                                      <p:to>
                                        <p:strVal val="visible"/>
                                      </p:to>
                                    </p:set>
                                    <p:animEffect transition="in" filter="wipe(down)">
                                      <p:cBhvr>
                                        <p:cTn id="42" dur="500"/>
                                        <p:tgtEl>
                                          <p:spTgt spid="2724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272410"/>
                                        </p:tgtEl>
                                        <p:attrNameLst>
                                          <p:attrName>style.visibility</p:attrName>
                                        </p:attrNameLst>
                                      </p:cBhvr>
                                      <p:to>
                                        <p:strVal val="visible"/>
                                      </p:to>
                                    </p:set>
                                    <p:animEffect transition="in" filter="wipe(down)">
                                      <p:cBhvr>
                                        <p:cTn id="45" dur="500"/>
                                        <p:tgtEl>
                                          <p:spTgt spid="2724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72411"/>
                                        </p:tgtEl>
                                        <p:attrNameLst>
                                          <p:attrName>style.visibility</p:attrName>
                                        </p:attrNameLst>
                                      </p:cBhvr>
                                      <p:to>
                                        <p:strVal val="visible"/>
                                      </p:to>
                                    </p:set>
                                    <p:animEffect transition="in" filter="wipe(down)">
                                      <p:cBhvr>
                                        <p:cTn id="48" dur="500"/>
                                        <p:tgtEl>
                                          <p:spTgt spid="2724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72412"/>
                                        </p:tgtEl>
                                        <p:attrNameLst>
                                          <p:attrName>style.visibility</p:attrName>
                                        </p:attrNameLst>
                                      </p:cBhvr>
                                      <p:to>
                                        <p:strVal val="visible"/>
                                      </p:to>
                                    </p:set>
                                    <p:animEffect transition="in" filter="wipe(down)">
                                      <p:cBhvr>
                                        <p:cTn id="53" dur="500"/>
                                        <p:tgtEl>
                                          <p:spTgt spid="2724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272413"/>
                                        </p:tgtEl>
                                        <p:attrNameLst>
                                          <p:attrName>style.visibility</p:attrName>
                                        </p:attrNameLst>
                                      </p:cBhvr>
                                      <p:to>
                                        <p:strVal val="visible"/>
                                      </p:to>
                                    </p:set>
                                    <p:animEffect transition="in" filter="wipe(down)">
                                      <p:cBhvr>
                                        <p:cTn id="56" dur="500"/>
                                        <p:tgtEl>
                                          <p:spTgt spid="2724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272414"/>
                                        </p:tgtEl>
                                        <p:attrNameLst>
                                          <p:attrName>style.visibility</p:attrName>
                                        </p:attrNameLst>
                                      </p:cBhvr>
                                      <p:to>
                                        <p:strVal val="visible"/>
                                      </p:to>
                                    </p:set>
                                    <p:animEffect transition="in" filter="wipe(down)">
                                      <p:cBhvr>
                                        <p:cTn id="59" dur="500"/>
                                        <p:tgtEl>
                                          <p:spTgt spid="2724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72415"/>
                                        </p:tgtEl>
                                        <p:attrNameLst>
                                          <p:attrName>style.visibility</p:attrName>
                                        </p:attrNameLst>
                                      </p:cBhvr>
                                      <p:to>
                                        <p:strVal val="visible"/>
                                      </p:to>
                                    </p:set>
                                    <p:animEffect transition="in" filter="wipe(down)">
                                      <p:cBhvr>
                                        <p:cTn id="64" dur="500"/>
                                        <p:tgtEl>
                                          <p:spTgt spid="272415"/>
                                        </p:tgtEl>
                                      </p:cBhvr>
                                    </p:animEffect>
                                  </p:childTnLst>
                                </p:cTn>
                              </p:par>
                              <p:par>
                                <p:cTn id="65" presetID="22" presetClass="entr" presetSubtype="4" fill="hold" grpId="0" nodeType="withEffect">
                                  <p:stCondLst>
                                    <p:cond delay="0"/>
                                  </p:stCondLst>
                                  <p:childTnLst>
                                    <p:set>
                                      <p:cBhvr>
                                        <p:cTn id="66" dur="1" fill="hold">
                                          <p:stCondLst>
                                            <p:cond delay="0"/>
                                          </p:stCondLst>
                                        </p:cTn>
                                        <p:tgtEl>
                                          <p:spTgt spid="272416"/>
                                        </p:tgtEl>
                                        <p:attrNameLst>
                                          <p:attrName>style.visibility</p:attrName>
                                        </p:attrNameLst>
                                      </p:cBhvr>
                                      <p:to>
                                        <p:strVal val="visible"/>
                                      </p:to>
                                    </p:set>
                                    <p:animEffect transition="in" filter="wipe(down)">
                                      <p:cBhvr>
                                        <p:cTn id="67" dur="500"/>
                                        <p:tgtEl>
                                          <p:spTgt spid="272416"/>
                                        </p:tgtEl>
                                      </p:cBhvr>
                                    </p:animEffect>
                                  </p:childTnLst>
                                </p:cTn>
                              </p:par>
                              <p:par>
                                <p:cTn id="68" presetID="22" presetClass="entr" presetSubtype="4" fill="hold" grpId="0" nodeType="withEffect">
                                  <p:stCondLst>
                                    <p:cond delay="0"/>
                                  </p:stCondLst>
                                  <p:childTnLst>
                                    <p:set>
                                      <p:cBhvr>
                                        <p:cTn id="69" dur="1" fill="hold">
                                          <p:stCondLst>
                                            <p:cond delay="0"/>
                                          </p:stCondLst>
                                        </p:cTn>
                                        <p:tgtEl>
                                          <p:spTgt spid="272417"/>
                                        </p:tgtEl>
                                        <p:attrNameLst>
                                          <p:attrName>style.visibility</p:attrName>
                                        </p:attrNameLst>
                                      </p:cBhvr>
                                      <p:to>
                                        <p:strVal val="visible"/>
                                      </p:to>
                                    </p:set>
                                    <p:animEffect transition="in" filter="wipe(down)">
                                      <p:cBhvr>
                                        <p:cTn id="70" dur="500"/>
                                        <p:tgtEl>
                                          <p:spTgt spid="272417"/>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72418"/>
                                        </p:tgtEl>
                                        <p:attrNameLst>
                                          <p:attrName>style.visibility</p:attrName>
                                        </p:attrNameLst>
                                      </p:cBhvr>
                                      <p:to>
                                        <p:strVal val="visible"/>
                                      </p:to>
                                    </p:set>
                                    <p:animEffect transition="in" filter="wipe(down)">
                                      <p:cBhvr>
                                        <p:cTn id="75" dur="500"/>
                                        <p:tgtEl>
                                          <p:spTgt spid="2724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272419"/>
                                        </p:tgtEl>
                                        <p:attrNameLst>
                                          <p:attrName>style.visibility</p:attrName>
                                        </p:attrNameLst>
                                      </p:cBhvr>
                                      <p:to>
                                        <p:strVal val="visible"/>
                                      </p:to>
                                    </p:set>
                                    <p:animEffect transition="in" filter="wipe(down)">
                                      <p:cBhvr>
                                        <p:cTn id="78" dur="500"/>
                                        <p:tgtEl>
                                          <p:spTgt spid="272419"/>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272420"/>
                                        </p:tgtEl>
                                        <p:attrNameLst>
                                          <p:attrName>style.visibility</p:attrName>
                                        </p:attrNameLst>
                                      </p:cBhvr>
                                      <p:to>
                                        <p:strVal val="visible"/>
                                      </p:to>
                                    </p:set>
                                    <p:animEffect transition="in" filter="wipe(down)">
                                      <p:cBhvr>
                                        <p:cTn id="83" dur="500"/>
                                        <p:tgtEl>
                                          <p:spTgt spid="272420"/>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272421"/>
                                        </p:tgtEl>
                                        <p:attrNameLst>
                                          <p:attrName>style.visibility</p:attrName>
                                        </p:attrNameLst>
                                      </p:cBhvr>
                                      <p:to>
                                        <p:strVal val="visible"/>
                                      </p:to>
                                    </p:set>
                                    <p:animEffect transition="in" filter="wipe(down)">
                                      <p:cBhvr>
                                        <p:cTn id="86" dur="500"/>
                                        <p:tgtEl>
                                          <p:spTgt spid="272421"/>
                                        </p:tgtEl>
                                      </p:cBhvr>
                                    </p:animEffect>
                                  </p:childTnLst>
                                </p:cTn>
                              </p:par>
                              <p:par>
                                <p:cTn id="87" presetID="22" presetClass="entr" presetSubtype="4" fill="hold" grpId="0" nodeType="withEffect">
                                  <p:stCondLst>
                                    <p:cond delay="0"/>
                                  </p:stCondLst>
                                  <p:childTnLst>
                                    <p:set>
                                      <p:cBhvr>
                                        <p:cTn id="88" dur="1" fill="hold">
                                          <p:stCondLst>
                                            <p:cond delay="0"/>
                                          </p:stCondLst>
                                        </p:cTn>
                                        <p:tgtEl>
                                          <p:spTgt spid="272422"/>
                                        </p:tgtEl>
                                        <p:attrNameLst>
                                          <p:attrName>style.visibility</p:attrName>
                                        </p:attrNameLst>
                                      </p:cBhvr>
                                      <p:to>
                                        <p:strVal val="visible"/>
                                      </p:to>
                                    </p:set>
                                    <p:animEffect transition="in" filter="wipe(down)">
                                      <p:cBhvr>
                                        <p:cTn id="89" dur="500"/>
                                        <p:tgtEl>
                                          <p:spTgt spid="272422"/>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72423"/>
                                        </p:tgtEl>
                                        <p:attrNameLst>
                                          <p:attrName>style.visibility</p:attrName>
                                        </p:attrNameLst>
                                      </p:cBhvr>
                                      <p:to>
                                        <p:strVal val="visible"/>
                                      </p:to>
                                    </p:set>
                                    <p:animEffect transition="in" filter="wipe(down)">
                                      <p:cBhvr>
                                        <p:cTn id="92" dur="500"/>
                                        <p:tgtEl>
                                          <p:spTgt spid="272423"/>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272424"/>
                                        </p:tgtEl>
                                        <p:attrNameLst>
                                          <p:attrName>style.visibility</p:attrName>
                                        </p:attrNameLst>
                                      </p:cBhvr>
                                      <p:to>
                                        <p:strVal val="visible"/>
                                      </p:to>
                                    </p:set>
                                    <p:animEffect transition="in" filter="wipe(down)">
                                      <p:cBhvr>
                                        <p:cTn id="95" dur="500"/>
                                        <p:tgtEl>
                                          <p:spTgt spid="272424"/>
                                        </p:tgtEl>
                                      </p:cBhvr>
                                    </p:animEffec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grpId="0" nodeType="clickEffect">
                                  <p:stCondLst>
                                    <p:cond delay="0"/>
                                  </p:stCondLst>
                                  <p:childTnLst>
                                    <p:set>
                                      <p:cBhvr>
                                        <p:cTn id="99" dur="1" fill="hold">
                                          <p:stCondLst>
                                            <p:cond delay="0"/>
                                          </p:stCondLst>
                                        </p:cTn>
                                        <p:tgtEl>
                                          <p:spTgt spid="272425"/>
                                        </p:tgtEl>
                                        <p:attrNameLst>
                                          <p:attrName>style.visibility</p:attrName>
                                        </p:attrNameLst>
                                      </p:cBhvr>
                                      <p:to>
                                        <p:strVal val="visible"/>
                                      </p:to>
                                    </p:set>
                                    <p:animEffect transition="in" filter="wipe(down)">
                                      <p:cBhvr>
                                        <p:cTn id="100" dur="500"/>
                                        <p:tgtEl>
                                          <p:spTgt spid="272425"/>
                                        </p:tgtEl>
                                      </p:cBhvr>
                                    </p:animEffect>
                                  </p:childTnLst>
                                </p:cTn>
                              </p:par>
                              <p:par>
                                <p:cTn id="101" presetID="22" presetClass="entr" presetSubtype="4" fill="hold" grpId="0" nodeType="withEffect">
                                  <p:stCondLst>
                                    <p:cond delay="0"/>
                                  </p:stCondLst>
                                  <p:childTnLst>
                                    <p:set>
                                      <p:cBhvr>
                                        <p:cTn id="102" dur="1" fill="hold">
                                          <p:stCondLst>
                                            <p:cond delay="0"/>
                                          </p:stCondLst>
                                        </p:cTn>
                                        <p:tgtEl>
                                          <p:spTgt spid="272426"/>
                                        </p:tgtEl>
                                        <p:attrNameLst>
                                          <p:attrName>style.visibility</p:attrName>
                                        </p:attrNameLst>
                                      </p:cBhvr>
                                      <p:to>
                                        <p:strVal val="visible"/>
                                      </p:to>
                                    </p:set>
                                    <p:animEffect transition="in" filter="wipe(down)">
                                      <p:cBhvr>
                                        <p:cTn id="103" dur="500"/>
                                        <p:tgtEl>
                                          <p:spTgt spid="272426"/>
                                        </p:tgtEl>
                                      </p:cBhvr>
                                    </p:animEffect>
                                  </p:childTnLst>
                                </p:cTn>
                              </p:par>
                              <p:par>
                                <p:cTn id="104" presetID="22" presetClass="entr" presetSubtype="4" fill="hold" grpId="0" nodeType="withEffect">
                                  <p:stCondLst>
                                    <p:cond delay="0"/>
                                  </p:stCondLst>
                                  <p:childTnLst>
                                    <p:set>
                                      <p:cBhvr>
                                        <p:cTn id="105" dur="1" fill="hold">
                                          <p:stCondLst>
                                            <p:cond delay="0"/>
                                          </p:stCondLst>
                                        </p:cTn>
                                        <p:tgtEl>
                                          <p:spTgt spid="272427"/>
                                        </p:tgtEl>
                                        <p:attrNameLst>
                                          <p:attrName>style.visibility</p:attrName>
                                        </p:attrNameLst>
                                      </p:cBhvr>
                                      <p:to>
                                        <p:strVal val="visible"/>
                                      </p:to>
                                    </p:set>
                                    <p:animEffect transition="in" filter="wipe(down)">
                                      <p:cBhvr>
                                        <p:cTn id="106" dur="500"/>
                                        <p:tgtEl>
                                          <p:spTgt spid="272427"/>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272428"/>
                                        </p:tgtEl>
                                        <p:attrNameLst>
                                          <p:attrName>style.visibility</p:attrName>
                                        </p:attrNameLst>
                                      </p:cBhvr>
                                      <p:to>
                                        <p:strVal val="visible"/>
                                      </p:to>
                                    </p:set>
                                    <p:animEffect transition="in" filter="wipe(down)">
                                      <p:cBhvr>
                                        <p:cTn id="109" dur="500"/>
                                        <p:tgtEl>
                                          <p:spTgt spid="272428"/>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272429"/>
                                        </p:tgtEl>
                                        <p:attrNameLst>
                                          <p:attrName>style.visibility</p:attrName>
                                        </p:attrNameLst>
                                      </p:cBhvr>
                                      <p:to>
                                        <p:strVal val="visible"/>
                                      </p:to>
                                    </p:set>
                                    <p:animEffect transition="in" filter="wipe(down)">
                                      <p:cBhvr>
                                        <p:cTn id="112" dur="500"/>
                                        <p:tgtEl>
                                          <p:spTgt spid="2724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272430"/>
                                        </p:tgtEl>
                                        <p:attrNameLst>
                                          <p:attrName>style.visibility</p:attrName>
                                        </p:attrNameLst>
                                      </p:cBhvr>
                                      <p:to>
                                        <p:strVal val="visible"/>
                                      </p:to>
                                    </p:set>
                                    <p:animEffect transition="in" filter="wipe(down)">
                                      <p:cBhvr>
                                        <p:cTn id="117" dur="500"/>
                                        <p:tgtEl>
                                          <p:spTgt spid="272430"/>
                                        </p:tgtEl>
                                      </p:cBhvr>
                                    </p:animEffect>
                                  </p:childTnLst>
                                </p:cTn>
                              </p:par>
                              <p:par>
                                <p:cTn id="118" presetID="22" presetClass="entr" presetSubtype="4" fill="hold" grpId="0" nodeType="withEffect">
                                  <p:stCondLst>
                                    <p:cond delay="0"/>
                                  </p:stCondLst>
                                  <p:childTnLst>
                                    <p:set>
                                      <p:cBhvr>
                                        <p:cTn id="119" dur="1" fill="hold">
                                          <p:stCondLst>
                                            <p:cond delay="0"/>
                                          </p:stCondLst>
                                        </p:cTn>
                                        <p:tgtEl>
                                          <p:spTgt spid="272431"/>
                                        </p:tgtEl>
                                        <p:attrNameLst>
                                          <p:attrName>style.visibility</p:attrName>
                                        </p:attrNameLst>
                                      </p:cBhvr>
                                      <p:to>
                                        <p:strVal val="visible"/>
                                      </p:to>
                                    </p:set>
                                    <p:animEffect transition="in" filter="wipe(down)">
                                      <p:cBhvr>
                                        <p:cTn id="120" dur="500"/>
                                        <p:tgtEl>
                                          <p:spTgt spid="272431"/>
                                        </p:tgtEl>
                                      </p:cBhvr>
                                    </p:animEffect>
                                  </p:childTnLst>
                                </p:cTn>
                              </p:par>
                              <p:par>
                                <p:cTn id="121" presetID="22" presetClass="entr" presetSubtype="4" fill="hold" grpId="0" nodeType="withEffect">
                                  <p:stCondLst>
                                    <p:cond delay="0"/>
                                  </p:stCondLst>
                                  <p:childTnLst>
                                    <p:set>
                                      <p:cBhvr>
                                        <p:cTn id="122" dur="1" fill="hold">
                                          <p:stCondLst>
                                            <p:cond delay="0"/>
                                          </p:stCondLst>
                                        </p:cTn>
                                        <p:tgtEl>
                                          <p:spTgt spid="272432"/>
                                        </p:tgtEl>
                                        <p:attrNameLst>
                                          <p:attrName>style.visibility</p:attrName>
                                        </p:attrNameLst>
                                      </p:cBhvr>
                                      <p:to>
                                        <p:strVal val="visible"/>
                                      </p:to>
                                    </p:set>
                                    <p:animEffect transition="in" filter="wipe(down)">
                                      <p:cBhvr>
                                        <p:cTn id="123" dur="500"/>
                                        <p:tgtEl>
                                          <p:spTgt spid="272432"/>
                                        </p:tgtEl>
                                      </p:cBhvr>
                                    </p:animEffect>
                                  </p:childTnLst>
                                </p:cTn>
                              </p:par>
                              <p:par>
                                <p:cTn id="124" presetID="22" presetClass="entr" presetSubtype="4" fill="hold" grpId="0" nodeType="withEffect">
                                  <p:stCondLst>
                                    <p:cond delay="0"/>
                                  </p:stCondLst>
                                  <p:childTnLst>
                                    <p:set>
                                      <p:cBhvr>
                                        <p:cTn id="125" dur="1" fill="hold">
                                          <p:stCondLst>
                                            <p:cond delay="0"/>
                                          </p:stCondLst>
                                        </p:cTn>
                                        <p:tgtEl>
                                          <p:spTgt spid="272433"/>
                                        </p:tgtEl>
                                        <p:attrNameLst>
                                          <p:attrName>style.visibility</p:attrName>
                                        </p:attrNameLst>
                                      </p:cBhvr>
                                      <p:to>
                                        <p:strVal val="visible"/>
                                      </p:to>
                                    </p:set>
                                    <p:animEffect transition="in" filter="wipe(down)">
                                      <p:cBhvr>
                                        <p:cTn id="126" dur="500"/>
                                        <p:tgtEl>
                                          <p:spTgt spid="272433"/>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272434"/>
                                        </p:tgtEl>
                                        <p:attrNameLst>
                                          <p:attrName>style.visibility</p:attrName>
                                        </p:attrNameLst>
                                      </p:cBhvr>
                                      <p:to>
                                        <p:strVal val="visible"/>
                                      </p:to>
                                    </p:set>
                                    <p:animEffect transition="in" filter="wipe(down)">
                                      <p:cBhvr>
                                        <p:cTn id="129" dur="500"/>
                                        <p:tgtEl>
                                          <p:spTgt spid="272434"/>
                                        </p:tgtEl>
                                      </p:cBhvr>
                                    </p:animEffect>
                                  </p:childTnLst>
                                </p:cTn>
                              </p:par>
                            </p:childTnLst>
                          </p:cTn>
                        </p:par>
                      </p:childTnLst>
                    </p:cTn>
                  </p:par>
                  <p:par>
                    <p:cTn id="130" fill="hold" nodeType="clickPar">
                      <p:stCondLst>
                        <p:cond delay="indefinite"/>
                      </p:stCondLst>
                      <p:childTnLst>
                        <p:par>
                          <p:cTn id="131" fill="hold" nodeType="withGroup">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272435"/>
                                        </p:tgtEl>
                                        <p:attrNameLst>
                                          <p:attrName>style.visibility</p:attrName>
                                        </p:attrNameLst>
                                      </p:cBhvr>
                                      <p:to>
                                        <p:strVal val="visible"/>
                                      </p:to>
                                    </p:set>
                                    <p:animEffect transition="in" filter="wipe(down)">
                                      <p:cBhvr>
                                        <p:cTn id="134" dur="500"/>
                                        <p:tgtEl>
                                          <p:spTgt spid="272435"/>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272436"/>
                                        </p:tgtEl>
                                        <p:attrNameLst>
                                          <p:attrName>style.visibility</p:attrName>
                                        </p:attrNameLst>
                                      </p:cBhvr>
                                      <p:to>
                                        <p:strVal val="visible"/>
                                      </p:to>
                                    </p:set>
                                    <p:animEffect transition="in" filter="wipe(down)">
                                      <p:cBhvr>
                                        <p:cTn id="137" dur="500"/>
                                        <p:tgtEl>
                                          <p:spTgt spid="272436"/>
                                        </p:tgtEl>
                                      </p:cBhvr>
                                    </p:animEffect>
                                  </p:childTnLst>
                                </p:cTn>
                              </p:par>
                              <p:par>
                                <p:cTn id="138" presetID="22" presetClass="entr" presetSubtype="4" fill="hold" grpId="0" nodeType="withEffect">
                                  <p:stCondLst>
                                    <p:cond delay="0"/>
                                  </p:stCondLst>
                                  <p:childTnLst>
                                    <p:set>
                                      <p:cBhvr>
                                        <p:cTn id="139" dur="1" fill="hold">
                                          <p:stCondLst>
                                            <p:cond delay="0"/>
                                          </p:stCondLst>
                                        </p:cTn>
                                        <p:tgtEl>
                                          <p:spTgt spid="272437"/>
                                        </p:tgtEl>
                                        <p:attrNameLst>
                                          <p:attrName>style.visibility</p:attrName>
                                        </p:attrNameLst>
                                      </p:cBhvr>
                                      <p:to>
                                        <p:strVal val="visible"/>
                                      </p:to>
                                    </p:set>
                                    <p:animEffect transition="in" filter="wipe(down)">
                                      <p:cBhvr>
                                        <p:cTn id="140" dur="500"/>
                                        <p:tgtEl>
                                          <p:spTgt spid="272437"/>
                                        </p:tgtEl>
                                      </p:cBhvr>
                                    </p:animEffect>
                                  </p:childTnLst>
                                </p:cTn>
                              </p:par>
                              <p:par>
                                <p:cTn id="141" presetID="22" presetClass="entr" presetSubtype="4" fill="hold" grpId="0" nodeType="withEffect">
                                  <p:stCondLst>
                                    <p:cond delay="0"/>
                                  </p:stCondLst>
                                  <p:childTnLst>
                                    <p:set>
                                      <p:cBhvr>
                                        <p:cTn id="142" dur="1" fill="hold">
                                          <p:stCondLst>
                                            <p:cond delay="0"/>
                                          </p:stCondLst>
                                        </p:cTn>
                                        <p:tgtEl>
                                          <p:spTgt spid="272438"/>
                                        </p:tgtEl>
                                        <p:attrNameLst>
                                          <p:attrName>style.visibility</p:attrName>
                                        </p:attrNameLst>
                                      </p:cBhvr>
                                      <p:to>
                                        <p:strVal val="visible"/>
                                      </p:to>
                                    </p:set>
                                    <p:animEffect transition="in" filter="wipe(down)">
                                      <p:cBhvr>
                                        <p:cTn id="143" dur="500"/>
                                        <p:tgtEl>
                                          <p:spTgt spid="272438"/>
                                        </p:tgtEl>
                                      </p:cBhvr>
                                    </p:animEffect>
                                  </p:childTnLst>
                                </p:cTn>
                              </p:par>
                              <p:par>
                                <p:cTn id="144" presetID="22" presetClass="entr" presetSubtype="4" fill="hold" grpId="0" nodeType="withEffect">
                                  <p:stCondLst>
                                    <p:cond delay="0"/>
                                  </p:stCondLst>
                                  <p:childTnLst>
                                    <p:set>
                                      <p:cBhvr>
                                        <p:cTn id="145" dur="1" fill="hold">
                                          <p:stCondLst>
                                            <p:cond delay="0"/>
                                          </p:stCondLst>
                                        </p:cTn>
                                        <p:tgtEl>
                                          <p:spTgt spid="272439"/>
                                        </p:tgtEl>
                                        <p:attrNameLst>
                                          <p:attrName>style.visibility</p:attrName>
                                        </p:attrNameLst>
                                      </p:cBhvr>
                                      <p:to>
                                        <p:strVal val="visible"/>
                                      </p:to>
                                    </p:set>
                                    <p:animEffect transition="in" filter="wipe(down)">
                                      <p:cBhvr>
                                        <p:cTn id="146" dur="500"/>
                                        <p:tgtEl>
                                          <p:spTgt spid="272439"/>
                                        </p:tgtEl>
                                      </p:cBhvr>
                                    </p:animEffec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272472"/>
                                        </p:tgtEl>
                                        <p:attrNameLst>
                                          <p:attrName>style.visibility</p:attrName>
                                        </p:attrNameLst>
                                      </p:cBhvr>
                                      <p:to>
                                        <p:strVal val="visible"/>
                                      </p:to>
                                    </p:set>
                                  </p:childTnLst>
                                </p:cTn>
                              </p:par>
                            </p:childTnLst>
                          </p:cTn>
                        </p:par>
                      </p:childTnLst>
                    </p:cTn>
                  </p:par>
                  <p:par>
                    <p:cTn id="151" fill="hold" nodeType="clickPar">
                      <p:stCondLst>
                        <p:cond delay="indefinite"/>
                      </p:stCondLst>
                      <p:childTnLst>
                        <p:par>
                          <p:cTn id="152" fill="hold" nodeType="withGroup">
                            <p:stCondLst>
                              <p:cond delay="0"/>
                            </p:stCondLst>
                            <p:childTnLst>
                              <p:par>
                                <p:cTn id="153" presetID="22" presetClass="entr" presetSubtype="4" fill="hold" grpId="0" nodeType="clickEffect">
                                  <p:stCondLst>
                                    <p:cond delay="0"/>
                                  </p:stCondLst>
                                  <p:childTnLst>
                                    <p:set>
                                      <p:cBhvr>
                                        <p:cTn id="154" dur="1" fill="hold">
                                          <p:stCondLst>
                                            <p:cond delay="0"/>
                                          </p:stCondLst>
                                        </p:cTn>
                                        <p:tgtEl>
                                          <p:spTgt spid="272440"/>
                                        </p:tgtEl>
                                        <p:attrNameLst>
                                          <p:attrName>style.visibility</p:attrName>
                                        </p:attrNameLst>
                                      </p:cBhvr>
                                      <p:to>
                                        <p:strVal val="visible"/>
                                      </p:to>
                                    </p:set>
                                    <p:animEffect transition="in" filter="wipe(down)">
                                      <p:cBhvr>
                                        <p:cTn id="155" dur="500"/>
                                        <p:tgtEl>
                                          <p:spTgt spid="272440"/>
                                        </p:tgtEl>
                                      </p:cBhvr>
                                    </p:animEffect>
                                  </p:childTnLst>
                                </p:cTn>
                              </p:par>
                              <p:par>
                                <p:cTn id="156" presetID="22" presetClass="entr" presetSubtype="4" fill="hold" grpId="0" nodeType="withEffect">
                                  <p:stCondLst>
                                    <p:cond delay="0"/>
                                  </p:stCondLst>
                                  <p:childTnLst>
                                    <p:set>
                                      <p:cBhvr>
                                        <p:cTn id="157" dur="1" fill="hold">
                                          <p:stCondLst>
                                            <p:cond delay="0"/>
                                          </p:stCondLst>
                                        </p:cTn>
                                        <p:tgtEl>
                                          <p:spTgt spid="272441"/>
                                        </p:tgtEl>
                                        <p:attrNameLst>
                                          <p:attrName>style.visibility</p:attrName>
                                        </p:attrNameLst>
                                      </p:cBhvr>
                                      <p:to>
                                        <p:strVal val="visible"/>
                                      </p:to>
                                    </p:set>
                                    <p:animEffect transition="in" filter="wipe(down)">
                                      <p:cBhvr>
                                        <p:cTn id="158" dur="500"/>
                                        <p:tgtEl>
                                          <p:spTgt spid="272441"/>
                                        </p:tgtEl>
                                      </p:cBhvr>
                                    </p:animEffec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272442"/>
                                        </p:tgtEl>
                                        <p:attrNameLst>
                                          <p:attrName>style.visibility</p:attrName>
                                        </p:attrNameLst>
                                      </p:cBhvr>
                                      <p:to>
                                        <p:strVal val="visible"/>
                                      </p:to>
                                    </p:set>
                                    <p:animEffect transition="in" filter="wipe(down)">
                                      <p:cBhvr>
                                        <p:cTn id="163" dur="500"/>
                                        <p:tgtEl>
                                          <p:spTgt spid="272442"/>
                                        </p:tgtEl>
                                      </p:cBhvr>
                                    </p:animEffect>
                                  </p:childTnLst>
                                </p:cTn>
                              </p:par>
                              <p:par>
                                <p:cTn id="164" presetID="22" presetClass="entr" presetSubtype="4" fill="hold" grpId="0" nodeType="withEffect">
                                  <p:stCondLst>
                                    <p:cond delay="0"/>
                                  </p:stCondLst>
                                  <p:childTnLst>
                                    <p:set>
                                      <p:cBhvr>
                                        <p:cTn id="165" dur="1" fill="hold">
                                          <p:stCondLst>
                                            <p:cond delay="0"/>
                                          </p:stCondLst>
                                        </p:cTn>
                                        <p:tgtEl>
                                          <p:spTgt spid="272443"/>
                                        </p:tgtEl>
                                        <p:attrNameLst>
                                          <p:attrName>style.visibility</p:attrName>
                                        </p:attrNameLst>
                                      </p:cBhvr>
                                      <p:to>
                                        <p:strVal val="visible"/>
                                      </p:to>
                                    </p:set>
                                    <p:animEffect transition="in" filter="wipe(down)">
                                      <p:cBhvr>
                                        <p:cTn id="166" dur="500"/>
                                        <p:tgtEl>
                                          <p:spTgt spid="272443"/>
                                        </p:tgtEl>
                                      </p:cBhvr>
                                    </p:animEffect>
                                  </p:childTnLst>
                                </p:cTn>
                              </p:par>
                              <p:par>
                                <p:cTn id="167" presetID="22" presetClass="entr" presetSubtype="4" fill="hold" grpId="0" nodeType="withEffect">
                                  <p:stCondLst>
                                    <p:cond delay="0"/>
                                  </p:stCondLst>
                                  <p:childTnLst>
                                    <p:set>
                                      <p:cBhvr>
                                        <p:cTn id="168" dur="1" fill="hold">
                                          <p:stCondLst>
                                            <p:cond delay="0"/>
                                          </p:stCondLst>
                                        </p:cTn>
                                        <p:tgtEl>
                                          <p:spTgt spid="272444"/>
                                        </p:tgtEl>
                                        <p:attrNameLst>
                                          <p:attrName>style.visibility</p:attrName>
                                        </p:attrNameLst>
                                      </p:cBhvr>
                                      <p:to>
                                        <p:strVal val="visible"/>
                                      </p:to>
                                    </p:set>
                                    <p:animEffect transition="in" filter="wipe(down)">
                                      <p:cBhvr>
                                        <p:cTn id="169" dur="500"/>
                                        <p:tgtEl>
                                          <p:spTgt spid="272444"/>
                                        </p:tgtEl>
                                      </p:cBhvr>
                                    </p:animEffect>
                                  </p:childTnLst>
                                </p:cTn>
                              </p:par>
                              <p:par>
                                <p:cTn id="170" presetID="22" presetClass="entr" presetSubtype="4" fill="hold" grpId="0" nodeType="withEffect">
                                  <p:stCondLst>
                                    <p:cond delay="0"/>
                                  </p:stCondLst>
                                  <p:childTnLst>
                                    <p:set>
                                      <p:cBhvr>
                                        <p:cTn id="171" dur="1" fill="hold">
                                          <p:stCondLst>
                                            <p:cond delay="0"/>
                                          </p:stCondLst>
                                        </p:cTn>
                                        <p:tgtEl>
                                          <p:spTgt spid="272445"/>
                                        </p:tgtEl>
                                        <p:attrNameLst>
                                          <p:attrName>style.visibility</p:attrName>
                                        </p:attrNameLst>
                                      </p:cBhvr>
                                      <p:to>
                                        <p:strVal val="visible"/>
                                      </p:to>
                                    </p:set>
                                    <p:animEffect transition="in" filter="wipe(down)">
                                      <p:cBhvr>
                                        <p:cTn id="172" dur="500"/>
                                        <p:tgtEl>
                                          <p:spTgt spid="272445"/>
                                        </p:tgtEl>
                                      </p:cBhvr>
                                    </p:animEffect>
                                  </p:childTnLst>
                                </p:cTn>
                              </p:par>
                              <p:par>
                                <p:cTn id="173" presetID="22" presetClass="entr" presetSubtype="4" fill="hold" grpId="0" nodeType="withEffect">
                                  <p:stCondLst>
                                    <p:cond delay="0"/>
                                  </p:stCondLst>
                                  <p:childTnLst>
                                    <p:set>
                                      <p:cBhvr>
                                        <p:cTn id="174" dur="1" fill="hold">
                                          <p:stCondLst>
                                            <p:cond delay="0"/>
                                          </p:stCondLst>
                                        </p:cTn>
                                        <p:tgtEl>
                                          <p:spTgt spid="272446"/>
                                        </p:tgtEl>
                                        <p:attrNameLst>
                                          <p:attrName>style.visibility</p:attrName>
                                        </p:attrNameLst>
                                      </p:cBhvr>
                                      <p:to>
                                        <p:strVal val="visible"/>
                                      </p:to>
                                    </p:set>
                                    <p:animEffect transition="in" filter="wipe(down)">
                                      <p:cBhvr>
                                        <p:cTn id="175" dur="500"/>
                                        <p:tgtEl>
                                          <p:spTgt spid="272446"/>
                                        </p:tgtEl>
                                      </p:cBhvr>
                                    </p:animEffec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22" presetClass="entr" presetSubtype="4" fill="hold" grpId="0" nodeType="clickEffect">
                                  <p:stCondLst>
                                    <p:cond delay="0"/>
                                  </p:stCondLst>
                                  <p:childTnLst>
                                    <p:set>
                                      <p:cBhvr>
                                        <p:cTn id="179" dur="1" fill="hold">
                                          <p:stCondLst>
                                            <p:cond delay="0"/>
                                          </p:stCondLst>
                                        </p:cTn>
                                        <p:tgtEl>
                                          <p:spTgt spid="272447"/>
                                        </p:tgtEl>
                                        <p:attrNameLst>
                                          <p:attrName>style.visibility</p:attrName>
                                        </p:attrNameLst>
                                      </p:cBhvr>
                                      <p:to>
                                        <p:strVal val="visible"/>
                                      </p:to>
                                    </p:set>
                                    <p:animEffect transition="in" filter="wipe(down)">
                                      <p:cBhvr>
                                        <p:cTn id="180" dur="500"/>
                                        <p:tgtEl>
                                          <p:spTgt spid="272447"/>
                                        </p:tgtEl>
                                      </p:cBhvr>
                                    </p:animEffect>
                                  </p:childTnLst>
                                </p:cTn>
                              </p:par>
                              <p:par>
                                <p:cTn id="181" presetID="22" presetClass="entr" presetSubtype="4" fill="hold" grpId="0" nodeType="withEffect">
                                  <p:stCondLst>
                                    <p:cond delay="0"/>
                                  </p:stCondLst>
                                  <p:childTnLst>
                                    <p:set>
                                      <p:cBhvr>
                                        <p:cTn id="182" dur="1" fill="hold">
                                          <p:stCondLst>
                                            <p:cond delay="0"/>
                                          </p:stCondLst>
                                        </p:cTn>
                                        <p:tgtEl>
                                          <p:spTgt spid="272448"/>
                                        </p:tgtEl>
                                        <p:attrNameLst>
                                          <p:attrName>style.visibility</p:attrName>
                                        </p:attrNameLst>
                                      </p:cBhvr>
                                      <p:to>
                                        <p:strVal val="visible"/>
                                      </p:to>
                                    </p:set>
                                    <p:animEffect transition="in" filter="wipe(down)">
                                      <p:cBhvr>
                                        <p:cTn id="183" dur="500"/>
                                        <p:tgtEl>
                                          <p:spTgt spid="272448"/>
                                        </p:tgtEl>
                                      </p:cBhvr>
                                    </p:animEffect>
                                  </p:childTnLst>
                                </p:cTn>
                              </p:par>
                              <p:par>
                                <p:cTn id="184" presetID="22" presetClass="entr" presetSubtype="4" fill="hold" grpId="0" nodeType="withEffect">
                                  <p:stCondLst>
                                    <p:cond delay="0"/>
                                  </p:stCondLst>
                                  <p:childTnLst>
                                    <p:set>
                                      <p:cBhvr>
                                        <p:cTn id="185" dur="1" fill="hold">
                                          <p:stCondLst>
                                            <p:cond delay="0"/>
                                          </p:stCondLst>
                                        </p:cTn>
                                        <p:tgtEl>
                                          <p:spTgt spid="272449"/>
                                        </p:tgtEl>
                                        <p:attrNameLst>
                                          <p:attrName>style.visibility</p:attrName>
                                        </p:attrNameLst>
                                      </p:cBhvr>
                                      <p:to>
                                        <p:strVal val="visible"/>
                                      </p:to>
                                    </p:set>
                                    <p:animEffect transition="in" filter="wipe(down)">
                                      <p:cBhvr>
                                        <p:cTn id="186" dur="500"/>
                                        <p:tgtEl>
                                          <p:spTgt spid="272449"/>
                                        </p:tgtEl>
                                      </p:cBhvr>
                                    </p:animEffect>
                                  </p:childTnLst>
                                </p:cTn>
                              </p:par>
                              <p:par>
                                <p:cTn id="187" presetID="22" presetClass="entr" presetSubtype="4" fill="hold" grpId="0" nodeType="withEffect">
                                  <p:stCondLst>
                                    <p:cond delay="0"/>
                                  </p:stCondLst>
                                  <p:childTnLst>
                                    <p:set>
                                      <p:cBhvr>
                                        <p:cTn id="188" dur="1" fill="hold">
                                          <p:stCondLst>
                                            <p:cond delay="0"/>
                                          </p:stCondLst>
                                        </p:cTn>
                                        <p:tgtEl>
                                          <p:spTgt spid="272450"/>
                                        </p:tgtEl>
                                        <p:attrNameLst>
                                          <p:attrName>style.visibility</p:attrName>
                                        </p:attrNameLst>
                                      </p:cBhvr>
                                      <p:to>
                                        <p:strVal val="visible"/>
                                      </p:to>
                                    </p:set>
                                    <p:animEffect transition="in" filter="wipe(down)">
                                      <p:cBhvr>
                                        <p:cTn id="189" dur="500"/>
                                        <p:tgtEl>
                                          <p:spTgt spid="272450"/>
                                        </p:tgtEl>
                                      </p:cBhvr>
                                    </p:animEffect>
                                  </p:childTnLst>
                                </p:cTn>
                              </p:par>
                              <p:par>
                                <p:cTn id="190" presetID="22" presetClass="entr" presetSubtype="4" fill="hold" grpId="0" nodeType="withEffect">
                                  <p:stCondLst>
                                    <p:cond delay="0"/>
                                  </p:stCondLst>
                                  <p:childTnLst>
                                    <p:set>
                                      <p:cBhvr>
                                        <p:cTn id="191" dur="1" fill="hold">
                                          <p:stCondLst>
                                            <p:cond delay="0"/>
                                          </p:stCondLst>
                                        </p:cTn>
                                        <p:tgtEl>
                                          <p:spTgt spid="272451"/>
                                        </p:tgtEl>
                                        <p:attrNameLst>
                                          <p:attrName>style.visibility</p:attrName>
                                        </p:attrNameLst>
                                      </p:cBhvr>
                                      <p:to>
                                        <p:strVal val="visible"/>
                                      </p:to>
                                    </p:set>
                                    <p:animEffect transition="in" filter="wipe(down)">
                                      <p:cBhvr>
                                        <p:cTn id="192" dur="500"/>
                                        <p:tgtEl>
                                          <p:spTgt spid="272451"/>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22" presetClass="entr" presetSubtype="4" fill="hold" grpId="0" nodeType="clickEffect">
                                  <p:stCondLst>
                                    <p:cond delay="0"/>
                                  </p:stCondLst>
                                  <p:childTnLst>
                                    <p:set>
                                      <p:cBhvr>
                                        <p:cTn id="196" dur="1" fill="hold">
                                          <p:stCondLst>
                                            <p:cond delay="0"/>
                                          </p:stCondLst>
                                        </p:cTn>
                                        <p:tgtEl>
                                          <p:spTgt spid="272452"/>
                                        </p:tgtEl>
                                        <p:attrNameLst>
                                          <p:attrName>style.visibility</p:attrName>
                                        </p:attrNameLst>
                                      </p:cBhvr>
                                      <p:to>
                                        <p:strVal val="visible"/>
                                      </p:to>
                                    </p:set>
                                    <p:animEffect transition="in" filter="wipe(down)">
                                      <p:cBhvr>
                                        <p:cTn id="197" dur="500"/>
                                        <p:tgtEl>
                                          <p:spTgt spid="272452"/>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272453"/>
                                        </p:tgtEl>
                                        <p:attrNameLst>
                                          <p:attrName>style.visibility</p:attrName>
                                        </p:attrNameLst>
                                      </p:cBhvr>
                                      <p:to>
                                        <p:strVal val="visible"/>
                                      </p:to>
                                    </p:set>
                                    <p:animEffect transition="in" filter="wipe(down)">
                                      <p:cBhvr>
                                        <p:cTn id="200" dur="500"/>
                                        <p:tgtEl>
                                          <p:spTgt spid="272453"/>
                                        </p:tgtEl>
                                      </p:cBhvr>
                                    </p:animEffect>
                                  </p:childTnLst>
                                </p:cTn>
                              </p:par>
                              <p:par>
                                <p:cTn id="201" presetID="22" presetClass="entr" presetSubtype="4" fill="hold" grpId="0" nodeType="withEffect">
                                  <p:stCondLst>
                                    <p:cond delay="0"/>
                                  </p:stCondLst>
                                  <p:childTnLst>
                                    <p:set>
                                      <p:cBhvr>
                                        <p:cTn id="202" dur="1" fill="hold">
                                          <p:stCondLst>
                                            <p:cond delay="0"/>
                                          </p:stCondLst>
                                        </p:cTn>
                                        <p:tgtEl>
                                          <p:spTgt spid="272454"/>
                                        </p:tgtEl>
                                        <p:attrNameLst>
                                          <p:attrName>style.visibility</p:attrName>
                                        </p:attrNameLst>
                                      </p:cBhvr>
                                      <p:to>
                                        <p:strVal val="visible"/>
                                      </p:to>
                                    </p:set>
                                    <p:animEffect transition="in" filter="wipe(down)">
                                      <p:cBhvr>
                                        <p:cTn id="203" dur="500"/>
                                        <p:tgtEl>
                                          <p:spTgt spid="272454"/>
                                        </p:tgtEl>
                                      </p:cBhvr>
                                    </p:animEffect>
                                  </p:childTnLst>
                                </p:cTn>
                              </p:par>
                              <p:par>
                                <p:cTn id="204" presetID="22" presetClass="entr" presetSubtype="4" fill="hold" grpId="0" nodeType="withEffect">
                                  <p:stCondLst>
                                    <p:cond delay="0"/>
                                  </p:stCondLst>
                                  <p:childTnLst>
                                    <p:set>
                                      <p:cBhvr>
                                        <p:cTn id="205" dur="1" fill="hold">
                                          <p:stCondLst>
                                            <p:cond delay="0"/>
                                          </p:stCondLst>
                                        </p:cTn>
                                        <p:tgtEl>
                                          <p:spTgt spid="272455"/>
                                        </p:tgtEl>
                                        <p:attrNameLst>
                                          <p:attrName>style.visibility</p:attrName>
                                        </p:attrNameLst>
                                      </p:cBhvr>
                                      <p:to>
                                        <p:strVal val="visible"/>
                                      </p:to>
                                    </p:set>
                                    <p:animEffect transition="in" filter="wipe(down)">
                                      <p:cBhvr>
                                        <p:cTn id="206" dur="500"/>
                                        <p:tgtEl>
                                          <p:spTgt spid="272455"/>
                                        </p:tgtEl>
                                      </p:cBhvr>
                                    </p:animEffect>
                                  </p:childTnLst>
                                </p:cTn>
                              </p:par>
                              <p:par>
                                <p:cTn id="207" presetID="22" presetClass="entr" presetSubtype="4" fill="hold" grpId="0" nodeType="withEffect">
                                  <p:stCondLst>
                                    <p:cond delay="0"/>
                                  </p:stCondLst>
                                  <p:childTnLst>
                                    <p:set>
                                      <p:cBhvr>
                                        <p:cTn id="208" dur="1" fill="hold">
                                          <p:stCondLst>
                                            <p:cond delay="0"/>
                                          </p:stCondLst>
                                        </p:cTn>
                                        <p:tgtEl>
                                          <p:spTgt spid="272456"/>
                                        </p:tgtEl>
                                        <p:attrNameLst>
                                          <p:attrName>style.visibility</p:attrName>
                                        </p:attrNameLst>
                                      </p:cBhvr>
                                      <p:to>
                                        <p:strVal val="visible"/>
                                      </p:to>
                                    </p:set>
                                    <p:animEffect transition="in" filter="wipe(down)">
                                      <p:cBhvr>
                                        <p:cTn id="209" dur="500"/>
                                        <p:tgtEl>
                                          <p:spTgt spid="272456"/>
                                        </p:tgtEl>
                                      </p:cBhvr>
                                    </p:animEffect>
                                  </p:childTnLst>
                                </p:cTn>
                              </p:par>
                            </p:childTnLst>
                          </p:cTn>
                        </p:par>
                      </p:childTnLst>
                    </p:cTn>
                  </p:par>
                  <p:par>
                    <p:cTn id="210" fill="hold" nodeType="clickPar">
                      <p:stCondLst>
                        <p:cond delay="indefinite"/>
                      </p:stCondLst>
                      <p:childTnLst>
                        <p:par>
                          <p:cTn id="211" fill="hold" nodeType="withGroup">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272473"/>
                                        </p:tgtEl>
                                        <p:attrNameLst>
                                          <p:attrName>style.visibility</p:attrName>
                                        </p:attrNameLst>
                                      </p:cBhvr>
                                      <p:to>
                                        <p:strVal val="visible"/>
                                      </p:to>
                                    </p:set>
                                  </p:childTnLst>
                                </p:cTn>
                              </p:par>
                            </p:childTnLst>
                          </p:cTn>
                        </p:par>
                      </p:childTnLst>
                    </p:cTn>
                  </p:par>
                  <p:par>
                    <p:cTn id="214" fill="hold" nodeType="clickPar">
                      <p:stCondLst>
                        <p:cond delay="indefinite"/>
                      </p:stCondLst>
                      <p:childTnLst>
                        <p:par>
                          <p:cTn id="215" fill="hold" nodeType="withGroup">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272457"/>
                                        </p:tgtEl>
                                        <p:attrNameLst>
                                          <p:attrName>style.visibility</p:attrName>
                                        </p:attrNameLst>
                                      </p:cBhvr>
                                      <p:to>
                                        <p:strVal val="visible"/>
                                      </p:to>
                                    </p:set>
                                    <p:animEffect transition="in" filter="wipe(down)">
                                      <p:cBhvr>
                                        <p:cTn id="218" dur="500"/>
                                        <p:tgtEl>
                                          <p:spTgt spid="272457"/>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272458"/>
                                        </p:tgtEl>
                                        <p:attrNameLst>
                                          <p:attrName>style.visibility</p:attrName>
                                        </p:attrNameLst>
                                      </p:cBhvr>
                                      <p:to>
                                        <p:strVal val="visible"/>
                                      </p:to>
                                    </p:set>
                                    <p:animEffect transition="in" filter="wipe(down)">
                                      <p:cBhvr>
                                        <p:cTn id="221" dur="500"/>
                                        <p:tgtEl>
                                          <p:spTgt spid="272458"/>
                                        </p:tgtEl>
                                      </p:cBhvr>
                                    </p:animEffect>
                                  </p:childTnLst>
                                </p:cTn>
                              </p:par>
                              <p:par>
                                <p:cTn id="222" presetID="22" presetClass="entr" presetSubtype="4" fill="hold" grpId="0" nodeType="withEffect">
                                  <p:stCondLst>
                                    <p:cond delay="0"/>
                                  </p:stCondLst>
                                  <p:childTnLst>
                                    <p:set>
                                      <p:cBhvr>
                                        <p:cTn id="223" dur="1" fill="hold">
                                          <p:stCondLst>
                                            <p:cond delay="0"/>
                                          </p:stCondLst>
                                        </p:cTn>
                                        <p:tgtEl>
                                          <p:spTgt spid="272459"/>
                                        </p:tgtEl>
                                        <p:attrNameLst>
                                          <p:attrName>style.visibility</p:attrName>
                                        </p:attrNameLst>
                                      </p:cBhvr>
                                      <p:to>
                                        <p:strVal val="visible"/>
                                      </p:to>
                                    </p:set>
                                    <p:animEffect transition="in" filter="wipe(down)">
                                      <p:cBhvr>
                                        <p:cTn id="224" dur="500"/>
                                        <p:tgtEl>
                                          <p:spTgt spid="272459"/>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272460"/>
                                        </p:tgtEl>
                                        <p:attrNameLst>
                                          <p:attrName>style.visibility</p:attrName>
                                        </p:attrNameLst>
                                      </p:cBhvr>
                                      <p:to>
                                        <p:strVal val="visible"/>
                                      </p:to>
                                    </p:set>
                                    <p:animEffect transition="in" filter="wipe(down)">
                                      <p:cBhvr>
                                        <p:cTn id="227" dur="500"/>
                                        <p:tgtEl>
                                          <p:spTgt spid="272460"/>
                                        </p:tgtEl>
                                      </p:cBhvr>
                                    </p:animEffect>
                                  </p:childTnLst>
                                </p:cTn>
                              </p:par>
                              <p:par>
                                <p:cTn id="228" presetID="22" presetClass="entr" presetSubtype="4" fill="hold" grpId="0" nodeType="withEffect">
                                  <p:stCondLst>
                                    <p:cond delay="0"/>
                                  </p:stCondLst>
                                  <p:childTnLst>
                                    <p:set>
                                      <p:cBhvr>
                                        <p:cTn id="229" dur="1" fill="hold">
                                          <p:stCondLst>
                                            <p:cond delay="0"/>
                                          </p:stCondLst>
                                        </p:cTn>
                                        <p:tgtEl>
                                          <p:spTgt spid="272461"/>
                                        </p:tgtEl>
                                        <p:attrNameLst>
                                          <p:attrName>style.visibility</p:attrName>
                                        </p:attrNameLst>
                                      </p:cBhvr>
                                      <p:to>
                                        <p:strVal val="visible"/>
                                      </p:to>
                                    </p:set>
                                    <p:animEffect transition="in" filter="wipe(down)">
                                      <p:cBhvr>
                                        <p:cTn id="230" dur="500"/>
                                        <p:tgtEl>
                                          <p:spTgt spid="272461"/>
                                        </p:tgtEl>
                                      </p:cBhvr>
                                    </p:animEffect>
                                  </p:childTnLst>
                                </p:cTn>
                              </p:par>
                            </p:childTnLst>
                          </p:cTn>
                        </p:par>
                      </p:childTnLst>
                    </p:cTn>
                  </p:par>
                  <p:par>
                    <p:cTn id="231" fill="hold" nodeType="clickPar">
                      <p:stCondLst>
                        <p:cond delay="indefinite"/>
                      </p:stCondLst>
                      <p:childTnLst>
                        <p:par>
                          <p:cTn id="232" fill="hold" nodeType="withGroup">
                            <p:stCondLst>
                              <p:cond delay="0"/>
                            </p:stCondLst>
                            <p:childTnLst>
                              <p:par>
                                <p:cTn id="233" presetID="22" presetClass="entr" presetSubtype="4" fill="hold" grpId="0" nodeType="clickEffect">
                                  <p:stCondLst>
                                    <p:cond delay="0"/>
                                  </p:stCondLst>
                                  <p:childTnLst>
                                    <p:set>
                                      <p:cBhvr>
                                        <p:cTn id="234" dur="1" fill="hold">
                                          <p:stCondLst>
                                            <p:cond delay="0"/>
                                          </p:stCondLst>
                                        </p:cTn>
                                        <p:tgtEl>
                                          <p:spTgt spid="272462"/>
                                        </p:tgtEl>
                                        <p:attrNameLst>
                                          <p:attrName>style.visibility</p:attrName>
                                        </p:attrNameLst>
                                      </p:cBhvr>
                                      <p:to>
                                        <p:strVal val="visible"/>
                                      </p:to>
                                    </p:set>
                                    <p:animEffect transition="in" filter="wipe(down)">
                                      <p:cBhvr>
                                        <p:cTn id="235" dur="500"/>
                                        <p:tgtEl>
                                          <p:spTgt spid="272462"/>
                                        </p:tgtEl>
                                      </p:cBhvr>
                                    </p:animEffect>
                                  </p:childTnLst>
                                </p:cTn>
                              </p:par>
                              <p:par>
                                <p:cTn id="236" presetID="22" presetClass="entr" presetSubtype="4" fill="hold" grpId="0" nodeType="withEffect">
                                  <p:stCondLst>
                                    <p:cond delay="0"/>
                                  </p:stCondLst>
                                  <p:childTnLst>
                                    <p:set>
                                      <p:cBhvr>
                                        <p:cTn id="237" dur="1" fill="hold">
                                          <p:stCondLst>
                                            <p:cond delay="0"/>
                                          </p:stCondLst>
                                        </p:cTn>
                                        <p:tgtEl>
                                          <p:spTgt spid="272463"/>
                                        </p:tgtEl>
                                        <p:attrNameLst>
                                          <p:attrName>style.visibility</p:attrName>
                                        </p:attrNameLst>
                                      </p:cBhvr>
                                      <p:to>
                                        <p:strVal val="visible"/>
                                      </p:to>
                                    </p:set>
                                    <p:animEffect transition="in" filter="wipe(down)">
                                      <p:cBhvr>
                                        <p:cTn id="238" dur="500"/>
                                        <p:tgtEl>
                                          <p:spTgt spid="272463"/>
                                        </p:tgtEl>
                                      </p:cBhvr>
                                    </p:animEffect>
                                  </p:childTnLst>
                                </p:cTn>
                              </p:par>
                              <p:par>
                                <p:cTn id="239" presetID="22" presetClass="entr" presetSubtype="4" fill="hold" grpId="0" nodeType="withEffect">
                                  <p:stCondLst>
                                    <p:cond delay="0"/>
                                  </p:stCondLst>
                                  <p:childTnLst>
                                    <p:set>
                                      <p:cBhvr>
                                        <p:cTn id="240" dur="1" fill="hold">
                                          <p:stCondLst>
                                            <p:cond delay="0"/>
                                          </p:stCondLst>
                                        </p:cTn>
                                        <p:tgtEl>
                                          <p:spTgt spid="272464"/>
                                        </p:tgtEl>
                                        <p:attrNameLst>
                                          <p:attrName>style.visibility</p:attrName>
                                        </p:attrNameLst>
                                      </p:cBhvr>
                                      <p:to>
                                        <p:strVal val="visible"/>
                                      </p:to>
                                    </p:set>
                                    <p:animEffect transition="in" filter="wipe(down)">
                                      <p:cBhvr>
                                        <p:cTn id="241" dur="500"/>
                                        <p:tgtEl>
                                          <p:spTgt spid="272464"/>
                                        </p:tgtEl>
                                      </p:cBhvr>
                                    </p:animEffect>
                                  </p:childTnLst>
                                </p:cTn>
                              </p:par>
                              <p:par>
                                <p:cTn id="242" presetID="22" presetClass="entr" presetSubtype="4" fill="hold" grpId="0" nodeType="withEffect">
                                  <p:stCondLst>
                                    <p:cond delay="0"/>
                                  </p:stCondLst>
                                  <p:childTnLst>
                                    <p:set>
                                      <p:cBhvr>
                                        <p:cTn id="243" dur="1" fill="hold">
                                          <p:stCondLst>
                                            <p:cond delay="0"/>
                                          </p:stCondLst>
                                        </p:cTn>
                                        <p:tgtEl>
                                          <p:spTgt spid="272465"/>
                                        </p:tgtEl>
                                        <p:attrNameLst>
                                          <p:attrName>style.visibility</p:attrName>
                                        </p:attrNameLst>
                                      </p:cBhvr>
                                      <p:to>
                                        <p:strVal val="visible"/>
                                      </p:to>
                                    </p:set>
                                    <p:animEffect transition="in" filter="wipe(down)">
                                      <p:cBhvr>
                                        <p:cTn id="244" dur="500"/>
                                        <p:tgtEl>
                                          <p:spTgt spid="272465"/>
                                        </p:tgtEl>
                                      </p:cBhvr>
                                    </p:animEffect>
                                  </p:childTnLst>
                                </p:cTn>
                              </p:par>
                              <p:par>
                                <p:cTn id="245" presetID="22" presetClass="entr" presetSubtype="4" fill="hold" grpId="0" nodeType="withEffect">
                                  <p:stCondLst>
                                    <p:cond delay="0"/>
                                  </p:stCondLst>
                                  <p:childTnLst>
                                    <p:set>
                                      <p:cBhvr>
                                        <p:cTn id="246" dur="1" fill="hold">
                                          <p:stCondLst>
                                            <p:cond delay="0"/>
                                          </p:stCondLst>
                                        </p:cTn>
                                        <p:tgtEl>
                                          <p:spTgt spid="272466"/>
                                        </p:tgtEl>
                                        <p:attrNameLst>
                                          <p:attrName>style.visibility</p:attrName>
                                        </p:attrNameLst>
                                      </p:cBhvr>
                                      <p:to>
                                        <p:strVal val="visible"/>
                                      </p:to>
                                    </p:set>
                                    <p:animEffect transition="in" filter="wipe(down)">
                                      <p:cBhvr>
                                        <p:cTn id="247" dur="500"/>
                                        <p:tgtEl>
                                          <p:spTgt spid="272466"/>
                                        </p:tgtEl>
                                      </p:cBhvr>
                                    </p:animEffect>
                                  </p:childTnLst>
                                </p:cTn>
                              </p:par>
                            </p:childTnLst>
                          </p:cTn>
                        </p:par>
                      </p:childTnLst>
                    </p:cTn>
                  </p:par>
                  <p:par>
                    <p:cTn id="248" fill="hold" nodeType="clickPar">
                      <p:stCondLst>
                        <p:cond delay="indefinite"/>
                      </p:stCondLst>
                      <p:childTnLst>
                        <p:par>
                          <p:cTn id="249" fill="hold" nodeType="withGroup">
                            <p:stCondLst>
                              <p:cond delay="0"/>
                            </p:stCondLst>
                            <p:childTnLst>
                              <p:par>
                                <p:cTn id="250" presetID="22" presetClass="entr" presetSubtype="4" fill="hold" grpId="0" nodeType="clickEffect">
                                  <p:stCondLst>
                                    <p:cond delay="0"/>
                                  </p:stCondLst>
                                  <p:childTnLst>
                                    <p:set>
                                      <p:cBhvr>
                                        <p:cTn id="251" dur="1" fill="hold">
                                          <p:stCondLst>
                                            <p:cond delay="0"/>
                                          </p:stCondLst>
                                        </p:cTn>
                                        <p:tgtEl>
                                          <p:spTgt spid="272467"/>
                                        </p:tgtEl>
                                        <p:attrNameLst>
                                          <p:attrName>style.visibility</p:attrName>
                                        </p:attrNameLst>
                                      </p:cBhvr>
                                      <p:to>
                                        <p:strVal val="visible"/>
                                      </p:to>
                                    </p:set>
                                    <p:animEffect transition="in" filter="wipe(down)">
                                      <p:cBhvr>
                                        <p:cTn id="252" dur="500"/>
                                        <p:tgtEl>
                                          <p:spTgt spid="272467"/>
                                        </p:tgtEl>
                                      </p:cBhvr>
                                    </p:animEffect>
                                  </p:childTnLst>
                                </p:cTn>
                              </p:par>
                              <p:par>
                                <p:cTn id="253" presetID="22" presetClass="entr" presetSubtype="4" fill="hold" grpId="0" nodeType="withEffect">
                                  <p:stCondLst>
                                    <p:cond delay="0"/>
                                  </p:stCondLst>
                                  <p:childTnLst>
                                    <p:set>
                                      <p:cBhvr>
                                        <p:cTn id="254" dur="1" fill="hold">
                                          <p:stCondLst>
                                            <p:cond delay="0"/>
                                          </p:stCondLst>
                                        </p:cTn>
                                        <p:tgtEl>
                                          <p:spTgt spid="272468"/>
                                        </p:tgtEl>
                                        <p:attrNameLst>
                                          <p:attrName>style.visibility</p:attrName>
                                        </p:attrNameLst>
                                      </p:cBhvr>
                                      <p:to>
                                        <p:strVal val="visible"/>
                                      </p:to>
                                    </p:set>
                                    <p:animEffect transition="in" filter="wipe(down)">
                                      <p:cBhvr>
                                        <p:cTn id="255" dur="500"/>
                                        <p:tgtEl>
                                          <p:spTgt spid="272468"/>
                                        </p:tgtEl>
                                      </p:cBhvr>
                                    </p:animEffect>
                                  </p:childTnLst>
                                </p:cTn>
                              </p:par>
                              <p:par>
                                <p:cTn id="256" presetID="22" presetClass="entr" presetSubtype="4" fill="hold" grpId="0" nodeType="withEffect">
                                  <p:stCondLst>
                                    <p:cond delay="0"/>
                                  </p:stCondLst>
                                  <p:childTnLst>
                                    <p:set>
                                      <p:cBhvr>
                                        <p:cTn id="257" dur="1" fill="hold">
                                          <p:stCondLst>
                                            <p:cond delay="0"/>
                                          </p:stCondLst>
                                        </p:cTn>
                                        <p:tgtEl>
                                          <p:spTgt spid="272469"/>
                                        </p:tgtEl>
                                        <p:attrNameLst>
                                          <p:attrName>style.visibility</p:attrName>
                                        </p:attrNameLst>
                                      </p:cBhvr>
                                      <p:to>
                                        <p:strVal val="visible"/>
                                      </p:to>
                                    </p:set>
                                    <p:animEffect transition="in" filter="wipe(down)">
                                      <p:cBhvr>
                                        <p:cTn id="258" dur="500"/>
                                        <p:tgtEl>
                                          <p:spTgt spid="272469"/>
                                        </p:tgtEl>
                                      </p:cBhvr>
                                    </p:animEffect>
                                  </p:childTnLst>
                                </p:cTn>
                              </p:par>
                              <p:par>
                                <p:cTn id="259" presetID="22" presetClass="entr" presetSubtype="4" fill="hold" grpId="0" nodeType="withEffect">
                                  <p:stCondLst>
                                    <p:cond delay="0"/>
                                  </p:stCondLst>
                                  <p:childTnLst>
                                    <p:set>
                                      <p:cBhvr>
                                        <p:cTn id="260" dur="1" fill="hold">
                                          <p:stCondLst>
                                            <p:cond delay="0"/>
                                          </p:stCondLst>
                                        </p:cTn>
                                        <p:tgtEl>
                                          <p:spTgt spid="272470"/>
                                        </p:tgtEl>
                                        <p:attrNameLst>
                                          <p:attrName>style.visibility</p:attrName>
                                        </p:attrNameLst>
                                      </p:cBhvr>
                                      <p:to>
                                        <p:strVal val="visible"/>
                                      </p:to>
                                    </p:set>
                                    <p:animEffect transition="in" filter="wipe(down)">
                                      <p:cBhvr>
                                        <p:cTn id="261" dur="500"/>
                                        <p:tgtEl>
                                          <p:spTgt spid="272470"/>
                                        </p:tgtEl>
                                      </p:cBhvr>
                                    </p:animEffect>
                                  </p:childTnLst>
                                </p:cTn>
                              </p:par>
                              <p:par>
                                <p:cTn id="262" presetID="22" presetClass="entr" presetSubtype="4" fill="hold" grpId="0" nodeType="withEffect">
                                  <p:stCondLst>
                                    <p:cond delay="0"/>
                                  </p:stCondLst>
                                  <p:childTnLst>
                                    <p:set>
                                      <p:cBhvr>
                                        <p:cTn id="263" dur="1" fill="hold">
                                          <p:stCondLst>
                                            <p:cond delay="0"/>
                                          </p:stCondLst>
                                        </p:cTn>
                                        <p:tgtEl>
                                          <p:spTgt spid="272471"/>
                                        </p:tgtEl>
                                        <p:attrNameLst>
                                          <p:attrName>style.visibility</p:attrName>
                                        </p:attrNameLst>
                                      </p:cBhvr>
                                      <p:to>
                                        <p:strVal val="visible"/>
                                      </p:to>
                                    </p:set>
                                    <p:animEffect transition="in" filter="wipe(down)">
                                      <p:cBhvr>
                                        <p:cTn id="264" dur="500"/>
                                        <p:tgtEl>
                                          <p:spTgt spid="272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7" grpId="0"/>
      <p:bldP spid="272398" grpId="0"/>
      <p:bldP spid="272401" grpId="0"/>
      <p:bldP spid="272402" grpId="0"/>
      <p:bldP spid="272403" grpId="0"/>
      <p:bldP spid="272404" grpId="0"/>
      <p:bldP spid="272405" grpId="0"/>
      <p:bldP spid="272406" grpId="0"/>
      <p:bldP spid="272407" grpId="0"/>
      <p:bldP spid="272408" grpId="0"/>
      <p:bldP spid="272409" grpId="0"/>
      <p:bldP spid="272410" grpId="0"/>
      <p:bldP spid="272411" grpId="0"/>
      <p:bldP spid="272412" grpId="0"/>
      <p:bldP spid="272413" grpId="0"/>
      <p:bldP spid="272414" grpId="0"/>
      <p:bldP spid="272415" grpId="0"/>
      <p:bldP spid="272416" grpId="0"/>
      <p:bldP spid="272417" grpId="0"/>
      <p:bldP spid="272418" grpId="0"/>
      <p:bldP spid="272419" grpId="0"/>
      <p:bldP spid="272420" grpId="0"/>
      <p:bldP spid="272421" grpId="0"/>
      <p:bldP spid="272422" grpId="0"/>
      <p:bldP spid="272423" grpId="0"/>
      <p:bldP spid="272424" grpId="0"/>
      <p:bldP spid="272425" grpId="0"/>
      <p:bldP spid="272426" grpId="0"/>
      <p:bldP spid="272427" grpId="0"/>
      <p:bldP spid="272428" grpId="0"/>
      <p:bldP spid="272429" grpId="0"/>
      <p:bldP spid="272430" grpId="0"/>
      <p:bldP spid="272431" grpId="0"/>
      <p:bldP spid="272432" grpId="0"/>
      <p:bldP spid="272433" grpId="0"/>
      <p:bldP spid="272434" grpId="0"/>
      <p:bldP spid="272435" grpId="0"/>
      <p:bldP spid="272436" grpId="0"/>
      <p:bldP spid="272437" grpId="0"/>
      <p:bldP spid="272438" grpId="0"/>
      <p:bldP spid="272439" grpId="0"/>
      <p:bldP spid="272440" grpId="0"/>
      <p:bldP spid="272441" grpId="0"/>
      <p:bldP spid="272442" grpId="0"/>
      <p:bldP spid="272443" grpId="0"/>
      <p:bldP spid="272444" grpId="0"/>
      <p:bldP spid="272445" grpId="0"/>
      <p:bldP spid="272446" grpId="0"/>
      <p:bldP spid="272447" grpId="0"/>
      <p:bldP spid="272448" grpId="0"/>
      <p:bldP spid="272449" grpId="0"/>
      <p:bldP spid="272450" grpId="0"/>
      <p:bldP spid="272451" grpId="0"/>
      <p:bldP spid="272452" grpId="0"/>
      <p:bldP spid="272453" grpId="0"/>
      <p:bldP spid="272454" grpId="0"/>
      <p:bldP spid="272455" grpId="0"/>
      <p:bldP spid="272456" grpId="0"/>
      <p:bldP spid="272457" grpId="0"/>
      <p:bldP spid="272458" grpId="0"/>
      <p:bldP spid="272459" grpId="0"/>
      <p:bldP spid="272460" grpId="0"/>
      <p:bldP spid="272461" grpId="0"/>
      <p:bldP spid="272462" grpId="0"/>
      <p:bldP spid="272463" grpId="0"/>
      <p:bldP spid="272464" grpId="0"/>
      <p:bldP spid="272465" grpId="0"/>
      <p:bldP spid="272466" grpId="0"/>
      <p:bldP spid="272467" grpId="0"/>
      <p:bldP spid="272468" grpId="0"/>
      <p:bldP spid="272469" grpId="0"/>
      <p:bldP spid="272470" grpId="0"/>
      <p:bldP spid="272471" grpId="0"/>
      <p:bldP spid="272472" grpId="0"/>
      <p:bldP spid="272473" grpId="0"/>
    </p:bld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4146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0316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01173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6"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17" name="Title 1"/>
          <p:cNvSpPr txBox="1">
            <a:spLocks/>
          </p:cNvSpPr>
          <p:nvPr/>
        </p:nvSpPr>
        <p:spPr bwMode="auto">
          <a:xfrm>
            <a:off x="228600" y="31242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耶路撒冷</a:t>
            </a:r>
            <a:endParaRPr lang="zh-CN" altLang="en-US" sz="2800" dirty="0"/>
          </a:p>
        </p:txBody>
      </p:sp>
      <p:sp>
        <p:nvSpPr>
          <p:cNvPr id="18" name="Title 1"/>
          <p:cNvSpPr txBox="1">
            <a:spLocks/>
          </p:cNvSpPr>
          <p:nvPr/>
        </p:nvSpPr>
        <p:spPr bwMode="auto">
          <a:xfrm>
            <a:off x="838200" y="39624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犹太地</a:t>
            </a:r>
            <a:endParaRPr lang="zh-CN" altLang="en-US" sz="2800" dirty="0"/>
          </a:p>
        </p:txBody>
      </p:sp>
      <p:sp>
        <p:nvSpPr>
          <p:cNvPr id="19" name="Title 1"/>
          <p:cNvSpPr txBox="1">
            <a:spLocks/>
          </p:cNvSpPr>
          <p:nvPr/>
        </p:nvSpPr>
        <p:spPr bwMode="auto">
          <a:xfrm>
            <a:off x="2743200" y="35052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伯大尼</a:t>
            </a:r>
            <a:endParaRPr lang="zh-CN" altLang="en-US" sz="2800" dirty="0"/>
          </a:p>
        </p:txBody>
      </p:sp>
      <p:sp>
        <p:nvSpPr>
          <p:cNvPr id="20" name="Title 1"/>
          <p:cNvSpPr txBox="1">
            <a:spLocks/>
          </p:cNvSpPr>
          <p:nvPr/>
        </p:nvSpPr>
        <p:spPr bwMode="auto">
          <a:xfrm>
            <a:off x="4800600" y="304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比利亚</a:t>
            </a:r>
            <a:endParaRPr lang="zh-CN" altLang="en-US" sz="2800" dirty="0"/>
          </a:p>
        </p:txBody>
      </p:sp>
      <p:sp>
        <p:nvSpPr>
          <p:cNvPr id="21" name="Title 1"/>
          <p:cNvSpPr txBox="1">
            <a:spLocks/>
          </p:cNvSpPr>
          <p:nvPr/>
        </p:nvSpPr>
        <p:spPr bwMode="auto">
          <a:xfrm>
            <a:off x="4191000" y="14478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4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约旦河</a:t>
            </a:r>
            <a:endParaRPr lang="zh-CN" altLang="en-US" sz="2000" dirty="0"/>
          </a:p>
        </p:txBody>
      </p:sp>
      <p:sp>
        <p:nvSpPr>
          <p:cNvPr id="22" name="Title 1"/>
          <p:cNvSpPr txBox="1">
            <a:spLocks/>
          </p:cNvSpPr>
          <p:nvPr/>
        </p:nvSpPr>
        <p:spPr bwMode="auto">
          <a:xfrm>
            <a:off x="7086600" y="4495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3" name="Title 1"/>
          <p:cNvSpPr txBox="1">
            <a:spLocks/>
          </p:cNvSpPr>
          <p:nvPr/>
        </p:nvSpPr>
        <p:spPr bwMode="auto">
          <a:xfrm>
            <a:off x="7086600" y="51054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4" name="Title 1"/>
          <p:cNvSpPr txBox="1">
            <a:spLocks/>
          </p:cNvSpPr>
          <p:nvPr/>
        </p:nvSpPr>
        <p:spPr bwMode="auto">
          <a:xfrm>
            <a:off x="7848600" y="4495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英里</a:t>
            </a:r>
            <a:endParaRPr lang="zh-CN" altLang="en-US" sz="2800" dirty="0"/>
          </a:p>
        </p:txBody>
      </p:sp>
      <p:sp>
        <p:nvSpPr>
          <p:cNvPr id="25" name="Title 1"/>
          <p:cNvSpPr txBox="1">
            <a:spLocks/>
          </p:cNvSpPr>
          <p:nvPr/>
        </p:nvSpPr>
        <p:spPr bwMode="auto">
          <a:xfrm>
            <a:off x="7840315" y="51054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公里</a:t>
            </a:r>
            <a:endParaRPr lang="zh-CN" altLang="en-US" sz="2800" dirty="0"/>
          </a:p>
        </p:txBody>
      </p:sp>
      <p:sp>
        <p:nvSpPr>
          <p:cNvPr id="26" name="Title 1"/>
          <p:cNvSpPr txBox="1">
            <a:spLocks/>
          </p:cNvSpPr>
          <p:nvPr/>
        </p:nvSpPr>
        <p:spPr bwMode="auto">
          <a:xfrm>
            <a:off x="4495800" y="46482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死海</a:t>
            </a:r>
            <a:endParaRPr lang="zh-CN" altLang="en-US" sz="2800" dirty="0"/>
          </a:p>
        </p:txBody>
      </p:sp>
    </p:spTree>
    <p:extLst>
      <p:ext uri="{BB962C8B-B14F-4D97-AF65-F5344CB8AC3E}">
        <p14:creationId xmlns:p14="http://schemas.microsoft.com/office/powerpoint/2010/main" val="400644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82507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6"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17" name="Title 1"/>
          <p:cNvSpPr txBox="1">
            <a:spLocks/>
          </p:cNvSpPr>
          <p:nvPr/>
        </p:nvSpPr>
        <p:spPr bwMode="auto">
          <a:xfrm>
            <a:off x="228600" y="31242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耶路撒冷</a:t>
            </a:r>
            <a:endParaRPr lang="zh-CN" altLang="en-US" sz="2800" dirty="0"/>
          </a:p>
        </p:txBody>
      </p:sp>
      <p:sp>
        <p:nvSpPr>
          <p:cNvPr id="18" name="Title 1"/>
          <p:cNvSpPr txBox="1">
            <a:spLocks/>
          </p:cNvSpPr>
          <p:nvPr/>
        </p:nvSpPr>
        <p:spPr bwMode="auto">
          <a:xfrm>
            <a:off x="838200" y="39624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犹太地</a:t>
            </a:r>
            <a:endParaRPr lang="zh-CN" altLang="en-US" sz="2800" dirty="0"/>
          </a:p>
        </p:txBody>
      </p:sp>
      <p:sp>
        <p:nvSpPr>
          <p:cNvPr id="19" name="Title 1"/>
          <p:cNvSpPr txBox="1">
            <a:spLocks/>
          </p:cNvSpPr>
          <p:nvPr/>
        </p:nvSpPr>
        <p:spPr bwMode="auto">
          <a:xfrm>
            <a:off x="2743200" y="35052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伯大尼</a:t>
            </a:r>
            <a:endParaRPr lang="zh-CN" altLang="en-US" sz="2800" dirty="0"/>
          </a:p>
        </p:txBody>
      </p:sp>
      <p:sp>
        <p:nvSpPr>
          <p:cNvPr id="20" name="Title 1"/>
          <p:cNvSpPr txBox="1">
            <a:spLocks/>
          </p:cNvSpPr>
          <p:nvPr/>
        </p:nvSpPr>
        <p:spPr bwMode="auto">
          <a:xfrm>
            <a:off x="4800600" y="304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比利亚</a:t>
            </a:r>
            <a:endParaRPr lang="zh-CN" altLang="en-US" sz="2800" dirty="0"/>
          </a:p>
        </p:txBody>
      </p:sp>
      <p:sp>
        <p:nvSpPr>
          <p:cNvPr id="21" name="Title 1"/>
          <p:cNvSpPr txBox="1">
            <a:spLocks/>
          </p:cNvSpPr>
          <p:nvPr/>
        </p:nvSpPr>
        <p:spPr bwMode="auto">
          <a:xfrm>
            <a:off x="4191000" y="14478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4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约旦河</a:t>
            </a:r>
            <a:endParaRPr lang="zh-CN" altLang="en-US" sz="2000" dirty="0"/>
          </a:p>
        </p:txBody>
      </p:sp>
      <p:sp>
        <p:nvSpPr>
          <p:cNvPr id="22" name="Title 1"/>
          <p:cNvSpPr txBox="1">
            <a:spLocks/>
          </p:cNvSpPr>
          <p:nvPr/>
        </p:nvSpPr>
        <p:spPr bwMode="auto">
          <a:xfrm>
            <a:off x="7086600" y="4495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3" name="Title 1"/>
          <p:cNvSpPr txBox="1">
            <a:spLocks/>
          </p:cNvSpPr>
          <p:nvPr/>
        </p:nvSpPr>
        <p:spPr bwMode="auto">
          <a:xfrm>
            <a:off x="7086600" y="51054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24" name="Title 1"/>
          <p:cNvSpPr txBox="1">
            <a:spLocks/>
          </p:cNvSpPr>
          <p:nvPr/>
        </p:nvSpPr>
        <p:spPr bwMode="auto">
          <a:xfrm>
            <a:off x="7848600" y="4495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英里</a:t>
            </a:r>
            <a:endParaRPr lang="zh-CN" altLang="en-US" sz="2800" dirty="0"/>
          </a:p>
        </p:txBody>
      </p:sp>
      <p:sp>
        <p:nvSpPr>
          <p:cNvPr id="25" name="Title 1"/>
          <p:cNvSpPr txBox="1">
            <a:spLocks/>
          </p:cNvSpPr>
          <p:nvPr/>
        </p:nvSpPr>
        <p:spPr bwMode="auto">
          <a:xfrm>
            <a:off x="7875193" y="51054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公里</a:t>
            </a:r>
            <a:endParaRPr lang="zh-CN" altLang="en-US" sz="2800" dirty="0"/>
          </a:p>
        </p:txBody>
      </p:sp>
      <p:sp>
        <p:nvSpPr>
          <p:cNvPr id="26" name="Title 1"/>
          <p:cNvSpPr txBox="1">
            <a:spLocks/>
          </p:cNvSpPr>
          <p:nvPr/>
        </p:nvSpPr>
        <p:spPr bwMode="auto">
          <a:xfrm>
            <a:off x="4495800" y="46482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死海</a:t>
            </a:r>
            <a:endParaRPr lang="zh-CN" altLang="en-US" sz="2800" dirty="0"/>
          </a:p>
        </p:txBody>
      </p:sp>
    </p:spTree>
    <p:extLst>
      <p:ext uri="{BB962C8B-B14F-4D97-AF65-F5344CB8AC3E}">
        <p14:creationId xmlns:p14="http://schemas.microsoft.com/office/powerpoint/2010/main" val="2188547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06030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57852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0075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26013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endParaRPr>
          </a:p>
        </p:txBody>
      </p:sp>
      <p:sp>
        <p:nvSpPr>
          <p:cNvPr id="164867" name="Text Box 2"/>
          <p:cNvSpPr txBox="1">
            <a:spLocks noChangeArrowheads="1"/>
          </p:cNvSpPr>
          <p:nvPr/>
        </p:nvSpPr>
        <p:spPr bwMode="auto">
          <a:xfrm>
            <a:off x="4038600" y="304800"/>
            <a:ext cx="1214438" cy="708025"/>
          </a:xfrm>
          <a:prstGeom prst="rect">
            <a:avLst/>
          </a:prstGeom>
          <a:solidFill>
            <a:schemeClr val="tx2"/>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4000" b="1">
                <a:solidFill>
                  <a:schemeClr val="bg1"/>
                </a:solidFill>
                <a:effectLst>
                  <a:outerShdw blurRad="38100" dist="38100" dir="2700000" algn="tl">
                    <a:srgbClr val="808080"/>
                  </a:outerShdw>
                </a:effectLst>
                <a:latin typeface="Times" charset="0"/>
                <a:ea typeface="细圆" charset="0"/>
                <a:cs typeface="细圆" charset="0"/>
              </a:rPr>
              <a:t>路加</a:t>
            </a:r>
            <a:endParaRPr lang="en-US" sz="4000">
              <a:solidFill>
                <a:schemeClr val="bg1"/>
              </a:solidFill>
              <a:effectLst>
                <a:outerShdw blurRad="38100" dist="38100" dir="2700000" algn="tl">
                  <a:srgbClr val="808080"/>
                </a:outerShdw>
              </a:effectLst>
              <a:latin typeface="Times" charset="0"/>
              <a:ea typeface="SimSun" charset="0"/>
              <a:cs typeface="SimSun" charset="0"/>
            </a:endParaRPr>
          </a:p>
        </p:txBody>
      </p:sp>
      <p:sp>
        <p:nvSpPr>
          <p:cNvPr id="68611" name="Text Box 3"/>
          <p:cNvSpPr txBox="1">
            <a:spLocks noChangeArrowheads="1"/>
          </p:cNvSpPr>
          <p:nvPr/>
        </p:nvSpPr>
        <p:spPr bwMode="auto">
          <a:xfrm>
            <a:off x="8534400" y="1524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t>93</a:t>
            </a:r>
          </a:p>
        </p:txBody>
      </p:sp>
      <p:sp>
        <p:nvSpPr>
          <p:cNvPr id="164869" name="Text Box 4"/>
          <p:cNvSpPr txBox="1">
            <a:spLocks noChangeArrowheads="1"/>
          </p:cNvSpPr>
          <p:nvPr/>
        </p:nvSpPr>
        <p:spPr bwMode="auto">
          <a:xfrm>
            <a:off x="3733800" y="1371600"/>
            <a:ext cx="1730375" cy="1631950"/>
          </a:xfrm>
          <a:prstGeom prst="rect">
            <a:avLst/>
          </a:prstGeom>
          <a:solidFill>
            <a:srgbClr val="99FFCC"/>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000" b="1" u="sng">
                <a:solidFill>
                  <a:srgbClr val="000000"/>
                </a:solidFill>
                <a:effectLst>
                  <a:outerShdw blurRad="38100" dist="38100" dir="2700000" algn="tl">
                    <a:srgbClr val="FFFFFF"/>
                  </a:outerShdw>
                </a:effectLst>
                <a:latin typeface="Times" charset="0"/>
                <a:ea typeface="细圆" charset="0"/>
                <a:cs typeface="细圆" charset="0"/>
              </a:rPr>
              <a:t>钥字</a:t>
            </a:r>
            <a:endParaRPr lang="zh-CN" altLang="en-US" sz="4000" b="1">
              <a:solidFill>
                <a:srgbClr val="000000"/>
              </a:solidFill>
              <a:effectLst>
                <a:outerShdw blurRad="38100" dist="38100" dir="2700000" algn="tl">
                  <a:srgbClr val="FFFFFF"/>
                </a:outerShdw>
              </a:effectLst>
              <a:latin typeface="Times" charset="0"/>
              <a:ea typeface="细圆" charset="0"/>
              <a:cs typeface="细圆" charset="0"/>
            </a:endParaRPr>
          </a:p>
          <a:p>
            <a:pPr algn="ctr" eaLnBrk="1" hangingPunct="1">
              <a:defRPr/>
            </a:pPr>
            <a:r>
              <a:rPr lang="zh-CN" altLang="en-US" sz="6000" b="1">
                <a:solidFill>
                  <a:srgbClr val="000000"/>
                </a:solidFill>
                <a:effectLst>
                  <a:outerShdw blurRad="38100" dist="38100" dir="2700000" algn="tl">
                    <a:srgbClr val="FFFFFF"/>
                  </a:outerShdw>
                </a:effectLst>
                <a:latin typeface="Times" charset="0"/>
                <a:ea typeface="细圆" charset="0"/>
                <a:cs typeface="细圆" charset="0"/>
              </a:rPr>
              <a:t>主权</a:t>
            </a:r>
            <a:endParaRPr lang="en-US" sz="6000">
              <a:effectLst>
                <a:outerShdw blurRad="38100" dist="38100" dir="2700000" algn="tl">
                  <a:srgbClr val="FFFFFF"/>
                </a:outerShdw>
              </a:effectLst>
              <a:latin typeface="Times" charset="0"/>
              <a:ea typeface="SimSun" charset="0"/>
              <a:cs typeface="SimSun" charset="0"/>
            </a:endParaRPr>
          </a:p>
        </p:txBody>
      </p:sp>
      <p:sp>
        <p:nvSpPr>
          <p:cNvPr id="60421" name="Text Box 5"/>
          <p:cNvSpPr txBox="1">
            <a:spLocks noChangeArrowheads="1"/>
          </p:cNvSpPr>
          <p:nvPr/>
        </p:nvSpPr>
        <p:spPr bwMode="auto">
          <a:xfrm>
            <a:off x="1447800" y="3657600"/>
            <a:ext cx="6324600" cy="2541588"/>
          </a:xfrm>
          <a:prstGeom prst="rect">
            <a:avLst/>
          </a:prstGeom>
          <a:solidFill>
            <a:schemeClr val="tx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a:solidFill>
                  <a:srgbClr val="000000"/>
                </a:solidFill>
                <a:latin typeface="Times" charset="0"/>
                <a:ea typeface="SimSun" charset="0"/>
                <a:cs typeface="SimSun" charset="0"/>
              </a:rPr>
              <a:t> </a:t>
            </a:r>
            <a:r>
              <a:rPr lang="en-US" altLang="zh-CN" sz="3200" b="1" u="sng">
                <a:solidFill>
                  <a:srgbClr val="000000"/>
                </a:solidFill>
                <a:latin typeface="Times" charset="0"/>
                <a:ea typeface="SimSun" charset="0"/>
                <a:cs typeface="SimSun" charset="0"/>
              </a:rPr>
              <a:t>Key Verse</a:t>
            </a:r>
            <a:endParaRPr lang="en-US" altLang="zh-CN" sz="3200" b="1">
              <a:solidFill>
                <a:srgbClr val="000000"/>
              </a:solidFill>
              <a:latin typeface="Times" charset="0"/>
              <a:ea typeface="SimSun" charset="0"/>
              <a:cs typeface="SimSun" charset="0"/>
            </a:endParaRPr>
          </a:p>
          <a:p>
            <a:pPr algn="ctr" eaLnBrk="1" hangingPunct="1"/>
            <a:r>
              <a:rPr lang="en-US" altLang="zh-CN" sz="3200" b="1">
                <a:solidFill>
                  <a:srgbClr val="000000"/>
                </a:solidFill>
                <a:latin typeface="Times" charset="0"/>
                <a:ea typeface="SimSun" charset="0"/>
                <a:cs typeface="SimSun" charset="0"/>
              </a:rPr>
              <a:t>“For the Son of Man </a:t>
            </a:r>
          </a:p>
          <a:p>
            <a:pPr algn="ctr" eaLnBrk="1" hangingPunct="1"/>
            <a:r>
              <a:rPr lang="en-US" altLang="zh-CN" sz="3200" b="1">
                <a:solidFill>
                  <a:srgbClr val="000000"/>
                </a:solidFill>
                <a:latin typeface="Times" charset="0"/>
                <a:ea typeface="SimSun" charset="0"/>
                <a:cs typeface="SimSun" charset="0"/>
              </a:rPr>
              <a:t>came to seek and to save </a:t>
            </a:r>
          </a:p>
          <a:p>
            <a:pPr algn="ctr" eaLnBrk="1" hangingPunct="1"/>
            <a:r>
              <a:rPr lang="en-US" altLang="zh-CN" sz="3200" b="1">
                <a:solidFill>
                  <a:srgbClr val="000000"/>
                </a:solidFill>
                <a:latin typeface="Times" charset="0"/>
                <a:ea typeface="SimSun" charset="0"/>
                <a:cs typeface="SimSun" charset="0"/>
              </a:rPr>
              <a:t>what was lost” </a:t>
            </a:r>
          </a:p>
          <a:p>
            <a:pPr algn="ctr" eaLnBrk="1" hangingPunct="1"/>
            <a:r>
              <a:rPr lang="en-US" altLang="zh-CN" sz="3200" b="1">
                <a:solidFill>
                  <a:srgbClr val="000000"/>
                </a:solidFill>
                <a:latin typeface="Times" charset="0"/>
                <a:ea typeface="SimSun" charset="0"/>
                <a:cs typeface="SimSun" charset="0"/>
              </a:rPr>
              <a:t>(Luke 19:10).</a:t>
            </a:r>
            <a:endParaRPr lang="en-US" sz="3200" b="1">
              <a:solidFill>
                <a:srgbClr val="000000"/>
              </a:solidFill>
              <a:latin typeface="Times" charset="0"/>
              <a:ea typeface="SimSun" charset="0"/>
              <a:cs typeface="SimSun" charset="0"/>
            </a:endParaRPr>
          </a:p>
        </p:txBody>
      </p:sp>
      <p:sp>
        <p:nvSpPr>
          <p:cNvPr id="68614" name="Rectangle 6"/>
          <p:cNvSpPr>
            <a:spLocks noGrp="1" noChangeArrowheads="1"/>
          </p:cNvSpPr>
          <p:nvPr>
            <p:ph type="title" idx="4294967295"/>
          </p:nvPr>
        </p:nvSpPr>
        <p:spPr>
          <a:xfrm>
            <a:off x="4800600" y="6400800"/>
            <a:ext cx="4495800" cy="457200"/>
          </a:xfrm>
        </p:spPr>
        <p:txBody>
          <a:bodyPr/>
          <a:lstStyle/>
          <a:p>
            <a:pPr eaLnBrk="1" hangingPunct="1"/>
            <a:r>
              <a:rPr lang="en-US" sz="2000" dirty="0">
                <a:solidFill>
                  <a:srgbClr val="FFCC66"/>
                </a:solidFill>
                <a:latin typeface="Arial" charset="0"/>
                <a:ea typeface="ＭＳ Ｐゴシック" charset="0"/>
                <a:cs typeface="ＭＳ Ｐゴシック" charset="0"/>
              </a:rPr>
              <a:t>Luke</a:t>
            </a:r>
            <a:r>
              <a:rPr lang="ja-JP" altLang="en-US" sz="2000" dirty="0">
                <a:solidFill>
                  <a:srgbClr val="FFCC66"/>
                </a:solidFill>
                <a:latin typeface="Arial" charset="0"/>
                <a:ea typeface="ＭＳ Ｐゴシック" charset="0"/>
                <a:cs typeface="ＭＳ Ｐゴシック" charset="0"/>
              </a:rPr>
              <a:t>’</a:t>
            </a:r>
            <a:r>
              <a:rPr lang="en-US" altLang="ja-JP" sz="2000" dirty="0">
                <a:solidFill>
                  <a:srgbClr val="FFCC66"/>
                </a:solidFill>
                <a:latin typeface="Arial" charset="0"/>
                <a:ea typeface="ＭＳ Ｐゴシック" charset="0"/>
                <a:cs typeface="ＭＳ Ｐゴシック" charset="0"/>
              </a:rPr>
              <a:t>s Key Word &amp; Verse</a:t>
            </a:r>
            <a:endParaRPr lang="en-US" dirty="0">
              <a:solidFill>
                <a:srgbClr val="FFCC66"/>
              </a:solidFill>
              <a:latin typeface="Arial" charset="0"/>
              <a:ea typeface="ＭＳ Ｐゴシック" charset="0"/>
              <a:cs typeface="ＭＳ Ｐゴシック" charset="0"/>
            </a:endParaRPr>
          </a:p>
        </p:txBody>
      </p:sp>
      <p:pic>
        <p:nvPicPr>
          <p:cNvPr id="68615" name="Picture 6" descr="IClifeGive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92388"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6" name="Text Box 3"/>
          <p:cNvSpPr txBox="1">
            <a:spLocks noChangeArrowheads="1"/>
          </p:cNvSpPr>
          <p:nvPr/>
        </p:nvSpPr>
        <p:spPr bwMode="auto">
          <a:xfrm>
            <a:off x="8382000" y="304800"/>
            <a:ext cx="488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rPr>
              <a:t>93</a:t>
            </a:r>
          </a:p>
        </p:txBody>
      </p:sp>
      <p:sp>
        <p:nvSpPr>
          <p:cNvPr id="10" name="Text Box 5"/>
          <p:cNvSpPr txBox="1">
            <a:spLocks noChangeArrowheads="1"/>
          </p:cNvSpPr>
          <p:nvPr/>
        </p:nvSpPr>
        <p:spPr bwMode="auto">
          <a:xfrm>
            <a:off x="381000" y="3657600"/>
            <a:ext cx="8001000" cy="2862263"/>
          </a:xfrm>
          <a:prstGeom prst="rect">
            <a:avLst/>
          </a:prstGeom>
          <a:solidFill>
            <a:schemeClr val="bg1"/>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altLang="zh-CN" sz="4000" dirty="0">
                <a:latin typeface="华文细黑"/>
                <a:ea typeface="华文细黑"/>
                <a:cs typeface="华文细黑"/>
              </a:rPr>
              <a:t> </a:t>
            </a:r>
            <a:r>
              <a:rPr lang="zh-CN" altLang="en-US" sz="4000" b="1" u="sng" dirty="0">
                <a:latin typeface="华文细黑"/>
                <a:ea typeface="华文细黑"/>
                <a:cs typeface="华文细黑"/>
              </a:rPr>
              <a:t>钥节</a:t>
            </a:r>
            <a:endParaRPr lang="zh-CN" altLang="en-US" sz="4000" b="1" dirty="0">
              <a:latin typeface="华文细黑"/>
              <a:ea typeface="华文细黑"/>
              <a:cs typeface="华文细黑"/>
            </a:endParaRPr>
          </a:p>
          <a:p>
            <a:pPr algn="ctr" eaLnBrk="1" hangingPunct="1">
              <a:defRPr/>
            </a:pPr>
            <a:r>
              <a:rPr lang="en-US" altLang="zh-CN" sz="5000" b="1" dirty="0">
                <a:effectLst>
                  <a:outerShdw blurRad="38100" dist="38100" dir="2700000" algn="tl">
                    <a:srgbClr val="808080"/>
                  </a:outerShdw>
                </a:effectLst>
                <a:latin typeface="华文细黑"/>
                <a:ea typeface="华文细黑"/>
                <a:cs typeface="华文细黑"/>
              </a:rPr>
              <a:t>“</a:t>
            </a:r>
            <a:r>
              <a:rPr lang="zh-CN" altLang="en-US" sz="5000" b="1" dirty="0">
                <a:effectLst>
                  <a:outerShdw blurRad="38100" dist="38100" dir="2700000" algn="tl">
                    <a:srgbClr val="808080"/>
                  </a:outerShdw>
                </a:effectLst>
                <a:latin typeface="华文细黑"/>
                <a:ea typeface="华文细黑"/>
                <a:cs typeface="华文细黑"/>
              </a:rPr>
              <a:t>人子来，为要寻找、</a:t>
            </a:r>
            <a:endParaRPr lang="en-US" altLang="zh-CN" sz="5000" b="1" dirty="0">
              <a:effectLst>
                <a:outerShdw blurRad="38100" dist="38100" dir="2700000" algn="tl">
                  <a:srgbClr val="808080"/>
                </a:outerShdw>
              </a:effectLst>
              <a:latin typeface="华文细黑"/>
              <a:ea typeface="华文细黑"/>
              <a:cs typeface="华文细黑"/>
            </a:endParaRPr>
          </a:p>
          <a:p>
            <a:pPr algn="ctr" eaLnBrk="1" hangingPunct="1">
              <a:defRPr/>
            </a:pPr>
            <a:r>
              <a:rPr lang="zh-CN" altLang="en-US" sz="5000" b="1" dirty="0">
                <a:effectLst>
                  <a:outerShdw blurRad="38100" dist="38100" dir="2700000" algn="tl">
                    <a:srgbClr val="808080"/>
                  </a:outerShdw>
                </a:effectLst>
                <a:latin typeface="华文细黑"/>
                <a:ea typeface="华文细黑"/>
                <a:cs typeface="华文细黑"/>
              </a:rPr>
              <a:t>拯救失丧的人。”</a:t>
            </a:r>
          </a:p>
          <a:p>
            <a:pPr algn="ctr" eaLnBrk="1" hangingPunct="1">
              <a:defRPr/>
            </a:pPr>
            <a:r>
              <a:rPr lang="zh-CN" altLang="en-US" sz="4000" b="1" dirty="0">
                <a:latin typeface="华文细黑"/>
                <a:ea typeface="华文细黑"/>
                <a:cs typeface="华文细黑"/>
              </a:rPr>
              <a:t>（路 </a:t>
            </a:r>
            <a:r>
              <a:rPr lang="en-US" altLang="zh-CN" sz="4000" b="1" dirty="0">
                <a:latin typeface="华文细黑"/>
                <a:ea typeface="华文细黑"/>
                <a:cs typeface="华文细黑"/>
              </a:rPr>
              <a:t>19:10</a:t>
            </a:r>
            <a:r>
              <a:rPr lang="zh-CN" altLang="en-US" sz="4000" b="1" dirty="0">
                <a:latin typeface="华文细黑"/>
                <a:ea typeface="华文细黑"/>
                <a:cs typeface="华文细黑"/>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1"/>
                                        </p:tgtEl>
                                        <p:attrNameLst>
                                          <p:attrName>style.visibility</p:attrName>
                                        </p:attrNameLst>
                                      </p:cBhvr>
                                      <p:to>
                                        <p:strVal val="visible"/>
                                      </p:to>
                                    </p:set>
                                    <p:anim calcmode="lin" valueType="num">
                                      <p:cBhvr additive="base">
                                        <p:cTn id="7" dur="500" fill="hold"/>
                                        <p:tgtEl>
                                          <p:spTgt spid="60421"/>
                                        </p:tgtEl>
                                        <p:attrNameLst>
                                          <p:attrName>ppt_x</p:attrName>
                                        </p:attrNameLst>
                                      </p:cBhvr>
                                      <p:tavLst>
                                        <p:tav tm="0">
                                          <p:val>
                                            <p:strVal val="#ppt_x"/>
                                          </p:val>
                                        </p:tav>
                                        <p:tav tm="100000">
                                          <p:val>
                                            <p:strVal val="#ppt_x"/>
                                          </p:val>
                                        </p:tav>
                                      </p:tavLst>
                                    </p:anim>
                                    <p:anim calcmode="lin" valueType="num">
                                      <p:cBhvr additive="base">
                                        <p:cTn id="8" dur="500" fill="hold"/>
                                        <p:tgtEl>
                                          <p:spTgt spid="60421"/>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1" grpId="0" animBg="1" autoUpdateAnimBg="0"/>
      <p:bldP spid="10" grpId="0" animBg="1" autoUpdateAnimBg="0"/>
    </p:bld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540981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480489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476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4672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62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07310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7700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799259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8261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57353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ChangeArrowheads="1"/>
          </p:cNvSpPr>
          <p:nvPr/>
        </p:nvSpPr>
        <p:spPr bwMode="auto">
          <a:xfrm>
            <a:off x="0" y="0"/>
            <a:ext cx="9144000" cy="6858000"/>
          </a:xfrm>
          <a:prstGeom prst="rect">
            <a:avLst/>
          </a:prstGeom>
          <a:solidFill>
            <a:srgbClr val="000000"/>
          </a:solidFill>
          <a:ln w="9525">
            <a:solidFill>
              <a:srgbClr val="000000"/>
            </a:solidFill>
            <a:round/>
            <a:headEnd/>
            <a:tailEnd/>
          </a:ln>
        </p:spPr>
        <p:txBody>
          <a:bodyPr/>
          <a:lstStyle/>
          <a:p>
            <a:pPr eaLnBrk="0" hangingPunct="0"/>
            <a:endParaRPr lang="en-US" sz="1800">
              <a:solidFill>
                <a:srgbClr val="000000"/>
              </a:solidFill>
              <a:latin typeface="Arial" charset="0"/>
              <a:cs typeface="Arial" charset="0"/>
            </a:endParaRPr>
          </a:p>
        </p:txBody>
      </p:sp>
      <p:sp>
        <p:nvSpPr>
          <p:cNvPr id="70658" name="Text Box 2"/>
          <p:cNvSpPr txBox="1">
            <a:spLocks noChangeArrowheads="1"/>
          </p:cNvSpPr>
          <p:nvPr/>
        </p:nvSpPr>
        <p:spPr bwMode="auto">
          <a:xfrm>
            <a:off x="8382000" y="1524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121</a:t>
            </a:r>
          </a:p>
        </p:txBody>
      </p:sp>
      <p:sp>
        <p:nvSpPr>
          <p:cNvPr id="61445" name="Text Box 5"/>
          <p:cNvSpPr txBox="1">
            <a:spLocks noChangeArrowheads="1"/>
          </p:cNvSpPr>
          <p:nvPr/>
        </p:nvSpPr>
        <p:spPr bwMode="auto">
          <a:xfrm>
            <a:off x="609600" y="1905000"/>
            <a:ext cx="8001000" cy="4191000"/>
          </a:xfrm>
          <a:prstGeom prst="rect">
            <a:avLst/>
          </a:prstGeom>
          <a:solidFill>
            <a:srgbClr val="800000"/>
          </a:solidFill>
          <a:ln w="12700" cap="sq">
            <a:solidFill>
              <a:schemeClr val="tx1"/>
            </a:solidFill>
            <a:miter lim="800000"/>
            <a:headEnd type="none" w="sm" len="sm"/>
            <a:tailEnd type="none" w="sm" len="sm"/>
          </a:ln>
        </p:spPr>
        <p:txBody>
          <a:bodyPr/>
          <a:lstStyle/>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两者均献给提阿非罗</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徒</a:t>
            </a:r>
            <a:r>
              <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1:1</a:t>
            </a: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提及“前书”</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相似的语言（医学名词）</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同样的主题（主权）</a:t>
            </a:r>
          </a:p>
          <a:p>
            <a:pPr marL="457200" indent="-457200" algn="ctr">
              <a:defRPr/>
            </a:pPr>
            <a:endParaRPr lang="en-US" altLang="zh-CN"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endParaRPr>
          </a:p>
          <a:p>
            <a:pPr marL="457200" indent="-457200" algn="ctr">
              <a:defRPr/>
            </a:pPr>
            <a:r>
              <a:rPr lang="zh-CN" alt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细圆" pitchFamily="2" charset="-122"/>
                <a:ea typeface="细圆" pitchFamily="2" charset="-122"/>
                <a:cs typeface="+mn-cs"/>
              </a:rPr>
              <a:t>时间顺序的取向</a:t>
            </a:r>
            <a:endParaRPr lang="en-US" altLang="zh-CN"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ea typeface="SimSun" pitchFamily="2" charset="-122"/>
              <a:cs typeface="Arial" pitchFamily="34" charset="0"/>
            </a:endParaRPr>
          </a:p>
        </p:txBody>
      </p:sp>
      <p:sp>
        <p:nvSpPr>
          <p:cNvPr id="70660" name="Text Box 2"/>
          <p:cNvSpPr txBox="1">
            <a:spLocks noChangeArrowheads="1"/>
          </p:cNvSpPr>
          <p:nvPr/>
        </p:nvSpPr>
        <p:spPr bwMode="auto">
          <a:xfrm>
            <a:off x="83820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chemeClr val="bg1"/>
                </a:solidFill>
                <a:latin typeface="Arial" charset="0"/>
                <a:cs typeface="Times New Roman" charset="0"/>
              </a:rPr>
              <a:t>121</a:t>
            </a:r>
          </a:p>
        </p:txBody>
      </p:sp>
      <p:pic>
        <p:nvPicPr>
          <p:cNvPr id="70661" name="Picture 6" descr="saintlukeic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752600" cy="2366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7" name="Rectangle 6"/>
          <p:cNvSpPr>
            <a:spLocks noGrp="1" noChangeArrowheads="1"/>
          </p:cNvSpPr>
          <p:nvPr>
            <p:ph type="title" idx="4294967295"/>
          </p:nvPr>
        </p:nvSpPr>
        <p:spPr>
          <a:xfrm>
            <a:off x="1981200" y="838200"/>
            <a:ext cx="6648450" cy="646113"/>
          </a:xfrm>
          <a:solidFill>
            <a:schemeClr val="tx1"/>
          </a:solidFill>
          <a:ln w="12700" cap="sq">
            <a:solidFill>
              <a:schemeClr val="bg2"/>
            </a:solidFill>
          </a:ln>
        </p:spPr>
        <p:txBody>
          <a:bodyPr wrap="none" anchor="t">
            <a:spAutoFit/>
          </a:bodyPr>
          <a:lstStyle/>
          <a:p>
            <a:pPr algn="l" eaLnBrk="1" hangingPunct="1">
              <a:defRPr/>
            </a:pPr>
            <a:r>
              <a:rPr lang="zh-CN" altLang="en-US" sz="3600" b="1" dirty="0">
                <a:solidFill>
                  <a:schemeClr val="bg1"/>
                </a:solidFill>
                <a:latin typeface="Times" charset="0"/>
                <a:ea typeface="隶变" charset="0"/>
                <a:cs typeface="隶变" charset="0"/>
              </a:rPr>
              <a:t>路加－使徒行传乃出自同一作者</a:t>
            </a:r>
            <a:endParaRPr lang="en-US" sz="3600" b="1" dirty="0">
              <a:solidFill>
                <a:schemeClr val="bg1"/>
              </a:solidFill>
              <a:latin typeface="Arial" charset="0"/>
              <a:ea typeface="SimSu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61445"/>
                                        </p:tgtEl>
                                        <p:attrNameLst>
                                          <p:attrName>style.visibility</p:attrName>
                                        </p:attrNameLst>
                                      </p:cBhvr>
                                      <p:to>
                                        <p:strVal val="visible"/>
                                      </p:to>
                                    </p:set>
                                    <p:anim calcmode="lin" valueType="num">
                                      <p:cBhvr additive="base">
                                        <p:cTn id="7" dur="500" fill="hold"/>
                                        <p:tgtEl>
                                          <p:spTgt spid="61445"/>
                                        </p:tgtEl>
                                        <p:attrNameLst>
                                          <p:attrName>ppt_x</p:attrName>
                                        </p:attrNameLst>
                                      </p:cBhvr>
                                      <p:tavLst>
                                        <p:tav tm="0">
                                          <p:val>
                                            <p:strVal val="1+#ppt_w/2"/>
                                          </p:val>
                                        </p:tav>
                                        <p:tav tm="100000">
                                          <p:val>
                                            <p:strVal val="#ppt_x"/>
                                          </p:val>
                                        </p:tav>
                                      </p:tavLst>
                                    </p:anim>
                                    <p:anim calcmode="lin" valueType="num">
                                      <p:cBhvr additive="base">
                                        <p:cTn id="8" dur="500" fill="hold"/>
                                        <p:tgtEl>
                                          <p:spTgt spid="614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41860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827100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61615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12106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425448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91936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99784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03227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74510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83819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sf_yearLord_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754" name="Title 3"/>
          <p:cNvSpPr>
            <a:spLocks noGrp="1"/>
          </p:cNvSpPr>
          <p:nvPr>
            <p:ph type="title" idx="4294967295"/>
          </p:nvPr>
        </p:nvSpPr>
        <p:spPr>
          <a:xfrm>
            <a:off x="4572000" y="4038600"/>
            <a:ext cx="4724400" cy="1143000"/>
          </a:xfrm>
        </p:spPr>
        <p:txBody>
          <a:bodyPr/>
          <a:lstStyle/>
          <a:p>
            <a:r>
              <a:rPr lang="zh-CN" altLang="en-US" sz="5000" b="1">
                <a:solidFill>
                  <a:srgbClr val="FFFFFF"/>
                </a:solidFill>
                <a:latin typeface="SimHei" charset="0"/>
                <a:ea typeface="SimHei" charset="0"/>
                <a:cs typeface="SimHei" charset="0"/>
              </a:rPr>
              <a:t>优先次序</a:t>
            </a:r>
            <a:endParaRPr lang="en-US" sz="5000" b="1">
              <a:solidFill>
                <a:srgbClr val="FFFFFF"/>
              </a:solidFill>
              <a:latin typeface="SimHei" charset="0"/>
              <a:ea typeface="SimHei" charset="0"/>
              <a:cs typeface="SimHei" charset="0"/>
            </a:endParaRP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55374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45363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Jerusalem</a:t>
            </a:r>
            <a:endParaRPr lang="zh-CN" altLang="en-US" sz="280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JUDEA</a:t>
            </a:r>
            <a:endParaRPr lang="zh-CN" altLang="en-US" sz="280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Bethany</a:t>
            </a:r>
            <a:endParaRPr lang="zh-CN" altLang="en-US" sz="280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PER</a:t>
            </a:r>
            <a:r>
              <a:rPr lang="en-US" altLang="zh-CN"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EA</a:t>
            </a:r>
            <a:endParaRPr lang="zh-CN" altLang="en-US" sz="2800" dirty="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River </a:t>
            </a:r>
            <a:b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br>
            <a:r>
              <a:rPr lang="en-US" altLang="zh-CN" sz="24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Jordan</a:t>
            </a:r>
            <a:endParaRPr lang="zh-CN" altLang="en-US" sz="200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MILES</a:t>
            </a:r>
            <a:endParaRPr lang="zh-CN" altLang="en-US" sz="280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a:effectLst>
                  <a:glow rad="101600">
                    <a:srgbClr val="000000">
                      <a:alpha val="75000"/>
                    </a:srgbClr>
                  </a:glow>
                  <a:outerShdw blurRad="50800" dist="88900" dir="2700000" algn="tl" rotWithShape="0">
                    <a:srgbClr val="000000"/>
                  </a:outerShdw>
                </a:effectLst>
                <a:latin typeface="Arial"/>
                <a:ea typeface="MS PGothic"/>
                <a:cs typeface="ＭＳ Ｐゴシック"/>
              </a:rPr>
              <a:t> KM</a:t>
            </a:r>
            <a:endParaRPr lang="zh-CN" altLang="en-US" sz="280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Dead Sea</a:t>
            </a:r>
            <a:endParaRPr lang="zh-CN" altLang="en-US" sz="280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SAMARIA</a:t>
            </a:r>
            <a:endParaRPr lang="zh-CN" altLang="en-US" sz="2800" dirty="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Ephraim</a:t>
            </a:r>
            <a:endParaRPr lang="zh-CN" altLang="en-US" sz="2800"/>
          </a:p>
        </p:txBody>
      </p:sp>
    </p:spTree>
    <p:extLst>
      <p:ext uri="{BB962C8B-B14F-4D97-AF65-F5344CB8AC3E}">
        <p14:creationId xmlns:p14="http://schemas.microsoft.com/office/powerpoint/2010/main" val="38138909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545977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257482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3905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4" name="Title 1"/>
          <p:cNvSpPr txBox="1">
            <a:spLocks/>
          </p:cNvSpPr>
          <p:nvPr/>
        </p:nvSpPr>
        <p:spPr bwMode="auto">
          <a:xfrm>
            <a:off x="23858" y="0"/>
            <a:ext cx="9120142"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600" kern="1200">
                <a:solidFill>
                  <a:srgbClr val="FFFFFF"/>
                </a:solidFill>
                <a:effectLst>
                  <a:glow rad="101600">
                    <a:srgbClr val="000000">
                      <a:alpha val="75000"/>
                    </a:srgbClr>
                  </a:glow>
                  <a:outerShdw blurRad="50800" dist="88900" dir="2700000" algn="tl" rotWithShape="0">
                    <a:srgbClr val="000000"/>
                  </a:outerShdw>
                </a:effectLst>
                <a:latin typeface="Arial"/>
                <a:ea typeface="MS PGothic"/>
                <a:cs typeface="ＭＳ Ｐゴシック"/>
              </a:rPr>
              <a:t>耶稣使拉撒路复活</a:t>
            </a:r>
            <a:endParaRPr lang="zh-CN" altLang="en-US" sz="2000">
              <a:solidFill>
                <a:srgbClr val="FFFFFF"/>
              </a:solidFill>
            </a:endParaRPr>
          </a:p>
        </p:txBody>
      </p:sp>
      <p:sp>
        <p:nvSpPr>
          <p:cNvPr id="5" name="Title 1"/>
          <p:cNvSpPr txBox="1">
            <a:spLocks/>
          </p:cNvSpPr>
          <p:nvPr/>
        </p:nvSpPr>
        <p:spPr bwMode="auto">
          <a:xfrm>
            <a:off x="2286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耶路撒冷</a:t>
            </a:r>
            <a:endParaRPr lang="zh-CN" altLang="en-US" sz="2800" dirty="0"/>
          </a:p>
        </p:txBody>
      </p:sp>
      <p:sp>
        <p:nvSpPr>
          <p:cNvPr id="6" name="Title 1"/>
          <p:cNvSpPr txBox="1">
            <a:spLocks/>
          </p:cNvSpPr>
          <p:nvPr/>
        </p:nvSpPr>
        <p:spPr bwMode="auto">
          <a:xfrm>
            <a:off x="838200" y="44958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犹太</a:t>
            </a:r>
            <a:endParaRPr lang="zh-CN" altLang="en-US" sz="2800" dirty="0"/>
          </a:p>
        </p:txBody>
      </p:sp>
      <p:sp>
        <p:nvSpPr>
          <p:cNvPr id="7" name="Title 1"/>
          <p:cNvSpPr txBox="1">
            <a:spLocks/>
          </p:cNvSpPr>
          <p:nvPr/>
        </p:nvSpPr>
        <p:spPr bwMode="auto">
          <a:xfrm>
            <a:off x="2971800" y="3657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伯大尼</a:t>
            </a:r>
            <a:endParaRPr lang="zh-CN" altLang="en-US" sz="2800" dirty="0"/>
          </a:p>
        </p:txBody>
      </p:sp>
      <p:sp>
        <p:nvSpPr>
          <p:cNvPr id="8" name="Title 1"/>
          <p:cNvSpPr txBox="1">
            <a:spLocks/>
          </p:cNvSpPr>
          <p:nvPr/>
        </p:nvSpPr>
        <p:spPr bwMode="auto">
          <a:xfrm>
            <a:off x="4800600" y="7620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比利亚</a:t>
            </a:r>
            <a:endParaRPr lang="zh-CN" altLang="en-US" sz="2800" dirty="0"/>
          </a:p>
        </p:txBody>
      </p:sp>
      <p:sp>
        <p:nvSpPr>
          <p:cNvPr id="9" name="Title 1"/>
          <p:cNvSpPr txBox="1">
            <a:spLocks/>
          </p:cNvSpPr>
          <p:nvPr/>
        </p:nvSpPr>
        <p:spPr bwMode="auto">
          <a:xfrm>
            <a:off x="4191000" y="1981200"/>
            <a:ext cx="25146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24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约旦河</a:t>
            </a:r>
            <a:endParaRPr lang="zh-CN" altLang="en-US" sz="2000" dirty="0"/>
          </a:p>
        </p:txBody>
      </p:sp>
      <p:sp>
        <p:nvSpPr>
          <p:cNvPr id="10" name="Title 1"/>
          <p:cNvSpPr txBox="1">
            <a:spLocks/>
          </p:cNvSpPr>
          <p:nvPr/>
        </p:nvSpPr>
        <p:spPr bwMode="auto">
          <a:xfrm>
            <a:off x="7086600" y="50292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1" name="Title 1"/>
          <p:cNvSpPr txBox="1">
            <a:spLocks/>
          </p:cNvSpPr>
          <p:nvPr/>
        </p:nvSpPr>
        <p:spPr bwMode="auto">
          <a:xfrm>
            <a:off x="7086600" y="5638800"/>
            <a:ext cx="990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kern="1200">
                <a:effectLst>
                  <a:glow rad="101600">
                    <a:srgbClr val="000000">
                      <a:alpha val="75000"/>
                    </a:srgbClr>
                  </a:glow>
                  <a:outerShdw blurRad="50800" dist="88900" dir="2700000" algn="tl" rotWithShape="0">
                    <a:srgbClr val="000000"/>
                  </a:outerShdw>
                </a:effectLst>
                <a:latin typeface="Arial"/>
                <a:ea typeface="MS PGothic"/>
                <a:cs typeface="ＭＳ Ｐゴシック"/>
              </a:rPr>
              <a:t>0</a:t>
            </a:r>
            <a:endParaRPr lang="zh-CN" altLang="en-US" sz="2800"/>
          </a:p>
        </p:txBody>
      </p:sp>
      <p:sp>
        <p:nvSpPr>
          <p:cNvPr id="12" name="Title 1"/>
          <p:cNvSpPr txBox="1">
            <a:spLocks/>
          </p:cNvSpPr>
          <p:nvPr/>
        </p:nvSpPr>
        <p:spPr bwMode="auto">
          <a:xfrm>
            <a:off x="7848600" y="50292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5</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英里</a:t>
            </a:r>
            <a:endParaRPr lang="zh-CN" altLang="en-US" sz="2800" dirty="0"/>
          </a:p>
        </p:txBody>
      </p:sp>
      <p:sp>
        <p:nvSpPr>
          <p:cNvPr id="13" name="Title 1"/>
          <p:cNvSpPr txBox="1">
            <a:spLocks/>
          </p:cNvSpPr>
          <p:nvPr/>
        </p:nvSpPr>
        <p:spPr bwMode="auto">
          <a:xfrm>
            <a:off x="8001000" y="5638800"/>
            <a:ext cx="1295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en-US" altLang="zh-CN"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8</a:t>
            </a:r>
            <a:r>
              <a:rPr lang="en-US" altLang="zh-CN"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 </a:t>
            </a:r>
            <a:r>
              <a:rPr lang="zh-CN" altLang="en-US" sz="18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公里</a:t>
            </a:r>
            <a:endParaRPr lang="zh-CN" altLang="en-US" sz="2800" dirty="0"/>
          </a:p>
        </p:txBody>
      </p:sp>
      <p:sp>
        <p:nvSpPr>
          <p:cNvPr id="14" name="Title 1"/>
          <p:cNvSpPr txBox="1">
            <a:spLocks/>
          </p:cNvSpPr>
          <p:nvPr/>
        </p:nvSpPr>
        <p:spPr bwMode="auto">
          <a:xfrm>
            <a:off x="4495800" y="5181600"/>
            <a:ext cx="13716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死海</a:t>
            </a:r>
            <a:endParaRPr lang="zh-CN" altLang="en-US" sz="2800" dirty="0"/>
          </a:p>
        </p:txBody>
      </p:sp>
      <p:sp>
        <p:nvSpPr>
          <p:cNvPr id="15" name="Title 1"/>
          <p:cNvSpPr txBox="1">
            <a:spLocks/>
          </p:cNvSpPr>
          <p:nvPr/>
        </p:nvSpPr>
        <p:spPr bwMode="auto">
          <a:xfrm>
            <a:off x="1371600" y="609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撒玛利亚</a:t>
            </a:r>
            <a:endParaRPr lang="zh-CN" altLang="en-US" sz="2800" dirty="0"/>
          </a:p>
        </p:txBody>
      </p:sp>
      <p:sp>
        <p:nvSpPr>
          <p:cNvPr id="16" name="Title 1"/>
          <p:cNvSpPr txBox="1">
            <a:spLocks/>
          </p:cNvSpPr>
          <p:nvPr/>
        </p:nvSpPr>
        <p:spPr bwMode="auto">
          <a:xfrm>
            <a:off x="2362200" y="1371600"/>
            <a:ext cx="28194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33"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8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73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lgn="l"/>
            <a:r>
              <a:rPr lang="zh-CN" altLang="en-US" sz="3200" kern="1200" dirty="0">
                <a:effectLst>
                  <a:glow rad="101600">
                    <a:srgbClr val="000000">
                      <a:alpha val="75000"/>
                    </a:srgbClr>
                  </a:glow>
                  <a:outerShdw blurRad="50800" dist="88900" dir="2700000" algn="tl" rotWithShape="0">
                    <a:srgbClr val="000000"/>
                  </a:outerShdw>
                </a:effectLst>
                <a:latin typeface="Arial"/>
                <a:ea typeface="MS PGothic"/>
                <a:cs typeface="ＭＳ Ｐゴシック"/>
              </a:rPr>
              <a:t>以法莲</a:t>
            </a:r>
            <a:endParaRPr lang="zh-CN" altLang="en-US" sz="2800" dirty="0"/>
          </a:p>
        </p:txBody>
      </p:sp>
    </p:spTree>
    <p:extLst>
      <p:ext uri="{BB962C8B-B14F-4D97-AF65-F5344CB8AC3E}">
        <p14:creationId xmlns:p14="http://schemas.microsoft.com/office/powerpoint/2010/main" val="15465752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4923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02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fontAlgn="auto" hangingPunct="0">
              <a:spcBef>
                <a:spcPts val="0"/>
              </a:spcBef>
              <a:spcAft>
                <a:spcPts val="0"/>
              </a:spcAft>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algn="ctr" fontAlgn="auto" hangingPunct="0">
              <a:spcBef>
                <a:spcPts val="0"/>
              </a:spcBef>
              <a:spcAft>
                <a:spcPts val="0"/>
              </a:spcAft>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fontAlgn="auto" hangingPunct="0">
              <a:spcBef>
                <a:spcPts val="0"/>
              </a:spcBef>
              <a:spcAft>
                <a:spcPts val="0"/>
              </a:spcAft>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fontAlgn="auto" hangingPunct="0">
              <a:spcBef>
                <a:spcPts val="0"/>
              </a:spcBef>
              <a:spcAft>
                <a:spcPts val="0"/>
              </a:spcAft>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fontAlgn="auto" hangingPunct="0">
              <a:spcBef>
                <a:spcPts val="0"/>
              </a:spcBef>
              <a:spcAft>
                <a:spcPts val="0"/>
              </a:spcAft>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fontAlgn="auto" hangingPunct="0">
              <a:spcBef>
                <a:spcPts val="0"/>
              </a:spcBef>
              <a:spcAft>
                <a:spcPts val="0"/>
              </a:spcAft>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fontAlgn="auto" hangingPunct="0">
              <a:spcBef>
                <a:spcPts val="0"/>
              </a:spcBef>
              <a:spcAft>
                <a:spcPts val="0"/>
              </a:spcAft>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10784783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none"/>
          <a:lstStyle/>
          <a:p>
            <a:pPr algn="ctr" eaLnBrk="0" hangingPunct="0"/>
            <a:endParaRPr lang="en-US">
              <a:solidFill>
                <a:srgbClr val="000000"/>
              </a:solidFill>
            </a:endParaRPr>
          </a:p>
        </p:txBody>
      </p:sp>
      <p:sp>
        <p:nvSpPr>
          <p:cNvPr id="75778" name="Title 1"/>
          <p:cNvSpPr>
            <a:spLocks noGrp="1"/>
          </p:cNvSpPr>
          <p:nvPr>
            <p:ph type="title" idx="4294967295"/>
          </p:nvPr>
        </p:nvSpPr>
        <p:spPr>
          <a:xfrm>
            <a:off x="1676400" y="228600"/>
            <a:ext cx="5791200" cy="762000"/>
          </a:xfrm>
        </p:spPr>
        <p:txBody>
          <a:bodyPr/>
          <a:lstStyle/>
          <a:p>
            <a:pPr algn="l" eaLnBrk="1" hangingPunct="1"/>
            <a:r>
              <a:rPr lang="zh-CN" altLang="en-US" sz="3200" b="1" i="1">
                <a:solidFill>
                  <a:srgbClr val="800000"/>
                </a:solidFill>
                <a:latin typeface="SimHei" charset="0"/>
                <a:ea typeface="SimHei" charset="0"/>
                <a:cs typeface="SimHei" charset="0"/>
              </a:rPr>
              <a:t>我们的异象是 </a:t>
            </a:r>
            <a:r>
              <a:rPr lang="en-US" sz="3200" b="1" i="1">
                <a:solidFill>
                  <a:srgbClr val="800000"/>
                </a:solidFill>
                <a:latin typeface="Arial" charset="0"/>
                <a:ea typeface="SimHei" charset="0"/>
                <a:cs typeface="SimHei" charset="0"/>
              </a:rPr>
              <a:t>…</a:t>
            </a:r>
          </a:p>
        </p:txBody>
      </p:sp>
      <p:pic>
        <p:nvPicPr>
          <p:cNvPr id="75779" name="Picture 4" descr="Crossroads-Logo.gif"/>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228600"/>
            <a:ext cx="1243013"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5"/>
          <p:cNvGrpSpPr>
            <a:grpSpLocks/>
          </p:cNvGrpSpPr>
          <p:nvPr/>
        </p:nvGrpSpPr>
        <p:grpSpPr bwMode="auto">
          <a:xfrm>
            <a:off x="2971800" y="1143000"/>
            <a:ext cx="3048000" cy="3048000"/>
            <a:chOff x="2819400" y="1143000"/>
            <a:chExt cx="3048000" cy="3048000"/>
          </a:xfrm>
        </p:grpSpPr>
        <p:pic>
          <p:nvPicPr>
            <p:cNvPr id="75800" name="Picture 6" descr="lovecloud.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819400" y="1905000"/>
              <a:ext cx="3048000"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801" name="Title 1"/>
            <p:cNvSpPr txBox="1">
              <a:spLocks/>
            </p:cNvSpPr>
            <p:nvPr/>
          </p:nvSpPr>
          <p:spPr bwMode="auto">
            <a:xfrm>
              <a:off x="2819400" y="1143000"/>
              <a:ext cx="29718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爱神</a:t>
              </a:r>
              <a:endParaRPr lang="en-US" sz="4400" b="1">
                <a:solidFill>
                  <a:srgbClr val="800000"/>
                </a:solidFill>
                <a:latin typeface="SimHei" charset="0"/>
                <a:ea typeface="SimHei" charset="0"/>
                <a:cs typeface="SimHei" charset="0"/>
              </a:endParaRPr>
            </a:p>
          </p:txBody>
        </p:sp>
      </p:grpSp>
      <p:sp>
        <p:nvSpPr>
          <p:cNvPr id="12" name="Title 1"/>
          <p:cNvSpPr txBox="1">
            <a:spLocks/>
          </p:cNvSpPr>
          <p:nvPr/>
        </p:nvSpPr>
        <p:spPr bwMode="auto">
          <a:xfrm>
            <a:off x="6096000" y="3276600"/>
            <a:ext cx="30480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爱各民族</a:t>
            </a:r>
            <a:endParaRPr lang="en-US" sz="4400" b="1">
              <a:solidFill>
                <a:srgbClr val="800000"/>
              </a:solidFill>
              <a:latin typeface="Arial" charset="0"/>
              <a:ea typeface="SimHei" charset="0"/>
              <a:cs typeface="SimHei" charset="0"/>
            </a:endParaRPr>
          </a:p>
        </p:txBody>
      </p:sp>
      <p:grpSp>
        <p:nvGrpSpPr>
          <p:cNvPr id="3" name="Group 14"/>
          <p:cNvGrpSpPr>
            <a:grpSpLocks/>
          </p:cNvGrpSpPr>
          <p:nvPr/>
        </p:nvGrpSpPr>
        <p:grpSpPr bwMode="auto">
          <a:xfrm>
            <a:off x="0" y="3360738"/>
            <a:ext cx="3048000" cy="3497262"/>
            <a:chOff x="0" y="3360420"/>
            <a:chExt cx="3048000" cy="3497579"/>
          </a:xfrm>
        </p:grpSpPr>
        <p:sp>
          <p:nvSpPr>
            <p:cNvPr id="75798" name="Title 1"/>
            <p:cNvSpPr txBox="1">
              <a:spLocks/>
            </p:cNvSpPr>
            <p:nvPr/>
          </p:nvSpPr>
          <p:spPr bwMode="auto">
            <a:xfrm>
              <a:off x="0" y="3360420"/>
              <a:ext cx="3048000" cy="1211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4400" b="1">
                  <a:solidFill>
                    <a:srgbClr val="800000"/>
                  </a:solidFill>
                  <a:latin typeface="SimHei" charset="0"/>
                  <a:ea typeface="SimHei" charset="0"/>
                  <a:cs typeface="SimHei" charset="0"/>
                </a:rPr>
                <a:t>爱教会</a:t>
              </a:r>
              <a:endParaRPr lang="en-US" sz="4400" b="1">
                <a:solidFill>
                  <a:srgbClr val="800000"/>
                </a:solidFill>
                <a:latin typeface="Arial" charset="0"/>
                <a:ea typeface="SimHei" charset="0"/>
                <a:cs typeface="SimHei" charset="0"/>
              </a:endParaRPr>
            </a:p>
          </p:txBody>
        </p:sp>
        <p:pic>
          <p:nvPicPr>
            <p:cNvPr id="75799" name="Picture 12" descr="body_of_Christ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4572000"/>
              <a:ext cx="3047999" cy="2285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14" name="Content Placeholder 3" descr="People on the Globe.jpg"/>
          <p:cNvPicPr>
            <a:picLocks noGrp="1" noChangeAspect="1"/>
          </p:cNvPicPr>
          <p:nvPr>
            <p:ph idx="4294967295"/>
          </p:nvPr>
        </p:nvPicPr>
        <p:blipFill>
          <a:blip r:embed="rId6" cstate="screen">
            <a:extLst>
              <a:ext uri="{28A0092B-C50C-407E-A947-70E740481C1C}">
                <a14:useLocalDpi xmlns:a14="http://schemas.microsoft.com/office/drawing/2010/main" val="0"/>
              </a:ext>
            </a:extLst>
          </a:blip>
          <a:srcRect l="-66" r="-66"/>
          <a:stretch>
            <a:fillRect/>
          </a:stretch>
        </p:blipFill>
        <p:spPr>
          <a:xfrm>
            <a:off x="6172200" y="4572000"/>
            <a:ext cx="3048000" cy="2286000"/>
          </a:xfrm>
        </p:spPr>
      </p:pic>
      <p:sp>
        <p:nvSpPr>
          <p:cNvPr id="19" name="Right Arrow 18"/>
          <p:cNvSpPr>
            <a:spLocks noChangeArrowheads="1"/>
          </p:cNvSpPr>
          <p:nvPr/>
        </p:nvSpPr>
        <p:spPr bwMode="auto">
          <a:xfrm rot="8286027">
            <a:off x="2128838" y="2709863"/>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
        <p:nvSpPr>
          <p:cNvPr id="20" name="Right Arrow 19"/>
          <p:cNvSpPr>
            <a:spLocks noChangeArrowheads="1"/>
          </p:cNvSpPr>
          <p:nvPr/>
        </p:nvSpPr>
        <p:spPr bwMode="auto">
          <a:xfrm>
            <a:off x="4119563" y="54864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
        <p:nvSpPr>
          <p:cNvPr id="21" name="Right Arrow 20"/>
          <p:cNvSpPr>
            <a:spLocks noChangeArrowheads="1"/>
          </p:cNvSpPr>
          <p:nvPr/>
        </p:nvSpPr>
        <p:spPr bwMode="auto">
          <a:xfrm rot="-8142921">
            <a:off x="6173788" y="2628900"/>
            <a:ext cx="762000" cy="533400"/>
          </a:xfrm>
          <a:prstGeom prst="rightArrow">
            <a:avLst>
              <a:gd name="adj1" fmla="val 50000"/>
              <a:gd name="adj2" fmla="val 50000"/>
            </a:avLst>
          </a:prstGeom>
          <a:solidFill>
            <a:srgbClr val="990033"/>
          </a:solidFill>
          <a:ln w="12700" cap="sq">
            <a:solidFill>
              <a:schemeClr val="tx1"/>
            </a:solidFill>
            <a:round/>
            <a:headEnd type="none" w="sm" len="sm"/>
            <a:tailEnd type="none" w="sm" len="sm"/>
          </a:ln>
        </p:spPr>
        <p:txBody>
          <a:bodyPr wrap="none"/>
          <a:lstStyle/>
          <a:p>
            <a:pPr algn="ctr" eaLnBrk="0" hangingPunct="0"/>
            <a:endParaRPr lang="en-US">
              <a:solidFill>
                <a:srgbClr val="8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animBg="1"/>
      <p:bldP spid="20" grpId="0" animBg="1"/>
      <p:bldP spid="21" grpId="0" animBg="1"/>
    </p:bldLst>
  </p:timing>
</p:sld>
</file>

<file path=ppt/slides/slide3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68993" name="Picture 3" descr="Screen Shot 2013-03-18 at 7.35.59 AM.png"/>
          <p:cNvPicPr>
            <a:picLocks noChangeAspect="1"/>
          </p:cNvPicPr>
          <p:nvPr/>
        </p:nvPicPr>
        <p:blipFill>
          <a:blip r:embed="rId4"/>
          <a:srcRect t="4729"/>
          <a:stretch>
            <a:fillRect/>
          </a:stretch>
        </p:blipFill>
        <p:spPr bwMode="auto">
          <a:xfrm>
            <a:off x="0" y="973138"/>
            <a:ext cx="9144000" cy="5637212"/>
          </a:xfrm>
          <a:prstGeom prst="rect">
            <a:avLst/>
          </a:prstGeom>
          <a:noFill/>
          <a:ln w="9525">
            <a:noFill/>
            <a:miter lim="800000"/>
            <a:headEnd/>
            <a:tailEnd/>
          </a:ln>
        </p:spPr>
      </p:pic>
      <p:sp>
        <p:nvSpPr>
          <p:cNvPr id="2" name="Title 1"/>
          <p:cNvSpPr>
            <a:spLocks noGrp="1"/>
          </p:cNvSpPr>
          <p:nvPr>
            <p:ph type="title"/>
          </p:nvPr>
        </p:nvSpPr>
        <p:spPr>
          <a:xfrm>
            <a:off x="0" y="130622"/>
            <a:ext cx="9144000" cy="70609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sz="4000" b="1" dirty="0">
                <a:solidFill>
                  <a:srgbClr val="FFFFFF"/>
                </a:solidFill>
                <a:effectLst>
                  <a:glow rad="139700">
                    <a:schemeClr val="tx1">
                      <a:alpha val="90000"/>
                    </a:schemeClr>
                  </a:glow>
                </a:effectLst>
                <a:ea typeface="ＭＳ Ｐゴシック" pitchFamily="-108" charset="-128"/>
              </a:rPr>
              <a:t>耶稣</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马利亚</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和</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马大</a:t>
            </a:r>
            <a:r>
              <a:rPr lang="en-US" sz="4000" b="1" dirty="0">
                <a:solidFill>
                  <a:srgbClr val="FFFFFF"/>
                </a:solidFill>
                <a:effectLst>
                  <a:glow rad="139700">
                    <a:schemeClr val="tx1">
                      <a:alpha val="90000"/>
                    </a:schemeClr>
                  </a:glow>
                </a:effectLst>
                <a:ea typeface="ＭＳ Ｐゴシック" pitchFamily="-108" charset="-128"/>
              </a:rPr>
              <a:t> (</a:t>
            </a:r>
            <a:r>
              <a:rPr lang="zh-CN" altLang="en-US" sz="4000" b="1" dirty="0">
                <a:solidFill>
                  <a:srgbClr val="FFFFFF"/>
                </a:solidFill>
                <a:effectLst>
                  <a:glow rad="139700">
                    <a:schemeClr val="tx1">
                      <a:alpha val="90000"/>
                    </a:schemeClr>
                  </a:glow>
                </a:effectLst>
                <a:ea typeface="ＭＳ Ｐゴシック" pitchFamily="-108" charset="-128"/>
              </a:rPr>
              <a:t>约翰</a:t>
            </a:r>
            <a:r>
              <a:rPr lang="en-US" sz="4000" b="1" dirty="0">
                <a:solidFill>
                  <a:srgbClr val="FFFFFF"/>
                </a:solidFill>
                <a:effectLst>
                  <a:glow rad="139700">
                    <a:schemeClr val="tx1">
                      <a:alpha val="90000"/>
                    </a:schemeClr>
                  </a:glow>
                </a:effectLst>
                <a:ea typeface="ＭＳ Ｐゴシック" pitchFamily="-108" charset="-128"/>
              </a:rPr>
              <a:t> 11)</a:t>
            </a:r>
          </a:p>
        </p:txBody>
      </p:sp>
      <p:sp>
        <p:nvSpPr>
          <p:cNvPr id="3" name="Title 1"/>
          <p:cNvSpPr txBox="1">
            <a:spLocks/>
          </p:cNvSpPr>
          <p:nvPr/>
        </p:nvSpPr>
        <p:spPr bwMode="auto">
          <a:xfrm>
            <a:off x="35496" y="3429000"/>
            <a:ext cx="9108504" cy="3312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457200" indent="-457200">
              <a:buFont typeface="Arial"/>
              <a:buChar char="•"/>
              <a:defRPr/>
            </a:pPr>
            <a:r>
              <a:rPr lang="zh-CN" altLang="en-US" sz="3200" b="1" dirty="0">
                <a:solidFill>
                  <a:srgbClr val="FFFFFF"/>
                </a:solidFill>
                <a:effectLst>
                  <a:glow rad="139700">
                    <a:srgbClr val="000000"/>
                  </a:glow>
                </a:effectLst>
                <a:latin typeface="Arial"/>
              </a:rPr>
              <a:t>耶稣素来爱马大、和他妹子、并拉撒路</a:t>
            </a:r>
            <a:r>
              <a:rPr lang="zh-CN" altLang="en-US" sz="3200" dirty="0">
                <a:solidFill>
                  <a:srgbClr val="FFFFFF"/>
                </a:solidFill>
                <a:effectLst>
                  <a:glow rad="139700">
                    <a:srgbClr val="000000"/>
                  </a:glow>
                </a:effectLst>
                <a:latin typeface="Arial"/>
              </a:rPr>
              <a:t>。 </a:t>
            </a:r>
            <a:r>
              <a:rPr lang="en-US" sz="3200" b="1" dirty="0">
                <a:solidFill>
                  <a:srgbClr val="FFFFFF"/>
                </a:solidFill>
                <a:effectLst>
                  <a:glow rad="139700">
                    <a:srgbClr val="000000">
                      <a:alpha val="90000"/>
                    </a:srgbClr>
                  </a:glow>
                </a:effectLst>
                <a:latin typeface="Arial"/>
              </a:rPr>
              <a:t>(11:5)</a:t>
            </a:r>
          </a:p>
          <a:p>
            <a:pPr marL="457200" indent="-457200">
              <a:buFont typeface="Arial"/>
              <a:buChar char="•"/>
              <a:defRPr/>
            </a:pPr>
            <a:r>
              <a:rPr lang="zh-CN" altLang="en-US" sz="3200" b="1" dirty="0">
                <a:solidFill>
                  <a:srgbClr val="FFFFFF"/>
                </a:solidFill>
                <a:effectLst>
                  <a:glow rad="139700">
                    <a:srgbClr val="000000">
                      <a:alpha val="90000"/>
                    </a:srgbClr>
                  </a:glow>
                </a:effectLst>
                <a:latin typeface="Arial"/>
              </a:rPr>
              <a:t>他们已经信了祂</a:t>
            </a:r>
            <a:br>
              <a:rPr lang="en-US" sz="3200" b="1" dirty="0">
                <a:solidFill>
                  <a:srgbClr val="FFFFFF"/>
                </a:solidFill>
                <a:effectLst>
                  <a:glow rad="139700">
                    <a:srgbClr val="000000">
                      <a:alpha val="90000"/>
                    </a:srgbClr>
                  </a:glow>
                </a:effectLst>
                <a:latin typeface="Arial"/>
              </a:rPr>
            </a:br>
            <a:r>
              <a:rPr lang="en-US" sz="3200" b="1" dirty="0">
                <a:solidFill>
                  <a:srgbClr val="FFFFFF"/>
                </a:solidFill>
                <a:effectLst>
                  <a:glow rad="139700">
                    <a:srgbClr val="000000">
                      <a:alpha val="90000"/>
                    </a:srgbClr>
                  </a:glow>
                </a:effectLst>
                <a:latin typeface="Arial"/>
              </a:rPr>
              <a:t>(“</a:t>
            </a:r>
            <a:r>
              <a:rPr lang="zh-CN" altLang="en-US" sz="3200" b="1" dirty="0">
                <a:solidFill>
                  <a:srgbClr val="FFFFFF"/>
                </a:solidFill>
                <a:effectLst>
                  <a:glow rad="139700">
                    <a:srgbClr val="000000">
                      <a:alpha val="90000"/>
                    </a:srgbClr>
                  </a:glow>
                </a:effectLst>
                <a:latin typeface="Arial"/>
              </a:rPr>
              <a:t>主</a:t>
            </a:r>
            <a:r>
              <a:rPr lang="en-US" sz="3200" b="1" dirty="0">
                <a:solidFill>
                  <a:srgbClr val="FFFFFF"/>
                </a:solidFill>
                <a:effectLst>
                  <a:glow rad="139700">
                    <a:srgbClr val="000000">
                      <a:alpha val="90000"/>
                    </a:srgbClr>
                  </a:glow>
                </a:effectLst>
                <a:latin typeface="Arial"/>
              </a:rPr>
              <a:t>” </a:t>
            </a:r>
            <a:r>
              <a:rPr lang="zh-CN" altLang="en-US" sz="3200" b="1" dirty="0">
                <a:solidFill>
                  <a:srgbClr val="FFFFFF"/>
                </a:solidFill>
                <a:effectLst>
                  <a:glow rad="139700">
                    <a:srgbClr val="000000">
                      <a:alpha val="90000"/>
                    </a:srgbClr>
                  </a:glow>
                </a:effectLst>
                <a:latin typeface="Arial"/>
              </a:rPr>
              <a:t>在</a:t>
            </a:r>
            <a:r>
              <a:rPr lang="en-US" sz="3200" b="1" dirty="0">
                <a:solidFill>
                  <a:srgbClr val="FFFFFF"/>
                </a:solidFill>
                <a:effectLst>
                  <a:glow rad="139700">
                    <a:srgbClr val="000000">
                      <a:alpha val="90000"/>
                    </a:srgbClr>
                  </a:glow>
                </a:effectLst>
                <a:latin typeface="Arial"/>
              </a:rPr>
              <a:t> 11:3; cf. 11:27).</a:t>
            </a:r>
          </a:p>
          <a:p>
            <a:pPr marL="457200" indent="-457200">
              <a:buFont typeface="Arial"/>
              <a:buChar char="•"/>
              <a:defRPr/>
            </a:pPr>
            <a:r>
              <a:rPr lang="zh-CN" altLang="en-US" sz="3200" b="1" dirty="0">
                <a:solidFill>
                  <a:srgbClr val="FFFFFF"/>
                </a:solidFill>
                <a:effectLst>
                  <a:glow rad="139700">
                    <a:srgbClr val="000000"/>
                  </a:glow>
                </a:effectLst>
                <a:latin typeface="Arial"/>
              </a:rPr>
              <a:t>这马利亚就是后来在葬礼用香膏抹主</a:t>
            </a:r>
            <a:r>
              <a:rPr lang="en-US" sz="3200" b="1" dirty="0">
                <a:solidFill>
                  <a:srgbClr val="FFFFFF"/>
                </a:solidFill>
                <a:effectLst>
                  <a:glow rad="139700">
                    <a:srgbClr val="000000">
                      <a:alpha val="90000"/>
                    </a:srgbClr>
                  </a:glow>
                </a:effectLst>
                <a:latin typeface="Arial"/>
              </a:rPr>
              <a:t> (11:2; cf. 12:1-8).</a:t>
            </a:r>
          </a:p>
        </p:txBody>
      </p:sp>
    </p:spTree>
    <p:extLst>
      <p:ext uri="{BB962C8B-B14F-4D97-AF65-F5344CB8AC3E}">
        <p14:creationId xmlns:p14="http://schemas.microsoft.com/office/powerpoint/2010/main" val="332854835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0017" name="Picture 4" descr="Screen Shot 2013-03-18 at 7.31.31 AM.png"/>
          <p:cNvPicPr>
            <a:picLocks noChangeAspect="1"/>
          </p:cNvPicPr>
          <p:nvPr/>
        </p:nvPicPr>
        <p:blipFill>
          <a:blip r:embed="rId3"/>
          <a:srcRect/>
          <a:stretch>
            <a:fillRect/>
          </a:stretch>
        </p:blipFill>
        <p:spPr bwMode="auto">
          <a:xfrm>
            <a:off x="0" y="1096963"/>
            <a:ext cx="9144000" cy="5761037"/>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3064751027"/>
      </p:ext>
    </p:extLst>
  </p:cSld>
  <p:clrMapOvr>
    <a:overrideClrMapping bg1="lt1" tx1="dk1" bg2="lt2" tx2="dk2" accent1="accent1" accent2="accent2" accent3="accent3" accent4="accent4" accent5="accent5" accent6="accent6" hlink="hlink" folHlink="folHlink"/>
  </p:clrMapOvr>
</p:sld>
</file>

<file path=ppt/slides/slide39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4624"/>
            <a:ext cx="8229600" cy="10081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pic>
        <p:nvPicPr>
          <p:cNvPr id="471042" name="Picture 2" descr="Screen Shot 2013-03-18 at 7.49.05 AM.png"/>
          <p:cNvPicPr>
            <a:picLocks noChangeAspect="1"/>
          </p:cNvPicPr>
          <p:nvPr/>
        </p:nvPicPr>
        <p:blipFill>
          <a:blip r:embed="rId3"/>
          <a:srcRect/>
          <a:stretch>
            <a:fillRect/>
          </a:stretch>
        </p:blipFill>
        <p:spPr bwMode="auto">
          <a:xfrm>
            <a:off x="0" y="1052513"/>
            <a:ext cx="9144000" cy="5449887"/>
          </a:xfrm>
          <a:prstGeom prst="rect">
            <a:avLst/>
          </a:prstGeom>
          <a:noFill/>
          <a:ln w="9525">
            <a:noFill/>
            <a:miter lim="800000"/>
            <a:headEnd/>
            <a:tailEnd/>
          </a:ln>
        </p:spPr>
      </p:pic>
    </p:spTree>
    <p:extLst>
      <p:ext uri="{BB962C8B-B14F-4D97-AF65-F5344CB8AC3E}">
        <p14:creationId xmlns:p14="http://schemas.microsoft.com/office/powerpoint/2010/main" val="2635905821"/>
      </p:ext>
    </p:extLst>
  </p:cSld>
  <p:clrMapOvr>
    <a:overrideClrMapping bg1="lt1" tx1="dk1" bg2="lt2" tx2="dk2" accent1="accent1" accent2="accent2" accent3="accent3" accent4="accent4" accent5="accent5" accent6="accent6" hlink="hlink" folHlink="folHlink"/>
  </p:clrMapOvr>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472065" name="Picture 3" descr="Screen Shot 2013-03-18 at 7.33.19 AM.png"/>
          <p:cNvPicPr>
            <a:picLocks noChangeAspect="1"/>
          </p:cNvPicPr>
          <p:nvPr/>
        </p:nvPicPr>
        <p:blipFill>
          <a:blip r:embed="rId3"/>
          <a:srcRect/>
          <a:stretch>
            <a:fillRect/>
          </a:stretch>
        </p:blipFill>
        <p:spPr bwMode="auto">
          <a:xfrm>
            <a:off x="-23813" y="1571625"/>
            <a:ext cx="9144001" cy="5257800"/>
          </a:xfrm>
          <a:prstGeom prst="rect">
            <a:avLst/>
          </a:prstGeom>
          <a:noFill/>
          <a:ln w="9525">
            <a:noFill/>
            <a:miter lim="800000"/>
            <a:headEnd/>
            <a:tailEnd/>
          </a:ln>
        </p:spPr>
      </p:pic>
      <p:sp>
        <p:nvSpPr>
          <p:cNvPr id="2" name="Title 1"/>
          <p:cNvSpPr>
            <a:spLocks noGrp="1"/>
          </p:cNvSpPr>
          <p:nvPr>
            <p:ph type="title"/>
          </p:nvPr>
        </p:nvSpPr>
        <p:spPr>
          <a:xfrm>
            <a:off x="457200" y="44624"/>
            <a:ext cx="8229600" cy="1143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a:defRPr/>
            </a:pPr>
            <a:r>
              <a:rPr lang="zh-CN" altLang="en-US" b="1" dirty="0">
                <a:solidFill>
                  <a:srgbClr val="FFFFFF"/>
                </a:solidFill>
                <a:effectLst>
                  <a:glow rad="139700">
                    <a:schemeClr val="tx1">
                      <a:alpha val="90000"/>
                    </a:schemeClr>
                  </a:glow>
                </a:effectLst>
                <a:ea typeface="ＭＳ Ｐゴシック" pitchFamily="-108" charset="-128"/>
              </a:rPr>
              <a:t>马利亚</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和</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马大</a:t>
            </a:r>
            <a:r>
              <a:rPr lang="en-US" b="1" dirty="0">
                <a:solidFill>
                  <a:srgbClr val="FFFFFF"/>
                </a:solidFill>
                <a:effectLst>
                  <a:glow rad="139700">
                    <a:schemeClr val="tx1">
                      <a:alpha val="90000"/>
                    </a:schemeClr>
                  </a:glow>
                </a:effectLst>
                <a:ea typeface="ＭＳ Ｐゴシック" pitchFamily="-108" charset="-128"/>
              </a:rPr>
              <a:t> (</a:t>
            </a:r>
            <a:r>
              <a:rPr lang="zh-CN" altLang="en-US" b="1" dirty="0">
                <a:solidFill>
                  <a:srgbClr val="FFFFFF"/>
                </a:solidFill>
                <a:effectLst>
                  <a:glow rad="139700">
                    <a:schemeClr val="tx1">
                      <a:alpha val="90000"/>
                    </a:schemeClr>
                  </a:glow>
                </a:effectLst>
                <a:ea typeface="ＭＳ Ｐゴシック" pitchFamily="-108" charset="-128"/>
              </a:rPr>
              <a:t>约翰</a:t>
            </a:r>
            <a:r>
              <a:rPr lang="en-US" b="1" dirty="0">
                <a:solidFill>
                  <a:srgbClr val="FFFFFF"/>
                </a:solidFill>
                <a:effectLst>
                  <a:glow rad="139700">
                    <a:schemeClr val="tx1">
                      <a:alpha val="90000"/>
                    </a:schemeClr>
                  </a:glow>
                </a:effectLst>
                <a:ea typeface="ＭＳ Ｐゴシック" pitchFamily="-108" charset="-128"/>
              </a:rPr>
              <a:t> 11)</a:t>
            </a:r>
          </a:p>
        </p:txBody>
      </p:sp>
    </p:spTree>
    <p:extLst>
      <p:ext uri="{BB962C8B-B14F-4D97-AF65-F5344CB8AC3E}">
        <p14:creationId xmlns:p14="http://schemas.microsoft.com/office/powerpoint/2010/main" val="1961174065"/>
      </p:ext>
    </p:extLst>
  </p:cSld>
  <p:clrMapOvr>
    <a:overrideClrMapping bg1="lt1" tx1="dk1" bg2="lt2" tx2="dk2" accent1="accent1" accent2="accent2" accent3="accent3" accent4="accent4" accent5="accent5" accent6="accent6" hlink="hlink" folHlink="folHlink"/>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975389928"/>
              </p:ext>
            </p:extLst>
          </p:nvPr>
        </p:nvGraphicFramePr>
        <p:xfrm>
          <a:off x="0" y="549275"/>
          <a:ext cx="9144000" cy="6489382"/>
        </p:xfrm>
        <a:graphic>
          <a:graphicData uri="http://schemas.openxmlformats.org/drawingml/2006/table">
            <a:tbl>
              <a:tblPr/>
              <a:tblGrid>
                <a:gridCol w="1655763">
                  <a:extLst>
                    <a:ext uri="{9D8B030D-6E8A-4147-A177-3AD203B41FA5}">
                      <a16:colId xmlns:a16="http://schemas.microsoft.com/office/drawing/2014/main" val="20000"/>
                    </a:ext>
                  </a:extLst>
                </a:gridCol>
                <a:gridCol w="3959225">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事件</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chemeClr val="bg1"/>
                          </a:solidFill>
                          <a:effectLst/>
                          <a:latin typeface="Arial" pitchFamily="34" charset="0"/>
                          <a:ea typeface="MS Mincho" pitchFamily="49" charset="-128"/>
                        </a:rPr>
                        <a:t>马大</a:t>
                      </a:r>
                      <a:endParaRPr kumimoji="0" lang="en-US" sz="28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2681287">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bg1"/>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走向耶稣</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即刻去找耶稣（</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上）</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私自“去做”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迟缓及呆在家里（</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20</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下），然后公然在外带有更多情感的</a:t>
                      </a:r>
                      <a:endParaRPr kumimoji="0" lang="en-US" sz="3200" b="1" i="0" u="none" strike="noStrike" cap="none" normalizeH="0" baseline="0" dirty="0">
                        <a:ln>
                          <a:noFill/>
                        </a:ln>
                        <a:solidFill>
                          <a:srgbClr val="FFFFFF"/>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58400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对耶稣说的话</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埋怨但有信心（</a:t>
                      </a:r>
                      <a:r>
                        <a:rPr kumimoji="0" lang="en-US" altLang="zh-CN" sz="3200" b="1" i="0" u="none" strike="noStrike" cap="none" normalizeH="0" baseline="0" dirty="0">
                          <a:ln>
                            <a:noFill/>
                          </a:ln>
                          <a:solidFill>
                            <a:srgbClr val="FFFFFF"/>
                          </a:solidFill>
                          <a:effectLst/>
                          <a:latin typeface="Arial" pitchFamily="34" charset="0"/>
                          <a:ea typeface="MS Mincho" pitchFamily="49" charset="-128"/>
                        </a:rPr>
                        <a:t>21</a:t>
                      </a:r>
                      <a:r>
                        <a:rPr kumimoji="0" lang="zh-CN" altLang="en-US" sz="3200" b="1" i="0" u="none" strike="noStrike" cap="none" normalizeH="0" baseline="0" dirty="0">
                          <a:ln>
                            <a:noFill/>
                          </a:ln>
                          <a:solidFill>
                            <a:srgbClr val="FFFFFF"/>
                          </a:solidFill>
                          <a:effectLst/>
                          <a:latin typeface="Arial" pitchFamily="34" charset="0"/>
                          <a:ea typeface="MS Mincho" pitchFamily="49" charset="-128"/>
                        </a:rPr>
                        <a:t>）</a:t>
                      </a:r>
                      <a:endParaRPr kumimoji="0" lang="en-US" altLang="zh-CN" sz="3200" b="1" i="0" u="none" strike="noStrike" cap="none" normalizeH="0" baseline="0" dirty="0">
                        <a:ln>
                          <a:noFill/>
                        </a:ln>
                        <a:solidFill>
                          <a:srgbClr val="FFFFFF"/>
                        </a:solidFill>
                        <a:effectLst/>
                        <a:latin typeface="Arial" pitchFamily="34" charset="0"/>
                        <a:ea typeface="MS Mincho" pitchFamily="49" charset="-128"/>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埋怨但很敬虔</a:t>
                      </a:r>
                      <a:r>
                        <a:rPr kumimoji="0" lang="en-US" sz="3200" b="1" i="0" u="none" strike="noStrike" cap="none" normalizeH="0" baseline="0" dirty="0">
                          <a:ln>
                            <a:noFill/>
                          </a:ln>
                          <a:solidFill>
                            <a:srgbClr val="FFFFFF"/>
                          </a:solidFill>
                          <a:effectLst/>
                          <a:latin typeface="Arial" pitchFamily="34" charset="0"/>
                          <a:ea typeface="MS Mincho" pitchFamily="49" charset="-128"/>
                        </a:rPr>
                        <a:t>(32)</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rPr>
                        <a:t>疑虑的话</a:t>
                      </a:r>
                      <a:endParaRPr kumimoji="0" lang="en-US" sz="3200" b="1" i="0" u="none" strike="noStrike" cap="none" normalizeH="0" baseline="0" dirty="0">
                        <a:ln>
                          <a:noFill/>
                        </a:ln>
                        <a:solidFill>
                          <a:schemeClr val="bg1"/>
                        </a:solidFill>
                        <a:effectLst/>
                        <a:latin typeface="Arial" pitchFamily="34" charset="0"/>
                        <a:ea typeface="MS PGothic" pitchFamily="34" charset="-128"/>
                        <a:cs typeface="Arial" pitchFamily="34"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没有立刻活过来的希望</a:t>
                      </a:r>
                      <a:r>
                        <a:rPr kumimoji="0" lang="en-US" sz="3200" b="1" i="0" u="none" strike="noStrike" cap="none" normalizeH="0" baseline="0" dirty="0">
                          <a:ln>
                            <a:noFill/>
                          </a:ln>
                          <a:solidFill>
                            <a:srgbClr val="FFFFFF"/>
                          </a:solidFill>
                          <a:effectLst/>
                          <a:latin typeface="Arial" pitchFamily="34" charset="0"/>
                          <a:ea typeface="MS Mincho" pitchFamily="49" charset="-128"/>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pitchFamily="34" charset="0"/>
                          <a:ea typeface="MS Mincho" pitchFamily="49" charset="-128"/>
                        </a:rPr>
                        <a:t>(24, 39) </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无</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3106"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3112"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algn="r" eaLnBrk="0" hangingPunct="0"/>
            <a:r>
              <a:rPr lang="en-US"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2612402133"/>
      </p:ext>
    </p:extLst>
  </p:cSld>
  <p:clrMapOvr>
    <a:masterClrMapping/>
  </p:clrMapOvr>
  <p:transition advClick="0"/>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728184758"/>
              </p:ext>
            </p:extLst>
          </p:nvPr>
        </p:nvGraphicFramePr>
        <p:xfrm>
          <a:off x="0" y="549275"/>
          <a:ext cx="9144000" cy="6581775"/>
        </p:xfrm>
        <a:graphic>
          <a:graphicData uri="http://schemas.openxmlformats.org/drawingml/2006/table">
            <a:tbl>
              <a:tblPr/>
              <a:tblGrid>
                <a:gridCol w="1784350">
                  <a:extLst>
                    <a:ext uri="{9D8B030D-6E8A-4147-A177-3AD203B41FA5}">
                      <a16:colId xmlns:a16="http://schemas.microsoft.com/office/drawing/2014/main" val="20000"/>
                    </a:ext>
                  </a:extLst>
                </a:gridCol>
                <a:gridCol w="3830638">
                  <a:extLst>
                    <a:ext uri="{9D8B030D-6E8A-4147-A177-3AD203B41FA5}">
                      <a16:colId xmlns:a16="http://schemas.microsoft.com/office/drawing/2014/main" val="20001"/>
                    </a:ext>
                  </a:extLst>
                </a:gridCol>
                <a:gridCol w="3529012">
                  <a:extLst>
                    <a:ext uri="{9D8B030D-6E8A-4147-A177-3AD203B41FA5}">
                      <a16:colId xmlns:a16="http://schemas.microsoft.com/office/drawing/2014/main" val="20002"/>
                    </a:ext>
                  </a:extLst>
                </a:gridCol>
              </a:tblGrid>
              <a:tr h="579438">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事件</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chemeClr val="bg1"/>
                          </a:solidFill>
                          <a:effectLst/>
                          <a:latin typeface="Arial" pitchFamily="34" charset="0"/>
                          <a:ea typeface="MS Mincho" pitchFamily="49" charset="-128"/>
                        </a:rPr>
                        <a:t>马大</a:t>
                      </a:r>
                      <a:endParaRPr kumimoji="0" lang="en-US" sz="3200" b="1" i="0" u="none" strike="noStrike" cap="none" normalizeH="0" baseline="0" dirty="0">
                        <a:ln>
                          <a:noFill/>
                        </a:ln>
                        <a:solidFill>
                          <a:schemeClr val="bg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3200" b="1" i="0" u="none" strike="noStrike" cap="none" normalizeH="0" baseline="0" dirty="0">
                          <a:ln>
                            <a:noFill/>
                          </a:ln>
                          <a:solidFill>
                            <a:srgbClr val="FFFFFF"/>
                          </a:solidFill>
                          <a:effectLst/>
                          <a:latin typeface="Arial" pitchFamily="34" charset="0"/>
                          <a:ea typeface="MS Mincho" pitchFamily="49" charset="-128"/>
                        </a:rPr>
                        <a:t>马利亚</a:t>
                      </a:r>
                      <a:endParaRPr kumimoji="0" lang="en-US" sz="32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8288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耶酥的反应</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r>
                        <a:rPr lang="zh-CN" altLang="en-US" sz="2800" baseline="0" dirty="0">
                          <a:solidFill>
                            <a:schemeClr val="bg1"/>
                          </a:solidFill>
                        </a:rPr>
                        <a:t>考验她对耶稣能否救活拉撒路的信心（</a:t>
                      </a:r>
                      <a:r>
                        <a:rPr lang="en-US" altLang="zh-CN" sz="2800" baseline="0" dirty="0">
                          <a:solidFill>
                            <a:schemeClr val="bg1"/>
                          </a:solidFill>
                        </a:rPr>
                        <a:t>23</a:t>
                      </a:r>
                      <a:r>
                        <a:rPr lang="zh-CN" altLang="en-US" sz="2800" baseline="0" dirty="0">
                          <a:solidFill>
                            <a:schemeClr val="bg1"/>
                          </a:solidFill>
                        </a:rPr>
                        <a:t>），称有能力起死回生（</a:t>
                      </a:r>
                      <a:r>
                        <a:rPr lang="en-US" altLang="zh-CN" sz="2800" baseline="0" dirty="0">
                          <a:solidFill>
                            <a:schemeClr val="bg1"/>
                          </a:solidFill>
                        </a:rPr>
                        <a:t>25</a:t>
                      </a:r>
                      <a:r>
                        <a:rPr lang="zh-CN" altLang="en-US" sz="2800" baseline="0" dirty="0">
                          <a:solidFill>
                            <a:schemeClr val="bg1"/>
                          </a:solidFill>
                        </a:rPr>
                        <a:t>），问她是否相信（</a:t>
                      </a:r>
                      <a:r>
                        <a:rPr lang="en-US" altLang="zh-CN" sz="2800" baseline="0" dirty="0">
                          <a:solidFill>
                            <a:schemeClr val="bg1"/>
                          </a:solidFill>
                        </a:rPr>
                        <a:t>26</a:t>
                      </a:r>
                      <a:r>
                        <a:rPr lang="zh-CN" altLang="en-US" sz="2800" baseline="0" dirty="0">
                          <a:solidFill>
                            <a:schemeClr val="bg1"/>
                          </a:solidFill>
                        </a:rPr>
                        <a:t>）</a:t>
                      </a:r>
                      <a:endParaRPr lang="en-US" sz="2800" baseline="0" dirty="0">
                        <a:solidFill>
                          <a:schemeClr val="bg1"/>
                        </a:solidFill>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没考验她</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祂问尸体在哪儿（</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34</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就哭了（</a:t>
                      </a:r>
                      <a:r>
                        <a:rPr kumimoji="0" lang="en-US" altLang="zh-CN" sz="2800" b="1" i="0" u="none" strike="noStrike" cap="none" normalizeH="0" baseline="0" dirty="0">
                          <a:ln>
                            <a:noFill/>
                          </a:ln>
                          <a:solidFill>
                            <a:srgbClr val="FFFFFF"/>
                          </a:solidFill>
                          <a:effectLst/>
                          <a:latin typeface="Arial" pitchFamily="34" charset="0"/>
                          <a:ea typeface="MS Mincho" pitchFamily="49" charset="-128"/>
                        </a:rPr>
                        <a:t>35</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79736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对基督信心的宣扬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两次</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基督能医治</a:t>
                      </a:r>
                      <a:r>
                        <a:rPr kumimoji="0" lang="en-US" sz="2800" b="1" i="0" u="none" strike="noStrike" cap="none" normalizeH="0" baseline="0" dirty="0">
                          <a:ln>
                            <a:noFill/>
                          </a:ln>
                          <a:solidFill>
                            <a:srgbClr val="FFFFFF"/>
                          </a:solidFill>
                          <a:effectLst/>
                          <a:latin typeface="Arial" pitchFamily="34" charset="0"/>
                          <a:ea typeface="MS Mincho" pitchFamily="49" charset="-128"/>
                        </a:rPr>
                        <a:t>  (21)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以及</a:t>
                      </a:r>
                      <a:r>
                        <a:rPr kumimoji="0" lang="en-US" sz="2800" b="1" i="0" u="none" strike="noStrike" cap="none" normalizeH="0" baseline="0" dirty="0">
                          <a:ln>
                            <a:noFill/>
                          </a:ln>
                          <a:solidFill>
                            <a:srgbClr val="FFFFFF"/>
                          </a:solidFill>
                          <a:effectLst/>
                          <a:latin typeface="Arial" pitchFamily="34" charset="0"/>
                          <a:ea typeface="MS Mincho" pitchFamily="49" charset="-128"/>
                        </a:rPr>
                        <a:t>“</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你是弥撒亚</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神子</a:t>
                      </a:r>
                      <a:r>
                        <a:rPr kumimoji="0" lang="en-US" sz="2800" b="1" i="0" u="none" strike="noStrike" cap="none" normalizeH="0" baseline="0" dirty="0">
                          <a:ln>
                            <a:noFill/>
                          </a:ln>
                          <a:solidFill>
                            <a:srgbClr val="FFFFFF"/>
                          </a:solidFill>
                          <a:effectLst/>
                          <a:latin typeface="Arial" pitchFamily="34" charset="0"/>
                          <a:ea typeface="MS Mincho" pitchFamily="49" charset="-128"/>
                        </a:rPr>
                        <a:t>…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从神</a:t>
                      </a:r>
                      <a:r>
                        <a:rPr kumimoji="0" lang="en-US" sz="2800" b="1" i="0" u="none" strike="noStrike" cap="none" normalizeH="0" baseline="0" dirty="0">
                          <a:ln>
                            <a:noFill/>
                          </a:ln>
                          <a:solidFill>
                            <a:srgbClr val="FFFFFF"/>
                          </a:solidFill>
                          <a:effectLst/>
                          <a:latin typeface="Arial" pitchFamily="34" charset="0"/>
                          <a:ea typeface="MS Mincho" pitchFamily="49" charset="-128"/>
                        </a:rPr>
                        <a:t>" (27)</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没宣扬</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65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信心的证实</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仍有怀疑，埋怨尸体发臭</a:t>
                      </a:r>
                      <a:r>
                        <a:rPr kumimoji="0" lang="en-US" sz="2800" b="1" i="0" u="none" strike="noStrike" cap="none" normalizeH="0" baseline="0" dirty="0">
                          <a:ln>
                            <a:noFill/>
                          </a:ln>
                          <a:solidFill>
                            <a:srgbClr val="FFFFFF"/>
                          </a:solidFill>
                          <a:effectLst/>
                          <a:latin typeface="Arial" pitchFamily="34" charset="0"/>
                          <a:ea typeface="MS Mincho" pitchFamily="49" charset="-128"/>
                        </a:rPr>
                        <a:t>(39)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对安慰的话没听到</a:t>
                      </a:r>
                      <a:r>
                        <a:rPr kumimoji="0" lang="en-US" sz="2800" b="1" i="0" u="none" strike="noStrike" cap="none" normalizeH="0" baseline="0" dirty="0">
                          <a:ln>
                            <a:noFill/>
                          </a:ln>
                          <a:solidFill>
                            <a:srgbClr val="FFFFFF"/>
                          </a:solidFill>
                          <a:effectLst/>
                          <a:latin typeface="Arial" pitchFamily="34" charset="0"/>
                          <a:ea typeface="MS Mincho" pitchFamily="49" charset="-128"/>
                        </a:rPr>
                        <a:t> </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800" b="1" i="0" u="none" strike="noStrike" cap="none" normalizeH="0" baseline="0" dirty="0">
                          <a:ln>
                            <a:noFill/>
                          </a:ln>
                          <a:solidFill>
                            <a:srgbClr val="FFFFFF"/>
                          </a:solidFill>
                          <a:effectLst/>
                          <a:latin typeface="Arial" pitchFamily="34" charset="0"/>
                          <a:ea typeface="MS Mincho" pitchFamily="49" charset="-128"/>
                        </a:rPr>
                        <a:t>带来信的众人</a:t>
                      </a:r>
                      <a:r>
                        <a:rPr kumimoji="0" lang="en-US" sz="2800" b="1" i="0" u="none" strike="noStrike" cap="none" normalizeH="0" baseline="0" dirty="0">
                          <a:ln>
                            <a:noFill/>
                          </a:ln>
                          <a:solidFill>
                            <a:srgbClr val="FFFFFF"/>
                          </a:solidFill>
                          <a:effectLst/>
                          <a:latin typeface="Arial" pitchFamily="34" charset="0"/>
                          <a:ea typeface="MS Mincho" pitchFamily="49" charset="-128"/>
                        </a:rPr>
                        <a:t>(45) </a:t>
                      </a:r>
                      <a:r>
                        <a:rPr kumimoji="0" lang="zh-CN" altLang="en-US" sz="2800" b="1" i="0" u="none" strike="noStrike" cap="none" normalizeH="0" baseline="0" dirty="0">
                          <a:ln>
                            <a:noFill/>
                          </a:ln>
                          <a:solidFill>
                            <a:srgbClr val="FFFFFF"/>
                          </a:solidFill>
                          <a:effectLst/>
                          <a:latin typeface="Arial" pitchFamily="34" charset="0"/>
                          <a:ea typeface="MS Mincho" pitchFamily="49" charset="-128"/>
                        </a:rPr>
                        <a:t>但有些出卖耶稣给法利赛人</a:t>
                      </a:r>
                      <a:r>
                        <a:rPr kumimoji="0" lang="en-US" sz="2800" b="1" i="0" u="none" strike="noStrike" cap="none" normalizeH="0" baseline="0" dirty="0">
                          <a:ln>
                            <a:noFill/>
                          </a:ln>
                          <a:solidFill>
                            <a:srgbClr val="FFFFFF"/>
                          </a:solidFill>
                          <a:effectLst/>
                          <a:latin typeface="Arial" pitchFamily="34" charset="0"/>
                          <a:ea typeface="MS Mincho" pitchFamily="49" charset="-128"/>
                        </a:rPr>
                        <a:t> (46)</a:t>
                      </a:r>
                      <a:endParaRPr kumimoji="0" lang="en-US" sz="2800" b="1" i="0" u="none" strike="noStrike" cap="none" normalizeH="0" baseline="0" dirty="0">
                        <a:ln>
                          <a:noFill/>
                        </a:ln>
                        <a:solidFill>
                          <a:schemeClr val="tx1"/>
                        </a:solidFill>
                        <a:effectLst/>
                        <a:latin typeface="Arial" pitchFamily="34" charset="0"/>
                        <a:ea typeface="MS Mincho" pitchFamily="49" charset="-128"/>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474130" name="Rectangle 2"/>
          <p:cNvSpPr>
            <a:spLocks noGrp="1" noChangeArrowheads="1"/>
          </p:cNvSpPr>
          <p:nvPr>
            <p:ph type="title" idx="4294967295"/>
          </p:nvPr>
        </p:nvSpPr>
        <p:spPr>
          <a:xfrm>
            <a:off x="0" y="-76200"/>
            <a:ext cx="9144000" cy="685800"/>
          </a:xfrm>
          <a:gradFill rotWithShape="1">
            <a:gsLst>
              <a:gs pos="0">
                <a:srgbClr val="660066"/>
              </a:gs>
              <a:gs pos="100000">
                <a:schemeClr val="tx1"/>
              </a:gs>
            </a:gsLst>
            <a:path path="rect">
              <a:fillToRect l="50000" t="50000" r="50000" b="50000"/>
            </a:path>
          </a:gradFill>
        </p:spPr>
        <p:txBody>
          <a:bodyPr/>
          <a:lstStyle/>
          <a:p>
            <a:r>
              <a:rPr lang="zh-CN" altLang="en-US" sz="2800" b="1" dirty="0">
                <a:solidFill>
                  <a:srgbClr val="EAEAEA"/>
                </a:solidFill>
                <a:latin typeface="Arial" pitchFamily="34" charset="0"/>
              </a:rPr>
              <a:t>马大和马利亚的对比   约翰</a:t>
            </a:r>
            <a:r>
              <a:rPr lang="en-US" sz="2800" b="1" dirty="0">
                <a:solidFill>
                  <a:srgbClr val="EAEAEA"/>
                </a:solidFill>
                <a:latin typeface="Arial" pitchFamily="34" charset="0"/>
              </a:rPr>
              <a:t> 11</a:t>
            </a:r>
          </a:p>
        </p:txBody>
      </p:sp>
      <p:sp>
        <p:nvSpPr>
          <p:cNvPr id="474134" name="Text Box 123"/>
          <p:cNvSpPr txBox="1">
            <a:spLocks noChangeArrowheads="1"/>
          </p:cNvSpPr>
          <p:nvPr/>
        </p:nvSpPr>
        <p:spPr bwMode="auto">
          <a:xfrm>
            <a:off x="8650288" y="0"/>
            <a:ext cx="1308100" cy="461963"/>
          </a:xfrm>
          <a:prstGeom prst="rect">
            <a:avLst/>
          </a:prstGeom>
          <a:noFill/>
          <a:ln w="9525">
            <a:noFill/>
            <a:miter lim="800000"/>
            <a:headEnd/>
            <a:tailEnd/>
          </a:ln>
        </p:spPr>
        <p:txBody>
          <a:bodyPr>
            <a:spAutoFit/>
          </a:bodyPr>
          <a:lstStyle/>
          <a:p>
            <a:pPr algn="r" eaLnBrk="0" hangingPunct="0"/>
            <a:r>
              <a:rPr lang="en-US" b="1">
                <a:solidFill>
                  <a:srgbClr val="FFFFFF"/>
                </a:solidFill>
                <a:latin typeface="Arial" pitchFamily="34" charset="0"/>
                <a:cs typeface="Arial" pitchFamily="34" charset="0"/>
              </a:rPr>
              <a:t>##</a:t>
            </a:r>
            <a:endParaRPr lang="en-US">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7031618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a:outerShdw blurRad="63500" dist="35921" dir="2700000" algn="ctr" rotWithShape="0">
              <a:schemeClr val="bg2">
                <a:alpha val="74997"/>
              </a:schemeClr>
            </a:outerShdw>
          </a:effectLst>
        </p:spPr>
        <p:txBody>
          <a:bodyPr/>
          <a:lstStyle/>
          <a:p>
            <a:pPr>
              <a:defRPr/>
            </a:pPr>
            <a:r>
              <a:rPr lang="zh-TW" altLang="en-US" dirty="0">
                <a:latin typeface="Arial"/>
                <a:cs typeface="Arial"/>
              </a:rPr>
              <a:t>那个献上真哪哒香膏的女人是抹大拉的马利亚吗</a:t>
            </a:r>
            <a:r>
              <a:rPr lang="en-US" altLang="zh-TW" dirty="0">
                <a:latin typeface="Arial"/>
                <a:cs typeface="Arial"/>
              </a:rPr>
              <a:t>?</a:t>
            </a:r>
            <a:endParaRPr lang="en-US" dirty="0">
              <a:latin typeface="Arial"/>
              <a:cs typeface="Arial"/>
            </a:endParaRPr>
          </a:p>
        </p:txBody>
      </p:sp>
      <p:pic>
        <p:nvPicPr>
          <p:cNvPr id="381954" name="Picture 4" descr="Alaba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4114800" y="4191000"/>
            <a:ext cx="4876800" cy="2438400"/>
          </a:xfrm>
          <a:prstGeom prst="rect">
            <a:avLst/>
          </a:prstGeom>
          <a:noFill/>
          <a:ln>
            <a:noFill/>
          </a:ln>
          <a:effectLst>
            <a:outerShdw dist="35921" dir="2700000" algn="ctr" rotWithShape="0">
              <a:schemeClr val="bg2">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SzPct val="75000"/>
              <a:buFont typeface="Wingdings" charset="0"/>
              <a:buNone/>
            </a:pPr>
            <a:r>
              <a:rPr lang="zh-TW" altLang="en-US" sz="3600" i="1" dirty="0">
                <a:solidFill>
                  <a:srgbClr val="FFFFCC"/>
                </a:solidFill>
                <a:latin typeface="Arial" charset="0"/>
                <a:cs typeface="Arial" charset="0"/>
              </a:rPr>
              <a:t>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在路加福音并没有提她的名</a:t>
            </a:r>
            <a:r>
              <a:rPr lang="en-US" altLang="zh-TW" sz="3600" i="1" dirty="0">
                <a:solidFill>
                  <a:srgbClr val="FFFFCC"/>
                </a:solidFill>
                <a:latin typeface="Arial" charset="0"/>
                <a:cs typeface="Arial" charset="0"/>
              </a:rPr>
              <a:t>, </a:t>
            </a:r>
            <a:r>
              <a:rPr lang="zh-TW" altLang="en-US" sz="3600" i="1" dirty="0">
                <a:solidFill>
                  <a:srgbClr val="FFFFCC"/>
                </a:solidFill>
                <a:latin typeface="Arial" charset="0"/>
                <a:cs typeface="Arial" charset="0"/>
              </a:rPr>
              <a:t>但在其他福音书是清楚的写明她是伯大尼的马利亚</a:t>
            </a:r>
          </a:p>
        </p:txBody>
      </p:sp>
      <p:sp>
        <p:nvSpPr>
          <p:cNvPr id="2" name="文本框 1">
            <a:extLst>
              <a:ext uri="{FF2B5EF4-FFF2-40B4-BE49-F238E27FC236}">
                <a16:creationId xmlns:a16="http://schemas.microsoft.com/office/drawing/2014/main" id="{C07A5EF5-48BA-CADF-2AE9-E0F2FB231F8C}"/>
              </a:ext>
            </a:extLst>
          </p:cNvPr>
          <p:cNvSpPr txBox="1"/>
          <p:nvPr/>
        </p:nvSpPr>
        <p:spPr>
          <a:xfrm>
            <a:off x="158125" y="1352371"/>
            <a:ext cx="3490573" cy="1200329"/>
          </a:xfrm>
          <a:prstGeom prst="rect">
            <a:avLst/>
          </a:prstGeom>
          <a:solidFill>
            <a:srgbClr val="FEF0E2"/>
          </a:solidFill>
        </p:spPr>
        <p:txBody>
          <a:bodyPr wrap="square" rtlCol="0">
            <a:spAutoFit/>
          </a:bodyPr>
          <a:lstStyle/>
          <a:p>
            <a:pPr algn="ctr"/>
            <a:r>
              <a:rPr lang="en-US" altLang="zh-CN" b="1" dirty="0">
                <a:solidFill>
                  <a:srgbClr val="0E0E0E"/>
                </a:solidFill>
                <a:effectLst/>
                <a:latin typeface=".AppleSystemUIFont"/>
              </a:rPr>
              <a:t>《</a:t>
            </a:r>
            <a:r>
              <a:rPr lang="zh-CN" altLang="en-US" b="1" dirty="0">
                <a:solidFill>
                  <a:srgbClr val="0E0E0E"/>
                </a:solidFill>
                <a:effectLst/>
                <a:latin typeface=".AppleSystemUIFont"/>
              </a:rPr>
              <a:t>拿着玉瓶的女人</a:t>
            </a:r>
            <a:r>
              <a:rPr lang="en-US" altLang="zh-CN" b="1" dirty="0">
                <a:solidFill>
                  <a:srgbClr val="0E0E0E"/>
                </a:solidFill>
                <a:effectLst/>
                <a:latin typeface=".AppleSystemUIFont"/>
              </a:rPr>
              <a:t>》</a:t>
            </a:r>
            <a:endParaRPr lang="zh-CN" altLang="en-US" dirty="0">
              <a:solidFill>
                <a:srgbClr val="0E0E0E"/>
              </a:solidFill>
              <a:effectLst/>
              <a:latin typeface=".AppleSystemUIFont"/>
            </a:endParaRPr>
          </a:p>
          <a:p>
            <a:pPr algn="ctr"/>
            <a:r>
              <a:rPr lang="zh-CN" altLang="en-US" b="1" dirty="0">
                <a:solidFill>
                  <a:srgbClr val="0E0E0E"/>
                </a:solidFill>
                <a:effectLst/>
                <a:latin typeface=".AppleSystemUIFont"/>
              </a:rPr>
              <a:t>抹大拉的马利亚与圣杯</a:t>
            </a:r>
            <a:endParaRPr lang="en-US" altLang="zh-CN" b="1" dirty="0">
              <a:solidFill>
                <a:srgbClr val="0E0E0E"/>
              </a:solidFill>
              <a:effectLst/>
              <a:latin typeface=".AppleSystemUIFont"/>
            </a:endParaRPr>
          </a:p>
          <a:p>
            <a:pPr algn="ctr"/>
            <a:endParaRPr lang="zh-CN" altLang="en-US" dirty="0">
              <a:solidFill>
                <a:srgbClr val="0E0E0E"/>
              </a:solidFill>
              <a:effectLst/>
              <a:latin typeface=".AppleSystemUIFont"/>
            </a:endParaRPr>
          </a:p>
        </p:txBody>
      </p:sp>
      <p:sp>
        <p:nvSpPr>
          <p:cNvPr id="3" name="十六角星 2">
            <a:extLst>
              <a:ext uri="{FF2B5EF4-FFF2-40B4-BE49-F238E27FC236}">
                <a16:creationId xmlns:a16="http://schemas.microsoft.com/office/drawing/2014/main" id="{23CB5AE5-648E-1A94-0C1F-DA5E5C453A06}"/>
              </a:ext>
            </a:extLst>
          </p:cNvPr>
          <p:cNvSpPr/>
          <p:nvPr/>
        </p:nvSpPr>
        <p:spPr bwMode="auto">
          <a:xfrm>
            <a:off x="1751013" y="4495800"/>
            <a:ext cx="2209800" cy="1828800"/>
          </a:xfrm>
          <a:prstGeom prst="star16">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zh-CN" altLang="en-US" sz="1800" dirty="0">
                <a:solidFill>
                  <a:srgbClr val="0E0E0E"/>
                </a:solidFill>
                <a:effectLst/>
                <a:latin typeface=".AppleSystemUIFont"/>
              </a:rPr>
              <a:t>出现在</a:t>
            </a:r>
            <a:endParaRPr lang="en-US" altLang="zh-CN" sz="1800" dirty="0">
              <a:solidFill>
                <a:srgbClr val="0E0E0E"/>
              </a:solidFill>
              <a:effectLst/>
              <a:latin typeface=".AppleSystemUIFont"/>
            </a:endParaRPr>
          </a:p>
          <a:p>
            <a:pPr algn="ctr" eaLnBrk="0" hangingPunct="0"/>
            <a:r>
              <a:rPr lang="en-US" altLang="zh-CN" sz="1800" dirty="0">
                <a:solidFill>
                  <a:srgbClr val="0E0E0E"/>
                </a:solidFill>
                <a:effectLst/>
                <a:latin typeface=".AppleSystemUIFont"/>
              </a:rPr>
              <a:t>《</a:t>
            </a:r>
            <a:r>
              <a:rPr lang="zh-CN" altLang="en-US" sz="1800" dirty="0">
                <a:solidFill>
                  <a:srgbClr val="0E0E0E"/>
                </a:solidFill>
                <a:effectLst/>
                <a:latin typeface=".AppleSystemUIFont"/>
              </a:rPr>
              <a:t>达芬奇密码</a:t>
            </a:r>
            <a:r>
              <a:rPr lang="en-US" altLang="zh-CN" sz="1800" dirty="0">
                <a:solidFill>
                  <a:srgbClr val="0E0E0E"/>
                </a:solidFill>
                <a:effectLst/>
                <a:latin typeface=".AppleSystemUIFont"/>
              </a:rPr>
              <a:t>》</a:t>
            </a:r>
            <a:r>
              <a:rPr lang="zh-CN" altLang="en-US" sz="1800" dirty="0">
                <a:solidFill>
                  <a:srgbClr val="0E0E0E"/>
                </a:solidFill>
                <a:effectLst/>
                <a:latin typeface=".AppleSystemUIFont"/>
              </a:rPr>
              <a:t>中</a:t>
            </a:r>
          </a:p>
          <a:p>
            <a:pPr marL="0" marR="0" indent="0" algn="ctr" defTabSz="914400" rtl="0" eaLnBrk="0" fontAlgn="base" latinLnBrk="0" hangingPunct="0">
              <a:lnSpc>
                <a:spcPct val="100000"/>
              </a:lnSpc>
              <a:spcBef>
                <a:spcPct val="0"/>
              </a:spcBef>
              <a:spcAft>
                <a:spcPct val="0"/>
              </a:spcAft>
              <a:buClrTx/>
              <a:buSzTx/>
              <a:buFontTx/>
              <a:buNone/>
              <a:tabLst/>
            </a:pPr>
            <a:endParaRPr kumimoji="0" lang="zh-CN" altLang="en-US" sz="1800" b="0" i="0" u="none" strike="noStrike" cap="none" normalizeH="0" baseline="0" dirty="0">
              <a:ln>
                <a:noFill/>
              </a:ln>
              <a:solidFill>
                <a:schemeClr val="tx1"/>
              </a:solidFill>
              <a:effectLst/>
              <a:latin typeface="BONES" pitchFamily="-105" charset="0"/>
            </a:endParaRPr>
          </a:p>
        </p:txBody>
      </p:sp>
    </p:spTree>
    <p:extLst>
      <p:ext uri="{BB962C8B-B14F-4D97-AF65-F5344CB8AC3E}">
        <p14:creationId xmlns:p14="http://schemas.microsoft.com/office/powerpoint/2010/main" val="16643899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1201977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32973260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26657962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5"/>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993" tIns="45499" rIns="90993" bIns="45499"/>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1558466"/>
            <a:ext cx="9144000" cy="420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耶稣在门徒面前还行了许多神迹，</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只是没有记在这本书里。</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而记载这些事的目的</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是为了</a:t>
            </a:r>
            <a:r>
              <a:rPr kumimoji="0" lang="zh-CN" altLang="en-US" sz="3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使你们相信耶稣就是基督</a:t>
            </a: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是上帝的儿子，</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并且使你们这些信祂的人</a:t>
            </a:r>
            <a:endPar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可以靠祂的名得到生命。</a:t>
            </a: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 </a:t>
            </a:r>
          </a:p>
          <a:p>
            <a:pPr marL="0" marR="0" lvl="0" indent="0" algn="ctr" defTabSz="456433" rtl="0" eaLnBrk="0" fontAlgn="base" latinLnBrk="0" hangingPunct="0">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rPr>
              <a:t>(20:30-31).</a:t>
            </a:r>
            <a:endParaRPr kumimoji="0" lang="en-US"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7" name="Text Box 24"/>
          <p:cNvSpPr txBox="1">
            <a:spLocks noChangeArrowheads="1"/>
          </p:cNvSpPr>
          <p:nvPr/>
        </p:nvSpPr>
        <p:spPr bwMode="auto">
          <a:xfrm>
            <a:off x="8472443" y="65366"/>
            <a:ext cx="697275"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Arial" charset="0"/>
                <a:ea typeface="ＭＳ Ｐゴシック" charset="0"/>
                <a:cs typeface="Arial" charset="0"/>
              </a:rPr>
              <a:t>107</a:t>
            </a:r>
          </a:p>
        </p:txBody>
      </p:sp>
    </p:spTree>
    <p:extLst>
      <p:ext uri="{BB962C8B-B14F-4D97-AF65-F5344CB8AC3E}">
        <p14:creationId xmlns:p14="http://schemas.microsoft.com/office/powerpoint/2010/main" val="35118993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05E22EE-316E-E94C-A108-D08905BB94E4}" type="slidenum">
              <a:rPr lang="en-US" sz="900">
                <a:solidFill>
                  <a:srgbClr val="808080"/>
                </a:solidFill>
                <a:latin typeface="Arial" charset="0"/>
              </a:rPr>
              <a:pPr defTabSz="814388" eaLnBrk="0" hangingPunct="0"/>
              <a:t>40</a:t>
            </a:fld>
            <a:endParaRPr lang="en-US" sz="900">
              <a:solidFill>
                <a:srgbClr val="808080"/>
              </a:solidFill>
              <a:latin typeface="Arial" charset="0"/>
            </a:endParaRPr>
          </a:p>
        </p:txBody>
      </p:sp>
      <p:sp>
        <p:nvSpPr>
          <p:cNvPr id="77826"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DAE1DD6B-6BBE-804D-9C51-EC393C9C93E2}" type="slidenum">
              <a:rPr lang="en-US" sz="900">
                <a:solidFill>
                  <a:srgbClr val="808080"/>
                </a:solidFill>
                <a:latin typeface="Arial" charset="0"/>
              </a:rPr>
              <a:pPr defTabSz="814388" eaLnBrk="0" hangingPunct="0"/>
              <a:t>40</a:t>
            </a:fld>
            <a:endParaRPr lang="en-US" sz="900">
              <a:solidFill>
                <a:srgbClr val="808080"/>
              </a:solidFill>
              <a:latin typeface="Arial" charset="0"/>
            </a:endParaRPr>
          </a:p>
        </p:txBody>
      </p:sp>
      <p:sp>
        <p:nvSpPr>
          <p:cNvPr id="77827"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D531BDEC-F088-2943-9F97-F68938D68249}" type="slidenum">
              <a:rPr lang="en-US" sz="900">
                <a:solidFill>
                  <a:srgbClr val="808080"/>
                </a:solidFill>
                <a:latin typeface="Arial" charset="0"/>
              </a:rPr>
              <a:pPr defTabSz="814388" eaLnBrk="0" hangingPunct="0"/>
              <a:t>40</a:t>
            </a:fld>
            <a:endParaRPr lang="en-US" sz="900">
              <a:solidFill>
                <a:srgbClr val="808080"/>
              </a:solidFill>
              <a:latin typeface="Arial" charset="0"/>
            </a:endParaRPr>
          </a:p>
        </p:txBody>
      </p:sp>
      <p:sp>
        <p:nvSpPr>
          <p:cNvPr id="77828"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a:solidFill>
                  <a:srgbClr val="808080"/>
                </a:solidFill>
                <a:latin typeface="Arial" charset="0"/>
              </a:rPr>
              <a:t>© 2003 Cisco Systems, Inc. All rights reserved.</a:t>
            </a:r>
          </a:p>
        </p:txBody>
      </p:sp>
      <p:sp>
        <p:nvSpPr>
          <p:cNvPr id="77829"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a:solidFill>
                <a:srgbClr val="808080"/>
              </a:solidFill>
              <a:latin typeface="Arial" charset="0"/>
            </a:endParaRPr>
          </a:p>
          <a:p>
            <a:pPr defTabSz="814388" eaLnBrk="0" hangingPunct="0"/>
            <a:r>
              <a:rPr lang="en-US" sz="900">
                <a:solidFill>
                  <a:srgbClr val="808080"/>
                </a:solidFill>
                <a:latin typeface="Arial" charset="0"/>
              </a:rPr>
              <a:t>Presentation_ID</a:t>
            </a:r>
          </a:p>
        </p:txBody>
      </p:sp>
      <p:pic>
        <p:nvPicPr>
          <p:cNvPr id="77830" name="Picture 7" descr="b_fy0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1" name="Rectangle 8"/>
          <p:cNvSpPr>
            <a:spLocks noGrp="1" noChangeArrowheads="1"/>
          </p:cNvSpPr>
          <p:nvPr>
            <p:ph type="title"/>
          </p:nvPr>
        </p:nvSpPr>
        <p:spPr>
          <a:xfrm>
            <a:off x="152400" y="225425"/>
            <a:ext cx="8839200" cy="1450975"/>
          </a:xfrm>
          <a:noFill/>
        </p:spPr>
        <p:txBody>
          <a:bodyPr lIns="82124" tIns="41061" rIns="82124" bIns="41061" anchor="b"/>
          <a:lstStyle/>
          <a:p>
            <a:pPr eaLnBrk="1" hangingPunct="1"/>
            <a:r>
              <a:rPr lang="zh-CN" altLang="en-US" sz="6000" b="1">
                <a:solidFill>
                  <a:schemeClr val="bg1"/>
                </a:solidFill>
                <a:latin typeface="Arial" charset="0"/>
                <a:ea typeface="SimSun" charset="0"/>
                <a:cs typeface="SimSun" charset="0"/>
              </a:rPr>
              <a:t>对圣经的攻击</a:t>
            </a:r>
            <a:endParaRPr lang="en-US" altLang="zh-CN" sz="6000" b="1">
              <a:latin typeface="Arial" charset="0"/>
              <a:ea typeface="SimSun" charset="0"/>
              <a:cs typeface="SimSun" charset="0"/>
            </a:endParaRPr>
          </a:p>
        </p:txBody>
      </p:sp>
      <p:sp>
        <p:nvSpPr>
          <p:cNvPr id="77832" name="Text Box 9"/>
          <p:cNvSpPr txBox="1">
            <a:spLocks noChangeArrowheads="1"/>
          </p:cNvSpPr>
          <p:nvPr/>
        </p:nvSpPr>
        <p:spPr bwMode="auto">
          <a:xfrm>
            <a:off x="381000" y="4876800"/>
            <a:ext cx="845820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4400" b="1">
                <a:solidFill>
                  <a:srgbClr val="FFFFFF"/>
                </a:solidFill>
                <a:latin typeface="SimHei" charset="0"/>
                <a:ea typeface="SimHei" charset="0"/>
                <a:cs typeface="SimHei" charset="0"/>
              </a:rPr>
              <a:t>自早期教会以来</a:t>
            </a:r>
            <a:r>
              <a:rPr lang="en-US" altLang="zh-CN" sz="4400" b="1">
                <a:solidFill>
                  <a:srgbClr val="FFFFFF"/>
                </a:solidFill>
                <a:latin typeface="SimHei" charset="0"/>
                <a:ea typeface="SimHei" charset="0"/>
                <a:cs typeface="SimHei" charset="0"/>
              </a:rPr>
              <a:t>,</a:t>
            </a:r>
            <a:r>
              <a:rPr lang="zh-CN" altLang="en-US" sz="4400" b="1">
                <a:solidFill>
                  <a:srgbClr val="FFFFFF"/>
                </a:solidFill>
                <a:latin typeface="SimHei" charset="0"/>
                <a:ea typeface="SimHei" charset="0"/>
                <a:cs typeface="SimHei" charset="0"/>
              </a:rPr>
              <a:t>异端邪说开始侵蚀我们的信仰</a:t>
            </a:r>
            <a:endParaRPr lang="en-US" sz="4400" b="1">
              <a:solidFill>
                <a:srgbClr val="FFFFFF"/>
              </a:solidFill>
              <a:latin typeface="SimHei" charset="0"/>
              <a:ea typeface="SimHei" charset="0"/>
              <a:cs typeface="SimHei" charset="0"/>
            </a:endParaRPr>
          </a:p>
        </p:txBody>
      </p:sp>
      <p:pic>
        <p:nvPicPr>
          <p:cNvPr id="77833" name="Picture 10" descr="Bibl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永生来自信靠</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道成肉身的耶稣。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48310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226843514"/>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754064058"/>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391618" name="Rectangle 2"/>
          <p:cNvSpPr>
            <a:spLocks noGrp="1" noChangeArrowheads="1"/>
          </p:cNvSpPr>
          <p:nvPr>
            <p:ph type="title"/>
          </p:nvPr>
        </p:nvSpPr>
        <p:spPr>
          <a:xfrm>
            <a:off x="304800" y="1219200"/>
            <a:ext cx="3810000" cy="1143000"/>
          </a:xfrm>
        </p:spPr>
        <p:txBody>
          <a:bodyPr/>
          <a:lstStyle/>
          <a:p>
            <a:pPr eaLnBrk="1" hangingPunct="1">
              <a:defRPr/>
            </a:pPr>
            <a:r>
              <a:rPr lang="en-US" dirty="0">
                <a:ea typeface="+mj-ea"/>
                <a:cs typeface="+mj-cs"/>
              </a:rPr>
              <a:t>Attacks Continue</a:t>
            </a:r>
          </a:p>
        </p:txBody>
      </p:sp>
      <p:pic>
        <p:nvPicPr>
          <p:cNvPr id="79875" name="Picture 4" descr="Bible Fic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5334000" y="838200"/>
            <a:ext cx="3581400" cy="5334000"/>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zh-CN" altLang="en-US" sz="4600" b="1">
                <a:solidFill>
                  <a:schemeClr val="bg1"/>
                </a:solidFill>
                <a:effectLst>
                  <a:outerShdw blurRad="38100" dist="38100" dir="2700000" algn="tl">
                    <a:srgbClr val="DDDDDD"/>
                  </a:outerShdw>
                </a:effectLst>
                <a:latin typeface="SimHei" charset="0"/>
                <a:ea typeface="SimHei" charset="0"/>
                <a:cs typeface="SimHei" charset="0"/>
              </a:rPr>
              <a:t>圣经一直受到不断攻击</a:t>
            </a:r>
            <a:endParaRPr lang="en-US" altLang="ja-JP" sz="4600" b="1">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buClr>
                <a:schemeClr val="hlink"/>
              </a:buClr>
              <a:buSzPct val="90000"/>
              <a:buFont typeface="Wingdings" charset="0"/>
              <a:buBlip>
                <a:blip r:embed="rId4"/>
              </a:buBlip>
              <a:defRPr/>
            </a:pPr>
            <a:r>
              <a:rPr lang="zh-CN" altLang="en-US" sz="4600" b="1">
                <a:solidFill>
                  <a:schemeClr val="bg1"/>
                </a:solidFill>
                <a:effectLst>
                  <a:outerShdw blurRad="38100" dist="38100" dir="2700000" algn="tl">
                    <a:srgbClr val="DDDDDD"/>
                  </a:outerShdw>
                </a:effectLst>
                <a:latin typeface="SimHei" charset="0"/>
                <a:ea typeface="SimHei" charset="0"/>
                <a:cs typeface="SimHei" charset="0"/>
              </a:rPr>
              <a:t>但是</a:t>
            </a:r>
            <a:r>
              <a:rPr lang="en-US" altLang="ja-JP" sz="46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600" b="1">
                <a:solidFill>
                  <a:schemeClr val="bg1"/>
                </a:solidFill>
                <a:effectLst>
                  <a:outerShdw blurRad="38100" dist="38100" dir="2700000" algn="tl">
                    <a:srgbClr val="DDDDDD"/>
                  </a:outerShdw>
                </a:effectLst>
                <a:latin typeface="SimHei" charset="0"/>
                <a:ea typeface="SimHei" charset="0"/>
                <a:cs typeface="SimHei" charset="0"/>
              </a:rPr>
              <a:t>各方面的发现证明圣经是真确的</a:t>
            </a:r>
            <a:endParaRPr lang="en-US" sz="4600" b="1">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6" name="TextBox 5"/>
          <p:cNvSpPr txBox="1"/>
          <p:nvPr/>
        </p:nvSpPr>
        <p:spPr>
          <a:xfrm>
            <a:off x="304800" y="2286000"/>
            <a:ext cx="1981200" cy="2800350"/>
          </a:xfrm>
          <a:prstGeom prst="rect">
            <a:avLst/>
          </a:prstGeom>
          <a:solidFill>
            <a:schemeClr val="tx1">
              <a:lumMod val="65000"/>
              <a:lumOff val="3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zh-CN" altLang="en-US" sz="4400">
                <a:solidFill>
                  <a:schemeClr val="bg1"/>
                </a:solidFill>
                <a:effectLst>
                  <a:outerShdw blurRad="38100" dist="38100" dir="2700000" algn="tl">
                    <a:srgbClr val="000000"/>
                  </a:outerShdw>
                </a:effectLst>
                <a:latin typeface="SimHei" charset="0"/>
                <a:ea typeface="SimHei" charset="0"/>
                <a:cs typeface="SimHei" charset="0"/>
              </a:rPr>
              <a:t>圣经是事实还是虚构的</a:t>
            </a:r>
            <a:r>
              <a:rPr lang="en-US" altLang="zh-CN" sz="4400">
                <a:solidFill>
                  <a:schemeClr val="bg1"/>
                </a:solidFill>
                <a:effectLst>
                  <a:outerShdw blurRad="38100" dist="38100" dir="2700000" algn="tl">
                    <a:srgbClr val="000000"/>
                  </a:outerShdw>
                </a:effectLst>
                <a:latin typeface="SimHei" charset="0"/>
                <a:ea typeface="SimHei" charset="0"/>
                <a:cs typeface="SimHei" charset="0"/>
              </a:rPr>
              <a:t>?</a:t>
            </a:r>
            <a:endParaRPr lang="en-US" sz="4400">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838200"/>
            <a:ext cx="6629400" cy="838200"/>
          </a:xfrm>
          <a:effectLst>
            <a:outerShdw blurRad="63500" dist="35921" dir="2700000" algn="ctr" rotWithShape="0">
              <a:schemeClr val="bg1">
                <a:alpha val="74997"/>
              </a:schemeClr>
            </a:outerShdw>
          </a:effectLst>
        </p:spPr>
        <p:txBody>
          <a:bodyPr/>
          <a:lstStyle/>
          <a:p>
            <a:pPr eaLnBrk="1" hangingPunct="1">
              <a:defRPr/>
            </a:pPr>
            <a:r>
              <a:rPr lang="zh-CN" altLang="en-US" sz="5400" b="1">
                <a:latin typeface="SimHei" charset="0"/>
                <a:ea typeface="SimHei" charset="0"/>
                <a:cs typeface="SimHei" charset="0"/>
              </a:rPr>
              <a:t>回答那些批评家</a:t>
            </a:r>
            <a:endParaRPr lang="en-US" sz="5400" b="1">
              <a:solidFill>
                <a:schemeClr val="bg1"/>
              </a:solidFill>
              <a:latin typeface="SimHei" charset="0"/>
              <a:ea typeface="SimHei" charset="0"/>
              <a:cs typeface="SimHei" charset="0"/>
            </a:endParaRPr>
          </a:p>
        </p:txBody>
      </p:sp>
      <p:sp>
        <p:nvSpPr>
          <p:cNvPr id="5" name="Rectangle 4"/>
          <p:cNvSpPr txBox="1">
            <a:spLocks noChangeArrowheads="1"/>
          </p:cNvSpPr>
          <p:nvPr/>
        </p:nvSpPr>
        <p:spPr bwMode="auto">
          <a:xfrm>
            <a:off x="2362200" y="2286000"/>
            <a:ext cx="6553200" cy="4419600"/>
          </a:xfrm>
          <a:prstGeom prst="rect">
            <a:avLst/>
          </a:prstGeom>
          <a:noFill/>
          <a:ln w="9525">
            <a:noFill/>
            <a:miter lim="800000"/>
            <a:headEnd/>
            <a:tailEnd/>
          </a:ln>
          <a:effectLst>
            <a:outerShdw dist="35921" dir="2700000" algn="ctr" rotWithShape="0">
              <a:schemeClr val="tx2">
                <a:alpha val="74997"/>
              </a:scheme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defRPr/>
            </a:pPr>
            <a:r>
              <a:rPr lang="zh-CN" altLang="en-US" sz="3800" b="1">
                <a:solidFill>
                  <a:schemeClr val="bg1"/>
                </a:solidFill>
                <a:effectLst>
                  <a:outerShdw blurRad="38100" dist="38100" dir="2700000" algn="tl">
                    <a:srgbClr val="DDDDDD"/>
                  </a:outerShdw>
                </a:effectLst>
                <a:latin typeface="SimHei" charset="0"/>
                <a:ea typeface="SimHei" charset="0"/>
                <a:cs typeface="SimHei" charset="0"/>
              </a:rPr>
              <a:t>只要心里尊主基督为圣．有人問你們心中盼望的緣由、</a:t>
            </a:r>
            <a:r>
              <a:rPr lang="zh-CN" altLang="en-US" sz="3800" b="1">
                <a:solidFill>
                  <a:srgbClr val="FFFF00"/>
                </a:solidFill>
                <a:effectLst>
                  <a:outerShdw blurRad="38100" dist="38100" dir="2700000" algn="tl">
                    <a:srgbClr val="DDDDDD"/>
                  </a:outerShdw>
                </a:effectLst>
                <a:latin typeface="SimHei" charset="0"/>
                <a:ea typeface="SimHei" charset="0"/>
                <a:cs typeface="SimHei" charset="0"/>
              </a:rPr>
              <a:t>就要常作準備</a:t>
            </a:r>
            <a:r>
              <a:rPr lang="zh-CN" altLang="en-US" sz="3800" b="1">
                <a:solidFill>
                  <a:schemeClr val="bg1"/>
                </a:solidFill>
                <a:effectLst>
                  <a:outerShdw blurRad="38100" dist="38100" dir="2700000" algn="tl">
                    <a:srgbClr val="DDDDDD"/>
                  </a:outerShdw>
                </a:effectLst>
                <a:latin typeface="SimHei" charset="0"/>
                <a:ea typeface="SimHei" charset="0"/>
                <a:cs typeface="SimHei" charset="0"/>
              </a:rPr>
              <a:t>、以溫柔敬畏的心回答各人．有人问你们心中盼望的缘由、就要常作准备、以温柔敬畏的心回答各人</a:t>
            </a:r>
            <a:endParaRPr lang="en-US" altLang="zh-CN" sz="3800" b="1">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defRPr/>
            </a:pPr>
            <a:r>
              <a:rPr lang="zh-CN" altLang="en-US" sz="3200" b="1">
                <a:solidFill>
                  <a:schemeClr val="bg1"/>
                </a:solidFill>
                <a:effectLst>
                  <a:outerShdw blurRad="38100" dist="38100" dir="2700000" algn="tl">
                    <a:srgbClr val="DDDDDD"/>
                  </a:outerShdw>
                </a:effectLst>
                <a:latin typeface="SimHei" charset="0"/>
                <a:ea typeface="SimHei" charset="0"/>
                <a:cs typeface="SimHei" charset="0"/>
              </a:rPr>
              <a:t>                 彼得前书</a:t>
            </a:r>
            <a:r>
              <a:rPr lang="en-US" altLang="ja-JP" sz="3200" b="1">
                <a:solidFill>
                  <a:schemeClr val="bg1"/>
                </a:solidFill>
                <a:effectLst>
                  <a:outerShdw blurRad="38100" dist="38100" dir="2700000" algn="tl">
                    <a:srgbClr val="DDDDDD"/>
                  </a:outerShdw>
                </a:effectLst>
                <a:latin typeface="SimHei" charset="0"/>
                <a:ea typeface="SimHei" charset="0"/>
                <a:cs typeface="SimHei" charset="0"/>
              </a:rPr>
              <a:t> 3:15</a:t>
            </a:r>
            <a:endParaRPr lang="en-US" sz="3200" b="1">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6" name="TextBox 5"/>
          <p:cNvSpPr txBox="1"/>
          <p:nvPr/>
        </p:nvSpPr>
        <p:spPr>
          <a:xfrm>
            <a:off x="0" y="2209800"/>
            <a:ext cx="861774" cy="4648200"/>
          </a:xfrm>
          <a:prstGeom prst="rect">
            <a:avLst/>
          </a:prstGeom>
          <a:gradFill flip="none" rotWithShape="1">
            <a:gsLst>
              <a:gs pos="24000">
                <a:srgbClr val="000000">
                  <a:alpha val="88000"/>
                </a:srgbClr>
              </a:gs>
              <a:gs pos="39999">
                <a:srgbClr val="0A128C"/>
              </a:gs>
              <a:gs pos="70000">
                <a:srgbClr val="181CC7"/>
              </a:gs>
              <a:gs pos="88000">
                <a:srgbClr val="7005D4"/>
              </a:gs>
              <a:gs pos="100000">
                <a:srgbClr val="8C3D91"/>
              </a:gs>
            </a:gsLst>
            <a:lin ang="0" scaled="1"/>
            <a:tileRect/>
          </a:gradFill>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4400" b="1">
                <a:solidFill>
                  <a:schemeClr val="bg1"/>
                </a:solidFill>
                <a:effectLst>
                  <a:outerShdw blurRad="38100" dist="38100" dir="2700000" algn="tl">
                    <a:srgbClr val="DDDDDD"/>
                  </a:outerShdw>
                </a:effectLst>
                <a:latin typeface="SimHei" charset="0"/>
                <a:ea typeface="SimHei" charset="0"/>
                <a:cs typeface="SimHei" charset="0"/>
              </a:rPr>
              <a:t>神的话</a:t>
            </a:r>
            <a:endParaRPr lang="en-US" sz="4400" b="1">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0"/>
            <a:ext cx="4800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pic>
      <p:pic>
        <p:nvPicPr>
          <p:cNvPr id="1187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pic>
      <p:sp>
        <p:nvSpPr>
          <p:cNvPr id="6" name="TextBox 5"/>
          <p:cNvSpPr txBox="1"/>
          <p:nvPr/>
        </p:nvSpPr>
        <p:spPr>
          <a:xfrm>
            <a:off x="4343400" y="304800"/>
            <a:ext cx="4800600" cy="3416300"/>
          </a:xfrm>
          <a:prstGeom prst="rect">
            <a:avLst/>
          </a:prstGeom>
          <a:solidFill>
            <a:srgbClr val="A50021"/>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10800" b="1">
                <a:solidFill>
                  <a:schemeClr val="bg1"/>
                </a:solidFill>
                <a:effectLst>
                  <a:outerShdw blurRad="38100" dist="38100" dir="2700000" algn="tl">
                    <a:srgbClr val="000000"/>
                  </a:outerShdw>
                </a:effectLst>
                <a:latin typeface="SimHei" charset="0"/>
                <a:ea typeface="SimHei" charset="0"/>
                <a:cs typeface="SimHei" charset="0"/>
              </a:rPr>
              <a:t>达文西密码</a:t>
            </a:r>
            <a:endParaRPr lang="en-US" sz="108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118786"/>
                                        </p:tgtEl>
                                        <p:attrNameLst>
                                          <p:attrName>style.visibility</p:attrName>
                                        </p:attrNameLst>
                                      </p:cBhvr>
                                      <p:to>
                                        <p:strVal val="visible"/>
                                      </p:to>
                                    </p:set>
                                    <p:animEffect transition="in" filter="fade">
                                      <p:cBhvr>
                                        <p:cTn id="7" dur="2000"/>
                                        <p:tgtEl>
                                          <p:spTgt spid="118786"/>
                                        </p:tgtEl>
                                      </p:cBhvr>
                                    </p:animEffect>
                                    <p:anim calcmode="lin" valueType="num">
                                      <p:cBhvr>
                                        <p:cTn id="8" dur="2000" fill="hold"/>
                                        <p:tgtEl>
                                          <p:spTgt spid="118786"/>
                                        </p:tgtEl>
                                        <p:attrNameLst>
                                          <p:attrName>ppt_x</p:attrName>
                                        </p:attrNameLst>
                                      </p:cBhvr>
                                      <p:tavLst>
                                        <p:tav tm="0">
                                          <p:val>
                                            <p:strVal val="#ppt_x"/>
                                          </p:val>
                                        </p:tav>
                                        <p:tav tm="100000">
                                          <p:val>
                                            <p:strVal val="#ppt_x"/>
                                          </p:val>
                                        </p:tav>
                                      </p:tavLst>
                                    </p:anim>
                                    <p:anim calcmode="lin" valueType="num">
                                      <p:cBhvr>
                                        <p:cTn id="9" dur="2000" fill="hold"/>
                                        <p:tgtEl>
                                          <p:spTgt spid="11878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118788"/>
                                        </p:tgtEl>
                                        <p:attrNameLst>
                                          <p:attrName>style.visibility</p:attrName>
                                        </p:attrNameLst>
                                      </p:cBhvr>
                                      <p:to>
                                        <p:strVal val="visible"/>
                                      </p:to>
                                    </p:set>
                                    <p:animEffect transition="in" filter="fade">
                                      <p:cBhvr>
                                        <p:cTn id="13" dur="2000"/>
                                        <p:tgtEl>
                                          <p:spTgt spid="118788"/>
                                        </p:tgtEl>
                                      </p:cBhvr>
                                    </p:animEffect>
                                    <p:anim calcmode="lin" valueType="num">
                                      <p:cBhvr>
                                        <p:cTn id="14" dur="2000" fill="hold"/>
                                        <p:tgtEl>
                                          <p:spTgt spid="118788"/>
                                        </p:tgtEl>
                                        <p:attrNameLst>
                                          <p:attrName>ppt_x</p:attrName>
                                        </p:attrNameLst>
                                      </p:cBhvr>
                                      <p:tavLst>
                                        <p:tav tm="0">
                                          <p:val>
                                            <p:strVal val="#ppt_x"/>
                                          </p:val>
                                        </p:tav>
                                        <p:tav tm="100000">
                                          <p:val>
                                            <p:strVal val="#ppt_x"/>
                                          </p:val>
                                        </p:tav>
                                      </p:tavLst>
                                    </p:anim>
                                    <p:anim calcmode="lin" valueType="num">
                                      <p:cBhvr>
                                        <p:cTn id="15" dur="2000" fill="hold"/>
                                        <p:tgtEl>
                                          <p:spTgt spid="1187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5"/>
          <p:cNvSpPr>
            <a:spLocks noChangeArrowheads="1"/>
          </p:cNvSpPr>
          <p:nvPr/>
        </p:nvSpPr>
        <p:spPr bwMode="auto">
          <a:xfrm>
            <a:off x="4800600" y="0"/>
            <a:ext cx="4343400" cy="6858000"/>
          </a:xfrm>
          <a:prstGeom prst="rect">
            <a:avLst/>
          </a:prstGeom>
          <a:gradFill rotWithShape="1">
            <a:gsLst>
              <a:gs pos="0">
                <a:srgbClr val="000000"/>
              </a:gs>
              <a:gs pos="39999">
                <a:srgbClr val="0A128C"/>
              </a:gs>
              <a:gs pos="70000">
                <a:srgbClr val="181CC7"/>
              </a:gs>
              <a:gs pos="88000">
                <a:srgbClr val="7005D4"/>
              </a:gs>
              <a:gs pos="100000">
                <a:srgbClr val="8C3D91"/>
              </a:gs>
            </a:gsLst>
            <a:lin ang="5400000"/>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1800">
              <a:solidFill>
                <a:srgbClr val="FFFFFF"/>
              </a:solidFill>
              <a:latin typeface="Arial" charset="0"/>
            </a:endParaRPr>
          </a:p>
        </p:txBody>
      </p:sp>
      <p:pic>
        <p:nvPicPr>
          <p:cNvPr id="86018" name="Picture 4" descr="Scrolls"/>
          <p:cNvPicPr>
            <a:picLocks noChangeAspect="1" noChangeArrowheads="1"/>
          </p:cNvPicPr>
          <p:nvPr/>
        </p:nvPicPr>
        <p:blipFill>
          <a:blip r:embed="rId3">
            <a:lum bright="-48000"/>
            <a:extLst>
              <a:ext uri="{28A0092B-C50C-407E-A947-70E740481C1C}">
                <a14:useLocalDpi xmlns:a14="http://schemas.microsoft.com/office/drawing/2010/main" val="0"/>
              </a:ext>
            </a:extLst>
          </a:blip>
          <a:srcRect/>
          <a:stretch>
            <a:fillRect/>
          </a:stretch>
        </p:blipFill>
        <p:spPr bwMode="auto">
          <a:xfrm>
            <a:off x="6350" y="0"/>
            <a:ext cx="4806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1219200" y="1600200"/>
            <a:ext cx="7467600" cy="1828800"/>
          </a:xfrm>
          <a:effectLst>
            <a:outerShdw blurRad="63500" dist="57501" dir="1676261" algn="ctr" rotWithShape="0">
              <a:srgbClr val="000000">
                <a:alpha val="74997"/>
              </a:srgbClr>
            </a:outerShdw>
          </a:effectLst>
        </p:spPr>
        <p:txBody>
          <a:bodyPr/>
          <a:lstStyle/>
          <a:p>
            <a:pPr eaLnBrk="1" hangingPunct="1">
              <a:defRPr/>
            </a:pPr>
            <a:r>
              <a:rPr lang="zh-CN" altLang="en-US" sz="9000" b="1">
                <a:solidFill>
                  <a:schemeClr val="bg1"/>
                </a:solidFill>
                <a:effectLst>
                  <a:outerShdw blurRad="38100" dist="38100" dir="2700000" algn="tl">
                    <a:srgbClr val="DDDDDD"/>
                  </a:outerShdw>
                </a:effectLst>
                <a:latin typeface="SimHei" charset="0"/>
                <a:ea typeface="SimHei" charset="0"/>
                <a:cs typeface="SimHei" charset="0"/>
              </a:rPr>
              <a:t>新约文学内容</a:t>
            </a:r>
            <a:endParaRPr lang="en-US" sz="900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Rectangle 3"/>
          <p:cNvSpPr txBox="1">
            <a:spLocks noChangeArrowheads="1"/>
          </p:cNvSpPr>
          <p:nvPr/>
        </p:nvSpPr>
        <p:spPr bwMode="auto">
          <a:xfrm>
            <a:off x="2514600" y="3810000"/>
            <a:ext cx="5029200" cy="1981200"/>
          </a:xfrm>
          <a:prstGeom prst="rect">
            <a:avLst/>
          </a:prstGeom>
          <a:noFill/>
          <a:ln w="9525">
            <a:noFill/>
            <a:miter lim="800000"/>
            <a:headEnd/>
            <a:tailEnd/>
          </a:ln>
          <a:effectLst>
            <a:outerShdw blurRad="63500" dist="57501" dir="1676261" algn="ctr" rotWithShape="0">
              <a:srgbClr val="000000">
                <a:alpha val="74997"/>
              </a:srgbClr>
            </a:outerShdw>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Clr>
                <a:schemeClr val="hlink"/>
              </a:buClr>
              <a:buSzPct val="90000"/>
              <a:buFont typeface="Wingdings" charset="0"/>
              <a:buNone/>
              <a:defRPr/>
            </a:pPr>
            <a:r>
              <a:rPr lang="zh-CN" altLang="en-US" sz="5600" b="1" i="1">
                <a:solidFill>
                  <a:schemeClr val="bg1"/>
                </a:solidFill>
                <a:effectLst>
                  <a:outerShdw blurRad="38100" dist="38100" dir="2700000" algn="tl">
                    <a:srgbClr val="DDDDDD"/>
                  </a:outerShdw>
                </a:effectLst>
                <a:latin typeface="SimHei" charset="0"/>
                <a:ea typeface="SimHei" charset="0"/>
                <a:cs typeface="SimHei" charset="0"/>
              </a:rPr>
              <a:t>明白第一世纪主要的资源</a:t>
            </a:r>
            <a:endParaRPr lang="en-US" sz="5600" b="1" i="1">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4" descr="Pliny"/>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914400" y="0"/>
            <a:ext cx="7467600" cy="838200"/>
          </a:xfrm>
          <a:solidFill>
            <a:srgbClr val="99FF99"/>
          </a:solidFill>
          <a:ln w="76200">
            <a:solidFill>
              <a:schemeClr val="bg2"/>
            </a:solidFill>
          </a:ln>
        </p:spPr>
        <p:txBody>
          <a:bodyPr/>
          <a:lstStyle/>
          <a:p>
            <a:pPr eaLnBrk="1" hangingPunct="1">
              <a:defRPr/>
            </a:pPr>
            <a:r>
              <a:rPr lang="zh-CN" altLang="en-US" b="1" dirty="0">
                <a:effectLst>
                  <a:outerShdw blurRad="38100" dist="38100" dir="2700000" algn="tl">
                    <a:srgbClr val="FFFFFF"/>
                  </a:outerShdw>
                </a:effectLst>
                <a:latin typeface="SimHei" charset="0"/>
                <a:ea typeface="SimHei" charset="0"/>
                <a:cs typeface="SimHei" charset="0"/>
              </a:rPr>
              <a:t>老普林尼</a:t>
            </a:r>
            <a:r>
              <a:rPr lang="en-US" altLang="ja-JP" b="1" dirty="0">
                <a:solidFill>
                  <a:srgbClr val="000000"/>
                </a:solidFill>
                <a:effectLst>
                  <a:outerShdw blurRad="38100" dist="38100" dir="2700000" algn="tl">
                    <a:srgbClr val="FFFFFF"/>
                  </a:outerShdw>
                </a:effectLst>
                <a:latin typeface="SimHei" charset="0"/>
                <a:ea typeface="SimHei" charset="0"/>
                <a:cs typeface="SimHei" charset="0"/>
              </a:rPr>
              <a:t> (</a:t>
            </a:r>
            <a:r>
              <a:rPr lang="zh-CN" altLang="en-US" sz="3600" b="1" dirty="0">
                <a:solidFill>
                  <a:srgbClr val="000000"/>
                </a:solidFill>
                <a:effectLst>
                  <a:outerShdw blurRad="38100" dist="38100" dir="2700000" algn="tl">
                    <a:srgbClr val="FFFFFF"/>
                  </a:outerShdw>
                </a:effectLst>
                <a:latin typeface="SimHei" charset="0"/>
                <a:ea typeface="SimHei" charset="0"/>
                <a:cs typeface="SimHei" charset="0"/>
              </a:rPr>
              <a:t>主後</a:t>
            </a:r>
            <a:r>
              <a:rPr lang="en-US" altLang="ja-JP" b="1" dirty="0">
                <a:solidFill>
                  <a:srgbClr val="000000"/>
                </a:solidFill>
                <a:effectLst>
                  <a:outerShdw blurRad="38100" dist="38100" dir="2700000" algn="tl">
                    <a:srgbClr val="FFFFFF"/>
                  </a:outerShdw>
                </a:effectLst>
                <a:latin typeface="SimHei" charset="0"/>
                <a:ea typeface="SimHei" charset="0"/>
                <a:cs typeface="SimHei" charset="0"/>
              </a:rPr>
              <a:t> 111-113)</a:t>
            </a:r>
            <a:endParaRPr lang="en-US" b="1" dirty="0">
              <a:solidFill>
                <a:srgbClr val="000000"/>
              </a:solidFill>
              <a:effectLst>
                <a:outerShdw blurRad="38100" dist="38100" dir="2700000" algn="tl">
                  <a:srgbClr val="FFFFFF"/>
                </a:outerShdw>
              </a:effectLst>
              <a:latin typeface="SimHei" charset="0"/>
              <a:ea typeface="SimHei" charset="0"/>
              <a:cs typeface="SimHei" charset="0"/>
            </a:endParaRPr>
          </a:p>
        </p:txBody>
      </p:sp>
      <p:sp>
        <p:nvSpPr>
          <p:cNvPr id="6" name="Rectangle 3"/>
          <p:cNvSpPr txBox="1">
            <a:spLocks noChangeArrowheads="1"/>
          </p:cNvSpPr>
          <p:nvPr/>
        </p:nvSpPr>
        <p:spPr bwMode="auto">
          <a:xfrm>
            <a:off x="0" y="4038600"/>
            <a:ext cx="9144000" cy="2819400"/>
          </a:xfrm>
          <a:prstGeom prst="rect">
            <a:avLst/>
          </a:prstGeom>
          <a:solidFill>
            <a:schemeClr val="accent2">
              <a:alpha val="87000"/>
            </a:schemeClr>
          </a:solid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Blip>
                <a:blip r:embed="rId4"/>
              </a:buBlip>
              <a:defRPr/>
            </a:pP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写信给古罗马皇帝</a:t>
            </a:r>
            <a:r>
              <a:rPr lang="zh-CN" altLang="en-US" sz="3600" b="1" u="sng">
                <a:solidFill>
                  <a:schemeClr val="bg1"/>
                </a:solidFill>
                <a:effectLst>
                  <a:outerShdw blurRad="38100" dist="38100" dir="2700000" algn="tl">
                    <a:srgbClr val="000000"/>
                  </a:outerShdw>
                </a:effectLst>
                <a:latin typeface="SimHei" charset="0"/>
                <a:ea typeface="SimHei" charset="0"/>
                <a:cs typeface="SimHei" charset="0"/>
              </a:rPr>
              <a:t>图拉真</a:t>
            </a:r>
            <a:endParaRPr lang="en-US" altLang="ja-JP" sz="3600" b="1" u="sng">
              <a:solidFill>
                <a:schemeClr val="bg1"/>
              </a:solidFill>
              <a:effectLst>
                <a:outerShdw blurRad="38100" dist="38100" dir="2700000" algn="tl">
                  <a:srgbClr val="000000"/>
                </a:outerShdw>
              </a:effectLst>
              <a:latin typeface="SimHei" charset="0"/>
              <a:ea typeface="SimHei" charset="0"/>
              <a:cs typeface="SimHei" charset="0"/>
            </a:endParaRPr>
          </a:p>
          <a:p>
            <a:pPr eaLnBrk="1" hangingPunct="1">
              <a:lnSpc>
                <a:spcPct val="90000"/>
              </a:lnSpc>
              <a:spcBef>
                <a:spcPct val="20000"/>
              </a:spcBef>
              <a:buClr>
                <a:schemeClr val="hlink"/>
              </a:buClr>
              <a:buSzPct val="90000"/>
              <a:buFont typeface="Wingdings" charset="0"/>
              <a:buBlip>
                <a:blip r:embed="rId4"/>
              </a:buBlip>
              <a:defRPr/>
            </a:pP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基督徒在主日聚集</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星期日</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向基督唱颂圣诗</a:t>
            </a:r>
            <a:r>
              <a:rPr lang="en-US" altLang="zh-CN" sz="36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好像向神明敬拜一样</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600" b="1" i="1">
                <a:solidFill>
                  <a:schemeClr val="bg1"/>
                </a:solidFill>
                <a:effectLst>
                  <a:outerShdw blurRad="38100" dist="38100" dir="2700000" algn="tl">
                    <a:srgbClr val="000000"/>
                  </a:outerShdw>
                </a:effectLst>
                <a:latin typeface="SimHei" charset="0"/>
                <a:ea typeface="SimHei" charset="0"/>
                <a:cs typeface="SimHei" charset="0"/>
              </a:rPr>
              <a:t>书卷</a:t>
            </a:r>
            <a:r>
              <a:rPr lang="en-US" altLang="ja-JP" sz="3600" b="1">
                <a:solidFill>
                  <a:schemeClr val="bg1"/>
                </a:solidFill>
                <a:effectLst>
                  <a:outerShdw blurRad="38100" dist="38100" dir="2700000" algn="tl">
                    <a:srgbClr val="000000"/>
                  </a:outerShdw>
                </a:effectLst>
                <a:latin typeface="SimHei" charset="0"/>
                <a:ea typeface="SimHei" charset="0"/>
                <a:cs typeface="SimHei" charset="0"/>
              </a:rPr>
              <a:t> 10.96) — </a:t>
            </a:r>
            <a:r>
              <a:rPr lang="zh-CN" altLang="en-US" sz="3600" b="1">
                <a:solidFill>
                  <a:schemeClr val="bg1"/>
                </a:solidFill>
                <a:effectLst>
                  <a:outerShdw blurRad="38100" dist="38100" dir="2700000" algn="tl">
                    <a:srgbClr val="000000"/>
                  </a:outerShdw>
                </a:effectLst>
                <a:latin typeface="SimHei" charset="0"/>
                <a:ea typeface="SimHei" charset="0"/>
                <a:cs typeface="SimHei" charset="0"/>
              </a:rPr>
              <a:t>最早期叙述有关耶稣基督的拉丁文献</a:t>
            </a:r>
            <a:endParaRPr lang="en-US" sz="36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0114"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zh-CN" altLang="en-US" sz="6000" b="1">
                <a:solidFill>
                  <a:schemeClr val="bg1"/>
                </a:solidFill>
                <a:effectLst>
                  <a:outerShdw blurRad="38100" dist="38100" dir="2700000" algn="tl">
                    <a:srgbClr val="000000"/>
                  </a:outerShdw>
                </a:effectLst>
                <a:latin typeface="SimHei" charset="0"/>
                <a:ea typeface="SimHei" charset="0"/>
                <a:cs typeface="SimHei" charset="0"/>
              </a:rPr>
              <a:t>罗马历史学家</a:t>
            </a:r>
            <a:endParaRPr lang="en-US" sz="6000" b="1">
              <a:solidFill>
                <a:schemeClr val="bg1"/>
              </a:solidFill>
              <a:effectLst>
                <a:outerShdw blurRad="38100" dist="38100" dir="2700000" algn="tl">
                  <a:srgbClr val="000000"/>
                </a:outerShdw>
              </a:effectLst>
              <a:latin typeface="SimHei" charset="0"/>
              <a:ea typeface="SimHei" charset="0"/>
              <a:cs typeface="SimHei" charset="0"/>
            </a:endParaRPr>
          </a:p>
        </p:txBody>
      </p:sp>
      <p:sp>
        <p:nvSpPr>
          <p:cNvPr id="34821" name="Text Box 5"/>
          <p:cNvSpPr txBox="1">
            <a:spLocks noChangeArrowheads="1"/>
          </p:cNvSpPr>
          <p:nvPr/>
        </p:nvSpPr>
        <p:spPr bwMode="auto">
          <a:xfrm>
            <a:off x="0" y="3503613"/>
            <a:ext cx="4495800" cy="3354387"/>
          </a:xfrm>
          <a:prstGeom prst="rect">
            <a:avLst/>
          </a:prstGeom>
          <a:gradFill rotWithShape="1">
            <a:gsLst>
              <a:gs pos="0">
                <a:srgbClr val="006600">
                  <a:alpha val="65000"/>
                </a:srgbClr>
              </a:gs>
              <a:gs pos="100000">
                <a:srgbClr val="002F00"/>
              </a:gs>
            </a:gsLst>
            <a:lin ang="5400000" scaled="1"/>
          </a:gradFill>
          <a:ln w="9525">
            <a:no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关於受罗马古皇帝</a:t>
            </a: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尼碌</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逼迫的基督徒</a:t>
            </a:r>
            <a:r>
              <a:rPr lang="en-US" altLang="ja-JP" sz="2800" b="1">
                <a:solidFill>
                  <a:srgbClr val="FFFFFF"/>
                </a:solidFill>
                <a:effectLst>
                  <a:outerShdw blurRad="38100" dist="38100" dir="2700000" algn="tl">
                    <a:srgbClr val="000000"/>
                  </a:outerShdw>
                </a:effectLst>
                <a:latin typeface="SimHei" charset="0"/>
                <a:ea typeface="SimHei" charset="0"/>
                <a:cs typeface="SimHei" charset="0"/>
              </a:rPr>
              <a:t>:</a:t>
            </a:r>
          </a:p>
          <a:p>
            <a:pPr>
              <a:defRPr/>
            </a:pP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他们的名字</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基督徒</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来自</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基督</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这人在罗马皇帝</a:t>
            </a:r>
            <a:r>
              <a:rPr lang="en-US" altLang="zh-CN" sz="2800" b="1">
                <a:solidFill>
                  <a:srgbClr val="FFFFFF"/>
                </a:solidFill>
                <a:effectLst>
                  <a:outerShdw blurRad="38100" dist="38100" dir="2700000" algn="tl">
                    <a:srgbClr val="000000"/>
                  </a:outerShdw>
                </a:effectLst>
                <a:latin typeface="Arial" charset="0"/>
                <a:ea typeface="SimHei" charset="0"/>
                <a:cs typeface="SimHei" charset="0"/>
              </a:rPr>
              <a:t>Tiberius </a:t>
            </a:r>
            <a:r>
              <a:rPr lang="zh-CN" altLang="en-US" sz="2800" b="1">
                <a:solidFill>
                  <a:srgbClr val="FFFFFF"/>
                </a:solidFill>
                <a:effectLst>
                  <a:outerShdw blurRad="38100" dist="38100" dir="2700000" algn="tl">
                    <a:srgbClr val="000000"/>
                  </a:outerShdw>
                </a:effectLst>
                <a:latin typeface="SimHei" charset="0"/>
                <a:ea typeface="SimHei" charset="0"/>
                <a:cs typeface="SimHei" charset="0"/>
              </a:rPr>
              <a:t>统治时期被本丢彼拉多判死罪</a:t>
            </a:r>
            <a:r>
              <a:rPr lang="en-US" altLang="zh-CN" sz="2800" b="1">
                <a:solidFill>
                  <a:srgbClr val="FFFFFF"/>
                </a:solidFill>
                <a:effectLst>
                  <a:outerShdw blurRad="38100" dist="38100" dir="2700000" algn="tl">
                    <a:srgbClr val="000000"/>
                  </a:outerShdw>
                </a:effectLst>
                <a:latin typeface="SimHei" charset="0"/>
                <a:ea typeface="SimHei" charset="0"/>
                <a:cs typeface="SimHei" charset="0"/>
              </a:rPr>
              <a:t>”</a:t>
            </a:r>
            <a:r>
              <a:rPr lang="en-US" altLang="zh-CN" sz="2800">
                <a:solidFill>
                  <a:srgbClr val="FFFFFF"/>
                </a:solidFill>
                <a:latin typeface="Arial" charset="0"/>
                <a:ea typeface="SimSun" charset="0"/>
                <a:cs typeface="SimSun" charset="0"/>
              </a:rPr>
              <a:t> </a:t>
            </a:r>
          </a:p>
          <a:p>
            <a:pPr algn="r">
              <a:defRPr/>
            </a:pPr>
            <a:r>
              <a:rPr lang="en-US" altLang="zh-CN" sz="2000">
                <a:solidFill>
                  <a:srgbClr val="FFFFFF"/>
                </a:solidFill>
                <a:latin typeface="Arial" charset="0"/>
                <a:ea typeface="SimSun" charset="0"/>
                <a:cs typeface="SimSun" charset="0"/>
              </a:rPr>
              <a:t>(</a:t>
            </a:r>
            <a:r>
              <a:rPr lang="zh-CN" altLang="en-US" sz="2000">
                <a:solidFill>
                  <a:srgbClr val="FFFFFF"/>
                </a:solidFill>
                <a:latin typeface="Arial" charset="0"/>
                <a:ea typeface="SimSun" charset="0"/>
                <a:cs typeface="SimSun" charset="0"/>
              </a:rPr>
              <a:t>达西特斯</a:t>
            </a:r>
            <a:r>
              <a:rPr lang="en-US" altLang="zh-CN" sz="2000" i="1">
                <a:solidFill>
                  <a:srgbClr val="FFFFFF"/>
                </a:solidFill>
                <a:latin typeface="Arial" charset="0"/>
                <a:ea typeface="SimSun" charset="0"/>
                <a:cs typeface="SimSun" charset="0"/>
              </a:rPr>
              <a:t>, </a:t>
            </a:r>
            <a:r>
              <a:rPr lang="zh-CN" altLang="en-US" sz="2000" i="1">
                <a:solidFill>
                  <a:srgbClr val="FFFFFF"/>
                </a:solidFill>
                <a:latin typeface="Arial" charset="0"/>
                <a:ea typeface="SimSun" charset="0"/>
                <a:cs typeface="SimSun" charset="0"/>
              </a:rPr>
              <a:t>年监</a:t>
            </a:r>
            <a:r>
              <a:rPr lang="en-US" altLang="zh-CN" sz="2000">
                <a:solidFill>
                  <a:srgbClr val="FFFFFF"/>
                </a:solidFill>
                <a:latin typeface="Arial" charset="0"/>
                <a:ea typeface="SimSun" charset="0"/>
                <a:cs typeface="SimSun" charset="0"/>
              </a:rPr>
              <a:t> 15.44, </a:t>
            </a:r>
            <a:r>
              <a:rPr lang="zh-CN" altLang="en-US" sz="2000">
                <a:solidFill>
                  <a:srgbClr val="FFFFFF"/>
                </a:solidFill>
                <a:latin typeface="Arial" charset="0"/>
                <a:ea typeface="SimSun" charset="0"/>
                <a:cs typeface="SimSun" charset="0"/>
              </a:rPr>
              <a:t>主後</a:t>
            </a:r>
            <a:r>
              <a:rPr lang="en-US" altLang="zh-CN" sz="2000">
                <a:solidFill>
                  <a:srgbClr val="FFFFFF"/>
                </a:solidFill>
                <a:latin typeface="Arial" charset="0"/>
                <a:ea typeface="SimSun" charset="0"/>
                <a:cs typeface="SimSun" charset="0"/>
              </a:rPr>
              <a:t>115)</a:t>
            </a:r>
          </a:p>
          <a:p>
            <a:pPr algn="r">
              <a:defRPr/>
            </a:pPr>
            <a:r>
              <a:rPr lang="en-US" altLang="zh-CN">
                <a:solidFill>
                  <a:srgbClr val="FFFFFF"/>
                </a:solidFill>
                <a:latin typeface="Arial" charset="0"/>
                <a:ea typeface="SimSun" charset="0"/>
                <a:cs typeface="SimSun" charset="0"/>
              </a:rPr>
              <a:t> </a:t>
            </a:r>
            <a:endParaRPr lang="en-US">
              <a:solidFill>
                <a:srgbClr val="FFFFFF"/>
              </a:solidFill>
              <a:latin typeface="Arial" charset="0"/>
              <a:ea typeface="SimSun" charset="0"/>
              <a:cs typeface="SimSun" charset="0"/>
            </a:endParaRPr>
          </a:p>
        </p:txBody>
      </p:sp>
      <p:sp>
        <p:nvSpPr>
          <p:cNvPr id="7" name="Rectangle 2"/>
          <p:cNvSpPr txBox="1">
            <a:spLocks noChangeArrowheads="1"/>
          </p:cNvSpPr>
          <p:nvPr/>
        </p:nvSpPr>
        <p:spPr bwMode="auto">
          <a:xfrm>
            <a:off x="4648200" y="1600200"/>
            <a:ext cx="44196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hlink"/>
              </a:buClr>
              <a:buSzPct val="90000"/>
              <a:buFont typeface="Wingdings" charset="0"/>
              <a:buNone/>
              <a:defRPr/>
            </a:pPr>
            <a:r>
              <a:rPr lang="en-US">
                <a:solidFill>
                  <a:schemeClr val="bg1"/>
                </a:solidFill>
                <a:effectLst>
                  <a:outerShdw blurRad="38100" dist="38100" dir="2700000" algn="tl">
                    <a:srgbClr val="000000"/>
                  </a:outerShdw>
                </a:effectLst>
                <a:latin typeface="Arial" charset="0"/>
              </a:rPr>
              <a:t>(</a:t>
            </a:r>
            <a:r>
              <a:rPr lang="zh-CN" altLang="en-US">
                <a:solidFill>
                  <a:schemeClr val="bg1"/>
                </a:solidFill>
                <a:effectLst>
                  <a:outerShdw blurRad="38100" dist="38100" dir="2700000" algn="tl">
                    <a:srgbClr val="000000"/>
                  </a:outerShdw>
                </a:effectLst>
                <a:latin typeface="SimHei" charset="0"/>
                <a:ea typeface="SimHei" charset="0"/>
                <a:cs typeface="SimHei" charset="0"/>
              </a:rPr>
              <a:t>死亡年份</a:t>
            </a:r>
            <a:r>
              <a:rPr lang="en-US" altLang="ja-JP">
                <a:solidFill>
                  <a:schemeClr val="bg1"/>
                </a:solidFill>
                <a:effectLst>
                  <a:outerShdw blurRad="38100" dist="38100" dir="2700000" algn="tl">
                    <a:srgbClr val="000000"/>
                  </a:outerShdw>
                </a:effectLst>
                <a:latin typeface="Arial" charset="0"/>
              </a:rPr>
              <a:t>)</a:t>
            </a:r>
            <a:endParaRPr lang="en-US" altLang="ja-JP" sz="3200">
              <a:solidFill>
                <a:schemeClr val="bg1"/>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西西鲁</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43)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李维</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17)</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老普林尼 </a:t>
            </a:r>
            <a:r>
              <a:rPr lang="en-US" sz="32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113)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达西特斯</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120)</a:t>
            </a:r>
            <a:endParaRPr lang="en-US" sz="32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4821"/>
                                        </p:tgtEl>
                                        <p:attrNameLst>
                                          <p:attrName>style.visibility</p:attrName>
                                        </p:attrNameLst>
                                      </p:cBhvr>
                                      <p:to>
                                        <p:strVal val="visible"/>
                                      </p:to>
                                    </p:set>
                                    <p:anim from="(-#ppt_w/2)" to="(#ppt_x)" calcmode="lin" valueType="num">
                                      <p:cBhvr>
                                        <p:cTn id="7" dur="600" fill="hold">
                                          <p:stCondLst>
                                            <p:cond delay="0"/>
                                          </p:stCondLst>
                                        </p:cTn>
                                        <p:tgtEl>
                                          <p:spTgt spid="34821"/>
                                        </p:tgtEl>
                                        <p:attrNameLst>
                                          <p:attrName>ppt_x</p:attrName>
                                        </p:attrNameLst>
                                      </p:cBhvr>
                                    </p:anim>
                                    <p:anim from="0" to="-1.0" calcmode="lin" valueType="num">
                                      <p:cBhvr>
                                        <p:cTn id="8" dur="200" decel="50000" autoRev="1" fill="hold">
                                          <p:stCondLst>
                                            <p:cond delay="600"/>
                                          </p:stCondLst>
                                        </p:cTn>
                                        <p:tgtEl>
                                          <p:spTgt spid="34821"/>
                                        </p:tgtEl>
                                        <p:attrNameLst>
                                          <p:attrName>xshear</p:attrName>
                                        </p:attrNameLst>
                                      </p:cBhvr>
                                    </p:anim>
                                    <p:animScale>
                                      <p:cBhvr>
                                        <p:cTn id="9" dur="200" decel="100000" autoRev="1" fill="hold">
                                          <p:stCondLst>
                                            <p:cond delay="600"/>
                                          </p:stCondLst>
                                        </p:cTn>
                                        <p:tgtEl>
                                          <p:spTgt spid="34821"/>
                                        </p:tgtEl>
                                      </p:cBhvr>
                                      <p:from x="100000" y="100000"/>
                                      <p:to x="80000" y="100000"/>
                                    </p:animScale>
                                    <p:anim by="(#ppt_h/3+#ppt_w*0.1)" calcmode="lin" valueType="num">
                                      <p:cBhvr additive="sum">
                                        <p:cTn id="10" dur="200" decel="100000" autoRev="1" fill="hold">
                                          <p:stCondLst>
                                            <p:cond delay="600"/>
                                          </p:stCondLst>
                                        </p:cTn>
                                        <p:tgtEl>
                                          <p:spTgt spid="34821"/>
                                        </p:tgtEl>
                                        <p:attrNameLst>
                                          <p:attrName>ppt_x</p:attrName>
                                        </p:attrNameLst>
                                      </p:cBhvr>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3"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 calcmode="lin" valueType="num">
                                      <p:cBhvr>
                                        <p:cTn id="15"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pic>
        <p:nvPicPr>
          <p:cNvPr id="92162" name="Picture 3" descr="colosseu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5" name="Text Box 5"/>
          <p:cNvSpPr txBox="1">
            <a:spLocks noChangeArrowheads="1"/>
          </p:cNvSpPr>
          <p:nvPr/>
        </p:nvSpPr>
        <p:spPr bwMode="auto">
          <a:xfrm>
            <a:off x="0" y="4303713"/>
            <a:ext cx="4495800" cy="2554287"/>
          </a:xfrm>
          <a:prstGeom prst="rect">
            <a:avLst/>
          </a:prstGeom>
          <a:gradFill rotWithShape="1">
            <a:gsLst>
              <a:gs pos="0">
                <a:srgbClr val="CC3300">
                  <a:alpha val="40000"/>
                </a:srgbClr>
              </a:gs>
              <a:gs pos="100000">
                <a:srgbClr val="CC3300">
                  <a:gamma/>
                  <a:shade val="46275"/>
                  <a:invGamma/>
                </a:srgb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革老丢驱逐犹太人离开罗马</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因</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他们受基督的影响</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 </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制造了许多麻顿</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sz="2800" b="1" dirty="0">
                <a:solidFill>
                  <a:srgbClr val="FFFFFF"/>
                </a:solidFill>
                <a:effectLst>
                  <a:outerShdw blurRad="38100" dist="38100" dir="2700000" algn="tl">
                    <a:srgbClr val="000000"/>
                  </a:outerShdw>
                </a:effectLst>
                <a:latin typeface="SimHei" charset="0"/>
                <a:ea typeface="SimHei" charset="0"/>
                <a:cs typeface="SimHei" charset="0"/>
              </a:rPr>
              <a:t>哗</a:t>
            </a:r>
            <a:r>
              <a:rPr lang="en-US" altLang="zh-CN" sz="2800" b="1" dirty="0">
                <a:solidFill>
                  <a:srgbClr val="FFFFFF"/>
                </a:solidFill>
                <a:effectLst>
                  <a:outerShdw blurRad="38100" dist="38100" dir="2700000" algn="tl">
                    <a:srgbClr val="000000"/>
                  </a:outerShdw>
                </a:effectLst>
                <a:latin typeface="SimHei" charset="0"/>
                <a:ea typeface="SimHei" charset="0"/>
                <a:cs typeface="SimHei" charset="0"/>
              </a:rPr>
              <a:t>!)</a:t>
            </a:r>
          </a:p>
          <a:p>
            <a:pPr algn="r">
              <a:defRPr/>
            </a:pP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en-US" altLang="zh-CN" dirty="0">
                <a:solidFill>
                  <a:srgbClr val="FFFFFF"/>
                </a:solidFill>
                <a:effectLst>
                  <a:outerShdw blurRad="38100" dist="38100" dir="2700000" algn="tl">
                    <a:srgbClr val="000000"/>
                  </a:outerShdw>
                </a:effectLst>
                <a:latin typeface="Arial" charset="0"/>
              </a:rPr>
              <a:t>Suetonius</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i="1" dirty="0">
                <a:solidFill>
                  <a:srgbClr val="FFFFFF"/>
                </a:solidFill>
                <a:effectLst>
                  <a:outerShdw blurRad="38100" dist="38100" dir="2700000" algn="tl">
                    <a:srgbClr val="000000"/>
                  </a:outerShdw>
                </a:effectLst>
                <a:latin typeface="SimHei" charset="0"/>
                <a:ea typeface="SimHei" charset="0"/>
                <a:cs typeface="SimHei" charset="0"/>
              </a:rPr>
              <a:t>凯撒生平</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第</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25</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章</a:t>
            </a:r>
            <a:endParaRPr lang="en-US" altLang="zh-CN" dirty="0">
              <a:solidFill>
                <a:srgbClr val="FFFFFF"/>
              </a:solidFill>
              <a:effectLst>
                <a:outerShdw blurRad="38100" dist="38100" dir="2700000" algn="tl">
                  <a:srgbClr val="000000"/>
                </a:outerShdw>
              </a:effectLst>
              <a:latin typeface="SimHei" charset="0"/>
              <a:ea typeface="SimHei" charset="0"/>
              <a:cs typeface="SimHei" charset="0"/>
            </a:endParaRPr>
          </a:p>
          <a:p>
            <a:pPr algn="r">
              <a:defRPr/>
            </a:pPr>
            <a:r>
              <a:rPr lang="zh-CN" altLang="en-US" dirty="0">
                <a:solidFill>
                  <a:srgbClr val="FFFFFF"/>
                </a:solidFill>
                <a:effectLst>
                  <a:outerShdw blurRad="38100" dist="38100" dir="2700000" algn="tl">
                    <a:srgbClr val="000000"/>
                  </a:outerShdw>
                </a:effectLst>
                <a:latin typeface="SimHei" charset="0"/>
                <a:ea typeface="SimHei" charset="0"/>
                <a:cs typeface="SimHei" charset="0"/>
              </a:rPr>
              <a:t>主後</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120; </a:t>
            </a:r>
            <a:r>
              <a:rPr lang="en-US" altLang="zh-CN" dirty="0">
                <a:solidFill>
                  <a:srgbClr val="FFFFFF"/>
                </a:solidFill>
                <a:effectLst>
                  <a:outerShdw blurRad="38100" dist="38100" dir="2700000" algn="tl">
                    <a:srgbClr val="000000"/>
                  </a:outerShdw>
                </a:effectLst>
                <a:latin typeface="Arial" charset="0"/>
              </a:rPr>
              <a:t>cf</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a:t>
            </a:r>
            <a:r>
              <a:rPr lang="zh-CN" altLang="en-US" dirty="0">
                <a:solidFill>
                  <a:srgbClr val="FFFFFF"/>
                </a:solidFill>
                <a:effectLst>
                  <a:outerShdw blurRad="38100" dist="38100" dir="2700000" algn="tl">
                    <a:srgbClr val="000000"/>
                  </a:outerShdw>
                </a:effectLst>
                <a:latin typeface="SimHei" charset="0"/>
                <a:ea typeface="SimHei" charset="0"/>
                <a:cs typeface="SimHei" charset="0"/>
              </a:rPr>
              <a:t>使徒行传</a:t>
            </a:r>
            <a:r>
              <a:rPr lang="en-US" altLang="zh-CN" dirty="0">
                <a:solidFill>
                  <a:srgbClr val="FFFFFF"/>
                </a:solidFill>
                <a:effectLst>
                  <a:outerShdw blurRad="38100" dist="38100" dir="2700000" algn="tl">
                    <a:srgbClr val="000000"/>
                  </a:outerShdw>
                </a:effectLst>
                <a:latin typeface="SimHei" charset="0"/>
                <a:ea typeface="SimHei" charset="0"/>
                <a:cs typeface="SimHei" charset="0"/>
              </a:rPr>
              <a:t>18:2) </a:t>
            </a:r>
            <a:endParaRPr lang="en-US" dirty="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20000"/>
              </a:spcBef>
              <a:buClr>
                <a:schemeClr val="hlink"/>
              </a:buClr>
              <a:buSzPct val="90000"/>
              <a:buFont typeface="Wingdings" charset="0"/>
              <a:buNone/>
              <a:defRPr/>
            </a:pPr>
            <a:r>
              <a:rPr lang="en-US" sz="3200">
                <a:solidFill>
                  <a:schemeClr val="bg1"/>
                </a:solidFill>
                <a:effectLst>
                  <a:outerShdw blurRad="38100" dist="38100" dir="2700000" algn="tl">
                    <a:srgbClr val="000000"/>
                  </a:outerShdw>
                </a:effectLst>
                <a:latin typeface="Arial" charset="0"/>
              </a:rPr>
              <a:t>(</a:t>
            </a:r>
            <a:r>
              <a:rPr lang="zh-CN" altLang="en-US" sz="3200">
                <a:solidFill>
                  <a:schemeClr val="bg1"/>
                </a:solidFill>
                <a:effectLst>
                  <a:outerShdw blurRad="38100" dist="38100" dir="2700000" algn="tl">
                    <a:srgbClr val="000000"/>
                  </a:outerShdw>
                </a:effectLst>
                <a:latin typeface="SimHei" charset="0"/>
                <a:ea typeface="SimHei" charset="0"/>
                <a:cs typeface="SimHei" charset="0"/>
              </a:rPr>
              <a:t>死亡年份</a:t>
            </a:r>
            <a:r>
              <a:rPr lang="en-US" altLang="ja-JP" sz="3200">
                <a:solidFill>
                  <a:schemeClr val="bg1"/>
                </a:solidFill>
                <a:effectLst>
                  <a:outerShdw blurRad="38100" dist="38100" dir="2700000" algn="tl">
                    <a:srgbClr val="000000"/>
                  </a:outerShdw>
                </a:effectLst>
                <a:latin typeface="Arial" charset="0"/>
              </a:rPr>
              <a:t>)</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西西鲁</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43)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李维</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17)</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老普林尼 </a:t>
            </a:r>
            <a:r>
              <a:rPr lang="en-US" sz="3200" b="1">
                <a:solidFill>
                  <a:schemeClr val="bg1"/>
                </a:solidFill>
                <a:effectLst>
                  <a:outerShdw blurRad="38100" dist="38100" dir="2700000" algn="tl">
                    <a:srgbClr val="000000"/>
                  </a:outerShdw>
                </a:effectLst>
                <a:latin typeface="SimHei" charset="0"/>
                <a:ea typeface="SimHei" charset="0"/>
                <a:cs typeface="SimHei" charset="0"/>
              </a:rPr>
              <a:t>(</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113)</a:t>
            </a:r>
          </a:p>
          <a:p>
            <a:pPr eaLnBrk="1" hangingPunct="1">
              <a:spcBef>
                <a:spcPct val="20000"/>
              </a:spcBef>
              <a:buClr>
                <a:schemeClr val="hlink"/>
              </a:buClr>
              <a:buSzPct val="90000"/>
              <a:buFont typeface="Wingdings" charset="0"/>
              <a:buBlip>
                <a:blip r:embed="rId4"/>
              </a:buBlip>
              <a:defRPr/>
            </a:pPr>
            <a:r>
              <a:rPr lang="zh-CN" altLang="en-US" sz="3200" b="1">
                <a:solidFill>
                  <a:schemeClr val="bg1"/>
                </a:solidFill>
                <a:effectLst>
                  <a:outerShdw blurRad="38100" dist="38100" dir="2700000" algn="tl">
                    <a:srgbClr val="000000"/>
                  </a:outerShdw>
                </a:effectLst>
                <a:latin typeface="SimHei" charset="0"/>
                <a:ea typeface="SimHei" charset="0"/>
                <a:cs typeface="SimHei" charset="0"/>
              </a:rPr>
              <a:t>达西特斯</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 (</a:t>
            </a:r>
            <a:r>
              <a:rPr lang="zh-CN" altLang="en-US" sz="3200" b="1">
                <a:solidFill>
                  <a:schemeClr val="bg1"/>
                </a:solidFill>
                <a:effectLst>
                  <a:outerShdw blurRad="38100" dist="38100" dir="2700000" algn="tl">
                    <a:srgbClr val="000000"/>
                  </a:outerShdw>
                </a:effectLst>
                <a:latin typeface="SimHei" charset="0"/>
                <a:ea typeface="SimHei" charset="0"/>
                <a:cs typeface="SimHei" charset="0"/>
              </a:rPr>
              <a:t>主後</a:t>
            </a:r>
            <a:r>
              <a:rPr lang="en-US" altLang="ja-JP" sz="3200" b="1">
                <a:solidFill>
                  <a:schemeClr val="bg1"/>
                </a:solidFill>
                <a:effectLst>
                  <a:outerShdw blurRad="38100" dist="38100" dir="2700000" algn="tl">
                    <a:srgbClr val="000000"/>
                  </a:outerShdw>
                </a:effectLst>
                <a:latin typeface="SimHei" charset="0"/>
                <a:ea typeface="SimHei" charset="0"/>
                <a:cs typeface="SimHei" charset="0"/>
              </a:rPr>
              <a:t>120)</a:t>
            </a:r>
            <a:endParaRPr lang="en-US" altLang="ja-JP" sz="3200">
              <a:solidFill>
                <a:schemeClr val="bg1"/>
              </a:solidFill>
              <a:effectLst>
                <a:outerShdw blurRad="38100" dist="38100" dir="2700000" algn="tl">
                  <a:srgbClr val="000000"/>
                </a:outerShdw>
              </a:effectLst>
              <a:latin typeface="Arial" charset="0"/>
            </a:endParaRPr>
          </a:p>
          <a:p>
            <a:pPr eaLnBrk="1" hangingPunct="1">
              <a:spcBef>
                <a:spcPct val="20000"/>
              </a:spcBef>
              <a:buClr>
                <a:schemeClr val="hlink"/>
              </a:buClr>
              <a:buSzPct val="90000"/>
              <a:buFont typeface="Wingdings" charset="0"/>
              <a:buBlip>
                <a:blip r:embed="rId4"/>
              </a:buBlip>
              <a:defRPr/>
            </a:pPr>
            <a:r>
              <a:rPr lang="en-US" sz="3200">
                <a:solidFill>
                  <a:schemeClr val="bg1"/>
                </a:solidFill>
                <a:effectLst>
                  <a:outerShdw blurRad="38100" dist="38100" dir="2700000" algn="tl">
                    <a:srgbClr val="000000"/>
                  </a:outerShdw>
                </a:effectLst>
                <a:latin typeface="Arial" charset="0"/>
              </a:rPr>
              <a:t>Suetonius (</a:t>
            </a:r>
            <a:r>
              <a:rPr lang="zh-CN" altLang="en-US" sz="3200">
                <a:solidFill>
                  <a:schemeClr val="bg1"/>
                </a:solidFill>
                <a:effectLst>
                  <a:outerShdw blurRad="38100" dist="38100" dir="2700000" algn="tl">
                    <a:srgbClr val="000000"/>
                  </a:outerShdw>
                </a:effectLst>
                <a:latin typeface="Arial" charset="0"/>
              </a:rPr>
              <a:t>主後</a:t>
            </a:r>
            <a:r>
              <a:rPr lang="en-US" altLang="ja-JP" sz="3200">
                <a:solidFill>
                  <a:schemeClr val="bg1"/>
                </a:solidFill>
                <a:effectLst>
                  <a:outerShdw blurRad="38100" dist="38100" dir="2700000" algn="tl">
                    <a:srgbClr val="000000"/>
                  </a:outerShdw>
                </a:effectLst>
                <a:latin typeface="Arial" charset="0"/>
              </a:rPr>
              <a:t>121)</a:t>
            </a:r>
            <a:endParaRPr lang="en-US" sz="3200">
              <a:solidFill>
                <a:schemeClr val="bg1"/>
              </a:solidFill>
              <a:effectLst>
                <a:outerShdw blurRad="38100" dist="38100" dir="2700000" algn="tl">
                  <a:srgbClr val="000000"/>
                </a:outerShdw>
              </a:effectLst>
              <a:latin typeface="Arial" charset="0"/>
            </a:endParaRPr>
          </a:p>
        </p:txBody>
      </p:sp>
      <p:sp>
        <p:nvSpPr>
          <p:cNvPr id="8" name="Rectangle 4"/>
          <p:cNvSpPr>
            <a:spLocks noGrp="1" noChangeArrowheads="1"/>
          </p:cNvSpPr>
          <p:nvPr>
            <p:ph type="title"/>
          </p:nvPr>
        </p:nvSpPr>
        <p:spPr>
          <a:xfrm>
            <a:off x="685800" y="277813"/>
            <a:ext cx="8229600" cy="1143000"/>
          </a:xfrm>
        </p:spPr>
        <p:txBody>
          <a:bodyPr/>
          <a:lstStyle/>
          <a:p>
            <a:pPr eaLnBrk="1" hangingPunct="1">
              <a:defRPr/>
            </a:pPr>
            <a:r>
              <a:rPr lang="zh-CN" altLang="en-US" sz="6000" b="1">
                <a:solidFill>
                  <a:schemeClr val="bg1"/>
                </a:solidFill>
                <a:effectLst>
                  <a:outerShdw blurRad="38100" dist="38100" dir="2700000" algn="tl">
                    <a:srgbClr val="000000"/>
                  </a:outerShdw>
                </a:effectLst>
                <a:latin typeface="SimHei" charset="0"/>
                <a:ea typeface="SimHei" charset="0"/>
                <a:cs typeface="SimHei" charset="0"/>
              </a:rPr>
              <a:t>罗马历史学家</a:t>
            </a:r>
            <a:endParaRPr lang="en-US" sz="6000" b="1">
              <a:solidFill>
                <a:schemeClr val="bg1"/>
              </a:solidFill>
              <a:effectLst>
                <a:outerShdw blurRad="38100" dist="38100" dir="2700000" algn="tl">
                  <a:srgbClr val="000000"/>
                </a:outerShdw>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3" descr="papyr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914400"/>
            <a:ext cx="9115425"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851" name="Rectangle 4"/>
          <p:cNvSpPr>
            <a:spLocks noChangeArrowheads="1"/>
          </p:cNvSpPr>
          <p:nvPr/>
        </p:nvSpPr>
        <p:spPr bwMode="auto">
          <a:xfrm>
            <a:off x="838200" y="1981200"/>
            <a:ext cx="7696200" cy="2514600"/>
          </a:xfrm>
          <a:prstGeom prst="rect">
            <a:avLst/>
          </a:prstGeom>
          <a:noFill/>
          <a:ln w="9525">
            <a:noFill/>
            <a:miter lim="800000"/>
            <a:headEnd/>
            <a:tailEnd/>
          </a:ln>
        </p:spPr>
        <p:txBody>
          <a:bodyPr/>
          <a:lstStyle/>
          <a:p>
            <a:pPr marL="723900" indent="-723900">
              <a:spcBef>
                <a:spcPct val="20000"/>
              </a:spcBef>
              <a:buClr>
                <a:schemeClr val="accent2"/>
              </a:buClr>
              <a:buSzPct val="80000"/>
              <a:buFont typeface="Wingdings" charset="0"/>
              <a:buChar char="l"/>
              <a:defRPr/>
            </a:pPr>
            <a:r>
              <a:rPr lang="zh-TW" altLang="en-US" sz="6000" dirty="0">
                <a:effectLst>
                  <a:outerShdw blurRad="38100" dist="38100" dir="2700000" algn="tl">
                    <a:srgbClr val="000000">
                      <a:alpha val="43137"/>
                    </a:srgbClr>
                  </a:outerShdw>
                </a:effectLst>
              </a:rPr>
              <a:t>卢西恩</a:t>
            </a:r>
            <a:r>
              <a:rPr lang="en-US" altLang="zh-TW"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a:t>
            </a:r>
            <a:r>
              <a:rPr lang="en-US" altLang="zh-CN" sz="6000" dirty="0">
                <a:effectLst>
                  <a:outerShdw blurRad="38100" dist="38100" dir="2700000" algn="tl">
                    <a:srgbClr val="000000">
                      <a:alpha val="43137"/>
                    </a:srgbClr>
                  </a:outerShdw>
                </a:effectLst>
              </a:rPr>
              <a:t>Lucian</a:t>
            </a:r>
            <a:r>
              <a:rPr lang="zh-CN" altLang="en-US" sz="6000" dirty="0">
                <a:effectLst>
                  <a:outerShdw blurRad="38100" dist="38100" dir="2700000" algn="tl">
                    <a:srgbClr val="000000">
                      <a:alpha val="43137"/>
                    </a:srgbClr>
                  </a:outerShdw>
                </a:effectLst>
              </a:rPr>
              <a:t>）</a:t>
            </a:r>
            <a:endParaRPr lang="en-US" sz="6000" b="1" dirty="0">
              <a:effectLst>
                <a:outerShdw blurRad="38100" dist="38100" dir="2700000" algn="tl">
                  <a:srgbClr val="000000">
                    <a:alpha val="43137"/>
                  </a:srgbClr>
                </a:outerShdw>
              </a:effectLst>
              <a:latin typeface="Arial" charset="0"/>
              <a:cs typeface="Arial" charset="0"/>
            </a:endParaRPr>
          </a:p>
          <a:p>
            <a:pPr marL="723900" indent="-723900">
              <a:spcBef>
                <a:spcPct val="20000"/>
              </a:spcBef>
              <a:buClr>
                <a:schemeClr val="accent2"/>
              </a:buClr>
              <a:buSzPct val="80000"/>
              <a:buFont typeface="Wingdings" charset="0"/>
              <a:buChar char="l"/>
              <a:defRPr/>
            </a:pPr>
            <a:r>
              <a:rPr lang="zh-CN" altLang="en-US" sz="6000" dirty="0">
                <a:effectLst>
                  <a:outerShdw blurRad="38100" dist="38100" dir="2700000" algn="tl">
                    <a:srgbClr val="000000">
                      <a:alpha val="43137"/>
                    </a:srgbClr>
                  </a:outerShdw>
                </a:effectLst>
              </a:rPr>
              <a:t>玛拉</a:t>
            </a:r>
            <a:r>
              <a:rPr lang="en-US" altLang="zh-CN"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吧</a:t>
            </a:r>
            <a:r>
              <a:rPr lang="en-US" altLang="zh-CN" sz="6000" dirty="0">
                <a:effectLst>
                  <a:outerShdw blurRad="38100" dist="38100" dir="2700000" algn="tl">
                    <a:srgbClr val="000000">
                      <a:alpha val="43137"/>
                    </a:srgbClr>
                  </a:outerShdw>
                </a:effectLst>
              </a:rPr>
              <a:t> </a:t>
            </a:r>
            <a:r>
              <a:rPr lang="zh-CN" altLang="en-US" sz="6000" dirty="0">
                <a:effectLst>
                  <a:outerShdw blurRad="38100" dist="38100" dir="2700000" algn="tl">
                    <a:srgbClr val="000000">
                      <a:alpha val="43137"/>
                    </a:srgbClr>
                  </a:outerShdw>
                </a:effectLst>
              </a:rPr>
              <a:t>谢拉皮翁</a:t>
            </a:r>
            <a:endParaRPr lang="en-US" altLang="zh-CN" sz="6000" dirty="0">
              <a:effectLst>
                <a:outerShdw blurRad="38100" dist="38100" dir="2700000" algn="tl">
                  <a:srgbClr val="000000">
                    <a:alpha val="43137"/>
                  </a:srgbClr>
                </a:outerShdw>
              </a:effectLst>
            </a:endParaRPr>
          </a:p>
          <a:p>
            <a:pPr>
              <a:spcBef>
                <a:spcPct val="20000"/>
              </a:spcBef>
              <a:buClr>
                <a:schemeClr val="accent2"/>
              </a:buClr>
              <a:buSzPct val="80000"/>
              <a:defRPr/>
            </a:pPr>
            <a:r>
              <a:rPr lang="zh-CN" altLang="en-US" sz="6000" b="1" dirty="0">
                <a:effectLst>
                  <a:outerShdw blurRad="38100" dist="38100" dir="2700000" algn="tl">
                    <a:srgbClr val="000000">
                      <a:alpha val="43137"/>
                    </a:srgbClr>
                  </a:outerShdw>
                </a:effectLst>
                <a:latin typeface="Arial" charset="0"/>
                <a:cs typeface="Arial" charset="0"/>
              </a:rPr>
              <a:t>（</a:t>
            </a:r>
            <a:r>
              <a:rPr lang="en-US" sz="6000" b="1" dirty="0">
                <a:effectLst>
                  <a:outerShdw blurRad="38100" dist="38100" dir="2700000" algn="tl">
                    <a:srgbClr val="000000">
                      <a:alpha val="43137"/>
                    </a:srgbClr>
                  </a:outerShdw>
                </a:effectLst>
                <a:latin typeface="Arial" charset="0"/>
                <a:cs typeface="Arial" charset="0"/>
              </a:rPr>
              <a:t>Mara bar </a:t>
            </a:r>
            <a:r>
              <a:rPr lang="en-US" sz="6000" b="1" dirty="0" err="1">
                <a:effectLst>
                  <a:outerShdw blurRad="38100" dist="38100" dir="2700000" algn="tl">
                    <a:srgbClr val="000000">
                      <a:alpha val="43137"/>
                    </a:srgbClr>
                  </a:outerShdw>
                </a:effectLst>
                <a:latin typeface="Arial" charset="0"/>
                <a:cs typeface="Arial" charset="0"/>
              </a:rPr>
              <a:t>Serapion</a:t>
            </a:r>
            <a:r>
              <a:rPr lang="zh-CN" altLang="en-US" sz="6000" b="1" dirty="0">
                <a:effectLst>
                  <a:outerShdw blurRad="38100" dist="38100" dir="2700000" algn="tl">
                    <a:srgbClr val="000000">
                      <a:alpha val="43137"/>
                    </a:srgbClr>
                  </a:outerShdw>
                </a:effectLst>
                <a:latin typeface="Arial" charset="0"/>
                <a:cs typeface="Arial" charset="0"/>
              </a:rPr>
              <a:t>）</a:t>
            </a:r>
            <a:endParaRPr lang="en-US" sz="6000" b="1" dirty="0">
              <a:effectLst>
                <a:outerShdw blurRad="38100" dist="38100" dir="2700000" algn="tl">
                  <a:srgbClr val="000000">
                    <a:alpha val="43137"/>
                  </a:srgbClr>
                </a:outerShdw>
              </a:effectLst>
              <a:latin typeface="Arial" charset="0"/>
              <a:cs typeface="Arial" charset="0"/>
            </a:endParaRPr>
          </a:p>
        </p:txBody>
      </p:sp>
      <p:sp>
        <p:nvSpPr>
          <p:cNvPr id="62466" name="Rectangle 2"/>
          <p:cNvSpPr>
            <a:spLocks noGrp="1" noChangeArrowheads="1"/>
          </p:cNvSpPr>
          <p:nvPr>
            <p:ph type="title"/>
          </p:nvPr>
        </p:nvSpPr>
        <p:spPr>
          <a:xfrm>
            <a:off x="0" y="0"/>
            <a:ext cx="9144000" cy="1447800"/>
          </a:xfrm>
          <a:solidFill>
            <a:schemeClr val="tx1"/>
          </a:solidFill>
        </p:spPr>
        <p:txBody>
          <a:bodyPr/>
          <a:lstStyle/>
          <a:p>
            <a:pPr eaLnBrk="1" hangingPunct="1">
              <a:defRPr/>
            </a:pPr>
            <a:r>
              <a:rPr lang="zh-CN" altLang="en-US" b="1" dirty="0">
                <a:solidFill>
                  <a:srgbClr val="FFCC66"/>
                </a:solidFill>
                <a:latin typeface="SimHei" charset="0"/>
                <a:ea typeface="SimHei" charset="0"/>
                <a:cs typeface="SimHei" charset="0"/>
              </a:rPr>
              <a:t>其他早期非基督徒的历史学家也提及耶稣基督</a:t>
            </a:r>
            <a:r>
              <a:rPr lang="en-US" altLang="ja-JP" sz="4000" dirty="0">
                <a:solidFill>
                  <a:srgbClr val="FFCC66"/>
                </a:solidFill>
                <a:latin typeface="Arial" charset="0"/>
                <a:ea typeface="ＭＳ Ｐゴシック" charset="0"/>
                <a:cs typeface="ＭＳ Ｐゴシック" charset="0"/>
              </a:rPr>
              <a:t>…</a:t>
            </a:r>
            <a:endParaRPr lang="en-US" sz="4000" dirty="0">
              <a:solidFill>
                <a:srgbClr val="FFCC66"/>
              </a:solidFill>
              <a:latin typeface="Arial" charset="0"/>
              <a:ea typeface="ＭＳ Ｐゴシック" charset="0"/>
              <a:cs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descr="Brown marble"/>
          <p:cNvSpPr>
            <a:spLocks noGrp="1" noChangeArrowheads="1"/>
          </p:cNvSpPr>
          <p:nvPr>
            <p:ph type="title"/>
          </p:nvPr>
        </p:nvSpPr>
        <p:spPr>
          <a:xfrm>
            <a:off x="0" y="0"/>
            <a:ext cx="9144000" cy="1371600"/>
          </a:xfrm>
          <a:blipFill dpi="0" rotWithShape="1">
            <a:blip r:embed="rId3"/>
            <a:srcRect/>
            <a:tile tx="0" ty="0" sx="100000" sy="100000" flip="none" algn="tl"/>
          </a:blipFill>
        </p:spPr>
        <p:txBody>
          <a:bodyPr/>
          <a:lstStyle/>
          <a:p>
            <a:pPr eaLnBrk="1" hangingPunct="1">
              <a:defRPr/>
            </a:pPr>
            <a:r>
              <a:rPr lang="zh-CN" altLang="en-US" sz="4200" b="1">
                <a:solidFill>
                  <a:schemeClr val="bg1"/>
                </a:solidFill>
                <a:effectLst>
                  <a:outerShdw blurRad="38100" dist="38100" dir="2700000" algn="tl">
                    <a:srgbClr val="DDDDDD"/>
                  </a:outerShdw>
                </a:effectLst>
                <a:latin typeface="SimHei" charset="0"/>
                <a:ea typeface="SimHei" charset="0"/>
                <a:cs typeface="SimHei" charset="0"/>
              </a:rPr>
              <a:t>现存异教徒的文献</a:t>
            </a:r>
            <a:r>
              <a:rPr lang="en-US" altLang="ja-JP" sz="42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200" b="1">
                <a:solidFill>
                  <a:srgbClr val="FFFF00"/>
                </a:solidFill>
                <a:effectLst>
                  <a:outerShdw blurRad="38100" dist="38100" dir="2700000" algn="tl">
                    <a:srgbClr val="DDDDDD"/>
                  </a:outerShdw>
                </a:effectLst>
                <a:latin typeface="SimHei" charset="0"/>
                <a:ea typeface="SimHei" charset="0"/>
                <a:cs typeface="SimHei" charset="0"/>
              </a:rPr>
              <a:t>对</a:t>
            </a:r>
            <a:r>
              <a:rPr lang="en-US" altLang="ja-JP" sz="4200" b="1">
                <a:solidFill>
                  <a:schemeClr val="bg1"/>
                </a:solidFill>
                <a:effectLst>
                  <a:outerShdw blurRad="38100" dist="38100" dir="2700000" algn="tl">
                    <a:srgbClr val="DDDDDD"/>
                  </a:outerShdw>
                </a:effectLst>
                <a:latin typeface="SimHei" charset="0"/>
                <a:ea typeface="SimHei" charset="0"/>
                <a:cs typeface="SimHei" charset="0"/>
              </a:rPr>
              <a:t> </a:t>
            </a:r>
            <a:r>
              <a:rPr lang="zh-CN" altLang="en-US" sz="4200" b="1">
                <a:solidFill>
                  <a:schemeClr val="bg1"/>
                </a:solidFill>
                <a:effectLst>
                  <a:outerShdw blurRad="38100" dist="38100" dir="2700000" algn="tl">
                    <a:srgbClr val="DDDDDD"/>
                  </a:outerShdw>
                </a:effectLst>
                <a:latin typeface="SimHei" charset="0"/>
                <a:ea typeface="SimHei" charset="0"/>
                <a:cs typeface="SimHei" charset="0"/>
              </a:rPr>
              <a:t>新约的文献</a:t>
            </a:r>
            <a:endParaRPr lang="en-US" sz="4200" b="1">
              <a:solidFill>
                <a:schemeClr val="bg1"/>
              </a:solidFill>
              <a:effectLst>
                <a:outerShdw blurRad="38100" dist="38100" dir="2700000" algn="tl">
                  <a:srgbClr val="DDDDDD"/>
                </a:outerShdw>
              </a:effectLst>
              <a:latin typeface="SimHei" charset="0"/>
              <a:ea typeface="SimHei" charset="0"/>
              <a:cs typeface="SimHei" charset="0"/>
            </a:endParaRPr>
          </a:p>
        </p:txBody>
      </p:sp>
      <p:graphicFrame>
        <p:nvGraphicFramePr>
          <p:cNvPr id="36936" name="Group 72"/>
          <p:cNvGraphicFramePr>
            <a:graphicFrameLocks noGrp="1"/>
          </p:cNvGraphicFramePr>
          <p:nvPr>
            <p:ph type="tbl" idx="1"/>
            <p:extLst>
              <p:ext uri="{D42A27DB-BD31-4B8C-83A1-F6EECF244321}">
                <p14:modId xmlns:p14="http://schemas.microsoft.com/office/powerpoint/2010/main" val="3492586170"/>
              </p:ext>
            </p:extLst>
          </p:nvPr>
        </p:nvGraphicFramePr>
        <p:xfrm>
          <a:off x="0" y="1398588"/>
          <a:ext cx="9144000" cy="4672012"/>
        </p:xfrm>
        <a:graphic>
          <a:graphicData uri="http://schemas.openxmlformats.org/drawingml/2006/table">
            <a:tbl>
              <a:tblPr/>
              <a:tblGrid>
                <a:gridCol w="2022475">
                  <a:extLst>
                    <a:ext uri="{9D8B030D-6E8A-4147-A177-3AD203B41FA5}">
                      <a16:colId xmlns:a16="http://schemas.microsoft.com/office/drawing/2014/main" val="20000"/>
                    </a:ext>
                  </a:extLst>
                </a:gridCol>
                <a:gridCol w="1933575">
                  <a:extLst>
                    <a:ext uri="{9D8B030D-6E8A-4147-A177-3AD203B41FA5}">
                      <a16:colId xmlns:a16="http://schemas.microsoft.com/office/drawing/2014/main" val="20001"/>
                    </a:ext>
                  </a:extLst>
                </a:gridCol>
                <a:gridCol w="2111375">
                  <a:extLst>
                    <a:ext uri="{9D8B030D-6E8A-4147-A177-3AD203B41FA5}">
                      <a16:colId xmlns:a16="http://schemas.microsoft.com/office/drawing/2014/main" val="20002"/>
                    </a:ext>
                  </a:extLst>
                </a:gridCol>
                <a:gridCol w="1757363">
                  <a:extLst>
                    <a:ext uri="{9D8B030D-6E8A-4147-A177-3AD203B41FA5}">
                      <a16:colId xmlns:a16="http://schemas.microsoft.com/office/drawing/2014/main" val="20003"/>
                    </a:ext>
                  </a:extLst>
                </a:gridCol>
                <a:gridCol w="1319212">
                  <a:extLst>
                    <a:ext uri="{9D8B030D-6E8A-4147-A177-3AD203B41FA5}">
                      <a16:colId xmlns:a16="http://schemas.microsoft.com/office/drawing/2014/main" val="20004"/>
                    </a:ext>
                  </a:extLst>
                </a:gridCol>
              </a:tblGrid>
              <a:tr h="10302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作者</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写作</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年代</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最早的</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抄本</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跨距</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时间</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抄本</a:t>
                      </a:r>
                      <a:endParaRPr kumimoji="0" lang="en-US" altLang="zh-CN"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rPr>
                        <a:t>数量</a:t>
                      </a:r>
                      <a:endParaRPr kumimoji="0" lang="en-US" sz="2800" b="0" i="0" u="none" strike="noStrike" cap="none" normalizeH="0" baseline="0" dirty="0">
                        <a:ln>
                          <a:noFill/>
                        </a:ln>
                        <a:solidFill>
                          <a:schemeClr val="bg1"/>
                        </a:solidFill>
                        <a:effectLst>
                          <a:outerShdw blurRad="38100" dist="38100" dir="2700000" algn="tl">
                            <a:srgbClr val="80808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柏拉图</a:t>
                      </a:r>
                      <a:endParaRPr kumimoji="0" lang="en-US" sz="2800" b="1" i="0" u="none" strike="noStrike" cap="none" normalizeH="0" baseline="0" dirty="0">
                        <a:ln>
                          <a:noFill/>
                        </a:ln>
                        <a:solidFill>
                          <a:srgbClr val="FFFFFF"/>
                        </a:solidFill>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主前</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347</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主後</a:t>
                      </a:r>
                      <a:r>
                        <a:rPr kumimoji="0" lang="en-US" altLang="ja-JP" sz="2800" b="1" i="0" u="none" strike="noStrike" cap="none" normalizeH="0" baseline="0">
                          <a:ln>
                            <a:noFill/>
                          </a:ln>
                          <a:solidFill>
                            <a:srgbClr val="FFFFFF"/>
                          </a:solidFill>
                          <a:effectLst/>
                          <a:latin typeface="Arial" charset="0"/>
                          <a:ea typeface="ＭＳ Ｐゴシック" charset="0"/>
                          <a:cs typeface="ＭＳ Ｐゴシック" charset="0"/>
                        </a:rPr>
                        <a:t>900</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a:ln>
                            <a:noFill/>
                          </a:ln>
                          <a:solidFill>
                            <a:srgbClr val="FFFFFF"/>
                          </a:solidFill>
                          <a:effectLst/>
                          <a:latin typeface="Arial" charset="0"/>
                          <a:ea typeface="ＭＳ Ｐゴシック" charset="0"/>
                          <a:cs typeface="ＭＳ Ｐゴシック" charset="0"/>
                        </a:rPr>
                        <a:t>1200</a:t>
                      </a:r>
                      <a:r>
                        <a:rPr kumimoji="0" lang="zh-CN" altLang="en-US" sz="2800" b="1" i="0" u="none" strike="noStrike" cap="none" normalizeH="0" baseline="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1"/>
                  </a:ext>
                </a:extLst>
              </a:tr>
              <a:tr h="88393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卡图卢斯</a:t>
                      </a:r>
                      <a:endParaRPr kumimoji="0" lang="en-US" altLang="zh-CN" sz="2800" b="1" i="0" u="none" strike="noStrike" cap="none" normalizeH="0" baseline="0">
                        <a:ln>
                          <a:noFill/>
                        </a:ln>
                        <a:solidFill>
                          <a:srgbClr val="FFFFFF"/>
                        </a:solidFill>
                        <a:effectLst/>
                        <a:latin typeface="SimHei" charset="0"/>
                        <a:ea typeface="SimHei" charset="0"/>
                        <a:cs typeface="SimHei" charset="0"/>
                      </a:endParaRPr>
                    </a:p>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endParaRPr kumimoji="0" lang="en-US" altLang="zh-CN" sz="2000" b="1" i="0" u="none" strike="noStrike" cap="none" normalizeH="0" baseline="0">
                        <a:ln>
                          <a:noFill/>
                        </a:ln>
                        <a:solidFill>
                          <a:srgbClr val="FFFFFF"/>
                        </a:solidFill>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主前</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54</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主後</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1550</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1600</a:t>
                      </a:r>
                      <a:r>
                        <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3</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2"/>
                  </a:ext>
                </a:extLst>
              </a:tr>
              <a:tr h="90647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老普林尼</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a:ln>
                            <a:noFill/>
                          </a:ln>
                          <a:solidFill>
                            <a:srgbClr val="FFFFFF"/>
                          </a:solidFill>
                          <a:effectLst/>
                          <a:latin typeface="SimHei" charset="0"/>
                          <a:ea typeface="SimHei" charset="0"/>
                          <a:cs typeface="SimHei" charset="0"/>
                        </a:rPr>
                        <a:t>主前</a:t>
                      </a:r>
                      <a:r>
                        <a:rPr kumimoji="0" lang="en-US" altLang="ja-JP" sz="2800" b="1" i="0" u="none" strike="noStrike" cap="none" normalizeH="0" baseline="0">
                          <a:ln>
                            <a:noFill/>
                          </a:ln>
                          <a:solidFill>
                            <a:srgbClr val="FFFFFF"/>
                          </a:solidFill>
                          <a:effectLst/>
                          <a:latin typeface="Arial" charset="0"/>
                          <a:ea typeface="ＭＳ Ｐゴシック" charset="0"/>
                          <a:cs typeface="ＭＳ Ｐゴシック" charset="0"/>
                        </a:rPr>
                        <a:t>113</a:t>
                      </a:r>
                      <a:endParaRPr kumimoji="0" lang="en-US" sz="2800" b="1" i="0" u="none" strike="noStrike" cap="none" normalizeH="0" baseline="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rgbClr val="FFFFFF"/>
                          </a:solidFill>
                          <a:effectLst/>
                          <a:latin typeface="SimHei" charset="0"/>
                          <a:ea typeface="SimHei" charset="0"/>
                          <a:cs typeface="SimHei" charset="0"/>
                        </a:rPr>
                        <a:t>主後</a:t>
                      </a:r>
                      <a:r>
                        <a:rPr kumimoji="0" lang="en-US" altLang="ja-JP" sz="2800" b="1" i="0" u="none" strike="noStrike" cap="none" normalizeH="0" baseline="0" dirty="0">
                          <a:ln>
                            <a:noFill/>
                          </a:ln>
                          <a:solidFill>
                            <a:srgbClr val="FFFFFF"/>
                          </a:solidFill>
                          <a:effectLst/>
                          <a:latin typeface="Arial" charset="0"/>
                          <a:ea typeface="ＭＳ Ｐゴシック" charset="0"/>
                          <a:cs typeface="ＭＳ Ｐゴシック" charset="0"/>
                        </a:rPr>
                        <a:t>850</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750</a:t>
                      </a:r>
                      <a:r>
                        <a:rPr kumimoji="0" lang="zh-CN" altLang="en-US" sz="2800" b="1" i="0" u="none" strike="noStrike" cap="none" normalizeH="0" baseline="0" dirty="0">
                          <a:ln>
                            <a:noFill/>
                          </a:ln>
                          <a:solidFill>
                            <a:srgbClr val="FFFFFF"/>
                          </a:solidFill>
                          <a:effectLst/>
                          <a:latin typeface="Arial" charset="0"/>
                          <a:ea typeface="ＭＳ Ｐゴシック" charset="0"/>
                          <a:cs typeface="ＭＳ Ｐゴシック" charset="0"/>
                        </a:rPr>
                        <a:t>年</a:t>
                      </a:r>
                      <a:endPar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1" i="0" u="none" strike="noStrike" cap="none" normalizeH="0" baseline="0" dirty="0">
                          <a:ln>
                            <a:noFill/>
                          </a:ln>
                          <a:solidFill>
                            <a:srgbClr val="FFFFFF"/>
                          </a:solidFill>
                          <a:effectLst/>
                          <a:latin typeface="Arial" charset="0"/>
                          <a:ea typeface="ＭＳ Ｐゴシック" charset="0"/>
                          <a:cs typeface="ＭＳ Ｐゴシック" charset="0"/>
                        </a:rPr>
                        <a:t>7</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3"/>
                  </a:ext>
                </a:extLst>
              </a:tr>
              <a:tr h="94489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保罗</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a:t>
                      </a: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路加</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 </a:t>
                      </a:r>
                      <a:r>
                        <a:rPr kumimoji="0" lang="zh-CN" alt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等等</a:t>
                      </a:r>
                      <a:r>
                        <a:rPr kumimoji="0" lang="en-US" altLang="ja-JP"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rPr>
                        <a:t>.</a:t>
                      </a:r>
                      <a:endParaRPr kumimoji="0" lang="en-US" sz="2800" b="1" i="0" u="none" strike="noStrike" cap="none" normalizeH="0" baseline="0" dirty="0">
                        <a:ln>
                          <a:noFill/>
                        </a:ln>
                        <a:solidFill>
                          <a:schemeClr val="bg1"/>
                        </a:solidFill>
                        <a:effectLst>
                          <a:outerShdw blurRad="38100" dist="38100" dir="2700000" algn="tl">
                            <a:srgbClr val="000000"/>
                          </a:outerShdw>
                        </a:effectLst>
                        <a:latin typeface="SimHei" charset="0"/>
                        <a:ea typeface="SimHei" charset="0"/>
                        <a:cs typeface="SimHei"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主前</a:t>
                      </a:r>
                      <a:r>
                        <a:rPr kumimoji="0" lang="en-US" altLang="ja-JP"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95</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主後</a:t>
                      </a:r>
                      <a:r>
                        <a:rPr kumimoji="0" lang="en-US" altLang="ja-JP"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200</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100</a:t>
                      </a:r>
                      <a:r>
                        <a:rPr kumimoji="0" lang="zh-CN" alt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年</a:t>
                      </a:r>
                      <a:endPar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ＭＳ Ｐゴシック" charset="0"/>
                        </a:rPr>
                        <a:t>24,772</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w="9525">
            <a:noFill/>
            <a:miter lim="800000"/>
            <a:headEnd/>
            <a:tailEnd/>
          </a:ln>
          <a:effectLst>
            <a:outerShdw blurRad="63500" dist="130755" dir="3656724" algn="ctr" rotWithShape="0">
              <a:schemeClr val="bg2">
                <a:alpha val="74997"/>
              </a:schemeClr>
            </a:outerShdw>
          </a:effectLst>
        </p:spPr>
        <p:txBody>
          <a:bodyPr anchor="ctr"/>
          <a:lstStyle/>
          <a:p>
            <a:pPr algn="ctr">
              <a:defRPr/>
            </a:pPr>
            <a:endParaRPr lang="en-US" sz="4000">
              <a:solidFill>
                <a:srgbClr val="FFFFFF"/>
              </a:solidFill>
              <a:effectLst>
                <a:outerShdw blurRad="38100" dist="38100" dir="2700000" algn="tl">
                  <a:srgbClr val="DDDDDD"/>
                </a:outerShdw>
              </a:effectLst>
              <a:latin typeface="Arial"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pic>
        <p:nvPicPr>
          <p:cNvPr id="416770" name="Picture 7" descr="Jesus Smiling.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3181350" y="115888"/>
            <a:ext cx="5829300" cy="646112"/>
          </a:xfrm>
          <a:prstGeom prst="rect">
            <a:avLst/>
          </a:prstGeom>
          <a:noFill/>
          <a:ln w="12700" cap="sq">
            <a:noFill/>
            <a:miter lim="800000"/>
            <a:headEnd type="none" w="sm" len="sm"/>
            <a:tailEnd type="none" w="sm" len="sm"/>
          </a:ln>
        </p:spPr>
        <p:txBody>
          <a:bodyPr wrap="squar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36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约翰福音</a:t>
            </a:r>
          </a:p>
        </p:txBody>
      </p:sp>
      <p:sp>
        <p:nvSpPr>
          <p:cNvPr id="20485" name="Text Box 5"/>
          <p:cNvSpPr txBox="1">
            <a:spLocks noChangeArrowheads="1"/>
          </p:cNvSpPr>
          <p:nvPr/>
        </p:nvSpPr>
        <p:spPr bwMode="auto">
          <a:xfrm>
            <a:off x="3048000" y="1557365"/>
            <a:ext cx="6096000" cy="1384548"/>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约翰证明耶稣是神的儿子</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神性</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道成肉身</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并透过基督的神迹奇事来说服不信的外邦人 </a:t>
            </a:r>
            <a:r>
              <a:rPr kumimoji="0" lang="zh-CN" altLang="en-US" sz="2800" b="1" i="1" u="none" strike="noStrike" kern="1200" cap="none" spc="0" normalizeH="0" baseline="0" noProof="0" dirty="0">
                <a:ln>
                  <a:noFill/>
                </a:ln>
                <a:solidFill>
                  <a:srgbClr val="FFFF00"/>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相信 </a:t>
            </a: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耶稣并得着永生。</a:t>
            </a:r>
            <a:endParaRPr kumimoji="0" 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endParaRPr>
          </a:p>
        </p:txBody>
      </p:sp>
      <p:sp>
        <p:nvSpPr>
          <p:cNvPr id="20486" name="Text Box 6"/>
          <p:cNvSpPr txBox="1">
            <a:spLocks noChangeArrowheads="1"/>
          </p:cNvSpPr>
          <p:nvPr/>
        </p:nvSpPr>
        <p:spPr bwMode="auto">
          <a:xfrm>
            <a:off x="3619500" y="4511679"/>
            <a:ext cx="4953000" cy="1384548"/>
          </a:xfrm>
          <a:prstGeom prst="rect">
            <a:avLst/>
          </a:prstGeom>
          <a:noFill/>
          <a:ln w="12700" cap="sq">
            <a:no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SG" altLang="en-US" sz="2800" b="1" i="0" u="sng"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应用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你是否百分百肯定相信基督必得着永生</a:t>
            </a:r>
            <a:r>
              <a:rPr kumimoji="0" lang="en-US" altLang="zh-CN" sz="28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 </a:t>
            </a:r>
          </a:p>
        </p:txBody>
      </p:sp>
      <p:sp>
        <p:nvSpPr>
          <p:cNvPr id="256006" name="Rectangle 1030"/>
          <p:cNvSpPr>
            <a:spLocks noGrp="1" noChangeArrowheads="1"/>
          </p:cNvSpPr>
          <p:nvPr>
            <p:ph type="title" idx="4294967295"/>
          </p:nvPr>
        </p:nvSpPr>
        <p:spPr>
          <a:xfrm>
            <a:off x="3581400" y="1066800"/>
            <a:ext cx="5029200" cy="457200"/>
          </a:xfrm>
        </p:spPr>
        <p:txBody>
          <a:bodyPr/>
          <a:lstStyle/>
          <a:p>
            <a:pPr>
              <a:defRPr/>
            </a:pPr>
            <a:r>
              <a:rPr lang="zh-SG" altLang="en-US" sz="2800" b="1" u="sng" dirty="0">
                <a:solidFill>
                  <a:srgbClr val="FFFFFF"/>
                </a:solidFill>
                <a:effectLst>
                  <a:outerShdw blurRad="50800" dist="101600" dir="2700000" algn="tl" rotWithShape="0">
                    <a:srgbClr val="000000"/>
                  </a:outerShdw>
                </a:effectLst>
                <a:latin typeface="Microsoft YaHei UI" panose="020B0503020204020204" pitchFamily="34" charset="-122"/>
                <a:ea typeface="Microsoft YaHei UI" panose="020B0503020204020204" pitchFamily="34" charset="-122"/>
                <a:cs typeface="Arial" charset="0"/>
              </a:rPr>
              <a:t>总结概要</a:t>
            </a:r>
            <a:endParaRPr lang="en-US" sz="4000" dirty="0">
              <a:solidFill>
                <a:srgbClr val="FFFFFF"/>
              </a:solidFill>
              <a:effectLst>
                <a:outerShdw blurRad="50800" dist="101600" dir="2700000" algn="tl" rotWithShape="0">
                  <a:srgbClr val="000000"/>
                </a:outerShdw>
              </a:effectLst>
              <a:latin typeface="Microsoft YaHei UI" panose="020B0503020204020204" pitchFamily="34" charset="-122"/>
              <a:ea typeface="Microsoft YaHei UI" panose="020B0503020204020204" pitchFamily="34" charset="-122"/>
              <a:cs typeface="Arial" charset="0"/>
            </a:endParaRPr>
          </a:p>
        </p:txBody>
      </p:sp>
      <p:sp>
        <p:nvSpPr>
          <p:cNvPr id="350215" name="Text Box 3"/>
          <p:cNvSpPr txBox="1">
            <a:spLocks noChangeArrowheads="1"/>
          </p:cNvSpPr>
          <p:nvPr/>
        </p:nvSpPr>
        <p:spPr bwMode="auto">
          <a:xfrm>
            <a:off x="8382029" y="71438"/>
            <a:ext cx="659856" cy="399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50800" dist="101600" dir="2700000" algn="tl" rotWithShape="0">
                    <a:srgbClr val="000000"/>
                  </a:outerShdw>
                </a:effectLst>
                <a:uLnTx/>
                <a:uFillTx/>
                <a:latin typeface="Microsoft YaHei UI" panose="020B0503020204020204" pitchFamily="34" charset="-122"/>
                <a:ea typeface="Microsoft YaHei UI" panose="020B0503020204020204" pitchFamily="34" charset="-122"/>
                <a:cs typeface="Arial" charset="0"/>
              </a:rPr>
              <a:t>107</a:t>
            </a:r>
          </a:p>
        </p:txBody>
      </p:sp>
    </p:spTree>
    <p:extLst>
      <p:ext uri="{BB962C8B-B14F-4D97-AF65-F5344CB8AC3E}">
        <p14:creationId xmlns:p14="http://schemas.microsoft.com/office/powerpoint/2010/main" val="1447483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1859"/>
                                        </p:tgtEl>
                                        <p:attrNameLst>
                                          <p:attrName>style.visibility</p:attrName>
                                        </p:attrNameLst>
                                      </p:cBhvr>
                                      <p:to>
                                        <p:strVal val="visible"/>
                                      </p:to>
                                    </p:set>
                                    <p:animEffect transition="in" filter="dissolve">
                                      <p:cBhvr>
                                        <p:cTn id="17" dur="500"/>
                                        <p:tgtEl>
                                          <p:spTgt spid="1218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p:bldP spid="20485" grpId="0"/>
      <p:bldP spid="2048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2228"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52229" name="Rectangle 5"/>
          <p:cNvSpPr>
            <a:spLocks noGrp="1" noChangeArrowheads="1"/>
          </p:cNvSpPr>
          <p:nvPr>
            <p:ph type="title"/>
          </p:nvPr>
        </p:nvSpPr>
        <p:spPr>
          <a:xfrm>
            <a:off x="1066800" y="76200"/>
            <a:ext cx="7848600" cy="1143000"/>
          </a:xfrm>
        </p:spPr>
        <p:txBody>
          <a:bodyPr/>
          <a:lstStyle/>
          <a:p>
            <a:pPr eaLnBrk="1" hangingPunct="1">
              <a:defRPr/>
            </a:pPr>
            <a:r>
              <a:rPr lang="zh-CN" altLang="en-US" sz="6000" b="1">
                <a:solidFill>
                  <a:schemeClr val="bg1"/>
                </a:solidFill>
                <a:effectLst>
                  <a:outerShdw blurRad="38100" dist="38100" dir="2700000" algn="tl">
                    <a:srgbClr val="DDDDDD"/>
                  </a:outerShdw>
                </a:effectLst>
                <a:latin typeface="SimHei" charset="0"/>
                <a:ea typeface="SimHei" charset="0"/>
                <a:cs typeface="SimHei" charset="0"/>
              </a:rPr>
              <a:t>约瑟夫的重要性</a:t>
            </a:r>
            <a:endParaRPr lang="en-US" sz="6000" b="1">
              <a:solidFill>
                <a:schemeClr val="bg1"/>
              </a:solidFill>
              <a:effectLst>
                <a:outerShdw blurRad="38100" dist="38100" dir="2700000" algn="tl">
                  <a:srgbClr val="DDDDDD"/>
                </a:outerShdw>
              </a:effectLst>
              <a:latin typeface="SimHei" charset="0"/>
              <a:ea typeface="SimHei" charset="0"/>
              <a:cs typeface="SimHei" charset="0"/>
            </a:endParaRPr>
          </a:p>
        </p:txBody>
      </p:sp>
      <p:pic>
        <p:nvPicPr>
          <p:cNvPr id="98308" name="Picture 7" descr="joseph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299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3962400" y="1371600"/>
            <a:ext cx="4953000" cy="4572000"/>
          </a:xfrm>
          <a:prstGeom prst="rect">
            <a:avLst/>
          </a:prstGeom>
          <a:noFill/>
          <a:ln w="9525">
            <a:noFill/>
            <a:miter lim="800000"/>
            <a:headEnd/>
            <a:tailEnd/>
          </a:ln>
          <a:effectLst/>
        </p:spPr>
        <p:txBody>
          <a:bodyPr/>
          <a:lstStyle>
            <a:lvl1pPr marL="609600" indent="-6096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buClr>
                <a:schemeClr val="hlink"/>
              </a:buClr>
              <a:buSzPct val="90000"/>
              <a:buFont typeface="Wingdings" charset="0"/>
              <a:buBlip>
                <a:blip r:embed="rId4"/>
              </a:buBlip>
              <a:defRPr/>
            </a:pPr>
            <a:r>
              <a:rPr lang="zh-CN" altLang="en-US" sz="5200">
                <a:solidFill>
                  <a:schemeClr val="bg1"/>
                </a:solidFill>
                <a:effectLst>
                  <a:outerShdw blurRad="38100" dist="38100" dir="2700000" algn="tl">
                    <a:srgbClr val="DDDDDD"/>
                  </a:outerShdw>
                </a:effectLst>
                <a:latin typeface="SimHei" charset="0"/>
                <a:ea typeface="SimHei" charset="0"/>
                <a:cs typeface="SimHei" charset="0"/>
              </a:rPr>
              <a:t>最早期非基督徒见证耶稣基督的历史真确性</a:t>
            </a:r>
            <a:endParaRPr lang="en-US" altLang="zh-CN" sz="5200">
              <a:solidFill>
                <a:schemeClr val="bg1"/>
              </a:solidFill>
              <a:effectLst>
                <a:outerShdw blurRad="38100" dist="38100" dir="2700000" algn="tl">
                  <a:srgbClr val="DDDDDD"/>
                </a:outerShdw>
              </a:effectLst>
              <a:latin typeface="SimHei" charset="0"/>
              <a:ea typeface="SimHei" charset="0"/>
              <a:cs typeface="SimHei" charset="0"/>
            </a:endParaRPr>
          </a:p>
          <a:p>
            <a:pPr eaLnBrk="1" hangingPunct="1">
              <a:spcBef>
                <a:spcPct val="20000"/>
              </a:spcBef>
              <a:buClr>
                <a:schemeClr val="hlink"/>
              </a:buClr>
              <a:buSzPct val="90000"/>
              <a:defRPr/>
            </a:pPr>
            <a:r>
              <a:rPr lang="en-US" sz="4900">
                <a:solidFill>
                  <a:schemeClr val="bg1"/>
                </a:solidFill>
                <a:effectLst>
                  <a:outerShdw blurRad="38100" dist="38100" dir="2700000" algn="tl">
                    <a:srgbClr val="DDDDDD"/>
                  </a:outerShdw>
                </a:effectLst>
                <a:latin typeface="SimHei" charset="0"/>
                <a:ea typeface="SimHei" charset="0"/>
                <a:cs typeface="SimHei" charset="0"/>
              </a:rPr>
              <a:t>     </a:t>
            </a:r>
            <a:r>
              <a:rPr lang="en-US" sz="4000">
                <a:solidFill>
                  <a:schemeClr val="bg1"/>
                </a:solidFill>
                <a:effectLst>
                  <a:outerShdw blurRad="38100" dist="38100" dir="2700000" algn="tl">
                    <a:srgbClr val="DDDDDD"/>
                  </a:outerShdw>
                </a:effectLst>
                <a:latin typeface="SimHei" charset="0"/>
                <a:ea typeface="SimHei" charset="0"/>
                <a:cs typeface="SimHei" charset="0"/>
              </a:rPr>
              <a:t>(</a:t>
            </a:r>
            <a:r>
              <a:rPr lang="zh-CN" altLang="en-US" sz="4000">
                <a:solidFill>
                  <a:schemeClr val="bg1"/>
                </a:solidFill>
                <a:effectLst>
                  <a:outerShdw blurRad="38100" dist="38100" dir="2700000" algn="tl">
                    <a:srgbClr val="DDDDDD"/>
                  </a:outerShdw>
                </a:effectLst>
                <a:latin typeface="SimHei" charset="0"/>
                <a:ea typeface="SimHei" charset="0"/>
                <a:cs typeface="SimHei" charset="0"/>
              </a:rPr>
              <a:t>主後</a:t>
            </a:r>
            <a:r>
              <a:rPr lang="en-US" altLang="ja-JP" sz="4000">
                <a:solidFill>
                  <a:schemeClr val="bg1"/>
                </a:solidFill>
                <a:effectLst>
                  <a:outerShdw blurRad="38100" dist="38100" dir="2700000" algn="tl">
                    <a:srgbClr val="DDDDDD"/>
                  </a:outerShdw>
                </a:effectLst>
                <a:latin typeface="SimHei" charset="0"/>
                <a:ea typeface="SimHei" charset="0"/>
                <a:cs typeface="SimHei" charset="0"/>
              </a:rPr>
              <a:t> 93-94)</a:t>
            </a:r>
          </a:p>
          <a:p>
            <a:pPr eaLnBrk="1" hangingPunct="1">
              <a:spcBef>
                <a:spcPct val="20000"/>
              </a:spcBef>
              <a:buClr>
                <a:schemeClr val="hlink"/>
              </a:buClr>
              <a:buSzPct val="90000"/>
              <a:buFont typeface="Wingdings" charset="0"/>
              <a:buNone/>
              <a:defRPr/>
            </a:pPr>
            <a:endParaRPr lang="en-US" sz="490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TextBox 6"/>
          <p:cNvSpPr txBox="1"/>
          <p:nvPr/>
        </p:nvSpPr>
        <p:spPr>
          <a:xfrm>
            <a:off x="1676400" y="5181600"/>
            <a:ext cx="1676400" cy="523875"/>
          </a:xfrm>
          <a:prstGeom prst="rect">
            <a:avLst/>
          </a:prstGeom>
          <a:solidFill>
            <a:schemeClr val="accent3">
              <a:lumMod val="85000"/>
            </a:schemeClr>
          </a:solidFill>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2800" b="1">
                <a:effectLst>
                  <a:outerShdw blurRad="38100" dist="38100" dir="2700000" algn="tl">
                    <a:srgbClr val="FFFFFF"/>
                  </a:outerShdw>
                </a:effectLst>
                <a:latin typeface="SimHei" charset="0"/>
                <a:ea typeface="SimHei" charset="0"/>
                <a:cs typeface="SimHei" charset="0"/>
              </a:rPr>
              <a:t>约瑟夫</a:t>
            </a:r>
            <a:endParaRPr lang="en-US" sz="2800" b="1">
              <a:effectLst>
                <a:outerShdw blurRad="38100" dist="38100" dir="2700000" algn="tl">
                  <a:srgbClr val="FFFFFF"/>
                </a:outerShdw>
              </a:effectLst>
              <a:latin typeface="SimHei" charset="0"/>
              <a:ea typeface="SimHei" charset="0"/>
              <a:cs typeface="SimHei"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3252" name="Text Box 4"/>
          <p:cNvSpPr txBox="1">
            <a:spLocks noChangeArrowheads="1"/>
          </p:cNvSpPr>
          <p:nvPr/>
        </p:nvSpPr>
        <p:spPr bwMode="auto">
          <a:xfrm>
            <a:off x="52388" y="0"/>
            <a:ext cx="862012"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a:solidFill>
                <a:srgbClr val="FFFFFF"/>
              </a:solidFill>
              <a:effectLst>
                <a:outerShdw blurRad="38100" dist="38100" dir="2700000" algn="tl">
                  <a:srgbClr val="000000"/>
                </a:outerShdw>
              </a:effectLst>
              <a:latin typeface="Arial" charset="0"/>
            </a:endParaRPr>
          </a:p>
        </p:txBody>
      </p:sp>
      <p:sp>
        <p:nvSpPr>
          <p:cNvPr id="53253" name="Rectangle 5"/>
          <p:cNvSpPr>
            <a:spLocks noGrp="1" noChangeArrowheads="1"/>
          </p:cNvSpPr>
          <p:nvPr>
            <p:ph type="title"/>
          </p:nvPr>
        </p:nvSpPr>
        <p:spPr>
          <a:xfrm>
            <a:off x="998538" y="76200"/>
            <a:ext cx="7307262" cy="1143000"/>
          </a:xfrm>
        </p:spPr>
        <p:txBody>
          <a:bodyPr/>
          <a:lstStyle/>
          <a:p>
            <a:pPr algn="l" eaLnBrk="1" hangingPunct="1">
              <a:defRPr/>
            </a:pPr>
            <a:r>
              <a:rPr lang="zh-CN" altLang="en-US" sz="4000" u="sng">
                <a:solidFill>
                  <a:schemeClr val="bg1"/>
                </a:solidFill>
                <a:effectLst>
                  <a:outerShdw blurRad="38100" dist="38100" dir="2700000" algn="tl">
                    <a:srgbClr val="DDDDDD"/>
                  </a:outerShdw>
                </a:effectLst>
                <a:latin typeface="SimHei" charset="0"/>
                <a:ea typeface="SimHei" charset="0"/>
                <a:cs typeface="SimHei" charset="0"/>
              </a:rPr>
              <a:t>约瑟夫叙述的文献</a:t>
            </a:r>
            <a:endParaRPr lang="en-US" sz="4000" u="sng">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7" name="Rectangle 3"/>
          <p:cNvSpPr txBox="1">
            <a:spLocks noChangeArrowheads="1"/>
          </p:cNvSpPr>
          <p:nvPr/>
        </p:nvSpPr>
        <p:spPr bwMode="auto">
          <a:xfrm>
            <a:off x="990600" y="1219200"/>
            <a:ext cx="8153400" cy="5257800"/>
          </a:xfrm>
          <a:prstGeom prst="rect">
            <a:avLst/>
          </a:prstGeom>
          <a:no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Clr>
                <a:schemeClr val="hlink"/>
              </a:buClr>
              <a:buSzPct val="90000"/>
              <a:buFont typeface="Wingdings" charset="0"/>
              <a:buNone/>
              <a:defRPr/>
            </a:pP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在召集会堂的祭司长的时候</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他 </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u="sng">
                <a:solidFill>
                  <a:schemeClr val="bg1"/>
                </a:solidFill>
                <a:effectLst>
                  <a:outerShdw blurRad="38100" dist="38100" dir="2700000" algn="tl">
                    <a:srgbClr val="DDDDDD"/>
                  </a:outerShdw>
                </a:effectLst>
                <a:latin typeface="SimHei" charset="0"/>
                <a:ea typeface="SimHei" charset="0"/>
                <a:cs typeface="SimHei" charset="0"/>
              </a:rPr>
              <a:t>该亚法</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u="sng">
                <a:solidFill>
                  <a:schemeClr val="bg1"/>
                </a:solidFill>
                <a:effectLst>
                  <a:outerShdw blurRad="38100" dist="38100" dir="2700000" algn="tl">
                    <a:srgbClr val="DDDDDD"/>
                  </a:outerShdw>
                </a:effectLst>
                <a:latin typeface="SimHei" charset="0"/>
                <a:ea typeface="SimHei" charset="0"/>
                <a:cs typeface="SimHei" charset="0"/>
              </a:rPr>
              <a:t>亚那</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的儿子</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带来了一个人</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名叫雅各</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是</a:t>
            </a:r>
            <a:r>
              <a:rPr lang="zh-CN" altLang="en-US" sz="3800">
                <a:solidFill>
                  <a:srgbClr val="FFFF00"/>
                </a:solidFill>
                <a:effectLst>
                  <a:outerShdw blurRad="38100" dist="38100" dir="2700000" algn="tl">
                    <a:srgbClr val="DDDDDD"/>
                  </a:outerShdw>
                </a:effectLst>
                <a:latin typeface="SimHei" charset="0"/>
                <a:ea typeface="SimHei" charset="0"/>
                <a:cs typeface="SimHei" charset="0"/>
              </a:rPr>
              <a:t>耶稣</a:t>
            </a:r>
            <a:r>
              <a:rPr lang="en-US" altLang="zh-CN" sz="3800">
                <a:solidFill>
                  <a:srgbClr val="FFFF00"/>
                </a:solidFill>
                <a:effectLst>
                  <a:outerShdw blurRad="38100" dist="38100" dir="2700000" algn="tl">
                    <a:srgbClr val="DDDDDD"/>
                  </a:outerShdw>
                </a:effectLst>
                <a:latin typeface="SimHei" charset="0"/>
                <a:ea typeface="SimHei" charset="0"/>
                <a:cs typeface="SimHei" charset="0"/>
              </a:rPr>
              <a:t>(</a:t>
            </a:r>
            <a:r>
              <a:rPr lang="zh-CN" altLang="en-US" sz="3800">
                <a:solidFill>
                  <a:srgbClr val="FFFF00"/>
                </a:solidFill>
                <a:effectLst>
                  <a:outerShdw blurRad="38100" dist="38100" dir="2700000" algn="tl">
                    <a:srgbClr val="DDDDDD"/>
                  </a:outerShdw>
                </a:effectLst>
                <a:latin typeface="SimHei" charset="0"/>
                <a:ea typeface="SimHei" charset="0"/>
                <a:cs typeface="SimHei" charset="0"/>
              </a:rPr>
              <a:t>又叫做基督</a:t>
            </a:r>
            <a:r>
              <a:rPr lang="en-US" altLang="zh-CN" sz="3800">
                <a:solidFill>
                  <a:srgbClr val="FFFF00"/>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的弟弟</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还有其他的人</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他指控他们违反了律法</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a:t>
            </a:r>
            <a:r>
              <a:rPr lang="zh-CN" altLang="en-US" sz="3800">
                <a:solidFill>
                  <a:schemeClr val="bg1"/>
                </a:solidFill>
                <a:effectLst>
                  <a:outerShdw blurRad="38100" dist="38100" dir="2700000" algn="tl">
                    <a:srgbClr val="DDDDDD"/>
                  </a:outerShdw>
                </a:effectLst>
                <a:latin typeface="SimHei" charset="0"/>
                <a:ea typeface="SimHei" charset="0"/>
                <a:cs typeface="SimHei" charset="0"/>
              </a:rPr>
              <a:t>理应用石头打死</a:t>
            </a:r>
            <a:r>
              <a:rPr lang="en-US" altLang="zh-CN" sz="3800">
                <a:solidFill>
                  <a:schemeClr val="bg1"/>
                </a:solidFill>
                <a:effectLst>
                  <a:outerShdw blurRad="38100" dist="38100" dir="2700000" algn="tl">
                    <a:srgbClr val="DDDDDD"/>
                  </a:outerShdw>
                </a:effectLst>
                <a:latin typeface="SimHei" charset="0"/>
                <a:ea typeface="SimHei" charset="0"/>
                <a:cs typeface="SimHei" charset="0"/>
              </a:rPr>
              <a:t>” </a:t>
            </a:r>
          </a:p>
          <a:p>
            <a:pPr algn="r" eaLnBrk="1" hangingPunct="1">
              <a:lnSpc>
                <a:spcPct val="90000"/>
              </a:lnSpc>
              <a:spcBef>
                <a:spcPct val="20000"/>
              </a:spcBef>
              <a:buClr>
                <a:schemeClr val="hlink"/>
              </a:buClr>
              <a:buSzPct val="90000"/>
              <a:buFont typeface="Wingdings" charset="0"/>
              <a:buNone/>
              <a:defRPr/>
            </a:pPr>
            <a:r>
              <a:rPr lang="en-US" altLang="zh-CN">
                <a:solidFill>
                  <a:schemeClr val="bg1"/>
                </a:solidFill>
                <a:effectLst>
                  <a:outerShdw blurRad="38100" dist="38100" dir="2700000" algn="tl">
                    <a:srgbClr val="DDDDDD"/>
                  </a:outerShdw>
                </a:effectLst>
                <a:latin typeface="Arial" charset="0"/>
              </a:rPr>
              <a:t>(</a:t>
            </a:r>
            <a:r>
              <a:rPr lang="en-US" altLang="zh-CN" i="1">
                <a:solidFill>
                  <a:schemeClr val="bg1"/>
                </a:solidFill>
                <a:effectLst>
                  <a:outerShdw blurRad="38100" dist="38100" dir="2700000" algn="tl">
                    <a:srgbClr val="DDDDDD"/>
                  </a:outerShdw>
                </a:effectLst>
                <a:latin typeface="Arial" charset="0"/>
              </a:rPr>
              <a:t>Ant. </a:t>
            </a:r>
            <a:r>
              <a:rPr lang="en-US" altLang="zh-CN">
                <a:solidFill>
                  <a:schemeClr val="bg1"/>
                </a:solidFill>
                <a:effectLst>
                  <a:outerShdw blurRad="38100" dist="38100" dir="2700000" algn="tl">
                    <a:srgbClr val="DDDDDD"/>
                  </a:outerShdw>
                </a:effectLst>
                <a:latin typeface="Arial" charset="0"/>
              </a:rPr>
              <a:t>20.9.1 in Maier, 276; cf. Whiston, 4:140)</a:t>
            </a:r>
            <a:r>
              <a:rPr lang="en-US" altLang="zh-CN" sz="3200">
                <a:solidFill>
                  <a:schemeClr val="bg1"/>
                </a:solidFill>
                <a:effectLst>
                  <a:outerShdw blurRad="38100" dist="38100" dir="2700000" algn="tl">
                    <a:srgbClr val="DDDDDD"/>
                  </a:outerShdw>
                </a:effectLst>
                <a:latin typeface="SimHei" charset="0"/>
                <a:ea typeface="SimHei" charset="0"/>
                <a:cs typeface="SimHei" charset="0"/>
              </a:rPr>
              <a:t>  </a:t>
            </a:r>
          </a:p>
          <a:p>
            <a:pPr eaLnBrk="1" hangingPunct="1">
              <a:lnSpc>
                <a:spcPct val="90000"/>
              </a:lnSpc>
              <a:spcBef>
                <a:spcPct val="20000"/>
              </a:spcBef>
              <a:buClr>
                <a:schemeClr val="hlink"/>
              </a:buClr>
              <a:buSzPct val="90000"/>
              <a:buFont typeface="Wingdings" charset="0"/>
              <a:buNone/>
              <a:defRPr/>
            </a:pPr>
            <a:endParaRPr lang="en-US" altLang="zh-CN" sz="3200">
              <a:solidFill>
                <a:schemeClr val="bg1"/>
              </a:solidFill>
              <a:effectLst>
                <a:outerShdw blurRad="38100" dist="38100" dir="2700000" algn="tl">
                  <a:srgbClr val="DDDDDD"/>
                </a:outerShdw>
              </a:effectLst>
              <a:latin typeface="SimHei" charset="0"/>
              <a:ea typeface="SimHei" charset="0"/>
              <a:cs typeface="SimHei" charset="0"/>
            </a:endParaRPr>
          </a:p>
          <a:p>
            <a:pPr eaLnBrk="1" hangingPunct="1">
              <a:lnSpc>
                <a:spcPct val="90000"/>
              </a:lnSpc>
              <a:spcBef>
                <a:spcPct val="20000"/>
              </a:spcBef>
              <a:buClr>
                <a:schemeClr val="hlink"/>
              </a:buClr>
              <a:buSzPct val="90000"/>
              <a:buFont typeface="Wingdings" charset="0"/>
              <a:buNone/>
              <a:defRPr/>
            </a:pPr>
            <a:r>
              <a:rPr lang="zh-CN" altLang="en-US" sz="3400">
                <a:solidFill>
                  <a:schemeClr val="bg1"/>
                </a:solidFill>
                <a:effectLst>
                  <a:outerShdw blurRad="38100" dist="38100" dir="2700000" algn="tl">
                    <a:srgbClr val="DDDDDD"/>
                  </a:outerShdw>
                </a:effectLst>
                <a:latin typeface="SimHei" charset="0"/>
                <a:ea typeface="SimHei" charset="0"/>
                <a:cs typeface="SimHei" charset="0"/>
              </a:rPr>
              <a:t>约塞夫不确地误以为雅各是耶稣的弟弟</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 (</a:t>
            </a:r>
            <a:r>
              <a:rPr lang="zh-CN" altLang="en-US" sz="3400">
                <a:solidFill>
                  <a:schemeClr val="bg1"/>
                </a:solidFill>
                <a:effectLst>
                  <a:outerShdw blurRad="38100" dist="38100" dir="2700000" algn="tl">
                    <a:srgbClr val="DDDDDD"/>
                  </a:outerShdw>
                </a:effectLst>
                <a:latin typeface="SimHei" charset="0"/>
                <a:ea typeface="SimHei" charset="0"/>
                <a:cs typeface="SimHei" charset="0"/>
              </a:rPr>
              <a:t>参考 使徒行传 </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12:1-2; </a:t>
            </a:r>
            <a:r>
              <a:rPr lang="zh-CN" altLang="en-US" sz="3400">
                <a:solidFill>
                  <a:schemeClr val="bg1"/>
                </a:solidFill>
                <a:effectLst>
                  <a:outerShdw blurRad="38100" dist="38100" dir="2700000" algn="tl">
                    <a:srgbClr val="DDDDDD"/>
                  </a:outerShdw>
                </a:effectLst>
                <a:latin typeface="SimHei" charset="0"/>
                <a:ea typeface="SimHei" charset="0"/>
                <a:cs typeface="SimHei" charset="0"/>
              </a:rPr>
              <a:t>主後</a:t>
            </a:r>
            <a:r>
              <a:rPr lang="en-US" altLang="zh-CN" sz="3400">
                <a:solidFill>
                  <a:schemeClr val="bg1"/>
                </a:solidFill>
                <a:effectLst>
                  <a:outerShdw blurRad="38100" dist="38100" dir="2700000" algn="tl">
                    <a:srgbClr val="DDDDDD"/>
                  </a:outerShdw>
                </a:effectLst>
                <a:latin typeface="SimHei" charset="0"/>
                <a:ea typeface="SimHei" charset="0"/>
                <a:cs typeface="SimHei" charset="0"/>
              </a:rPr>
              <a:t>44). </a:t>
            </a:r>
            <a:endParaRPr lang="en-US" sz="3400">
              <a:solidFill>
                <a:schemeClr val="bg1"/>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1591399"/>
            <a:ext cx="9144000" cy="10040798"/>
          </a:xfrm>
          <a:prstGeom prst="rect">
            <a:avLst/>
          </a:prstGeom>
          <a:gradFill flip="none" rotWithShape="1">
            <a:gsLst>
              <a:gs pos="0">
                <a:schemeClr val="bg2"/>
              </a:gs>
              <a:gs pos="100000">
                <a:schemeClr val="accent5">
                  <a:lumMod val="10000"/>
                </a:schemeClr>
              </a:gs>
            </a:gsLst>
            <a:path path="circle">
              <a:fillToRect l="100000" t="100000"/>
            </a:path>
            <a:tileRect r="-100000" b="-100000"/>
          </a:gradFill>
          <a:ln w="9525">
            <a:noFill/>
            <a:miter lim="800000"/>
            <a:headEnd/>
            <a:tailEnd/>
          </a:ln>
          <a:effectLst/>
        </p:spPr>
        <p:txBody>
          <a:bodyPr wrap="none" anchor="ctr"/>
          <a:lstStyle/>
          <a:p>
            <a:pPr algn="ctr" eaLnBrk="0" hangingPunct="0">
              <a:defRPr/>
            </a:pPr>
            <a:endParaRPr lang="en-US" sz="1800">
              <a:solidFill>
                <a:srgbClr val="FFFFFF"/>
              </a:solidFill>
              <a:latin typeface="Arial" charset="0"/>
              <a:ea typeface="ＭＳ Ｐゴシック" charset="-128"/>
              <a:cs typeface="ＭＳ Ｐゴシック" charset="-128"/>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zh-CN" altLang="en-US" sz="4000" b="1" u="sng" dirty="0">
                <a:solidFill>
                  <a:schemeClr val="tx1"/>
                </a:solidFill>
                <a:latin typeface="SimSun" charset="0"/>
                <a:ea typeface="SimSun" charset="0"/>
                <a:cs typeface="SimSun" charset="0"/>
              </a:rPr>
              <a:t>长细的引述</a:t>
            </a:r>
            <a:r>
              <a:rPr lang="en-US" altLang="ja-JP" sz="4000" b="1" u="sng" dirty="0">
                <a:solidFill>
                  <a:schemeClr val="tx1"/>
                </a:solidFill>
                <a:latin typeface="SimSun" charset="0"/>
                <a:ea typeface="SimSun" charset="0"/>
                <a:cs typeface="SimSun" charset="0"/>
              </a:rPr>
              <a:t> (</a:t>
            </a:r>
            <a:r>
              <a:rPr lang="zh-CN" altLang="en-US" sz="4000" b="1" u="sng" dirty="0">
                <a:solidFill>
                  <a:schemeClr val="tx1"/>
                </a:solidFill>
                <a:latin typeface="SimSun" charset="0"/>
                <a:ea typeface="SimSun" charset="0"/>
                <a:cs typeface="SimSun" charset="0"/>
              </a:rPr>
              <a:t>两个版本</a:t>
            </a:r>
            <a:r>
              <a:rPr lang="en-US" altLang="ja-JP" sz="4000" b="1" u="sng" dirty="0">
                <a:solidFill>
                  <a:schemeClr val="tx1"/>
                </a:solidFill>
                <a:latin typeface="SimSun" charset="0"/>
                <a:ea typeface="SimSun" charset="0"/>
                <a:cs typeface="SimSun" charset="0"/>
              </a:rPr>
              <a:t>)</a:t>
            </a:r>
            <a:endParaRPr lang="en-US" sz="4000" u="sng" dirty="0">
              <a:solidFill>
                <a:schemeClr val="tx1"/>
              </a:solidFill>
              <a:latin typeface="Arial" charset="0"/>
              <a:ea typeface="ＭＳ Ｐゴシック" charset="0"/>
              <a:cs typeface="ＭＳ Ｐゴシック" charset="0"/>
            </a:endParaRPr>
          </a:p>
        </p:txBody>
      </p:sp>
      <p:sp>
        <p:nvSpPr>
          <p:cNvPr id="56324" name="Text Box 4"/>
          <p:cNvSpPr txBox="1">
            <a:spLocks noChangeArrowheads="1"/>
          </p:cNvSpPr>
          <p:nvPr/>
        </p:nvSpPr>
        <p:spPr bwMode="auto">
          <a:xfrm>
            <a:off x="52626" y="0"/>
            <a:ext cx="861774"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zh-CN" altLang="en-US" sz="4400" dirty="0">
                <a:solidFill>
                  <a:srgbClr val="FFFFFF"/>
                </a:solidFill>
                <a:effectLst>
                  <a:outerShdw blurRad="38100" dist="38100" dir="2700000" algn="tl">
                    <a:srgbClr val="000000"/>
                  </a:outerShdw>
                </a:effectLst>
                <a:latin typeface="SimHei" charset="0"/>
                <a:ea typeface="SimHei" charset="0"/>
                <a:cs typeface="SimHei" charset="0"/>
              </a:rPr>
              <a:t>不是受圣灵感动的犹太文献</a:t>
            </a:r>
            <a:endParaRPr lang="en-US" sz="4400" dirty="0">
              <a:solidFill>
                <a:srgbClr val="FFFFFF"/>
              </a:solidFill>
              <a:effectLst>
                <a:outerShdw blurRad="38100" dist="38100" dir="2700000" algn="tl">
                  <a:srgbClr val="000000"/>
                </a:outerShdw>
              </a:effectLst>
              <a:latin typeface="Arial" charset="0"/>
            </a:endParaRPr>
          </a:p>
        </p:txBody>
      </p:sp>
      <p:graphicFrame>
        <p:nvGraphicFramePr>
          <p:cNvPr id="56361" name="Group 41"/>
          <p:cNvGraphicFramePr>
            <a:graphicFrameLocks noGrp="1"/>
          </p:cNvGraphicFramePr>
          <p:nvPr>
            <p:ph type="tbl" idx="1"/>
            <p:extLst>
              <p:ext uri="{D42A27DB-BD31-4B8C-83A1-F6EECF244321}">
                <p14:modId xmlns:p14="http://schemas.microsoft.com/office/powerpoint/2010/main" val="1686259956"/>
              </p:ext>
            </p:extLst>
          </p:nvPr>
        </p:nvGraphicFramePr>
        <p:xfrm>
          <a:off x="914400" y="1143000"/>
          <a:ext cx="8229600" cy="5852148"/>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3600" b="1" i="0" u="none" strike="noStrike" cap="none" normalizeH="0" baseline="0" dirty="0">
                          <a:ln>
                            <a:noFill/>
                          </a:ln>
                          <a:solidFill>
                            <a:srgbClr val="FFFFFF"/>
                          </a:solidFill>
                          <a:effectLst/>
                          <a:latin typeface="Arial" charset="0"/>
                          <a:ea typeface="ＭＳ Ｐゴシック" charset="0"/>
                          <a:cs typeface="ＭＳ Ｐゴシック" charset="0"/>
                        </a:rPr>
                        <a:t>犹太教</a:t>
                      </a:r>
                      <a:endParaRPr kumimoji="0" lang="en-US" sz="36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zh-CN" altLang="en-US" sz="3600" b="1" i="0" u="none" strike="noStrike" cap="none" normalizeH="0" baseline="0" dirty="0">
                          <a:ln>
                            <a:noFill/>
                          </a:ln>
                          <a:solidFill>
                            <a:srgbClr val="FFFFFF"/>
                          </a:solidFill>
                          <a:effectLst/>
                          <a:latin typeface="Arial" charset="0"/>
                          <a:ea typeface="ＭＳ Ｐゴシック" charset="0"/>
                          <a:cs typeface="ＭＳ Ｐゴシック" charset="0"/>
                        </a:rPr>
                        <a:t>基督教</a:t>
                      </a:r>
                      <a:endParaRPr kumimoji="0" lang="en-US" sz="3600" b="1" i="0" u="none" strike="noStrike" cap="none" normalizeH="0" baseline="0" dirty="0">
                        <a:ln>
                          <a:noFill/>
                        </a:ln>
                        <a:solidFill>
                          <a:srgbClr val="FFFFFF"/>
                        </a:solidFill>
                        <a:effectLst/>
                        <a:latin typeface="Arial" charset="0"/>
                        <a:ea typeface="ＭＳ Ｐゴシック" charset="0"/>
                        <a:cs typeface="ＭＳ Ｐゴシック"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72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r>
                        <a:rPr kumimoji="0" lang="zh-CN" altLang="en-US" sz="2300" b="1" i="0" u="none" strike="noStrike" cap="none" normalizeH="0" baseline="0" dirty="0">
                          <a:ln>
                            <a:noFill/>
                          </a:ln>
                          <a:solidFill>
                            <a:srgbClr val="FFFFFF"/>
                          </a:solidFill>
                          <a:effectLst/>
                          <a:latin typeface="Arial" charset="0"/>
                          <a:ea typeface="SimSun" charset="0"/>
                          <a:cs typeface="SimSun" charset="0"/>
                        </a:rPr>
                        <a:t>那时候有</a:t>
                      </a:r>
                      <a:r>
                        <a:rPr kumimoji="0" lang="zh-CN" altLang="en-US" sz="2300" b="1" i="0" u="sng" strike="noStrike" cap="none" normalizeH="0" baseline="0" dirty="0">
                          <a:ln>
                            <a:noFill/>
                          </a:ln>
                          <a:solidFill>
                            <a:srgbClr val="FFFFFF"/>
                          </a:solidFill>
                          <a:effectLst/>
                          <a:latin typeface="Arial" charset="0"/>
                          <a:ea typeface="SimSun" charset="0"/>
                          <a:cs typeface="SimSun" charset="0"/>
                        </a:rPr>
                        <a:t>一个智慧人</a:t>
                      </a:r>
                      <a:r>
                        <a:rPr kumimoji="0" lang="zh-CN" altLang="en-US" sz="2300" b="1" i="0" u="none" strike="noStrike" cap="none" normalizeH="0" baseline="0" dirty="0">
                          <a:ln>
                            <a:noFill/>
                          </a:ln>
                          <a:solidFill>
                            <a:srgbClr val="FFFFFF"/>
                          </a:solidFill>
                          <a:effectLst/>
                          <a:latin typeface="Arial" charset="0"/>
                          <a:ea typeface="SimSun" charset="0"/>
                          <a:cs typeface="SimSun" charset="0"/>
                        </a:rPr>
                        <a:t>名叫耶稣</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他有好的行为举止</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并且是德高望重之人</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在犹太人及其他民族中</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很多人成为他的门徒</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彼拉多判他死罪</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被钉十字架</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但他的门徒并设有离弃他的教导</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sng" strike="noStrike" cap="none" normalizeH="0" baseline="0" dirty="0">
                          <a:ln>
                            <a:noFill/>
                          </a:ln>
                          <a:solidFill>
                            <a:srgbClr val="FFFFFF"/>
                          </a:solidFill>
                          <a:effectLst/>
                          <a:latin typeface="Arial" charset="0"/>
                          <a:ea typeface="SimSun" charset="0"/>
                          <a:cs typeface="SimSun" charset="0"/>
                        </a:rPr>
                        <a:t>他们声称耶稣被钉死後三日向他们显现</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并且他仍然活着</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因此</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sng" strike="noStrike" cap="none" normalizeH="0" baseline="0" dirty="0">
                          <a:ln>
                            <a:noFill/>
                          </a:ln>
                          <a:solidFill>
                            <a:srgbClr val="FFFFFF"/>
                          </a:solidFill>
                          <a:effectLst/>
                          <a:latin typeface="Arial" charset="0"/>
                          <a:ea typeface="SimSun" charset="0"/>
                          <a:cs typeface="SimSun" charset="0"/>
                        </a:rPr>
                        <a:t>他可能就是弥赛亚</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就是先知所预言的</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并且以耶稣命名</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被称为基督徒的一群人</a:t>
                      </a:r>
                      <a:r>
                        <a:rPr kumimoji="0" lang="en-US" altLang="zh-CN" sz="2300" b="1" i="0" u="none" strike="noStrike" cap="none" normalizeH="0" baseline="0" dirty="0">
                          <a:ln>
                            <a:noFill/>
                          </a:ln>
                          <a:solidFill>
                            <a:srgbClr val="FFFFFF"/>
                          </a:solidFill>
                          <a:effectLst/>
                          <a:latin typeface="Arial" charset="0"/>
                          <a:ea typeface="SimSun" charset="0"/>
                          <a:cs typeface="SimSun" charset="0"/>
                        </a:rPr>
                        <a:t>, </a:t>
                      </a:r>
                      <a:r>
                        <a:rPr kumimoji="0" lang="zh-CN" altLang="en-US" sz="2300" b="1" i="0" u="none" strike="noStrike" cap="none" normalizeH="0" baseline="0" dirty="0">
                          <a:ln>
                            <a:noFill/>
                          </a:ln>
                          <a:solidFill>
                            <a:srgbClr val="FFFFFF"/>
                          </a:solidFill>
                          <a:effectLst/>
                          <a:latin typeface="Arial" charset="0"/>
                          <a:ea typeface="SimSun" charset="0"/>
                          <a:cs typeface="SimSun" charset="0"/>
                        </a:rPr>
                        <a:t>到今日仍然存在</a:t>
                      </a:r>
                      <a:r>
                        <a:rPr kumimoji="0" lang="en-US" altLang="zh-CN" sz="2300" b="1" i="0" u="none" strike="noStrike" cap="none" normalizeH="0" baseline="0" dirty="0">
                          <a:ln>
                            <a:noFill/>
                          </a:ln>
                          <a:solidFill>
                            <a:srgbClr val="FFFFFF"/>
                          </a:solidFill>
                          <a:effectLst/>
                          <a:latin typeface="Arial" charset="0"/>
                          <a:ea typeface="SimSun" charset="0"/>
                          <a:cs typeface="SimSun" charset="0"/>
                        </a:rPr>
                        <a:t>.</a:t>
                      </a: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endParaRPr kumimoji="0" lang="en-US" sz="1800" b="0" i="0" u="none" strike="noStrike" cap="none" normalizeH="0" baseline="0" dirty="0">
                        <a:ln>
                          <a:noFill/>
                        </a:ln>
                        <a:solidFill>
                          <a:srgbClr val="FFFFFF"/>
                        </a:solidFill>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那时候有一个智慧人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耶稣</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sng" strike="noStrike" cap="none" normalizeH="0" baseline="0" dirty="0">
                          <a:ln>
                            <a:noFill/>
                          </a:ln>
                          <a:solidFill>
                            <a:srgbClr val="FFFF66"/>
                          </a:solidFill>
                          <a:effectLst/>
                          <a:latin typeface="Arial" charset="0"/>
                          <a:ea typeface="SimSun" charset="0"/>
                          <a:cs typeface="SimSun" charset="0"/>
                        </a:rPr>
                        <a:t>倘若应该称他为人</a:t>
                      </a:r>
                      <a:r>
                        <a:rPr kumimoji="0" lang="en-US" altLang="zh-CN" sz="2400" b="1" i="1" u="none" strike="noStrike" cap="none" normalizeH="0" baseline="0" dirty="0">
                          <a:ln>
                            <a:noFill/>
                          </a:ln>
                          <a:solidFill>
                            <a:srgbClr val="FFFFFF"/>
                          </a:solidFill>
                          <a:effectLst/>
                          <a:latin typeface="Arial" charset="0"/>
                          <a:ea typeface="SimSun" charset="0"/>
                          <a:cs typeface="SimSun" charset="0"/>
                        </a:rPr>
                        <a:t>.</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因为他成就非凡的事情</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并且教导真理</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使人欢喜领受</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他嬴得很多犹太人及希腊人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sng" strike="noStrike" cap="none" normalizeH="0" baseline="0" dirty="0">
                          <a:ln>
                            <a:noFill/>
                          </a:ln>
                          <a:solidFill>
                            <a:srgbClr val="FFFF66"/>
                          </a:solidFill>
                          <a:effectLst/>
                          <a:latin typeface="Arial" charset="0"/>
                          <a:ea typeface="SimSun" charset="0"/>
                          <a:cs typeface="SimSun" charset="0"/>
                        </a:rPr>
                        <a:t>他就是那弥赛亚</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2400" b="1" i="1"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当他被我们的领袖指控</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彼拉多判他被钉十字架的时候</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那些本来爱他的人并没有停止亲近他</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因为</a:t>
                      </a:r>
                      <a:r>
                        <a:rPr kumimoji="0" lang="zh-CN" altLang="en-US" sz="2400" b="1" i="0" u="sng" strike="noStrike" cap="none" normalizeH="0" baseline="0" dirty="0">
                          <a:ln>
                            <a:noFill/>
                          </a:ln>
                          <a:solidFill>
                            <a:srgbClr val="FFFF66"/>
                          </a:solidFill>
                          <a:effectLst/>
                          <a:latin typeface="Arial" charset="0"/>
                          <a:ea typeface="SimSun" charset="0"/>
                          <a:cs typeface="SimSun" charset="0"/>
                        </a:rPr>
                        <a:t>他第三日复活并向他们显现</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就像神的先知从前预告他将会成就无数惊人的事一样</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zh-CN" altLang="en-US" sz="2400" b="1" i="0" u="none" strike="noStrike" cap="none" normalizeH="0" baseline="0" dirty="0">
                          <a:ln>
                            <a:noFill/>
                          </a:ln>
                          <a:solidFill>
                            <a:srgbClr val="FFFFFF"/>
                          </a:solidFill>
                          <a:effectLst/>
                          <a:latin typeface="Arial" charset="0"/>
                          <a:ea typeface="SimSun" charset="0"/>
                          <a:cs typeface="SimSun" charset="0"/>
                        </a:rPr>
                        <a:t>并且以耶稣命名</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被称为基督徒的一群人</a:t>
                      </a:r>
                      <a:r>
                        <a:rPr kumimoji="0" lang="en-US" altLang="zh-CN" sz="2400" b="1" i="0" u="none" strike="noStrike" cap="none" normalizeH="0" baseline="0" dirty="0">
                          <a:ln>
                            <a:noFill/>
                          </a:ln>
                          <a:solidFill>
                            <a:srgbClr val="FFFFFF"/>
                          </a:solidFill>
                          <a:effectLst/>
                          <a:latin typeface="Arial" charset="0"/>
                          <a:ea typeface="SimSun" charset="0"/>
                          <a:cs typeface="SimSun" charset="0"/>
                        </a:rPr>
                        <a:t>, </a:t>
                      </a:r>
                      <a:r>
                        <a:rPr kumimoji="0" lang="zh-CN" altLang="en-US" sz="2400" b="1" i="0" u="none" strike="noStrike" cap="none" normalizeH="0" baseline="0" dirty="0">
                          <a:ln>
                            <a:noFill/>
                          </a:ln>
                          <a:solidFill>
                            <a:srgbClr val="FFFFFF"/>
                          </a:solidFill>
                          <a:effectLst/>
                          <a:latin typeface="Arial" charset="0"/>
                          <a:ea typeface="SimSun" charset="0"/>
                          <a:cs typeface="SimSun" charset="0"/>
                        </a:rPr>
                        <a:t>到今日仍然存在</a:t>
                      </a:r>
                      <a:r>
                        <a:rPr kumimoji="0" lang="en-US" altLang="zh-CN" sz="2400" b="1" i="0" u="none" strike="noStrike" cap="none" normalizeH="0" baseline="0" dirty="0">
                          <a:ln>
                            <a:noFill/>
                          </a:ln>
                          <a:solidFill>
                            <a:srgbClr val="FFFFFF"/>
                          </a:solidFill>
                          <a:effectLst/>
                          <a:latin typeface="Arial" charset="0"/>
                          <a:ea typeface="SimSun" charset="0"/>
                          <a:cs typeface="SimSun" charset="0"/>
                        </a:rPr>
                        <a:t>.</a:t>
                      </a:r>
                      <a:r>
                        <a:rPr kumimoji="0" lang="en-US" altLang="zh-CN" sz="1800" b="0" i="0" u="none" strike="noStrike" cap="none" normalizeH="0" baseline="0" dirty="0">
                          <a:ln>
                            <a:noFill/>
                          </a:ln>
                          <a:solidFill>
                            <a:srgbClr val="FFFFFF"/>
                          </a:solidFill>
                          <a:effectLst/>
                          <a:latin typeface="Arial" charset="0"/>
                          <a:ea typeface="SimSun" charset="0"/>
                          <a:cs typeface="SimSun" charset="0"/>
                        </a:rPr>
                        <a:t>”</a:t>
                      </a:r>
                      <a:endParaRPr kumimoji="0" lang="en-US" sz="1800" b="0" i="0" u="none" strike="noStrike" cap="none" normalizeH="0" baseline="0" dirty="0">
                        <a:ln>
                          <a:noFill/>
                        </a:ln>
                        <a:solidFill>
                          <a:srgbClr val="FFFFFF"/>
                        </a:solidFill>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05841"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620000" y="76200"/>
            <a:ext cx="9334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56" name="Freeform 36"/>
          <p:cNvSpPr>
            <a:spLocks/>
          </p:cNvSpPr>
          <p:nvPr/>
        </p:nvSpPr>
        <p:spPr bwMode="auto">
          <a:xfrm>
            <a:off x="3733800" y="2057400"/>
            <a:ext cx="11080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56357" name="Freeform 37"/>
          <p:cNvSpPr>
            <a:spLocks/>
          </p:cNvSpPr>
          <p:nvPr/>
        </p:nvSpPr>
        <p:spPr bwMode="auto">
          <a:xfrm rot="365906">
            <a:off x="3691862" y="3031742"/>
            <a:ext cx="3055676" cy="2242316"/>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
        <p:nvSpPr>
          <p:cNvPr id="56358" name="Freeform 38"/>
          <p:cNvSpPr>
            <a:spLocks/>
          </p:cNvSpPr>
          <p:nvPr/>
        </p:nvSpPr>
        <p:spPr bwMode="auto">
          <a:xfrm>
            <a:off x="2971800" y="3733801"/>
            <a:ext cx="5715000" cy="1447800"/>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solidFill>
                <a:srgbClr val="FFFFFF"/>
              </a:solidFill>
            </a:endParaRPr>
          </a:p>
        </p:txBody>
      </p:sp>
    </p:spTree>
    <p:extLst>
      <p:ext uri="{BB962C8B-B14F-4D97-AF65-F5344CB8AC3E}">
        <p14:creationId xmlns:p14="http://schemas.microsoft.com/office/powerpoint/2010/main" val="4291780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down)">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down)">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38800" y="1600200"/>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pPr eaLnBrk="0" hangingPunct="0"/>
            <a:endParaRPr lang="en-US">
              <a:solidFill>
                <a:srgbClr val="000000"/>
              </a:solidFill>
              <a:latin typeface="BONES" charset="0"/>
            </a:endParaRPr>
          </a:p>
        </p:txBody>
      </p:sp>
      <p:sp>
        <p:nvSpPr>
          <p:cNvPr id="765956" name="Rectangle 4"/>
          <p:cNvSpPr>
            <a:spLocks noGrp="1" noChangeArrowheads="1"/>
          </p:cNvSpPr>
          <p:nvPr>
            <p:ph type="title"/>
          </p:nvPr>
        </p:nvSpPr>
        <p:spPr>
          <a:xfrm>
            <a:off x="533400" y="1905000"/>
            <a:ext cx="4572000" cy="4114800"/>
          </a:xfrm>
        </p:spPr>
        <p:txBody>
          <a:bodyPr/>
          <a:lstStyle/>
          <a:p>
            <a:pPr eaLnBrk="1" hangingPunct="1">
              <a:defRPr/>
            </a:pPr>
            <a:r>
              <a:rPr lang="zh-CN" altLang="en-US" sz="5400" dirty="0">
                <a:solidFill>
                  <a:srgbClr val="FF0000"/>
                </a:solidFill>
                <a:effectLst>
                  <a:outerShdw blurRad="38100" dist="38100" dir="2700000" algn="tl">
                    <a:srgbClr val="000000"/>
                  </a:outerShdw>
                </a:effectLst>
                <a:latin typeface="SimHei" charset="0"/>
                <a:ea typeface="SimHei" charset="0"/>
                <a:cs typeface="SimHei" charset="0"/>
              </a:rPr>
              <a:t>究竟耶稣是谁？</a:t>
            </a:r>
            <a:endParaRPr lang="en-US" dirty="0">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zh-CHT" alt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rPr>
              <a:t>只是人</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endParaRP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zh-TW" alt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rPr>
              <a:t>神与人</a:t>
            </a:r>
            <a:endParaRPr lang="en-US" sz="3600" b="1"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SimHei"/>
              <a:ea typeface="SimHei"/>
              <a:cs typeface="SimHei"/>
            </a:endParaRPr>
          </a:p>
        </p:txBody>
      </p:sp>
      <p:sp>
        <p:nvSpPr>
          <p:cNvPr id="765959" name="Text Box 7"/>
          <p:cNvSpPr txBox="1">
            <a:spLocks noChangeArrowheads="1"/>
          </p:cNvSpPr>
          <p:nvPr/>
        </p:nvSpPr>
        <p:spPr bwMode="auto">
          <a:xfrm>
            <a:off x="5334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a:defRPr/>
            </a:pPr>
            <a:r>
              <a:rPr lang="zh-CN" altLang="en-US" sz="4000" b="1" dirty="0">
                <a:effectLst>
                  <a:outerShdw blurRad="38100" dist="38100" dir="2700000" algn="tl">
                    <a:srgbClr val="000000"/>
                  </a:outerShdw>
                </a:effectLst>
                <a:latin typeface="SimHei" charset="0"/>
                <a:ea typeface="SimHei" charset="0"/>
                <a:cs typeface="SimHei" charset="0"/>
              </a:rPr>
              <a:t>布朗</a:t>
            </a:r>
            <a:r>
              <a:rPr lang="en-US" altLang="ja-JP" sz="4000" b="1" dirty="0">
                <a:effectLst>
                  <a:outerShdw blurRad="38100" dist="38100" dir="2700000" algn="tl">
                    <a:srgbClr val="000000"/>
                  </a:outerShdw>
                </a:effectLst>
                <a:latin typeface="SimHei" charset="0"/>
                <a:ea typeface="SimHei" charset="0"/>
                <a:cs typeface="SimHei" charset="0"/>
              </a:rPr>
              <a:t>:</a:t>
            </a:r>
            <a:endParaRPr lang="en-US" sz="4000" b="1" dirty="0">
              <a:effectLst>
                <a:outerShdw blurRad="38100" dist="38100" dir="2700000" algn="tl">
                  <a:srgbClr val="000000"/>
                </a:outerShdw>
              </a:effectLst>
              <a:latin typeface="SimHei" charset="0"/>
              <a:ea typeface="SimHei" charset="0"/>
              <a:cs typeface="SimHei" charset="0"/>
            </a:endParaRPr>
          </a:p>
        </p:txBody>
      </p:sp>
      <p:sp>
        <p:nvSpPr>
          <p:cNvPr id="765960" name="Text Box 8"/>
          <p:cNvSpPr txBox="1">
            <a:spLocks noChangeArrowheads="1"/>
          </p:cNvSpPr>
          <p:nvPr/>
        </p:nvSpPr>
        <p:spPr bwMode="auto">
          <a:xfrm>
            <a:off x="4572000" y="381000"/>
            <a:ext cx="1467068" cy="707886"/>
          </a:xfrm>
          <a:prstGeom prst="rect">
            <a:avLst/>
          </a:prstGeom>
          <a:noFill/>
          <a:ln w="9525">
            <a:noFill/>
            <a:miter lim="800000"/>
            <a:headEnd/>
            <a:tailEnd/>
          </a:ln>
          <a:effectLst>
            <a:outerShdw blurRad="63500" dist="38099" dir="2700000" algn="ctr" rotWithShape="0">
              <a:schemeClr val="bg1">
                <a:alpha val="74997"/>
              </a:schemeClr>
            </a:outerShdw>
          </a:effectLst>
        </p:spPr>
        <p:txBody>
          <a:bodyPr wrap="none">
            <a:spAutoFit/>
          </a:bodyPr>
          <a:lstStyle/>
          <a:p>
            <a:pPr>
              <a:defRPr/>
            </a:pPr>
            <a:r>
              <a:rPr lang="zh-CN" altLang="en-US" sz="4000" b="1" dirty="0">
                <a:solidFill>
                  <a:srgbClr val="000000"/>
                </a:solidFill>
                <a:effectLst>
                  <a:outerShdw blurRad="38100" dist="38100" dir="2700000" algn="tl">
                    <a:srgbClr val="000000"/>
                  </a:outerShdw>
                </a:effectLst>
                <a:latin typeface="SimHei" charset="0"/>
                <a:ea typeface="SimHei" charset="0"/>
                <a:cs typeface="SimHei" charset="0"/>
              </a:rPr>
              <a:t>圣经</a:t>
            </a:r>
            <a:r>
              <a:rPr lang="en-US" altLang="ja-JP" sz="4000" b="1" dirty="0">
                <a:solidFill>
                  <a:srgbClr val="000000"/>
                </a:solidFill>
                <a:effectLst>
                  <a:outerShdw blurRad="38100" dist="38100" dir="2700000" algn="tl">
                    <a:srgbClr val="000000"/>
                  </a:outerShdw>
                </a:effectLst>
                <a:latin typeface="SimHei" charset="0"/>
                <a:ea typeface="SimHei" charset="0"/>
                <a:cs typeface="SimHei" charset="0"/>
              </a:rPr>
              <a:t>:</a:t>
            </a:r>
            <a:endParaRPr lang="en-US" sz="4000" b="1" dirty="0">
              <a:solidFill>
                <a:srgbClr val="000000"/>
              </a:solidFill>
              <a:effectLst>
                <a:outerShdw blurRad="38100" dist="38100" dir="2700000" algn="tl">
                  <a:srgbClr val="000000"/>
                </a:outerShdw>
              </a:effectLst>
              <a:latin typeface="SimHei" charset="0"/>
              <a:ea typeface="SimHei" charset="0"/>
              <a:cs typeface="SimHei" charset="0"/>
            </a:endParaRPr>
          </a:p>
        </p:txBody>
      </p:sp>
    </p:spTree>
    <p:extLst>
      <p:ext uri="{BB962C8B-B14F-4D97-AF65-F5344CB8AC3E}">
        <p14:creationId xmlns:p14="http://schemas.microsoft.com/office/powerpoint/2010/main" val="1154414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6"/>
          <p:cNvSpPr>
            <a:spLocks noChangeArrowheads="1"/>
          </p:cNvSpPr>
          <p:nvPr/>
        </p:nvSpPr>
        <p:spPr bwMode="auto">
          <a:xfrm>
            <a:off x="0" y="0"/>
            <a:ext cx="9144000" cy="6858000"/>
          </a:xfrm>
          <a:prstGeom prst="rect">
            <a:avLst/>
          </a:prstGeom>
          <a:solidFill>
            <a:srgbClr val="000000"/>
          </a:solidFill>
          <a:ln>
            <a:noFill/>
          </a:ln>
          <a:effectLst>
            <a:outerShdw dist="23000" dir="5400000" rotWithShape="0">
              <a:srgbClr val="808080">
                <a:alpha val="34998"/>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a:solidFill>
                <a:srgbClr val="FFFFFF"/>
              </a:solidFill>
              <a:latin typeface="Arial Black" charset="0"/>
            </a:endParaRPr>
          </a:p>
        </p:txBody>
      </p:sp>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6499" name="Rectangle 4"/>
          <p:cNvSpPr>
            <a:spLocks noGrp="1" noChangeArrowheads="1"/>
          </p:cNvSpPr>
          <p:nvPr>
            <p:ph type="ctrTitle"/>
          </p:nvPr>
        </p:nvSpPr>
        <p:spPr>
          <a:xfrm>
            <a:off x="3505200" y="0"/>
            <a:ext cx="5638800" cy="1295400"/>
          </a:xfrm>
          <a:noFill/>
        </p:spPr>
        <p:txBody>
          <a:bodyPr/>
          <a:lstStyle/>
          <a:p>
            <a:pPr eaLnBrk="1" hangingPunct="1"/>
            <a:r>
              <a:rPr lang="zh-CN" altLang="en-US" sz="2800" i="1" dirty="0">
                <a:solidFill>
                  <a:schemeClr val="bg1"/>
                </a:solidFill>
                <a:latin typeface="Arial" charset="0"/>
                <a:ea typeface="ＭＳ Ｐゴシック" charset="0"/>
                <a:cs typeface="ＭＳ Ｐゴシック" charset="0"/>
              </a:rPr>
              <a:t>布朗通过“历史学家”</a:t>
            </a:r>
            <a:r>
              <a:rPr lang="en-US" altLang="ja-JP" sz="2800" i="1" dirty="0">
                <a:solidFill>
                  <a:schemeClr val="bg1"/>
                </a:solidFill>
                <a:latin typeface="Arial" charset="0"/>
                <a:ea typeface="ＭＳ Ｐゴシック" charset="0"/>
                <a:cs typeface="ＭＳ Ｐゴシック" charset="0"/>
              </a:rPr>
              <a:t>Leigh </a:t>
            </a:r>
            <a:r>
              <a:rPr lang="en-US" altLang="ja-JP" sz="2800" i="1" dirty="0" err="1">
                <a:solidFill>
                  <a:schemeClr val="bg1"/>
                </a:solidFill>
                <a:latin typeface="Arial" charset="0"/>
                <a:ea typeface="ＭＳ Ｐゴシック" charset="0"/>
                <a:cs typeface="ＭＳ Ｐゴシック" charset="0"/>
              </a:rPr>
              <a:t>Teabing</a:t>
            </a:r>
            <a:r>
              <a:rPr lang="en-US" altLang="ja-JP" sz="2800" i="1" dirty="0">
                <a:solidFill>
                  <a:schemeClr val="bg1"/>
                </a:solidFill>
                <a:latin typeface="Arial" charset="0"/>
                <a:ea typeface="ＭＳ Ｐゴシック" charset="0"/>
                <a:cs typeface="ＭＳ Ｐゴシック" charset="0"/>
              </a:rPr>
              <a:t>…</a:t>
            </a:r>
            <a:r>
              <a:rPr lang="zh-CN" altLang="en-US" sz="2800" i="1" dirty="0">
                <a:solidFill>
                  <a:schemeClr val="bg1"/>
                </a:solidFill>
                <a:latin typeface="Arial" charset="0"/>
                <a:ea typeface="ＭＳ Ｐゴシック" charset="0"/>
                <a:cs typeface="ＭＳ Ｐゴシック" charset="0"/>
              </a:rPr>
              <a:t>， 对于耶稣的看法</a:t>
            </a:r>
            <a:endParaRPr lang="en-US" sz="3600" dirty="0">
              <a:solidFill>
                <a:schemeClr val="bg1"/>
              </a:solidFill>
              <a:latin typeface="Arial"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3919538"/>
          </a:xfrm>
          <a:prstGeom prst="wedgeRectCallout">
            <a:avLst>
              <a:gd name="adj1" fmla="val -68940"/>
              <a:gd name="adj2" fmla="val 3778"/>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eaLnBrk="0" hangingPunct="0"/>
            <a:endParaRPr lang="en-US">
              <a:solidFill>
                <a:srgbClr val="FFFFFF"/>
              </a:solidFill>
              <a:latin typeface="26" charset="0"/>
            </a:endParaRPr>
          </a:p>
        </p:txBody>
      </p:sp>
      <p:sp>
        <p:nvSpPr>
          <p:cNvPr id="2089990" name="Rectangle 6"/>
          <p:cNvSpPr>
            <a:spLocks noChangeArrowheads="1"/>
          </p:cNvSpPr>
          <p:nvPr/>
        </p:nvSpPr>
        <p:spPr bwMode="auto">
          <a:xfrm>
            <a:off x="3505200" y="1285875"/>
            <a:ext cx="5638800" cy="5572125"/>
          </a:xfrm>
          <a:prstGeom prst="rect">
            <a:avLst/>
          </a:prstGeom>
          <a:noFill/>
          <a:ln w="9525">
            <a:noFill/>
            <a:miter lim="800000"/>
            <a:headEnd/>
            <a:tailEnd/>
          </a:ln>
          <a:effectLst>
            <a:outerShdw blurRad="63500" dist="38099" dir="2700000" algn="ctr" rotWithShape="0">
              <a:schemeClr val="tx1">
                <a:alpha val="75000"/>
              </a:schemeClr>
            </a:outerShdw>
          </a:effectLst>
        </p:spPr>
        <p:txBody>
          <a:bodyPr/>
          <a:lstStyle/>
          <a:p>
            <a:pPr algn="ctr">
              <a:spcBef>
                <a:spcPct val="20000"/>
              </a:spcBef>
              <a:defRPr/>
            </a:pPr>
            <a:r>
              <a:rPr lang="ja-JP" altLang="en-US" sz="2800" b="1" dirty="0">
                <a:solidFill>
                  <a:srgbClr val="FFFFFF"/>
                </a:solidFill>
                <a:latin typeface="Arial" charset="0"/>
              </a:rPr>
              <a:t>“</a:t>
            </a:r>
            <a:r>
              <a:rPr lang="zh-CN" altLang="en-US" sz="3000" b="1" dirty="0">
                <a:solidFill>
                  <a:srgbClr val="FFFFFF"/>
                </a:solidFill>
                <a:latin typeface="Arial" charset="0"/>
                <a:ea typeface="SimSun" charset="0"/>
                <a:cs typeface="SimSun" charset="0"/>
              </a:rPr>
              <a:t>亲爱的</a:t>
            </a:r>
            <a:r>
              <a:rPr lang="en-US" altLang="ja-JP" sz="3000" b="1" dirty="0">
                <a:solidFill>
                  <a:srgbClr val="FFFFFF"/>
                </a:solidFill>
                <a:latin typeface="Arial" charset="0"/>
              </a:rPr>
              <a:t>,” </a:t>
            </a:r>
            <a:r>
              <a:rPr lang="en-US" altLang="ja-JP" sz="3000" b="1" dirty="0" err="1">
                <a:solidFill>
                  <a:srgbClr val="FFFFFF"/>
                </a:solidFill>
                <a:latin typeface="Arial" charset="0"/>
              </a:rPr>
              <a:t>Teabing</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说到</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直到</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公元</a:t>
            </a:r>
            <a:r>
              <a:rPr lang="en-US" altLang="ja-JP" sz="3000" b="1" dirty="0">
                <a:solidFill>
                  <a:srgbClr val="FFFFFF"/>
                </a:solidFill>
                <a:latin typeface="Arial" charset="0"/>
              </a:rPr>
              <a:t> 325], </a:t>
            </a:r>
            <a:r>
              <a:rPr lang="zh-CN" altLang="en-US" sz="3000" b="1" dirty="0">
                <a:solidFill>
                  <a:srgbClr val="FFFFFF"/>
                </a:solidFill>
                <a:latin typeface="Arial" charset="0"/>
                <a:ea typeface="SimSun" charset="0"/>
                <a:cs typeface="SimSun" charset="0"/>
              </a:rPr>
              <a:t>耶稣被他的跟随者视为一个凡人先知</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一个伟大的人</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但仍是人。一个凡人。</a:t>
            </a:r>
            <a:r>
              <a:rPr lang="en-US" altLang="ja-JP" sz="3000" b="1" dirty="0">
                <a:solidFill>
                  <a:srgbClr val="FFFFFF"/>
                </a:solidFill>
                <a:latin typeface="Arial" charset="0"/>
              </a:rPr>
              <a:t>” </a:t>
            </a:r>
            <a:br>
              <a:rPr lang="en-US" altLang="ja-JP" sz="3000" b="1" dirty="0">
                <a:solidFill>
                  <a:srgbClr val="FFFFFF"/>
                </a:solidFill>
                <a:latin typeface="Arial" charset="0"/>
              </a:rPr>
            </a:br>
            <a:r>
              <a:rPr lang="en-US" altLang="ja-JP" sz="3000" b="1" dirty="0">
                <a:solidFill>
                  <a:srgbClr val="FFFFFF"/>
                </a:solidFill>
                <a:latin typeface="Arial" charset="0"/>
              </a:rPr>
              <a:t>[Sophie:] “</a:t>
            </a:r>
            <a:r>
              <a:rPr lang="zh-CN" altLang="en-US" sz="3000" b="1" dirty="0">
                <a:solidFill>
                  <a:srgbClr val="FFFFFF"/>
                </a:solidFill>
                <a:latin typeface="Arial" charset="0"/>
                <a:ea typeface="SimSun" charset="0"/>
                <a:cs typeface="SimSun" charset="0"/>
              </a:rPr>
              <a:t>不是神的儿子吗</a:t>
            </a:r>
            <a:r>
              <a:rPr lang="en-US" altLang="ja-JP" sz="3000" b="1" dirty="0">
                <a:solidFill>
                  <a:srgbClr val="FFFFFF"/>
                </a:solidFill>
                <a:latin typeface="Arial" charset="0"/>
              </a:rPr>
              <a:t>?” </a:t>
            </a:r>
            <a:br>
              <a:rPr lang="en-US" altLang="ja-JP" sz="3000" b="1" dirty="0">
                <a:solidFill>
                  <a:srgbClr val="FFFFFF"/>
                </a:solidFill>
                <a:latin typeface="Arial" charset="0"/>
              </a:rPr>
            </a:br>
            <a:r>
              <a:rPr lang="en-US" altLang="ja-JP" sz="3000" b="1" dirty="0">
                <a:solidFill>
                  <a:srgbClr val="FFFFFF"/>
                </a:solidFill>
                <a:latin typeface="Arial" charset="0"/>
              </a:rPr>
              <a:t>“</a:t>
            </a:r>
            <a:r>
              <a:rPr lang="zh-CN" altLang="en-US" sz="3000" b="1" dirty="0">
                <a:solidFill>
                  <a:srgbClr val="FFFFFF"/>
                </a:solidFill>
                <a:latin typeface="Arial" charset="0"/>
                <a:ea typeface="SimSun" charset="0"/>
                <a:cs typeface="SimSun" charset="0"/>
              </a:rPr>
              <a:t>对了</a:t>
            </a:r>
            <a:r>
              <a:rPr lang="en-US" altLang="ja-JP" sz="3000" b="1" dirty="0">
                <a:solidFill>
                  <a:srgbClr val="FFFFFF"/>
                </a:solidFill>
                <a:latin typeface="Arial" charset="0"/>
              </a:rPr>
              <a:t>,” </a:t>
            </a:r>
            <a:r>
              <a:rPr lang="en-US" altLang="ja-JP" sz="3000" b="1" dirty="0" err="1">
                <a:solidFill>
                  <a:srgbClr val="FFFFFF"/>
                </a:solidFill>
                <a:latin typeface="Arial" charset="0"/>
              </a:rPr>
              <a:t>Teabing</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说。</a:t>
            </a:r>
            <a:r>
              <a:rPr lang="en-US" altLang="ja-JP" sz="3000" b="1" dirty="0">
                <a:solidFill>
                  <a:srgbClr val="FFFFFF"/>
                </a:solidFill>
                <a:latin typeface="Arial" charset="0"/>
              </a:rPr>
              <a:t> “</a:t>
            </a:r>
            <a:r>
              <a:rPr lang="zh-CN" altLang="en-US" sz="3000" b="1" dirty="0">
                <a:solidFill>
                  <a:srgbClr val="FFFFFF"/>
                </a:solidFill>
                <a:latin typeface="Arial" charset="0"/>
                <a:ea typeface="SimSun" charset="0"/>
                <a:cs typeface="SimSun" charset="0"/>
              </a:rPr>
              <a:t>耶稣是通过</a:t>
            </a:r>
            <a:r>
              <a:rPr lang="zh-SG" sz="3000" b="1" dirty="0">
                <a:solidFill>
                  <a:srgbClr val="FFFFFF"/>
                </a:solidFill>
                <a:effectLst>
                  <a:outerShdw blurRad="38100" dist="38100" dir="2700000" algn="tl">
                    <a:srgbClr val="DDDDDD"/>
                  </a:outerShdw>
                </a:effectLst>
                <a:ea typeface="SimSun" charset="0"/>
                <a:cs typeface="SimSun" charset="0"/>
              </a:rPr>
              <a:t>尼西亚会议</a:t>
            </a:r>
            <a:r>
              <a:rPr lang="zh-CN" altLang="en-US" sz="3000" b="1" dirty="0">
                <a:solidFill>
                  <a:srgbClr val="FFFFFF"/>
                </a:solidFill>
                <a:latin typeface="Arial" charset="0"/>
                <a:ea typeface="SimSun" charset="0"/>
                <a:cs typeface="SimSun" charset="0"/>
              </a:rPr>
              <a:t>的正式</a:t>
            </a:r>
            <a:r>
              <a:rPr lang="zh-SG" sz="3000" b="1" dirty="0">
                <a:solidFill>
                  <a:srgbClr val="FFFFFF"/>
                </a:solidFill>
                <a:effectLst>
                  <a:outerShdw blurRad="38100" dist="38100" dir="2700000" algn="tl">
                    <a:srgbClr val="DDDDDD"/>
                  </a:outerShdw>
                </a:effectLst>
                <a:ea typeface="SimSun" charset="0"/>
                <a:cs typeface="SimSun" charset="0"/>
              </a:rPr>
              <a:t>推荐</a:t>
            </a:r>
            <a:r>
              <a:rPr lang="zh-CN" altLang="en-US" sz="3000" b="1" dirty="0">
                <a:solidFill>
                  <a:srgbClr val="FFFFFF"/>
                </a:solidFill>
                <a:effectLst>
                  <a:outerShdw blurRad="38100" dist="38100" dir="2700000" algn="tl">
                    <a:srgbClr val="DDDDDD"/>
                  </a:outerShdw>
                </a:effectLst>
                <a:ea typeface="SimSun" charset="0"/>
                <a:cs typeface="SimSun" charset="0"/>
              </a:rPr>
              <a:t>与投票而</a:t>
            </a:r>
            <a:r>
              <a:rPr lang="zh-CN" altLang="en-US" sz="3000" b="1" dirty="0">
                <a:solidFill>
                  <a:srgbClr val="FFFFFF"/>
                </a:solidFill>
                <a:latin typeface="Arial" charset="0"/>
                <a:ea typeface="SimSun" charset="0"/>
                <a:cs typeface="SimSun" charset="0"/>
              </a:rPr>
              <a:t>被立为‘神的儿子’。</a:t>
            </a:r>
            <a:r>
              <a:rPr lang="zh-CN" altLang="en-US" sz="2800" b="1" dirty="0">
                <a:solidFill>
                  <a:srgbClr val="FFFFFF"/>
                </a:solidFill>
                <a:latin typeface="Arial" charset="0"/>
                <a:ea typeface="SimSun" charset="0"/>
                <a:cs typeface="SimSun" charset="0"/>
              </a:rPr>
              <a:t>”</a:t>
            </a:r>
            <a:endParaRPr lang="en-US" sz="2800" b="1" dirty="0">
              <a:solidFill>
                <a:srgbClr val="FFFFFF"/>
              </a:solidFill>
              <a:latin typeface="Arial" charset="0"/>
            </a:endParaRPr>
          </a:p>
        </p:txBody>
      </p:sp>
      <p:sp>
        <p:nvSpPr>
          <p:cNvPr id="106502" name="Text Box 7"/>
          <p:cNvSpPr txBox="1">
            <a:spLocks noChangeArrowheads="1"/>
          </p:cNvSpPr>
          <p:nvPr/>
        </p:nvSpPr>
        <p:spPr bwMode="auto">
          <a:xfrm>
            <a:off x="76200" y="6308725"/>
            <a:ext cx="24161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zh-CN" altLang="en-US" b="1">
                <a:solidFill>
                  <a:srgbClr val="FFFFFF"/>
                </a:solidFill>
                <a:latin typeface="26" charset="0"/>
                <a:ea typeface="SimSun" charset="0"/>
                <a:cs typeface="SimSun" charset="0"/>
              </a:rPr>
              <a:t>达文西密码</a:t>
            </a:r>
            <a:r>
              <a:rPr lang="en-US" altLang="ja-JP" b="1">
                <a:solidFill>
                  <a:srgbClr val="FFFFFF"/>
                </a:solidFill>
                <a:latin typeface="26" charset="0"/>
              </a:rPr>
              <a:t>, 197</a:t>
            </a:r>
            <a:endParaRPr lang="en-US" b="1">
              <a:solidFill>
                <a:srgbClr val="FFFFFF"/>
              </a:solidFill>
              <a:latin typeface="2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2" descr="HCW"/>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0163"/>
            <a:ext cx="91440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7"/>
              </a:srgbClr>
            </a:outerShdw>
          </a:effectLst>
        </p:spPr>
        <p:txBody>
          <a:bodyPr/>
          <a:lstStyle/>
          <a:p>
            <a:pPr eaLnBrk="1" hangingPunct="1">
              <a:defRPr/>
            </a:pPr>
            <a:r>
              <a:rPr lang="zh-CN" altLang="en-US" sz="8000" b="1">
                <a:solidFill>
                  <a:srgbClr val="F2F2F2"/>
                </a:solidFill>
                <a:effectLst>
                  <a:outerShdw blurRad="38100" dist="38100" dir="2700000" algn="tl">
                    <a:srgbClr val="DDDDDD"/>
                  </a:outerShdw>
                </a:effectLst>
                <a:latin typeface="SimHei" charset="0"/>
                <a:ea typeface="SimHei" charset="0"/>
                <a:cs typeface="SimHei" charset="0"/>
              </a:rPr>
              <a:t>早期的基督徒对于相信耶稣究竟有什么的看法？</a:t>
            </a:r>
            <a:endParaRPr lang="en-US" sz="8000" b="1">
              <a:solidFill>
                <a:srgbClr val="F2F2F2"/>
              </a:solidFill>
              <a:effectLst>
                <a:outerShdw blurRad="38100" dist="38100" dir="2700000" algn="tl">
                  <a:srgbClr val="DDDDDD"/>
                </a:outerShdw>
              </a:effectLst>
              <a:latin typeface="SimHei" charset="0"/>
              <a:ea typeface="SimHei" charset="0"/>
              <a:cs typeface="SimHei"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0594" name="Picture 2" descr="TheCatacomb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0" y="14906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a:xfrm>
            <a:off x="0" y="0"/>
            <a:ext cx="9144000" cy="1447800"/>
          </a:xfrm>
          <a:prstGeom prst="rect">
            <a:avLst/>
          </a:prstGeom>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zh-CN" altLang="en-US" sz="3200" b="1">
                <a:solidFill>
                  <a:schemeClr val="bg1"/>
                </a:solidFill>
                <a:effectLst>
                  <a:outerShdw blurRad="38100" dist="38100" dir="2700000" algn="tl">
                    <a:srgbClr val="808080"/>
                  </a:outerShdw>
                </a:effectLst>
                <a:latin typeface="SimHei" charset="0"/>
                <a:ea typeface="SimHei" charset="0"/>
                <a:cs typeface="SimHei" charset="0"/>
              </a:rPr>
              <a:t>那些</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相信耶稣只是一个普通人</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的基督徒是否</a:t>
            </a:r>
            <a:endParaRPr lang="en-US" altLang="zh-CN" sz="3200" b="1">
              <a:solidFill>
                <a:schemeClr val="bg1"/>
              </a:solidFill>
              <a:effectLst>
                <a:outerShdw blurRad="38100" dist="38100" dir="2700000" algn="tl">
                  <a:srgbClr val="808080"/>
                </a:outerShdw>
              </a:effectLst>
              <a:latin typeface="SimHei" charset="0"/>
              <a:ea typeface="SimHei" charset="0"/>
              <a:cs typeface="SimHei" charset="0"/>
            </a:endParaRPr>
          </a:p>
          <a:p>
            <a:pPr algn="ctr" eaLnBrk="1" hangingPunct="1">
              <a:defRPr/>
            </a:pPr>
            <a:r>
              <a:rPr lang="zh-CN" altLang="en-US" sz="3200" b="1">
                <a:solidFill>
                  <a:schemeClr val="bg1"/>
                </a:solidFill>
                <a:effectLst>
                  <a:outerShdw blurRad="38100" dist="38100" dir="2700000" algn="tl">
                    <a:srgbClr val="808080"/>
                  </a:outerShdw>
                </a:effectLst>
                <a:latin typeface="SimHei" charset="0"/>
                <a:ea typeface="SimHei" charset="0"/>
                <a:cs typeface="SimHei" charset="0"/>
              </a:rPr>
              <a:t>会冒着危险暗中在地下室敬拜他吗</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 </a:t>
            </a:r>
            <a:r>
              <a:rPr lang="zh-CN" altLang="en-US" sz="3200" b="1">
                <a:solidFill>
                  <a:schemeClr val="bg1"/>
                </a:solidFill>
                <a:effectLst>
                  <a:outerShdw blurRad="38100" dist="38100" dir="2700000" algn="tl">
                    <a:srgbClr val="808080"/>
                  </a:outerShdw>
                </a:effectLst>
                <a:latin typeface="SimHei" charset="0"/>
                <a:ea typeface="SimHei" charset="0"/>
                <a:cs typeface="SimHei" charset="0"/>
              </a:rPr>
              <a:t>绝不可能</a:t>
            </a:r>
            <a:r>
              <a:rPr lang="en-US" altLang="ja-JP" sz="3200" b="1">
                <a:solidFill>
                  <a:schemeClr val="bg1"/>
                </a:solidFill>
                <a:effectLst>
                  <a:outerShdw blurRad="38100" dist="38100" dir="2700000" algn="tl">
                    <a:srgbClr val="808080"/>
                  </a:outerShdw>
                </a:effectLst>
                <a:latin typeface="SimHei" charset="0"/>
                <a:ea typeface="SimHei" charset="0"/>
                <a:cs typeface="SimHei" charset="0"/>
              </a:rPr>
              <a:t>!</a:t>
            </a:r>
            <a:endParaRPr lang="en-US" sz="3200" b="1">
              <a:solidFill>
                <a:schemeClr val="bg1"/>
              </a:solidFill>
              <a:effectLst>
                <a:outerShdw blurRad="38100" dist="38100" dir="2700000" algn="tl">
                  <a:srgbClr val="808080"/>
                </a:outerShdw>
              </a:effectLst>
              <a:latin typeface="SimHei" charset="0"/>
              <a:ea typeface="SimHei" charset="0"/>
              <a:cs typeface="SimHei"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2" descr="Ignati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42" name="Rectangle 3"/>
          <p:cNvSpPr>
            <a:spLocks noGrp="1" noChangeArrowheads="1"/>
          </p:cNvSpPr>
          <p:nvPr>
            <p:ph type="ctrTitle"/>
          </p:nvPr>
        </p:nvSpPr>
        <p:spPr>
          <a:xfrm>
            <a:off x="0" y="0"/>
            <a:ext cx="9144000" cy="1371600"/>
          </a:xfrm>
          <a:solidFill>
            <a:srgbClr val="020009"/>
          </a:solidFill>
        </p:spPr>
        <p:txBody>
          <a:bodyPr/>
          <a:lstStyle/>
          <a:p>
            <a:r>
              <a:rPr lang="zh-CN" altLang="en-US" sz="3600" b="1">
                <a:solidFill>
                  <a:schemeClr val="bg1"/>
                </a:solidFill>
                <a:latin typeface="SimHei" charset="0"/>
                <a:ea typeface="SimHei" charset="0"/>
                <a:cs typeface="SimHei" charset="0"/>
              </a:rPr>
              <a:t>那些</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相信耶稣只是一个普通人</a:t>
            </a:r>
            <a:r>
              <a:rPr lang="en-US" altLang="ja-JP" sz="3600" b="1">
                <a:solidFill>
                  <a:schemeClr val="bg1"/>
                </a:solidFill>
                <a:latin typeface="SimHei" charset="0"/>
                <a:ea typeface="SimHei" charset="0"/>
                <a:cs typeface="SimHei" charset="0"/>
              </a:rPr>
              <a:t>”</a:t>
            </a:r>
            <a:r>
              <a:rPr lang="zh-CN" altLang="en-US" sz="3600" b="1">
                <a:solidFill>
                  <a:schemeClr val="bg1"/>
                </a:solidFill>
                <a:latin typeface="SimHei" charset="0"/>
                <a:ea typeface="SimHei" charset="0"/>
                <a:cs typeface="SimHei" charset="0"/>
              </a:rPr>
              <a:t>的基督徒</a:t>
            </a:r>
            <a:br>
              <a:rPr lang="en-US" altLang="zh-CN" sz="3600" b="1">
                <a:solidFill>
                  <a:schemeClr val="bg1"/>
                </a:solidFill>
                <a:latin typeface="SimHei" charset="0"/>
                <a:ea typeface="SimHei" charset="0"/>
                <a:cs typeface="SimHei" charset="0"/>
              </a:rPr>
            </a:br>
            <a:r>
              <a:rPr lang="zh-CN" altLang="en-US" sz="3600" b="1">
                <a:solidFill>
                  <a:schemeClr val="bg1"/>
                </a:solidFill>
                <a:latin typeface="SimHei" charset="0"/>
                <a:ea typeface="SimHei" charset="0"/>
                <a:cs typeface="SimHei" charset="0"/>
              </a:rPr>
              <a:t>是否会为主殉道</a:t>
            </a:r>
            <a:r>
              <a:rPr lang="en-US" altLang="ja-JP" sz="3600" b="1">
                <a:solidFill>
                  <a:schemeClr val="bg1"/>
                </a:solidFill>
                <a:latin typeface="SimHei" charset="0"/>
                <a:ea typeface="ＭＳ Ｐゴシック" charset="0"/>
                <a:cs typeface="Arial" charset="0"/>
              </a:rPr>
              <a:t>? </a:t>
            </a:r>
            <a:r>
              <a:rPr lang="zh-CN" altLang="en-US" sz="3600" b="1">
                <a:solidFill>
                  <a:schemeClr val="bg1"/>
                </a:solidFill>
                <a:latin typeface="SimHei" charset="0"/>
                <a:ea typeface="SimHei" charset="0"/>
                <a:cs typeface="SimHei" charset="0"/>
              </a:rPr>
              <a:t>绝不可能</a:t>
            </a:r>
            <a:r>
              <a:rPr lang="en-US" altLang="ja-JP" sz="3600" b="1">
                <a:solidFill>
                  <a:schemeClr val="bg1"/>
                </a:solidFill>
                <a:latin typeface="SimHei" charset="0"/>
                <a:ea typeface="SimHei" charset="0"/>
                <a:cs typeface="SimHei" charset="0"/>
              </a:rPr>
              <a:t>!</a:t>
            </a:r>
            <a:endParaRPr lang="en-US" sz="3600" b="1">
              <a:solidFill>
                <a:schemeClr val="bg1"/>
              </a:solidFill>
              <a:latin typeface="SimHei" charset="0"/>
              <a:ea typeface="SimHei" charset="0"/>
              <a:cs typeface="SimHei" charset="0"/>
            </a:endParaRPr>
          </a:p>
        </p:txBody>
      </p:sp>
      <p:sp>
        <p:nvSpPr>
          <p:cNvPr id="8" name="Rectangle 4"/>
          <p:cNvSpPr txBox="1">
            <a:spLocks noChangeArrowheads="1"/>
          </p:cNvSpPr>
          <p:nvPr/>
        </p:nvSpPr>
        <p:spPr bwMode="auto">
          <a:xfrm>
            <a:off x="1066800" y="6172200"/>
            <a:ext cx="8077200" cy="914400"/>
          </a:xfrm>
          <a:prstGeom prst="rect">
            <a:avLst/>
          </a:prstGeom>
          <a:gradFill rotWithShape="1">
            <a:gsLst>
              <a:gs pos="0">
                <a:srgbClr val="000066"/>
              </a:gs>
              <a:gs pos="100000">
                <a:srgbClr val="000066">
                  <a:gamma/>
                  <a:shade val="46275"/>
                  <a:invGamma/>
                </a:srgbClr>
              </a:gs>
            </a:gsLst>
            <a:lin ang="5400000" scaled="1"/>
          </a:gradFill>
          <a:ln w="9525">
            <a:noFill/>
            <a:miter lim="800000"/>
            <a:headEnd/>
            <a:tailEnd/>
          </a:ln>
          <a:effec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eaLnBrk="1" fontAlgn="auto" latinLnBrk="0" hangingPunct="1">
              <a:lnSpc>
                <a:spcPct val="80000"/>
              </a:lnSpc>
              <a:spcBef>
                <a:spcPct val="20000"/>
              </a:spcBef>
              <a:spcAft>
                <a:spcPts val="0"/>
              </a:spcAft>
              <a:buClr>
                <a:srgbClr val="66CCFF"/>
              </a:buClr>
              <a:buSzPct val="80000"/>
              <a:buFont typeface="Arial" charset="0"/>
              <a:buNone/>
              <a:tabLst/>
              <a:defRPr/>
            </a:pPr>
            <a:r>
              <a:rPr lang="zh-TW" altLang="en-US" sz="3200" i="1" kern="0" dirty="0">
                <a:solidFill>
                  <a:srgbClr val="FFFFFF"/>
                </a:solidFill>
                <a:effectLst>
                  <a:outerShdw blurRad="38100" dist="38100" dir="2700000" algn="tl">
                    <a:srgbClr val="000000"/>
                  </a:outerShdw>
                </a:effectLst>
                <a:latin typeface="Tahoma" charset="0"/>
              </a:rPr>
              <a:t>安堤亚的伊格那丢主教</a:t>
            </a:r>
            <a:r>
              <a:rPr lang="en-US" altLang="zh-TW" sz="3200" i="1" kern="0" dirty="0">
                <a:solidFill>
                  <a:srgbClr val="FFFFFF"/>
                </a:solidFill>
                <a:effectLst>
                  <a:outerShdw blurRad="38100" dist="38100" dir="2700000" algn="tl">
                    <a:srgbClr val="000000"/>
                  </a:outerShdw>
                </a:effectLst>
                <a:latin typeface="Tahoma" charset="0"/>
              </a:rPr>
              <a:t>(Ignatius),</a:t>
            </a:r>
            <a:r>
              <a:rPr lang="zh-TW" altLang="en-US" sz="3200" i="1" kern="0" dirty="0">
                <a:solidFill>
                  <a:srgbClr val="FFFFFF"/>
                </a:solidFill>
                <a:effectLst>
                  <a:outerShdw blurRad="38100" dist="38100" dir="2700000" algn="tl">
                    <a:srgbClr val="000000"/>
                  </a:outerShdw>
                </a:effectLst>
                <a:latin typeface="Tahoma" charset="0"/>
              </a:rPr>
              <a:t>拒绝帝王敬拜而被带到罗马在竞技场里喂狮子</a:t>
            </a:r>
            <a:endParaRPr kumimoji="0" lang="en-US" sz="3200" b="0" i="1" u="none" strike="noStrike" kern="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cs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VTGDiana"/>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4691" name="Rectangle 3"/>
          <p:cNvSpPr>
            <a:spLocks noGrp="1" noChangeArrowheads="1"/>
          </p:cNvSpPr>
          <p:nvPr>
            <p:ph type="ctrTitle"/>
          </p:nvPr>
        </p:nvSpPr>
        <p:spPr>
          <a:xfrm>
            <a:off x="0" y="5715000"/>
            <a:ext cx="9144000" cy="990600"/>
          </a:xfrm>
          <a:noFill/>
        </p:spPr>
        <p:txBody>
          <a:bodyPr/>
          <a:lstStyle/>
          <a:p>
            <a:pPr eaLnBrk="1" hangingPunct="1"/>
            <a:r>
              <a:rPr lang="en-US" dirty="0">
                <a:solidFill>
                  <a:schemeClr val="bg1"/>
                </a:solidFill>
                <a:latin typeface="Calibri" charset="0"/>
                <a:ea typeface="ＭＳ Ｐゴシック" charset="0"/>
                <a:cs typeface="ＭＳ Ｐゴシック" charset="0"/>
              </a:rPr>
              <a:t>Perpetua </a:t>
            </a:r>
            <a:r>
              <a:rPr lang="zh-CN" altLang="en-US" b="1" dirty="0">
                <a:solidFill>
                  <a:schemeClr val="bg1"/>
                </a:solidFill>
                <a:latin typeface="SimHei" charset="0"/>
                <a:ea typeface="SimHei" charset="0"/>
                <a:cs typeface="SimHei" charset="0"/>
              </a:rPr>
              <a:t>为主殉道</a:t>
            </a:r>
            <a:r>
              <a:rPr lang="zh-CN" altLang="en-US" sz="3600" b="1" dirty="0">
                <a:solidFill>
                  <a:schemeClr val="bg1"/>
                </a:solidFill>
                <a:latin typeface="SimHei" charset="0"/>
                <a:ea typeface="SimHei" charset="0"/>
                <a:cs typeface="SimHei" charset="0"/>
              </a:rPr>
              <a:t> </a:t>
            </a:r>
            <a:r>
              <a:rPr lang="en-US" altLang="ja-JP" sz="3600" dirty="0">
                <a:solidFill>
                  <a:schemeClr val="bg1"/>
                </a:solidFill>
                <a:latin typeface="Calibri" charset="0"/>
                <a:ea typeface="ＭＳ Ｐゴシック" charset="0"/>
                <a:cs typeface="ＭＳ Ｐゴシック" charset="0"/>
              </a:rPr>
              <a:t>(</a:t>
            </a:r>
            <a:r>
              <a:rPr lang="zh-CN" altLang="en-US" sz="3000" dirty="0">
                <a:solidFill>
                  <a:schemeClr val="bg1"/>
                </a:solidFill>
                <a:latin typeface="SimHei" charset="0"/>
                <a:ea typeface="SimHei" charset="0"/>
                <a:cs typeface="SimHei" charset="0"/>
              </a:rPr>
              <a:t>主後</a:t>
            </a:r>
            <a:r>
              <a:rPr lang="en-US" altLang="ja-JP" sz="3000" dirty="0">
                <a:solidFill>
                  <a:schemeClr val="bg1"/>
                </a:solidFill>
                <a:latin typeface="SimHei" charset="0"/>
                <a:ea typeface="SimHei" charset="0"/>
                <a:cs typeface="SimHei" charset="0"/>
              </a:rPr>
              <a:t>203</a:t>
            </a:r>
            <a:r>
              <a:rPr lang="zh-CN" altLang="en-US" sz="3000" dirty="0">
                <a:solidFill>
                  <a:schemeClr val="bg1"/>
                </a:solidFill>
                <a:latin typeface="SimHei" charset="0"/>
                <a:ea typeface="SimHei" charset="0"/>
                <a:cs typeface="SimHei" charset="0"/>
              </a:rPr>
              <a:t>年</a:t>
            </a:r>
            <a:r>
              <a:rPr lang="en-US" altLang="ja-JP" sz="3600" dirty="0">
                <a:solidFill>
                  <a:schemeClr val="bg1"/>
                </a:solidFill>
                <a:latin typeface="Calibri" charset="0"/>
                <a:ea typeface="ＭＳ Ｐゴシック" charset="0"/>
                <a:cs typeface="ＭＳ Ｐゴシック" charset="0"/>
              </a:rPr>
              <a:t>)</a:t>
            </a:r>
            <a:endParaRPr lang="en-US" dirty="0">
              <a:solidFill>
                <a:schemeClr val="bg1"/>
              </a:solidFill>
              <a:latin typeface="Calibri" charset="0"/>
              <a:ea typeface="ＭＳ Ｐゴシック" charset="0"/>
              <a:cs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ctrTitle"/>
          </p:nvPr>
        </p:nvSpPr>
        <p:spPr>
          <a:xfrm>
            <a:off x="609600" y="0"/>
            <a:ext cx="7772400" cy="1143000"/>
          </a:xfrm>
        </p:spPr>
        <p:txBody>
          <a:bodyPr/>
          <a:lstStyle/>
          <a:p>
            <a:pPr eaLnBrk="1" hangingPunct="1"/>
            <a:r>
              <a:rPr lang="zh-CN" altLang="en-US">
                <a:solidFill>
                  <a:schemeClr val="bg1"/>
                </a:solidFill>
                <a:latin typeface="Calibri" charset="0"/>
                <a:ea typeface="SimSun" charset="0"/>
                <a:cs typeface="SimSun" charset="0"/>
              </a:rPr>
              <a:t>依肋内 </a:t>
            </a:r>
            <a:r>
              <a:rPr lang="en-US" altLang="zh-CN">
                <a:solidFill>
                  <a:schemeClr val="bg1"/>
                </a:solidFill>
                <a:latin typeface="Calibri" charset="0"/>
                <a:ea typeface="SimSun" charset="0"/>
                <a:cs typeface="SimSun" charset="0"/>
              </a:rPr>
              <a:t>(</a:t>
            </a:r>
            <a:r>
              <a:rPr lang="en-US">
                <a:solidFill>
                  <a:schemeClr val="bg1"/>
                </a:solidFill>
                <a:latin typeface="Calibri" charset="0"/>
                <a:ea typeface="ＭＳ Ｐゴシック" charset="0"/>
                <a:cs typeface="ＭＳ Ｐゴシック" charset="0"/>
              </a:rPr>
              <a:t>Irenaeus) </a:t>
            </a:r>
            <a:r>
              <a:rPr lang="zh-CN" altLang="en-US" sz="3000">
                <a:solidFill>
                  <a:schemeClr val="bg1"/>
                </a:solidFill>
                <a:latin typeface="SimHei" charset="0"/>
                <a:ea typeface="SimHei" charset="0"/>
                <a:cs typeface="SimHei" charset="0"/>
              </a:rPr>
              <a:t>主後</a:t>
            </a:r>
            <a:r>
              <a:rPr lang="en-US" altLang="ja-JP" sz="3000">
                <a:solidFill>
                  <a:schemeClr val="bg1"/>
                </a:solidFill>
                <a:latin typeface="Calibri" charset="0"/>
                <a:ea typeface="ＭＳ Ｐゴシック" charset="0"/>
                <a:cs typeface="ＭＳ Ｐゴシック" charset="0"/>
              </a:rPr>
              <a:t>180</a:t>
            </a:r>
            <a:r>
              <a:rPr lang="zh-CN" altLang="en-US" sz="3000">
                <a:solidFill>
                  <a:schemeClr val="bg1"/>
                </a:solidFill>
                <a:latin typeface="SimHei" charset="0"/>
                <a:ea typeface="SimHei" charset="0"/>
                <a:cs typeface="SimHei" charset="0"/>
              </a:rPr>
              <a:t>年</a:t>
            </a:r>
            <a:endParaRPr lang="en-US" sz="3000">
              <a:solidFill>
                <a:schemeClr val="bg1"/>
              </a:solidFill>
              <a:latin typeface="Calibri" charset="0"/>
              <a:ea typeface="ＭＳ Ｐゴシック" charset="0"/>
              <a:cs typeface="ＭＳ Ｐゴシック" charset="0"/>
            </a:endParaRPr>
          </a:p>
        </p:txBody>
      </p:sp>
      <p:sp>
        <p:nvSpPr>
          <p:cNvPr id="11673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spcBef>
                <a:spcPct val="20000"/>
              </a:spcBef>
            </a:pPr>
            <a:r>
              <a:rPr lang="en-US" sz="2800" i="1">
                <a:solidFill>
                  <a:srgbClr val="FFFFFF"/>
                </a:solidFill>
                <a:latin typeface="Arial" charset="0"/>
              </a:rPr>
              <a:t>Against Heresies</a:t>
            </a:r>
            <a:r>
              <a:rPr lang="en-US" sz="2800">
                <a:solidFill>
                  <a:srgbClr val="FFFFFF"/>
                </a:solidFill>
                <a:latin typeface="Arial" charset="0"/>
              </a:rPr>
              <a:t> 3.11.8</a:t>
            </a:r>
          </a:p>
        </p:txBody>
      </p:sp>
      <p:pic>
        <p:nvPicPr>
          <p:cNvPr id="116740"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Rectangle 3"/>
          <p:cNvSpPr txBox="1">
            <a:spLocks noChangeArrowheads="1"/>
          </p:cNvSpPr>
          <p:nvPr/>
        </p:nvSpPr>
        <p:spPr bwMode="auto">
          <a:xfrm>
            <a:off x="3352800" y="1371600"/>
            <a:ext cx="56388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ja-JP" altLang="en-US"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福音书不可能多过或少过四福音书</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因为世界分四大区域</a:t>
            </a:r>
            <a:r>
              <a:rPr lang="en-US" altLang="ja-JP" sz="4000" b="1">
                <a:solidFill>
                  <a:schemeClr val="bg1"/>
                </a:solidFill>
                <a:latin typeface="SimHei" charset="0"/>
                <a:ea typeface="SimHei" charset="0"/>
                <a:cs typeface="SimHei" charset="0"/>
              </a:rPr>
              <a:t>… </a:t>
            </a:r>
            <a:r>
              <a:rPr lang="zh-CN" altLang="en-US" sz="4000" b="1">
                <a:solidFill>
                  <a:schemeClr val="bg1"/>
                </a:solidFill>
                <a:latin typeface="SimHei" charset="0"/>
                <a:ea typeface="SimHei" charset="0"/>
                <a:cs typeface="SimHei" charset="0"/>
              </a:rPr>
              <a:t>风来自四个方向</a:t>
            </a:r>
            <a:r>
              <a:rPr lang="en-US" altLang="ja-JP" sz="4000" b="1">
                <a:solidFill>
                  <a:schemeClr val="bg1"/>
                </a:solidFill>
                <a:latin typeface="SimHei" charset="0"/>
                <a:ea typeface="SimHei" charset="0"/>
                <a:cs typeface="SimHei" charset="0"/>
              </a:rPr>
              <a:t>… </a:t>
            </a:r>
            <a:r>
              <a:rPr lang="zh-CN" altLang="en-US" sz="4000" b="1">
                <a:solidFill>
                  <a:schemeClr val="bg1"/>
                </a:solidFill>
                <a:latin typeface="SimHei" charset="0"/>
                <a:ea typeface="SimHei" charset="0"/>
                <a:cs typeface="SimHei" charset="0"/>
              </a:rPr>
              <a:t>所以教会有四做支柱</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随後他列出马太</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马可</a:t>
            </a:r>
            <a:r>
              <a:rPr lang="en-US" altLang="ja-JP" sz="4000" b="1">
                <a:solidFill>
                  <a:schemeClr val="bg1"/>
                </a:solidFill>
                <a:latin typeface="SimHei" charset="0"/>
                <a:ea typeface="SimHei" charset="0"/>
                <a:cs typeface="SimHei" charset="0"/>
              </a:rPr>
              <a:t>,</a:t>
            </a:r>
            <a:r>
              <a:rPr lang="zh-CN" altLang="en-US" sz="4000" b="1">
                <a:solidFill>
                  <a:schemeClr val="bg1"/>
                </a:solidFill>
                <a:latin typeface="SimHei" charset="0"/>
                <a:ea typeface="SimHei" charset="0"/>
                <a:cs typeface="SimHei" charset="0"/>
              </a:rPr>
              <a:t>路加及约翰</a:t>
            </a:r>
            <a:r>
              <a:rPr lang="en-US" altLang="ja-JP" sz="4000" b="1">
                <a:solidFill>
                  <a:schemeClr val="bg1"/>
                </a:solidFill>
                <a:latin typeface="SimHei" charset="0"/>
                <a:ea typeface="SimHei" charset="0"/>
                <a:cs typeface="SimHei" charset="0"/>
              </a:rPr>
              <a:t>)</a:t>
            </a:r>
            <a:endParaRPr lang="en-US" sz="4000" b="1">
              <a:solidFill>
                <a:schemeClr val="bg1"/>
              </a:solidFill>
              <a:latin typeface="SimHei" charset="0"/>
              <a:ea typeface="SimHei" charset="0"/>
              <a:cs typeface="SimHei"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4"/>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国度陈述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1602008"/>
            <a:ext cx="9144000" cy="297912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不像马太福音与路加福音集中于以色列悔改的需要，“悔改”和“国度”这两个词没有在这福音书里出现。因此这福音书的焦点于个人必须相信基督才能进天国，而不是以色列要相信弥赛亚的需要。</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6" name="Rectangle 2">
            <a:extLst>
              <a:ext uri="{FF2B5EF4-FFF2-40B4-BE49-F238E27FC236}">
                <a16:creationId xmlns:a16="http://schemas.microsoft.com/office/drawing/2014/main" id="{1DBC3563-9492-4945-B8A3-91E7463D038C}"/>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91368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0" y="0"/>
            <a:ext cx="3429000" cy="1524000"/>
          </a:xfrm>
        </p:spPr>
        <p:txBody>
          <a:bodyPr/>
          <a:lstStyle/>
          <a:p>
            <a:pPr eaLnBrk="1" hangingPunct="1"/>
            <a:r>
              <a:rPr lang="zh-CN" altLang="en-US" sz="3200">
                <a:solidFill>
                  <a:schemeClr val="bg1"/>
                </a:solidFill>
                <a:latin typeface="Calibri" charset="0"/>
                <a:ea typeface="SimSun" charset="0"/>
                <a:cs typeface="SimSun" charset="0"/>
              </a:rPr>
              <a:t>依肋内 </a:t>
            </a:r>
            <a:r>
              <a:rPr lang="en-US" altLang="zh-CN" sz="3200">
                <a:solidFill>
                  <a:schemeClr val="bg1"/>
                </a:solidFill>
                <a:latin typeface="Calibri" charset="0"/>
                <a:ea typeface="SimSun" charset="0"/>
                <a:cs typeface="SimSun" charset="0"/>
              </a:rPr>
              <a:t>(</a:t>
            </a:r>
            <a:r>
              <a:rPr lang="en-US" sz="3200">
                <a:solidFill>
                  <a:schemeClr val="bg1"/>
                </a:solidFill>
                <a:latin typeface="Calibri" charset="0"/>
                <a:ea typeface="ＭＳ Ｐゴシック" charset="0"/>
                <a:cs typeface="ＭＳ Ｐゴシック" charset="0"/>
              </a:rPr>
              <a:t>Irenaeus)</a:t>
            </a:r>
            <a:br>
              <a:rPr lang="en-US" sz="2400">
                <a:solidFill>
                  <a:schemeClr val="bg1"/>
                </a:solidFill>
                <a:latin typeface="Calibri" charset="0"/>
                <a:ea typeface="ＭＳ Ｐゴシック" charset="0"/>
                <a:cs typeface="ＭＳ Ｐゴシック" charset="0"/>
              </a:rPr>
            </a:br>
            <a:r>
              <a:rPr lang="zh-CN" altLang="en-US" sz="2400">
                <a:solidFill>
                  <a:schemeClr val="bg1"/>
                </a:solidFill>
                <a:latin typeface="SimHei" charset="0"/>
                <a:ea typeface="SimHei" charset="0"/>
                <a:cs typeface="SimHei" charset="0"/>
              </a:rPr>
              <a:t>主後</a:t>
            </a:r>
            <a:r>
              <a:rPr lang="en-US" altLang="ja-JP" sz="2400">
                <a:solidFill>
                  <a:schemeClr val="bg1"/>
                </a:solidFill>
                <a:latin typeface="Calibri" charset="0"/>
                <a:ea typeface="ＭＳ Ｐゴシック" charset="0"/>
                <a:cs typeface="ＭＳ Ｐゴシック" charset="0"/>
              </a:rPr>
              <a:t>180</a:t>
            </a:r>
            <a:r>
              <a:rPr lang="zh-CN" altLang="en-US" sz="2400">
                <a:solidFill>
                  <a:schemeClr val="bg1"/>
                </a:solidFill>
                <a:latin typeface="SimHei" charset="0"/>
                <a:ea typeface="SimHei" charset="0"/>
                <a:cs typeface="SimHei" charset="0"/>
              </a:rPr>
              <a:t>年</a:t>
            </a:r>
            <a:endParaRPr lang="en-US" sz="2400">
              <a:solidFill>
                <a:schemeClr val="bg1"/>
              </a:solidFill>
              <a:latin typeface="Calibri" charset="0"/>
              <a:ea typeface="ＭＳ Ｐゴシック" charset="0"/>
              <a:cs typeface="ＭＳ Ｐゴシック" charset="0"/>
            </a:endParaRPr>
          </a:p>
        </p:txBody>
      </p:sp>
      <p:sp>
        <p:nvSpPr>
          <p:cNvPr id="118787"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spcBef>
                <a:spcPct val="20000"/>
              </a:spcBef>
            </a:pPr>
            <a:r>
              <a:rPr lang="en-US" sz="2000" b="1" i="1">
                <a:solidFill>
                  <a:srgbClr val="FFFFFF"/>
                </a:solidFill>
                <a:latin typeface="Arial" charset="0"/>
              </a:rPr>
              <a:t>Against Heresies</a:t>
            </a:r>
            <a:r>
              <a:rPr lang="en-US" sz="2000" b="1">
                <a:solidFill>
                  <a:srgbClr val="FFFFFF"/>
                </a:solidFill>
                <a:latin typeface="Arial" charset="0"/>
              </a:rPr>
              <a:t> 3.1</a:t>
            </a:r>
          </a:p>
        </p:txBody>
      </p:sp>
      <p:pic>
        <p:nvPicPr>
          <p:cNvPr id="118788" name="Picture 5" descr="180px-Saint_Iren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8789" name="Rectangle 3"/>
          <p:cNvSpPr txBox="1">
            <a:spLocks noChangeArrowheads="1"/>
          </p:cNvSpPr>
          <p:nvPr/>
        </p:nvSpPr>
        <p:spPr bwMode="auto">
          <a:xfrm>
            <a:off x="3429000" y="228600"/>
            <a:ext cx="5562600"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ja-JP" altLang="en-US" sz="3200" b="1">
                <a:solidFill>
                  <a:schemeClr val="bg1"/>
                </a:solidFill>
                <a:latin typeface="SimHei" charset="0"/>
                <a:ea typeface="SimHei" charset="0"/>
                <a:cs typeface="SimHei" charset="0"/>
              </a:rPr>
              <a:t>“</a:t>
            </a:r>
            <a:r>
              <a:rPr lang="zh-CN" altLang="en-US" sz="3200" b="1">
                <a:solidFill>
                  <a:schemeClr val="bg1"/>
                </a:solidFill>
                <a:latin typeface="SimHei" charset="0"/>
                <a:ea typeface="SimHei" charset="0"/>
                <a:cs typeface="SimHei" charset="0"/>
              </a:rPr>
              <a:t>当彼得与保罗在罗马传道的时候</a:t>
            </a:r>
            <a:r>
              <a:rPr lang="en-US" altLang="zh-CN"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马太亦曾在犹太人中以希伯来文写下了马太福音</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并为教会打下了基础</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他们离开以後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彼得的门徒及翻译</a:t>
            </a:r>
            <a:r>
              <a:rPr lang="en-US" altLang="zh-CN"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马可</a:t>
            </a:r>
            <a:r>
              <a:rPr lang="en-US" altLang="zh-CN" sz="3200" b="1">
                <a:solidFill>
                  <a:schemeClr val="bg1"/>
                </a:solidFill>
                <a:latin typeface="SimHei" charset="0"/>
                <a:ea typeface="SimHei" charset="0"/>
                <a:cs typeface="SimHei" charset="0"/>
              </a:rPr>
              <a:t>,</a:t>
            </a:r>
            <a:r>
              <a:rPr lang="zh-CN" altLang="en-US" sz="3200" b="1">
                <a:solidFill>
                  <a:schemeClr val="bg1"/>
                </a:solidFill>
                <a:latin typeface="SimHei" charset="0"/>
                <a:ea typeface="SimHei" charset="0"/>
                <a:cs typeface="SimHei" charset="0"/>
              </a:rPr>
              <a:t> 亦为我们记录了彼得的讲道</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至於路加</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保罗的同工</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亦在路加福音里记录了保罗的传道</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之後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主基督的门徒约翰</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曾经侧身挨近耶稣的怀里</a:t>
            </a:r>
            <a:r>
              <a:rPr lang="en-US" altLang="ja-JP" sz="3200" b="1">
                <a:solidFill>
                  <a:schemeClr val="bg1"/>
                </a:solidFill>
                <a:latin typeface="SimHei" charset="0"/>
                <a:ea typeface="SimHei" charset="0"/>
                <a:cs typeface="SimHei" charset="0"/>
              </a:rPr>
              <a:t>, </a:t>
            </a:r>
            <a:r>
              <a:rPr lang="zh-CN" altLang="en-US" sz="3200" b="1">
                <a:solidFill>
                  <a:schemeClr val="bg1"/>
                </a:solidFill>
                <a:latin typeface="SimHei" charset="0"/>
                <a:ea typeface="SimHei" charset="0"/>
                <a:cs typeface="SimHei" charset="0"/>
              </a:rPr>
              <a:t>居住在以弗所的时候也完成了约翰福音</a:t>
            </a:r>
            <a:r>
              <a:rPr lang="en-US" altLang="ja-JP" sz="3200" b="1">
                <a:solidFill>
                  <a:schemeClr val="bg1"/>
                </a:solidFill>
                <a:latin typeface="SimHei" charset="0"/>
                <a:ea typeface="SimHei" charset="0"/>
                <a:cs typeface="SimHei" charset="0"/>
              </a:rPr>
              <a:t>.”</a:t>
            </a:r>
            <a:endParaRPr lang="en-US" sz="3200" b="1">
              <a:solidFill>
                <a:schemeClr val="bg1"/>
              </a:solidFill>
              <a:latin typeface="SimHei" charset="0"/>
              <a:ea typeface="SimHei" charset="0"/>
              <a:cs typeface="SimHei"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2083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0836" name="Rectangle 3"/>
          <p:cNvSpPr>
            <a:spLocks noChangeArrowheads="1"/>
          </p:cNvSpPr>
          <p:nvPr/>
        </p:nvSpPr>
        <p:spPr bwMode="auto">
          <a:xfrm>
            <a:off x="1152525" y="69215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0837" name="AutoShape 4"/>
          <p:cNvSpPr>
            <a:spLocks noChangeArrowheads="1"/>
          </p:cNvSpPr>
          <p:nvPr/>
        </p:nvSpPr>
        <p:spPr bwMode="auto">
          <a:xfrm>
            <a:off x="1355725" y="850900"/>
            <a:ext cx="6397625" cy="5137150"/>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0838" name="Text Box 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0839" name="Text Box 6"/>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13</a:t>
            </a:r>
          </a:p>
        </p:txBody>
      </p:sp>
      <p:grpSp>
        <p:nvGrpSpPr>
          <p:cNvPr id="120840" name="Group 7"/>
          <p:cNvGrpSpPr>
            <a:grpSpLocks/>
          </p:cNvGrpSpPr>
          <p:nvPr/>
        </p:nvGrpSpPr>
        <p:grpSpPr bwMode="auto">
          <a:xfrm>
            <a:off x="1152525" y="701675"/>
            <a:ext cx="6751638" cy="5441950"/>
            <a:chOff x="799" y="501"/>
            <a:chExt cx="4678" cy="3885"/>
          </a:xfrm>
        </p:grpSpPr>
        <p:pic>
          <p:nvPicPr>
            <p:cNvPr id="12084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6" y="658"/>
              <a:ext cx="2468" cy="3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120847" name="Rectangle 9"/>
            <p:cNvSpPr>
              <a:spLocks noChangeArrowheads="1"/>
            </p:cNvSpPr>
            <p:nvPr/>
          </p:nvSpPr>
          <p:spPr bwMode="auto">
            <a:xfrm>
              <a:off x="799" y="501"/>
              <a:ext cx="4679" cy="3886"/>
            </a:xfrm>
            <a:prstGeom prst="rect">
              <a:avLst/>
            </a:prstGeom>
            <a:solidFill>
              <a:srgbClr val="000000">
                <a:alpha val="50195"/>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5370" name="Text Box 10"/>
          <p:cNvSpPr txBox="1">
            <a:spLocks noChangeArrowheads="1"/>
          </p:cNvSpPr>
          <p:nvPr/>
        </p:nvSpPr>
        <p:spPr bwMode="auto">
          <a:xfrm>
            <a:off x="2111375" y="4435475"/>
            <a:ext cx="4884738"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3000" b="1">
                <a:solidFill>
                  <a:srgbClr val="FFFF00"/>
                </a:solidFill>
                <a:latin typeface="SimHei" charset="0"/>
                <a:ea typeface="SimHei" charset="0"/>
                <a:cs typeface="SimHei" charset="0"/>
              </a:rPr>
              <a:t>从四个角度来看</a:t>
            </a:r>
            <a:endParaRPr lang="en-GB" sz="3000" b="1">
              <a:solidFill>
                <a:srgbClr val="FFFF00"/>
              </a:solidFill>
              <a:latin typeface="SimHei" charset="0"/>
              <a:ea typeface="SimHei" charset="0"/>
              <a:cs typeface="SimHei" charset="0"/>
            </a:endParaRPr>
          </a:p>
        </p:txBody>
      </p:sp>
      <p:sp>
        <p:nvSpPr>
          <p:cNvPr id="15371" name="Text Box 11"/>
          <p:cNvSpPr txBox="1">
            <a:spLocks noChangeArrowheads="1"/>
          </p:cNvSpPr>
          <p:nvPr/>
        </p:nvSpPr>
        <p:spPr bwMode="auto">
          <a:xfrm>
            <a:off x="2139950" y="6129338"/>
            <a:ext cx="4027488" cy="531812"/>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SimHei" charset="0"/>
                <a:ea typeface="SimHei" charset="0"/>
                <a:cs typeface="SimHei" charset="0"/>
              </a:rPr>
              <a:t>研读帮助</a:t>
            </a:r>
            <a:r>
              <a:rPr lang="en-GB" altLang="ja-JP" sz="2900" b="1">
                <a:solidFill>
                  <a:srgbClr val="FFFF00"/>
                </a:solidFill>
                <a:latin typeface="SimHei" charset="0"/>
                <a:ea typeface="SimHei" charset="0"/>
                <a:cs typeface="SimHei" charset="0"/>
              </a:rPr>
              <a:t> #21</a:t>
            </a:r>
            <a:endParaRPr lang="en-GB" sz="2900" b="1">
              <a:solidFill>
                <a:srgbClr val="FFFF00"/>
              </a:solidFill>
              <a:latin typeface="SimHei" charset="0"/>
              <a:ea typeface="SimHei" charset="0"/>
              <a:cs typeface="SimHei" charset="0"/>
            </a:endParaRPr>
          </a:p>
        </p:txBody>
      </p:sp>
      <p:sp>
        <p:nvSpPr>
          <p:cNvPr id="120843" name="Text Box 13"/>
          <p:cNvSpPr txBox="1">
            <a:spLocks noChangeArrowheads="1"/>
          </p:cNvSpPr>
          <p:nvPr/>
        </p:nvSpPr>
        <p:spPr bwMode="auto">
          <a:xfrm>
            <a:off x="869950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2</a:t>
            </a:r>
          </a:p>
        </p:txBody>
      </p:sp>
      <p:sp>
        <p:nvSpPr>
          <p:cNvPr id="120844" name="Title 14"/>
          <p:cNvSpPr>
            <a:spLocks noGrp="1"/>
          </p:cNvSpPr>
          <p:nvPr>
            <p:ph type="title" idx="4294967295"/>
          </p:nvPr>
        </p:nvSpPr>
        <p:spPr>
          <a:xfrm>
            <a:off x="914400" y="1905000"/>
            <a:ext cx="6629400" cy="2438400"/>
          </a:xfrm>
        </p:spPr>
        <p:txBody>
          <a:bodyPr/>
          <a:lstStyle/>
          <a:p>
            <a:r>
              <a:rPr lang="ja-JP" altLang="en-US" sz="7000" b="1">
                <a:solidFill>
                  <a:srgbClr val="FFFFFF"/>
                </a:solidFill>
                <a:latin typeface="SimHei" charset="0"/>
                <a:ea typeface="SimHei" charset="0"/>
                <a:cs typeface="SimHei" charset="0"/>
              </a:rPr>
              <a:t>“</a:t>
            </a:r>
            <a:r>
              <a:rPr lang="zh-CN" altLang="en-US" sz="7000" b="1">
                <a:solidFill>
                  <a:srgbClr val="FFFFFF"/>
                </a:solidFill>
                <a:latin typeface="SimHei" charset="0"/>
                <a:ea typeface="SimHei" charset="0"/>
                <a:cs typeface="SimHei" charset="0"/>
              </a:rPr>
              <a:t>对主耶稣基督的描述</a:t>
            </a:r>
            <a:r>
              <a:rPr lang="en-US" altLang="ja-JP" sz="7000" b="1">
                <a:solidFill>
                  <a:srgbClr val="FFFFFF"/>
                </a:solidFill>
                <a:latin typeface="SimHei" charset="0"/>
                <a:ea typeface="SimHei" charset="0"/>
                <a:cs typeface="SimHei" charset="0"/>
              </a:rPr>
              <a:t>”</a:t>
            </a:r>
            <a:endParaRPr lang="en-US" sz="7000">
              <a:latin typeface="SimHei" charset="0"/>
              <a:ea typeface="SimHei" charset="0"/>
              <a:cs typeface="SimHei" charset="0"/>
            </a:endParaRPr>
          </a:p>
        </p:txBody>
      </p:sp>
      <p:sp>
        <p:nvSpPr>
          <p:cNvPr id="16" name="Text Box 11"/>
          <p:cNvSpPr txBox="1">
            <a:spLocks noChangeArrowheads="1"/>
          </p:cNvSpPr>
          <p:nvPr/>
        </p:nvSpPr>
        <p:spPr bwMode="auto">
          <a:xfrm>
            <a:off x="457200" y="177800"/>
            <a:ext cx="8077200" cy="530225"/>
          </a:xfrm>
          <a:prstGeom prst="rect">
            <a:avLst/>
          </a:prstGeom>
          <a:solidFill>
            <a:srgbClr val="1822CD"/>
          </a:solidFill>
          <a:ln w="57240">
            <a:solidFill>
              <a:srgbClr val="FFFF00"/>
            </a:solidFill>
            <a:miter lim="800000"/>
            <a:headEnd/>
            <a:tailEnd/>
          </a:ln>
          <a:effectLst>
            <a:outerShdw dist="71785" dir="2700000" algn="ctr" rotWithShape="0">
              <a:srgbClr val="808080"/>
            </a:outerShdw>
          </a:effectLst>
        </p:spPr>
        <p:txBody>
          <a:bodyPr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SimHei" charset="0"/>
                <a:ea typeface="SimHei" charset="0"/>
                <a:cs typeface="SimHei" charset="0"/>
              </a:rPr>
              <a:t>从</a:t>
            </a:r>
            <a:r>
              <a:rPr lang="en-GB"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圣经基要</a:t>
            </a:r>
            <a:r>
              <a:rPr lang="en-GB" altLang="ja-JP" sz="2900" b="1">
                <a:solidFill>
                  <a:srgbClr val="FFFF00"/>
                </a:solidFill>
                <a:latin typeface="SimHei" charset="0"/>
                <a:ea typeface="SimHei" charset="0"/>
                <a:cs typeface="SimHei" charset="0"/>
              </a:rPr>
              <a:t>”</a:t>
            </a:r>
            <a:r>
              <a:rPr lang="zh-CN" altLang="en-US" sz="2900" b="1">
                <a:solidFill>
                  <a:srgbClr val="FFFF00"/>
                </a:solidFill>
                <a:latin typeface="SimHei" charset="0"/>
                <a:ea typeface="SimHei" charset="0"/>
                <a:cs typeface="SimHei" charset="0"/>
              </a:rPr>
              <a:t>研讨会</a:t>
            </a:r>
            <a:r>
              <a:rPr lang="zh-CN" altLang="en-US" sz="2900" b="1">
                <a:solidFill>
                  <a:srgbClr val="FFFF00"/>
                </a:solidFill>
                <a:latin typeface="Comic Sans MS" charset="0"/>
                <a:cs typeface="MS Gothic" charset="0"/>
              </a:rPr>
              <a:t> </a:t>
            </a:r>
            <a:r>
              <a:rPr lang="en-GB" altLang="ja-JP" sz="2900" b="1">
                <a:solidFill>
                  <a:srgbClr val="FFFF00"/>
                </a:solidFill>
                <a:latin typeface="Comic Sans MS" charset="0"/>
                <a:cs typeface="MS Gothic" charset="0"/>
              </a:rPr>
              <a:t>…</a:t>
            </a:r>
            <a:endParaRPr lang="en-GB" sz="2900" b="1">
              <a:solidFill>
                <a:srgbClr val="FFFF00"/>
              </a:solidFill>
              <a:latin typeface="Comic Sans MS" charset="0"/>
              <a:cs typeface="MS Gothic"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15371"/>
                                        </p:tgtEl>
                                        <p:attrNameLst>
                                          <p:attrName>style.visibility</p:attrName>
                                        </p:attrNameLst>
                                      </p:cBhvr>
                                      <p:to>
                                        <p:strVal val="visible"/>
                                      </p:to>
                                    </p:set>
                                    <p:anim calcmode="lin" valueType="num">
                                      <p:cBhvr>
                                        <p:cTn id="7" dur="500" fill="hold"/>
                                        <p:tgtEl>
                                          <p:spTgt spid="15371"/>
                                        </p:tgtEl>
                                        <p:attrNameLst>
                                          <p:attrName>ppt_w</p:attrName>
                                        </p:attrNameLst>
                                      </p:cBhvr>
                                      <p:tavLst>
                                        <p:tav tm="100000">
                                          <p:val>
                                            <p:fltVal val="0"/>
                                          </p:val>
                                        </p:tav>
                                        <p:tav>
                                          <p:val>
                                            <p:strVal val="#ppt_w"/>
                                          </p:val>
                                        </p:tav>
                                      </p:tavLst>
                                    </p:anim>
                                    <p:anim calcmode="lin" valueType="num">
                                      <p:cBhvr>
                                        <p:cTn id="8" dur="500" fill="hold"/>
                                        <p:tgtEl>
                                          <p:spTgt spid="15371"/>
                                        </p:tgtEl>
                                        <p:attrNameLst>
                                          <p:attrName>ppt_h</p:attrName>
                                        </p:attrNameLst>
                                      </p:cBhvr>
                                      <p:tavLst>
                                        <p:tav tm="100000">
                                          <p:val>
                                            <p:fltVal val="0"/>
                                          </p:val>
                                        </p:tav>
                                        <p:tav>
                                          <p:val>
                                            <p:strVal val="#ppt_h"/>
                                          </p:val>
                                        </p:tav>
                                      </p:tavLst>
                                    </p:anim>
                                    <p:anim calcmode="lin" valueType="num">
                                      <p:cBhvr>
                                        <p:cTn id="9" dur="500" fill="hold"/>
                                        <p:tgtEl>
                                          <p:spTgt spid="15371"/>
                                        </p:tgtEl>
                                        <p:attrNameLst>
                                          <p:attrName>ppt_x</p:attrName>
                                        </p:attrNameLst>
                                      </p:cBhvr>
                                      <p:tavLst>
                                        <p:tav tm="100000">
                                          <p:val>
                                            <p:fltVal val="0.5"/>
                                          </p:val>
                                        </p:tav>
                                        <p:tav>
                                          <p:val>
                                            <p:strVal val="#ppt_x"/>
                                          </p:val>
                                        </p:tav>
                                      </p:tavLst>
                                    </p:anim>
                                    <p:anim calcmode="lin" valueType="num">
                                      <p:cBhvr>
                                        <p:cTn id="10" dur="500" fill="hold"/>
                                        <p:tgtEl>
                                          <p:spTgt spid="15371"/>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fill="hold" nodeType="clickEffect">
                                  <p:stCondLst>
                                    <p:cond delay="0"/>
                                  </p:stCondLst>
                                  <p:childTnLst>
                                    <p:set>
                                      <p:cBhvr>
                                        <p:cTn id="14" dur="1" fill="hold">
                                          <p:stCondLst>
                                            <p:cond delay="0"/>
                                          </p:stCondLst>
                                        </p:cTn>
                                        <p:tgtEl>
                                          <p:spTgt spid="15370"/>
                                        </p:tgtEl>
                                        <p:attrNameLst>
                                          <p:attrName>style.visibility</p:attrName>
                                        </p:attrNameLst>
                                      </p:cBhvr>
                                      <p:to>
                                        <p:strVal val="visible"/>
                                      </p:to>
                                    </p:set>
                                    <p:animEffect transition="in" filter="fade">
                                      <p:cBhvr>
                                        <p:cTn id="15" dur="1000"/>
                                        <p:tgtEl>
                                          <p:spTgt spid="15370"/>
                                        </p:tgtEl>
                                      </p:cBhvr>
                                    </p:animEffect>
                                  </p:childTnLst>
                                </p:cTn>
                              </p:par>
                              <p:par>
                                <p:cTn id="16" presetID="23" presetClass="entr" presetSubtype="528"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100000">
                                          <p:val>
                                            <p:fltVal val="0"/>
                                          </p:val>
                                        </p:tav>
                                        <p:tav>
                                          <p:val>
                                            <p:strVal val="#ppt_w"/>
                                          </p:val>
                                        </p:tav>
                                      </p:tavLst>
                                    </p:anim>
                                    <p:anim calcmode="lin" valueType="num">
                                      <p:cBhvr>
                                        <p:cTn id="19" dur="500" fill="hold"/>
                                        <p:tgtEl>
                                          <p:spTgt spid="16"/>
                                        </p:tgtEl>
                                        <p:attrNameLst>
                                          <p:attrName>ppt_h</p:attrName>
                                        </p:attrNameLst>
                                      </p:cBhvr>
                                      <p:tavLst>
                                        <p:tav tm="100000">
                                          <p:val>
                                            <p:fltVal val="0"/>
                                          </p:val>
                                        </p:tav>
                                        <p:tav>
                                          <p:val>
                                            <p:strVal val="#ppt_h"/>
                                          </p:val>
                                        </p:tav>
                                      </p:tavLst>
                                    </p:anim>
                                    <p:anim calcmode="lin" valueType="num">
                                      <p:cBhvr>
                                        <p:cTn id="20" dur="500" fill="hold"/>
                                        <p:tgtEl>
                                          <p:spTgt spid="16"/>
                                        </p:tgtEl>
                                        <p:attrNameLst>
                                          <p:attrName>ppt_x</p:attrName>
                                        </p:attrNameLst>
                                      </p:cBhvr>
                                      <p:tavLst>
                                        <p:tav tm="100000">
                                          <p:val>
                                            <p:fltVal val="0.5"/>
                                          </p:val>
                                        </p:tav>
                                        <p:tav>
                                          <p:val>
                                            <p:strVal val="#ppt_x"/>
                                          </p:val>
                                        </p:tav>
                                      </p:tavLst>
                                    </p:anim>
                                    <p:anim calcmode="lin" valueType="num">
                                      <p:cBhvr>
                                        <p:cTn id="21" dur="500" fill="hold"/>
                                        <p:tgtEl>
                                          <p:spTgt spid="16"/>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8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22883"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288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2885" name="AutoShape 4"/>
          <p:cNvSpPr>
            <a:spLocks noChangeArrowheads="1"/>
          </p:cNvSpPr>
          <p:nvPr/>
        </p:nvSpPr>
        <p:spPr bwMode="auto">
          <a:xfrm>
            <a:off x="1355725" y="820738"/>
            <a:ext cx="6397625" cy="5138737"/>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2886" name="Text Box 6"/>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6391" name="Text Box 7"/>
          <p:cNvSpPr txBox="1">
            <a:spLocks noChangeArrowheads="1"/>
          </p:cNvSpPr>
          <p:nvPr/>
        </p:nvSpPr>
        <p:spPr bwMode="auto">
          <a:xfrm>
            <a:off x="1468438" y="1714500"/>
            <a:ext cx="6173787" cy="57785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他特定的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听众</a:t>
            </a:r>
            <a:endParaRPr lang="en-GB" sz="3200" b="1" u="sng">
              <a:solidFill>
                <a:srgbClr val="FFFFFF"/>
              </a:solidFill>
              <a:latin typeface="SimHei" charset="0"/>
              <a:ea typeface="SimHei" charset="0"/>
              <a:cs typeface="SimHei" charset="0"/>
            </a:endParaRPr>
          </a:p>
        </p:txBody>
      </p:sp>
      <p:sp>
        <p:nvSpPr>
          <p:cNvPr id="16392" name="Text Box 8"/>
          <p:cNvSpPr txBox="1">
            <a:spLocks noChangeArrowheads="1"/>
          </p:cNvSpPr>
          <p:nvPr/>
        </p:nvSpPr>
        <p:spPr bwMode="auto">
          <a:xfrm>
            <a:off x="1398588" y="2622550"/>
            <a:ext cx="6270625" cy="57785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他对耶稣基督独特的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表达</a:t>
            </a:r>
            <a:endParaRPr lang="en-GB" sz="3200" b="1">
              <a:solidFill>
                <a:srgbClr val="FFFF00"/>
              </a:solidFill>
              <a:latin typeface="SimHei" charset="0"/>
              <a:ea typeface="SimHei" charset="0"/>
              <a:cs typeface="SimHei" charset="0"/>
            </a:endParaRPr>
          </a:p>
        </p:txBody>
      </p:sp>
      <p:sp>
        <p:nvSpPr>
          <p:cNvPr id="16393" name="Text Box 9"/>
          <p:cNvSpPr txBox="1">
            <a:spLocks noChangeArrowheads="1"/>
          </p:cNvSpPr>
          <p:nvPr/>
        </p:nvSpPr>
        <p:spPr bwMode="auto">
          <a:xfrm>
            <a:off x="1524000" y="3581400"/>
            <a:ext cx="6088063" cy="57785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他写福音书基本的</a:t>
            </a:r>
            <a:r>
              <a:rPr lang="en-GB" altLang="ja-JP" sz="3200" b="1">
                <a:solidFill>
                  <a:srgbClr val="FFFF00"/>
                </a:solidFill>
                <a:latin typeface="SimHei" charset="0"/>
                <a:ea typeface="SimHei" charset="0"/>
                <a:cs typeface="SimHei" charset="0"/>
              </a:rPr>
              <a:t> </a:t>
            </a:r>
            <a:r>
              <a:rPr lang="zh-CN" altLang="en-US" sz="3200" b="1" u="sng">
                <a:solidFill>
                  <a:srgbClr val="FFFFFF"/>
                </a:solidFill>
                <a:latin typeface="SimHei" charset="0"/>
                <a:ea typeface="SimHei" charset="0"/>
                <a:cs typeface="SimHei" charset="0"/>
              </a:rPr>
              <a:t>目的</a:t>
            </a:r>
            <a:endParaRPr lang="en-GB" sz="3200" b="1">
              <a:solidFill>
                <a:srgbClr val="FFFF00"/>
              </a:solidFill>
              <a:latin typeface="SimHei" charset="0"/>
              <a:ea typeface="SimHei" charset="0"/>
              <a:cs typeface="SimHei" charset="0"/>
            </a:endParaRPr>
          </a:p>
        </p:txBody>
      </p:sp>
      <p:sp>
        <p:nvSpPr>
          <p:cNvPr id="16394" name="Text Box 10"/>
          <p:cNvSpPr txBox="1">
            <a:spLocks noChangeArrowheads="1"/>
          </p:cNvSpPr>
          <p:nvPr/>
        </p:nvSpPr>
        <p:spPr bwMode="auto">
          <a:xfrm>
            <a:off x="1447800" y="4572000"/>
            <a:ext cx="6416675" cy="577850"/>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en-GB" sz="3200" b="1">
                <a:solidFill>
                  <a:srgbClr val="FFFF00"/>
                </a:solidFill>
                <a:latin typeface="SimHei" charset="0"/>
                <a:ea typeface="SimHei" charset="0"/>
                <a:cs typeface="SimHei" charset="0"/>
              </a:rPr>
              <a:t>• </a:t>
            </a:r>
            <a:r>
              <a:rPr lang="zh-CN" altLang="en-US" sz="3200" b="1">
                <a:solidFill>
                  <a:srgbClr val="FFFF00"/>
                </a:solidFill>
                <a:latin typeface="SimHei" charset="0"/>
                <a:ea typeface="SimHei" charset="0"/>
                <a:cs typeface="SimHei" charset="0"/>
              </a:rPr>
              <a:t>他写作的</a:t>
            </a:r>
            <a:r>
              <a:rPr lang="zh-CN" altLang="en-US" sz="3200" b="1" u="sng">
                <a:solidFill>
                  <a:srgbClr val="FFFFFF"/>
                </a:solidFill>
                <a:latin typeface="SimHei" charset="0"/>
                <a:ea typeface="SimHei" charset="0"/>
                <a:cs typeface="SimHei" charset="0"/>
              </a:rPr>
              <a:t>日期</a:t>
            </a:r>
            <a:endParaRPr lang="en-GB" sz="3200" b="1">
              <a:solidFill>
                <a:srgbClr val="FFFF00"/>
              </a:solidFill>
              <a:latin typeface="SimHei" charset="0"/>
              <a:ea typeface="SimHei" charset="0"/>
              <a:cs typeface="SimHei" charset="0"/>
            </a:endParaRPr>
          </a:p>
        </p:txBody>
      </p:sp>
      <p:sp>
        <p:nvSpPr>
          <p:cNvPr id="122891" name="Text Box 11"/>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14</a:t>
            </a:r>
          </a:p>
        </p:txBody>
      </p:sp>
      <p:sp>
        <p:nvSpPr>
          <p:cNvPr id="122892" name="Text Box 12"/>
          <p:cNvSpPr txBox="1">
            <a:spLocks noChangeArrowheads="1"/>
          </p:cNvSpPr>
          <p:nvPr/>
        </p:nvSpPr>
        <p:spPr bwMode="auto">
          <a:xfrm>
            <a:off x="869950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14" name="Title 13"/>
          <p:cNvSpPr>
            <a:spLocks noGrp="1"/>
          </p:cNvSpPr>
          <p:nvPr>
            <p:ph type="title" idx="4294967295"/>
          </p:nvPr>
        </p:nvSpPr>
        <p:spPr>
          <a:xfrm>
            <a:off x="457200" y="762000"/>
            <a:ext cx="8229600" cy="792163"/>
          </a:xfrm>
        </p:spPr>
        <p:txBody>
          <a:bodyPr/>
          <a:lstStyle/>
          <a:p>
            <a:pPr>
              <a:buFont typeface="Times New Roman" charset="0"/>
              <a:buNone/>
              <a:defRPr/>
            </a:pPr>
            <a:r>
              <a:rPr lang="zh-CN" altLang="en-US" sz="3600" b="1">
                <a:solidFill>
                  <a:srgbClr val="66FFFF"/>
                </a:solidFill>
                <a:effectLst>
                  <a:outerShdw blurRad="38100" dist="38100" dir="2700000" algn="tl">
                    <a:srgbClr val="FFFFFF"/>
                  </a:outerShdw>
                </a:effectLst>
                <a:latin typeface="SimHei" charset="0"/>
                <a:ea typeface="SimHei" charset="0"/>
                <a:cs typeface="SimHei" charset="0"/>
              </a:rPr>
              <a:t>每一位福音书作者都有</a:t>
            </a:r>
            <a:r>
              <a:rPr lang="en-GB" altLang="ja-JP" sz="3600" b="1">
                <a:solidFill>
                  <a:srgbClr val="66FFFF"/>
                </a:solidFill>
                <a:effectLst>
                  <a:outerShdw blurRad="38100" dist="38100" dir="2700000" algn="tl">
                    <a:srgbClr val="FFFFFF"/>
                  </a:outerShdw>
                </a:effectLst>
                <a:latin typeface="SimHei" charset="0"/>
                <a:ea typeface="SimHei" charset="0"/>
                <a:cs typeface="SimHei" charset="0"/>
              </a:rPr>
              <a:t>:</a:t>
            </a:r>
            <a:endParaRPr lang="en-GB" sz="3600" b="1">
              <a:solidFill>
                <a:srgbClr val="66FFFF"/>
              </a:solidFill>
              <a:effectLst>
                <a:outerShdw blurRad="38100" dist="38100" dir="2700000" algn="tl">
                  <a:srgbClr val="FFFFFF"/>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wipe(left)">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wipe(left)">
                                      <p:cBhvr>
                                        <p:cTn id="12" dur="5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6393"/>
                                        </p:tgtEl>
                                        <p:attrNameLst>
                                          <p:attrName>style.visibility</p:attrName>
                                        </p:attrNameLst>
                                      </p:cBhvr>
                                      <p:to>
                                        <p:strVal val="visible"/>
                                      </p:to>
                                    </p:set>
                                    <p:animEffect transition="in" filter="wipe(left)">
                                      <p:cBhvr>
                                        <p:cTn id="17" dur="500"/>
                                        <p:tgtEl>
                                          <p:spTgt spid="1639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394"/>
                                        </p:tgtEl>
                                        <p:attrNameLst>
                                          <p:attrName>style.visibility</p:attrName>
                                        </p:attrNameLst>
                                      </p:cBhvr>
                                      <p:to>
                                        <p:strVal val="visible"/>
                                      </p:to>
                                    </p:set>
                                    <p:animEffect transition="in" filter="wipe(left)">
                                      <p:cBhvr>
                                        <p:cTn id="22" dur="500"/>
                                        <p:tgtEl>
                                          <p:spTgt spid="16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493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24931"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493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4933"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4"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5"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4936"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2" name="Group 8"/>
          <p:cNvGrpSpPr>
            <a:grpSpLocks/>
          </p:cNvGrpSpPr>
          <p:nvPr/>
        </p:nvGrpSpPr>
        <p:grpSpPr bwMode="auto">
          <a:xfrm>
            <a:off x="1778000" y="1411288"/>
            <a:ext cx="5702300" cy="4191000"/>
            <a:chOff x="1232" y="1008"/>
            <a:chExt cx="3951" cy="2991"/>
          </a:xfrm>
        </p:grpSpPr>
        <p:grpSp>
          <p:nvGrpSpPr>
            <p:cNvPr id="124948" name="Group 9"/>
            <p:cNvGrpSpPr>
              <a:grpSpLocks/>
            </p:cNvGrpSpPr>
            <p:nvPr/>
          </p:nvGrpSpPr>
          <p:grpSpPr bwMode="auto">
            <a:xfrm>
              <a:off x="1232" y="2928"/>
              <a:ext cx="1615" cy="1071"/>
              <a:chOff x="1232" y="2928"/>
              <a:chExt cx="1615" cy="1071"/>
            </a:xfrm>
          </p:grpSpPr>
          <p:sp>
            <p:nvSpPr>
              <p:cNvPr id="124964" name="Line 10"/>
              <p:cNvSpPr>
                <a:spLocks noChangeShapeType="1"/>
              </p:cNvSpPr>
              <p:nvPr/>
            </p:nvSpPr>
            <p:spPr bwMode="auto">
              <a:xfrm>
                <a:off x="124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65" name="Line 11"/>
              <p:cNvSpPr>
                <a:spLocks noChangeShapeType="1"/>
              </p:cNvSpPr>
              <p:nvPr/>
            </p:nvSpPr>
            <p:spPr bwMode="auto">
              <a:xfrm>
                <a:off x="123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66" name="Line 12"/>
              <p:cNvSpPr>
                <a:spLocks noChangeShapeType="1"/>
              </p:cNvSpPr>
              <p:nvPr/>
            </p:nvSpPr>
            <p:spPr bwMode="auto">
              <a:xfrm>
                <a:off x="123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67" name="Line 13"/>
              <p:cNvSpPr>
                <a:spLocks noChangeShapeType="1"/>
              </p:cNvSpPr>
              <p:nvPr/>
            </p:nvSpPr>
            <p:spPr bwMode="auto">
              <a:xfrm>
                <a:off x="123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24949" name="Group 14"/>
            <p:cNvGrpSpPr>
              <a:grpSpLocks/>
            </p:cNvGrpSpPr>
            <p:nvPr/>
          </p:nvGrpSpPr>
          <p:grpSpPr bwMode="auto">
            <a:xfrm>
              <a:off x="3552" y="2928"/>
              <a:ext cx="1615" cy="1071"/>
              <a:chOff x="3552" y="2928"/>
              <a:chExt cx="1615" cy="1071"/>
            </a:xfrm>
          </p:grpSpPr>
          <p:sp>
            <p:nvSpPr>
              <p:cNvPr id="124960" name="Line 15"/>
              <p:cNvSpPr>
                <a:spLocks noChangeShapeType="1"/>
              </p:cNvSpPr>
              <p:nvPr/>
            </p:nvSpPr>
            <p:spPr bwMode="auto">
              <a:xfrm>
                <a:off x="3568" y="326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61" name="Line 16"/>
              <p:cNvSpPr>
                <a:spLocks noChangeShapeType="1"/>
              </p:cNvSpPr>
              <p:nvPr/>
            </p:nvSpPr>
            <p:spPr bwMode="auto">
              <a:xfrm>
                <a:off x="3552" y="363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62" name="Line 17"/>
              <p:cNvSpPr>
                <a:spLocks noChangeShapeType="1"/>
              </p:cNvSpPr>
              <p:nvPr/>
            </p:nvSpPr>
            <p:spPr bwMode="auto">
              <a:xfrm>
                <a:off x="3552" y="400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63" name="Line 18"/>
              <p:cNvSpPr>
                <a:spLocks noChangeShapeType="1"/>
              </p:cNvSpPr>
              <p:nvPr/>
            </p:nvSpPr>
            <p:spPr bwMode="auto">
              <a:xfrm>
                <a:off x="3552" y="292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24950" name="Group 19"/>
            <p:cNvGrpSpPr>
              <a:grpSpLocks/>
            </p:cNvGrpSpPr>
            <p:nvPr/>
          </p:nvGrpSpPr>
          <p:grpSpPr bwMode="auto">
            <a:xfrm>
              <a:off x="3568" y="1008"/>
              <a:ext cx="1615" cy="1071"/>
              <a:chOff x="3568" y="1008"/>
              <a:chExt cx="1615" cy="1071"/>
            </a:xfrm>
          </p:grpSpPr>
          <p:sp>
            <p:nvSpPr>
              <p:cNvPr id="124956" name="Line 20"/>
              <p:cNvSpPr>
                <a:spLocks noChangeShapeType="1"/>
              </p:cNvSpPr>
              <p:nvPr/>
            </p:nvSpPr>
            <p:spPr bwMode="auto">
              <a:xfrm>
                <a:off x="3584"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57" name="Line 21"/>
              <p:cNvSpPr>
                <a:spLocks noChangeShapeType="1"/>
              </p:cNvSpPr>
              <p:nvPr/>
            </p:nvSpPr>
            <p:spPr bwMode="auto">
              <a:xfrm>
                <a:off x="3568"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58" name="Line 22"/>
              <p:cNvSpPr>
                <a:spLocks noChangeShapeType="1"/>
              </p:cNvSpPr>
              <p:nvPr/>
            </p:nvSpPr>
            <p:spPr bwMode="auto">
              <a:xfrm>
                <a:off x="3568"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59" name="Line 23"/>
              <p:cNvSpPr>
                <a:spLocks noChangeShapeType="1"/>
              </p:cNvSpPr>
              <p:nvPr/>
            </p:nvSpPr>
            <p:spPr bwMode="auto">
              <a:xfrm>
                <a:off x="3568"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nvGrpSpPr>
            <p:cNvPr id="124951" name="Group 24"/>
            <p:cNvGrpSpPr>
              <a:grpSpLocks/>
            </p:cNvGrpSpPr>
            <p:nvPr/>
          </p:nvGrpSpPr>
          <p:grpSpPr bwMode="auto">
            <a:xfrm>
              <a:off x="1264" y="1008"/>
              <a:ext cx="1615" cy="1071"/>
              <a:chOff x="1264" y="1008"/>
              <a:chExt cx="1615" cy="1071"/>
            </a:xfrm>
          </p:grpSpPr>
          <p:sp>
            <p:nvSpPr>
              <p:cNvPr id="124952" name="Line 25"/>
              <p:cNvSpPr>
                <a:spLocks noChangeShapeType="1"/>
              </p:cNvSpPr>
              <p:nvPr/>
            </p:nvSpPr>
            <p:spPr bwMode="auto">
              <a:xfrm>
                <a:off x="1280" y="1344"/>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53" name="Line 26"/>
              <p:cNvSpPr>
                <a:spLocks noChangeShapeType="1"/>
              </p:cNvSpPr>
              <p:nvPr/>
            </p:nvSpPr>
            <p:spPr bwMode="auto">
              <a:xfrm>
                <a:off x="1264" y="1712"/>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54" name="Line 27"/>
              <p:cNvSpPr>
                <a:spLocks noChangeShapeType="1"/>
              </p:cNvSpPr>
              <p:nvPr/>
            </p:nvSpPr>
            <p:spPr bwMode="auto">
              <a:xfrm>
                <a:off x="1264" y="2080"/>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sp>
            <p:nvSpPr>
              <p:cNvPr id="124955" name="Line 28"/>
              <p:cNvSpPr>
                <a:spLocks noChangeShapeType="1"/>
              </p:cNvSpPr>
              <p:nvPr/>
            </p:nvSpPr>
            <p:spPr bwMode="auto">
              <a:xfrm>
                <a:off x="1264" y="1008"/>
                <a:ext cx="1600" cy="1"/>
              </a:xfrm>
              <a:prstGeom prst="line">
                <a:avLst/>
              </a:prstGeom>
              <a:noFill/>
              <a:ln w="12600">
                <a:solidFill>
                  <a:srgbClr val="FFFF00"/>
                </a:solidFill>
                <a:miter lim="800000"/>
                <a:headEnd/>
                <a:tailEnd/>
              </a:ln>
              <a:extLst>
                <a:ext uri="{909E8E84-426E-40dd-AFC4-6F175D3DCCD1}">
                  <a14:hiddenFill xmlns="" xmlns:a14="http://schemas.microsoft.com/office/drawing/2010/main">
                    <a:noFill/>
                  </a14:hiddenFill>
                </a:ext>
              </a:extLst>
            </p:spPr>
            <p:txBody>
              <a:bodyPr/>
              <a:lstStyle/>
              <a:p>
                <a:endParaRPr lang="en-US"/>
              </a:p>
            </p:txBody>
          </p:sp>
        </p:grpSp>
      </p:grpSp>
      <p:grpSp>
        <p:nvGrpSpPr>
          <p:cNvPr id="7" name="Group 29"/>
          <p:cNvGrpSpPr>
            <a:grpSpLocks/>
          </p:cNvGrpSpPr>
          <p:nvPr/>
        </p:nvGrpSpPr>
        <p:grpSpPr bwMode="auto">
          <a:xfrm>
            <a:off x="1412875" y="946150"/>
            <a:ext cx="3860800" cy="3332163"/>
            <a:chOff x="979" y="675"/>
            <a:chExt cx="2675" cy="2379"/>
          </a:xfrm>
        </p:grpSpPr>
        <p:sp>
          <p:nvSpPr>
            <p:cNvPr id="124944" name="Rectangle 3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4945" name="Rectangle 3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4946" name="Rectangle 3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4947" name="Rectangle 3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24939" name="Text Box 3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4940" name="Text Box 35"/>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4941" name="Text Box 36"/>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15</a:t>
            </a:r>
          </a:p>
        </p:txBody>
      </p:sp>
      <p:sp>
        <p:nvSpPr>
          <p:cNvPr id="39" name="Title 38"/>
          <p:cNvSpPr>
            <a:spLocks noGrp="1"/>
          </p:cNvSpPr>
          <p:nvPr>
            <p:ph type="title" idx="4294967295"/>
          </p:nvPr>
        </p:nvSpPr>
        <p:spPr>
          <a:xfrm>
            <a:off x="457200" y="180975"/>
            <a:ext cx="8229600" cy="577850"/>
          </a:xfrm>
        </p:spPr>
        <p:txBody>
          <a:bodyPr lIns="80756" tIns="41993" rIns="80756" bIns="41993">
            <a:spAutoFit/>
          </a:bodyPr>
          <a:lstStyle/>
          <a:p>
            <a:pPr>
              <a:spcBef>
                <a:spcPts val="1800"/>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FFEA18"/>
                </a:solidFill>
                <a:latin typeface="SimHei" charset="0"/>
                <a:ea typeface="SimHei" charset="0"/>
                <a:cs typeface="SimHei" charset="0"/>
              </a:rPr>
              <a:t>四个个别的素描</a:t>
            </a:r>
            <a:r>
              <a:rPr lang="zh-CN" altLang="en-US" sz="2900" b="1">
                <a:solidFill>
                  <a:srgbClr val="FFEA18"/>
                </a:solidFill>
                <a:latin typeface="Comic Sans MS" charset="0"/>
                <a:ea typeface="SimSun" charset="0"/>
                <a:cs typeface="SimSun" charset="0"/>
              </a:rPr>
              <a:t> </a:t>
            </a:r>
            <a:r>
              <a:rPr lang="en-US" altLang="ja-JP" sz="2900" b="1">
                <a:solidFill>
                  <a:srgbClr val="FFEA18"/>
                </a:solidFill>
                <a:latin typeface="Comic Sans MS" charset="0"/>
                <a:ea typeface="ＭＳ Ｐゴシック" charset="0"/>
                <a:cs typeface="ＭＳ Ｐゴシック" charset="0"/>
              </a:rPr>
              <a:t>…</a:t>
            </a:r>
            <a:endParaRPr lang="en-US" sz="2900" b="1">
              <a:solidFill>
                <a:srgbClr val="FFEA18"/>
              </a:solidFill>
              <a:latin typeface="Comic Sans MS" charset="0"/>
              <a:ea typeface="ＭＳ Ｐゴシック" charset="0"/>
              <a:cs typeface="ＭＳ Ｐゴシック"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9"/>
                                        </p:tgtEl>
                                        <p:attrNameLst>
                                          <p:attrName>ppt_y</p:attrName>
                                        </p:attrNameLst>
                                      </p:cBhvr>
                                      <p:tavLst>
                                        <p:tav tm="0">
                                          <p:val>
                                            <p:strVal val="#ppt_y"/>
                                          </p:val>
                                        </p:tav>
                                        <p:tav tm="100000">
                                          <p:val>
                                            <p:strVal val="#ppt_y"/>
                                          </p:val>
                                        </p:tav>
                                      </p:tavLst>
                                    </p:anim>
                                    <p:anim calcmode="lin" valueType="num">
                                      <p:cBhvr>
                                        <p:cTn id="9" dur="500" fill="hold"/>
                                        <p:tgtEl>
                                          <p:spTgt spid="3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9"/>
                                        </p:tgtEl>
                                      </p:cBhvr>
                                    </p:animEffect>
                                  </p:childTnLst>
                                </p:cTn>
                              </p:par>
                            </p:childTnLst>
                          </p:cTn>
                        </p:par>
                        <p:par>
                          <p:cTn id="12" fill="hold" nodeType="afterGroup">
                            <p:stCondLst>
                              <p:cond delay="850"/>
                            </p:stCondLst>
                            <p:childTnLst>
                              <p:par>
                                <p:cTn id="13" presetID="10" presetClass="entr"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childTnLst>
                                </p:cTn>
                              </p:par>
                            </p:childTnLst>
                          </p:cTn>
                        </p:par>
                        <p:par>
                          <p:cTn id="16" fill="hold" nodeType="afterGroup">
                            <p:stCondLst>
                              <p:cond delay="1850"/>
                            </p:stCondLst>
                            <p:childTnLst>
                              <p:par>
                                <p:cTn id="17" presetID="10" presetClass="entr"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26979"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6980"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6981"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2"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3"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698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26985" name="Group 8"/>
          <p:cNvGrpSpPr>
            <a:grpSpLocks/>
          </p:cNvGrpSpPr>
          <p:nvPr/>
        </p:nvGrpSpPr>
        <p:grpSpPr bwMode="auto">
          <a:xfrm>
            <a:off x="1412875" y="946150"/>
            <a:ext cx="3860800" cy="3332163"/>
            <a:chOff x="979" y="675"/>
            <a:chExt cx="2675" cy="2379"/>
          </a:xfrm>
        </p:grpSpPr>
        <p:sp>
          <p:nvSpPr>
            <p:cNvPr id="126996"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6997"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6998"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6999"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8445" name="Rectangle 13"/>
          <p:cNvSpPr>
            <a:spLocks noChangeArrowheads="1"/>
          </p:cNvSpPr>
          <p:nvPr/>
        </p:nvSpPr>
        <p:spPr bwMode="auto">
          <a:xfrm>
            <a:off x="1828800" y="3657600"/>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00FF00"/>
              </a:solidFill>
              <a:latin typeface="Helvetica" charset="0"/>
              <a:cs typeface="MS Gothic" charset="0"/>
            </a:endParaRPr>
          </a:p>
        </p:txBody>
      </p:sp>
      <p:sp>
        <p:nvSpPr>
          <p:cNvPr id="18446"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00FF00"/>
              </a:solidFill>
              <a:latin typeface="Helvetica" charset="0"/>
              <a:cs typeface="MS Gothic" charset="0"/>
            </a:endParaRPr>
          </a:p>
        </p:txBody>
      </p:sp>
      <p:sp>
        <p:nvSpPr>
          <p:cNvPr id="18447" name="Rectangle 15"/>
          <p:cNvSpPr>
            <a:spLocks noChangeArrowheads="1"/>
          </p:cNvSpPr>
          <p:nvPr/>
        </p:nvSpPr>
        <p:spPr bwMode="auto">
          <a:xfrm>
            <a:off x="5257800" y="990600"/>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00FF00"/>
              </a:solidFill>
              <a:latin typeface="Helvetica" charset="0"/>
              <a:cs typeface="MS Gothic" charset="0"/>
            </a:endParaRPr>
          </a:p>
        </p:txBody>
      </p:sp>
      <p:sp>
        <p:nvSpPr>
          <p:cNvPr id="18448" name="Rectangle 16"/>
          <p:cNvSpPr>
            <a:spLocks noChangeArrowheads="1"/>
          </p:cNvSpPr>
          <p:nvPr/>
        </p:nvSpPr>
        <p:spPr bwMode="auto">
          <a:xfrm>
            <a:off x="5410200" y="3657600"/>
            <a:ext cx="14763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00FF00"/>
              </a:solidFill>
              <a:latin typeface="Helvetica" charset="0"/>
              <a:cs typeface="MS Gothic" charset="0"/>
            </a:endParaRPr>
          </a:p>
        </p:txBody>
      </p:sp>
      <p:sp>
        <p:nvSpPr>
          <p:cNvPr id="126990"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6991"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6992"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126993" name="Text Box 20"/>
          <p:cNvSpPr txBox="1">
            <a:spLocks noChangeArrowheads="1"/>
          </p:cNvSpPr>
          <p:nvPr/>
        </p:nvSpPr>
        <p:spPr bwMode="auto">
          <a:xfrm>
            <a:off x="8702675"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24" name="Title 23"/>
          <p:cNvSpPr>
            <a:spLocks noGrp="1"/>
          </p:cNvSpPr>
          <p:nvPr>
            <p:ph type="title" idx="4294967295"/>
          </p:nvPr>
        </p:nvSpPr>
        <p:spPr>
          <a:xfrm>
            <a:off x="457200" y="228600"/>
            <a:ext cx="8229600" cy="609600"/>
          </a:xfrm>
        </p:spPr>
        <p:txBody>
          <a:bodyPr/>
          <a:lstStyle/>
          <a:p>
            <a:r>
              <a:rPr lang="zh-CN" altLang="en-US" sz="3200" b="1">
                <a:solidFill>
                  <a:srgbClr val="FFEA18"/>
                </a:solidFill>
                <a:latin typeface="SimHei" charset="0"/>
                <a:ea typeface="SimHei" charset="0"/>
                <a:cs typeface="SimHei" charset="0"/>
              </a:rPr>
              <a:t>构成四福音</a:t>
            </a:r>
            <a:r>
              <a:rPr lang="en-GB"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23" name="TextBox 2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par>
                          <p:cTn id="8" fill="hold" nodeType="afterGroup">
                            <p:stCondLst>
                              <p:cond delay="500"/>
                            </p:stCondLst>
                            <p:childTnLst>
                              <p:par>
                                <p:cTn id="9" presetID="23" presetClass="entr" presetSubtype="528" fill="hold" nodeType="afterEffect">
                                  <p:stCondLst>
                                    <p:cond delay="0"/>
                                  </p:stCondLst>
                                  <p:childTnLst>
                                    <p:set>
                                      <p:cBhvr>
                                        <p:cTn id="10" dur="1" fill="hold">
                                          <p:stCondLst>
                                            <p:cond delay="0"/>
                                          </p:stCondLst>
                                        </p:cTn>
                                        <p:tgtEl>
                                          <p:spTgt spid="18446"/>
                                        </p:tgtEl>
                                        <p:attrNameLst>
                                          <p:attrName>style.visibility</p:attrName>
                                        </p:attrNameLst>
                                      </p:cBhvr>
                                      <p:to>
                                        <p:strVal val="visible"/>
                                      </p:to>
                                    </p:set>
                                    <p:anim calcmode="lin" valueType="num">
                                      <p:cBhvr>
                                        <p:cTn id="11" dur="500" fill="hold"/>
                                        <p:tgtEl>
                                          <p:spTgt spid="18446"/>
                                        </p:tgtEl>
                                        <p:attrNameLst>
                                          <p:attrName>ppt_w</p:attrName>
                                        </p:attrNameLst>
                                      </p:cBhvr>
                                      <p:tavLst>
                                        <p:tav tm="100000">
                                          <p:val>
                                            <p:fltVal val="0"/>
                                          </p:val>
                                        </p:tav>
                                        <p:tav>
                                          <p:val>
                                            <p:strVal val="#ppt_w"/>
                                          </p:val>
                                        </p:tav>
                                      </p:tavLst>
                                    </p:anim>
                                    <p:anim calcmode="lin" valueType="num">
                                      <p:cBhvr>
                                        <p:cTn id="12" dur="500" fill="hold"/>
                                        <p:tgtEl>
                                          <p:spTgt spid="18446"/>
                                        </p:tgtEl>
                                        <p:attrNameLst>
                                          <p:attrName>ppt_h</p:attrName>
                                        </p:attrNameLst>
                                      </p:cBhvr>
                                      <p:tavLst>
                                        <p:tav tm="100000">
                                          <p:val>
                                            <p:fltVal val="0"/>
                                          </p:val>
                                        </p:tav>
                                        <p:tav>
                                          <p:val>
                                            <p:strVal val="#ppt_h"/>
                                          </p:val>
                                        </p:tav>
                                      </p:tavLst>
                                    </p:anim>
                                    <p:anim calcmode="lin" valueType="num">
                                      <p:cBhvr>
                                        <p:cTn id="13" dur="500" fill="hold"/>
                                        <p:tgtEl>
                                          <p:spTgt spid="18446"/>
                                        </p:tgtEl>
                                        <p:attrNameLst>
                                          <p:attrName>ppt_x</p:attrName>
                                        </p:attrNameLst>
                                      </p:cBhvr>
                                      <p:tavLst>
                                        <p:tav tm="100000">
                                          <p:val>
                                            <p:fltVal val="0.5"/>
                                          </p:val>
                                        </p:tav>
                                        <p:tav>
                                          <p:val>
                                            <p:strVal val="#ppt_x"/>
                                          </p:val>
                                        </p:tav>
                                      </p:tavLst>
                                    </p:anim>
                                    <p:anim calcmode="lin" valueType="num">
                                      <p:cBhvr>
                                        <p:cTn id="14" dur="500" fill="hold"/>
                                        <p:tgtEl>
                                          <p:spTgt spid="18446"/>
                                        </p:tgtEl>
                                        <p:attrNameLst>
                                          <p:attrName>ppt_y</p:attrName>
                                        </p:attrNameLst>
                                      </p:cBhvr>
                                      <p:tavLst>
                                        <p:tav tm="100000">
                                          <p:val>
                                            <p:fltVal val="0.5"/>
                                          </p:val>
                                        </p:tav>
                                        <p:tav>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528" fill="hold" nodeType="clickEffect">
                                  <p:stCondLst>
                                    <p:cond delay="0"/>
                                  </p:stCondLst>
                                  <p:childTnLst>
                                    <p:set>
                                      <p:cBhvr>
                                        <p:cTn id="18" dur="1" fill="hold">
                                          <p:stCondLst>
                                            <p:cond delay="0"/>
                                          </p:stCondLst>
                                        </p:cTn>
                                        <p:tgtEl>
                                          <p:spTgt spid="18447"/>
                                        </p:tgtEl>
                                        <p:attrNameLst>
                                          <p:attrName>style.visibility</p:attrName>
                                        </p:attrNameLst>
                                      </p:cBhvr>
                                      <p:to>
                                        <p:strVal val="visible"/>
                                      </p:to>
                                    </p:set>
                                    <p:anim calcmode="lin" valueType="num">
                                      <p:cBhvr>
                                        <p:cTn id="19" dur="500" fill="hold"/>
                                        <p:tgtEl>
                                          <p:spTgt spid="18447"/>
                                        </p:tgtEl>
                                        <p:attrNameLst>
                                          <p:attrName>ppt_w</p:attrName>
                                        </p:attrNameLst>
                                      </p:cBhvr>
                                      <p:tavLst>
                                        <p:tav tm="100000">
                                          <p:val>
                                            <p:fltVal val="0"/>
                                          </p:val>
                                        </p:tav>
                                        <p:tav>
                                          <p:val>
                                            <p:strVal val="#ppt_w"/>
                                          </p:val>
                                        </p:tav>
                                      </p:tavLst>
                                    </p:anim>
                                    <p:anim calcmode="lin" valueType="num">
                                      <p:cBhvr>
                                        <p:cTn id="20" dur="500" fill="hold"/>
                                        <p:tgtEl>
                                          <p:spTgt spid="18447"/>
                                        </p:tgtEl>
                                        <p:attrNameLst>
                                          <p:attrName>ppt_h</p:attrName>
                                        </p:attrNameLst>
                                      </p:cBhvr>
                                      <p:tavLst>
                                        <p:tav tm="100000">
                                          <p:val>
                                            <p:fltVal val="0"/>
                                          </p:val>
                                        </p:tav>
                                        <p:tav>
                                          <p:val>
                                            <p:strVal val="#ppt_h"/>
                                          </p:val>
                                        </p:tav>
                                      </p:tavLst>
                                    </p:anim>
                                    <p:anim calcmode="lin" valueType="num">
                                      <p:cBhvr>
                                        <p:cTn id="21" dur="500" fill="hold"/>
                                        <p:tgtEl>
                                          <p:spTgt spid="18447"/>
                                        </p:tgtEl>
                                        <p:attrNameLst>
                                          <p:attrName>ppt_x</p:attrName>
                                        </p:attrNameLst>
                                      </p:cBhvr>
                                      <p:tavLst>
                                        <p:tav tm="100000">
                                          <p:val>
                                            <p:fltVal val="0.5"/>
                                          </p:val>
                                        </p:tav>
                                        <p:tav>
                                          <p:val>
                                            <p:strVal val="#ppt_x"/>
                                          </p:val>
                                        </p:tav>
                                      </p:tavLst>
                                    </p:anim>
                                    <p:anim calcmode="lin" valueType="num">
                                      <p:cBhvr>
                                        <p:cTn id="22" dur="500" fill="hold"/>
                                        <p:tgtEl>
                                          <p:spTgt spid="18447"/>
                                        </p:tgtEl>
                                        <p:attrNameLst>
                                          <p:attrName>ppt_y</p:attrName>
                                        </p:attrNameLst>
                                      </p:cBhvr>
                                      <p:tavLst>
                                        <p:tav tm="100000">
                                          <p:val>
                                            <p:fltVal val="0.5"/>
                                          </p:val>
                                        </p:tav>
                                        <p:tav>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528" fill="hold" nodeType="clickEffect">
                                  <p:stCondLst>
                                    <p:cond delay="0"/>
                                  </p:stCondLst>
                                  <p:childTnLst>
                                    <p:set>
                                      <p:cBhvr>
                                        <p:cTn id="26" dur="1" fill="hold">
                                          <p:stCondLst>
                                            <p:cond delay="0"/>
                                          </p:stCondLst>
                                        </p:cTn>
                                        <p:tgtEl>
                                          <p:spTgt spid="18445"/>
                                        </p:tgtEl>
                                        <p:attrNameLst>
                                          <p:attrName>style.visibility</p:attrName>
                                        </p:attrNameLst>
                                      </p:cBhvr>
                                      <p:to>
                                        <p:strVal val="visible"/>
                                      </p:to>
                                    </p:set>
                                    <p:anim calcmode="lin" valueType="num">
                                      <p:cBhvr>
                                        <p:cTn id="27" dur="500" fill="hold"/>
                                        <p:tgtEl>
                                          <p:spTgt spid="18445"/>
                                        </p:tgtEl>
                                        <p:attrNameLst>
                                          <p:attrName>ppt_w</p:attrName>
                                        </p:attrNameLst>
                                      </p:cBhvr>
                                      <p:tavLst>
                                        <p:tav tm="100000">
                                          <p:val>
                                            <p:fltVal val="0"/>
                                          </p:val>
                                        </p:tav>
                                        <p:tav>
                                          <p:val>
                                            <p:strVal val="#ppt_w"/>
                                          </p:val>
                                        </p:tav>
                                      </p:tavLst>
                                    </p:anim>
                                    <p:anim calcmode="lin" valueType="num">
                                      <p:cBhvr>
                                        <p:cTn id="28" dur="500" fill="hold"/>
                                        <p:tgtEl>
                                          <p:spTgt spid="18445"/>
                                        </p:tgtEl>
                                        <p:attrNameLst>
                                          <p:attrName>ppt_h</p:attrName>
                                        </p:attrNameLst>
                                      </p:cBhvr>
                                      <p:tavLst>
                                        <p:tav tm="100000">
                                          <p:val>
                                            <p:fltVal val="0"/>
                                          </p:val>
                                        </p:tav>
                                        <p:tav>
                                          <p:val>
                                            <p:strVal val="#ppt_h"/>
                                          </p:val>
                                        </p:tav>
                                      </p:tavLst>
                                    </p:anim>
                                    <p:anim calcmode="lin" valueType="num">
                                      <p:cBhvr>
                                        <p:cTn id="29" dur="500" fill="hold"/>
                                        <p:tgtEl>
                                          <p:spTgt spid="18445"/>
                                        </p:tgtEl>
                                        <p:attrNameLst>
                                          <p:attrName>ppt_x</p:attrName>
                                        </p:attrNameLst>
                                      </p:cBhvr>
                                      <p:tavLst>
                                        <p:tav tm="100000">
                                          <p:val>
                                            <p:fltVal val="0.5"/>
                                          </p:val>
                                        </p:tav>
                                        <p:tav>
                                          <p:val>
                                            <p:strVal val="#ppt_x"/>
                                          </p:val>
                                        </p:tav>
                                      </p:tavLst>
                                    </p:anim>
                                    <p:anim calcmode="lin" valueType="num">
                                      <p:cBhvr>
                                        <p:cTn id="30" dur="500" fill="hold"/>
                                        <p:tgtEl>
                                          <p:spTgt spid="18445"/>
                                        </p:tgtEl>
                                        <p:attrNameLst>
                                          <p:attrName>ppt_y</p:attrName>
                                        </p:attrNameLst>
                                      </p:cBhvr>
                                      <p:tavLst>
                                        <p:tav tm="100000">
                                          <p:val>
                                            <p:fltVal val="0.5"/>
                                          </p:val>
                                        </p:tav>
                                        <p:tav>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528" fill="hold" nodeType="clickEffect">
                                  <p:stCondLst>
                                    <p:cond delay="0"/>
                                  </p:stCondLst>
                                  <p:childTnLst>
                                    <p:set>
                                      <p:cBhvr>
                                        <p:cTn id="34" dur="1" fill="hold">
                                          <p:stCondLst>
                                            <p:cond delay="0"/>
                                          </p:stCondLst>
                                        </p:cTn>
                                        <p:tgtEl>
                                          <p:spTgt spid="18448"/>
                                        </p:tgtEl>
                                        <p:attrNameLst>
                                          <p:attrName>style.visibility</p:attrName>
                                        </p:attrNameLst>
                                      </p:cBhvr>
                                      <p:to>
                                        <p:strVal val="visible"/>
                                      </p:to>
                                    </p:set>
                                    <p:anim calcmode="lin" valueType="num">
                                      <p:cBhvr>
                                        <p:cTn id="35" dur="500" fill="hold"/>
                                        <p:tgtEl>
                                          <p:spTgt spid="18448"/>
                                        </p:tgtEl>
                                        <p:attrNameLst>
                                          <p:attrName>ppt_w</p:attrName>
                                        </p:attrNameLst>
                                      </p:cBhvr>
                                      <p:tavLst>
                                        <p:tav tm="100000">
                                          <p:val>
                                            <p:fltVal val="0"/>
                                          </p:val>
                                        </p:tav>
                                        <p:tav>
                                          <p:val>
                                            <p:strVal val="#ppt_w"/>
                                          </p:val>
                                        </p:tav>
                                      </p:tavLst>
                                    </p:anim>
                                    <p:anim calcmode="lin" valueType="num">
                                      <p:cBhvr>
                                        <p:cTn id="36" dur="500" fill="hold"/>
                                        <p:tgtEl>
                                          <p:spTgt spid="18448"/>
                                        </p:tgtEl>
                                        <p:attrNameLst>
                                          <p:attrName>ppt_h</p:attrName>
                                        </p:attrNameLst>
                                      </p:cBhvr>
                                      <p:tavLst>
                                        <p:tav tm="100000">
                                          <p:val>
                                            <p:fltVal val="0"/>
                                          </p:val>
                                        </p:tav>
                                        <p:tav>
                                          <p:val>
                                            <p:strVal val="#ppt_h"/>
                                          </p:val>
                                        </p:tav>
                                      </p:tavLst>
                                    </p:anim>
                                    <p:anim calcmode="lin" valueType="num">
                                      <p:cBhvr>
                                        <p:cTn id="37" dur="500" fill="hold"/>
                                        <p:tgtEl>
                                          <p:spTgt spid="18448"/>
                                        </p:tgtEl>
                                        <p:attrNameLst>
                                          <p:attrName>ppt_x</p:attrName>
                                        </p:attrNameLst>
                                      </p:cBhvr>
                                      <p:tavLst>
                                        <p:tav tm="100000">
                                          <p:val>
                                            <p:fltVal val="0.5"/>
                                          </p:val>
                                        </p:tav>
                                        <p:tav>
                                          <p:val>
                                            <p:strVal val="#ppt_x"/>
                                          </p:val>
                                        </p:tav>
                                      </p:tavLst>
                                    </p:anim>
                                    <p:anim calcmode="lin" valueType="num">
                                      <p:cBhvr>
                                        <p:cTn id="38" dur="500" fill="hold"/>
                                        <p:tgtEl>
                                          <p:spTgt spid="18448"/>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902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29027"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2902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29029"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0"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1"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2903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29033" name="Group 8"/>
          <p:cNvGrpSpPr>
            <a:grpSpLocks/>
          </p:cNvGrpSpPr>
          <p:nvPr/>
        </p:nvGrpSpPr>
        <p:grpSpPr bwMode="auto">
          <a:xfrm>
            <a:off x="1412875" y="946150"/>
            <a:ext cx="3860800" cy="3332163"/>
            <a:chOff x="979" y="675"/>
            <a:chExt cx="2675" cy="2379"/>
          </a:xfrm>
        </p:grpSpPr>
        <p:sp>
          <p:nvSpPr>
            <p:cNvPr id="129069"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29070"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29071"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29072"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29034"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29035" name="Rectangle 14"/>
          <p:cNvSpPr>
            <a:spLocks noChangeArrowheads="1"/>
          </p:cNvSpPr>
          <p:nvPr/>
        </p:nvSpPr>
        <p:spPr bwMode="auto">
          <a:xfrm>
            <a:off x="2133600" y="990600"/>
            <a:ext cx="1519238"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29036"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29037" name="Rectangle 16"/>
          <p:cNvSpPr>
            <a:spLocks noChangeArrowheads="1"/>
          </p:cNvSpPr>
          <p:nvPr/>
        </p:nvSpPr>
        <p:spPr bwMode="auto">
          <a:xfrm>
            <a:off x="5756275" y="3684588"/>
            <a:ext cx="186372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grpSp>
        <p:nvGrpSpPr>
          <p:cNvPr id="3" name="Group 17"/>
          <p:cNvGrpSpPr>
            <a:grpSpLocks/>
          </p:cNvGrpSpPr>
          <p:nvPr/>
        </p:nvGrpSpPr>
        <p:grpSpPr bwMode="auto">
          <a:xfrm>
            <a:off x="1652588" y="1560513"/>
            <a:ext cx="2273300" cy="1181100"/>
            <a:chOff x="1145" y="1114"/>
            <a:chExt cx="1575" cy="843"/>
          </a:xfrm>
        </p:grpSpPr>
        <p:grpSp>
          <p:nvGrpSpPr>
            <p:cNvPr id="129064" name="Group 18"/>
            <p:cNvGrpSpPr>
              <a:grpSpLocks/>
            </p:cNvGrpSpPr>
            <p:nvPr/>
          </p:nvGrpSpPr>
          <p:grpSpPr bwMode="auto">
            <a:xfrm>
              <a:off x="1145" y="1176"/>
              <a:ext cx="617" cy="781"/>
              <a:chOff x="1145" y="1176"/>
              <a:chExt cx="617" cy="781"/>
            </a:xfrm>
          </p:grpSpPr>
          <p:sp>
            <p:nvSpPr>
              <p:cNvPr id="129066" name="Rectangle 19"/>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67" name="Rectangle 20"/>
              <p:cNvSpPr>
                <a:spLocks noChangeArrowheads="1"/>
              </p:cNvSpPr>
              <p:nvPr/>
            </p:nvSpPr>
            <p:spPr bwMode="auto">
              <a:xfrm>
                <a:off x="1145" y="1530"/>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sp>
            <p:nvSpPr>
              <p:cNvPr id="129068" name="Rectangle 21"/>
              <p:cNvSpPr>
                <a:spLocks noChangeArrowheads="1"/>
              </p:cNvSpPr>
              <p:nvPr/>
            </p:nvSpPr>
            <p:spPr bwMode="auto">
              <a:xfrm>
                <a:off x="1145" y="1834"/>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29065" name="Rectangle 22"/>
            <p:cNvSpPr>
              <a:spLocks noChangeArrowheads="1"/>
            </p:cNvSpPr>
            <p:nvPr/>
          </p:nvSpPr>
          <p:spPr bwMode="auto">
            <a:xfrm>
              <a:off x="1496" y="1114"/>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FFEA18"/>
                  </a:solidFill>
                  <a:latin typeface="Helvetica" charset="0"/>
                  <a:cs typeface="MS Gothic" charset="0"/>
                </a:rPr>
                <a:t> </a:t>
              </a:r>
              <a:r>
                <a:rPr lang="zh-CN" altLang="en-US" sz="2500" b="1">
                  <a:solidFill>
                    <a:srgbClr val="FFEA18"/>
                  </a:solidFill>
                  <a:latin typeface="SimHei" charset="0"/>
                  <a:ea typeface="SimHei" charset="0"/>
                  <a:cs typeface="SimHei" charset="0"/>
                </a:rPr>
                <a:t>犹太人</a:t>
              </a:r>
              <a:endParaRPr lang="en-GB" sz="2500" b="1">
                <a:solidFill>
                  <a:srgbClr val="FFEA18"/>
                </a:solidFill>
                <a:latin typeface="SimHei" charset="0"/>
                <a:ea typeface="SimHei" charset="0"/>
                <a:cs typeface="SimHei" charset="0"/>
              </a:endParaRPr>
            </a:p>
          </p:txBody>
        </p:sp>
      </p:grpSp>
      <p:grpSp>
        <p:nvGrpSpPr>
          <p:cNvPr id="5" name="Group 23"/>
          <p:cNvGrpSpPr>
            <a:grpSpLocks/>
          </p:cNvGrpSpPr>
          <p:nvPr/>
        </p:nvGrpSpPr>
        <p:grpSpPr bwMode="auto">
          <a:xfrm>
            <a:off x="5070475" y="1570038"/>
            <a:ext cx="2595563" cy="1182687"/>
            <a:chOff x="3513" y="1121"/>
            <a:chExt cx="1799" cy="844"/>
          </a:xfrm>
        </p:grpSpPr>
        <p:grpSp>
          <p:nvGrpSpPr>
            <p:cNvPr id="129059" name="Group 24"/>
            <p:cNvGrpSpPr>
              <a:grpSpLocks/>
            </p:cNvGrpSpPr>
            <p:nvPr/>
          </p:nvGrpSpPr>
          <p:grpSpPr bwMode="auto">
            <a:xfrm>
              <a:off x="3513" y="1184"/>
              <a:ext cx="617" cy="781"/>
              <a:chOff x="3513" y="1184"/>
              <a:chExt cx="617" cy="781"/>
            </a:xfrm>
          </p:grpSpPr>
          <p:sp>
            <p:nvSpPr>
              <p:cNvPr id="129061" name="Rectangle 25"/>
              <p:cNvSpPr>
                <a:spLocks noChangeArrowheads="1"/>
              </p:cNvSpPr>
              <p:nvPr/>
            </p:nvSpPr>
            <p:spPr bwMode="auto">
              <a:xfrm>
                <a:off x="3513" y="1184"/>
                <a:ext cx="588"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62" name="Rectangle 26"/>
              <p:cNvSpPr>
                <a:spLocks noChangeArrowheads="1"/>
              </p:cNvSpPr>
              <p:nvPr/>
            </p:nvSpPr>
            <p:spPr bwMode="auto">
              <a:xfrm>
                <a:off x="3513" y="1538"/>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sp>
            <p:nvSpPr>
              <p:cNvPr id="129063" name="Rectangle 27"/>
              <p:cNvSpPr>
                <a:spLocks noChangeArrowheads="1"/>
              </p:cNvSpPr>
              <p:nvPr/>
            </p:nvSpPr>
            <p:spPr bwMode="auto">
              <a:xfrm>
                <a:off x="3513" y="1842"/>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29060" name="Rectangle 28"/>
            <p:cNvSpPr>
              <a:spLocks noChangeArrowheads="1"/>
            </p:cNvSpPr>
            <p:nvPr/>
          </p:nvSpPr>
          <p:spPr bwMode="auto">
            <a:xfrm>
              <a:off x="4088" y="1121"/>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罗马人</a:t>
              </a:r>
              <a:endParaRPr lang="en-GB" sz="2500" b="1">
                <a:solidFill>
                  <a:srgbClr val="FFEA18"/>
                </a:solidFill>
                <a:latin typeface="Helvetica" charset="0"/>
                <a:cs typeface="MS Gothic" charset="0"/>
              </a:endParaRPr>
            </a:p>
          </p:txBody>
        </p:sp>
      </p:grpSp>
      <p:grpSp>
        <p:nvGrpSpPr>
          <p:cNvPr id="7" name="Group 29"/>
          <p:cNvGrpSpPr>
            <a:grpSpLocks/>
          </p:cNvGrpSpPr>
          <p:nvPr/>
        </p:nvGrpSpPr>
        <p:grpSpPr bwMode="auto">
          <a:xfrm>
            <a:off x="1674813" y="4237038"/>
            <a:ext cx="2554287" cy="1182687"/>
            <a:chOff x="1161" y="3025"/>
            <a:chExt cx="1769" cy="844"/>
          </a:xfrm>
        </p:grpSpPr>
        <p:grpSp>
          <p:nvGrpSpPr>
            <p:cNvPr id="129054" name="Group 30"/>
            <p:cNvGrpSpPr>
              <a:grpSpLocks/>
            </p:cNvGrpSpPr>
            <p:nvPr/>
          </p:nvGrpSpPr>
          <p:grpSpPr bwMode="auto">
            <a:xfrm>
              <a:off x="1161" y="3088"/>
              <a:ext cx="617" cy="781"/>
              <a:chOff x="1161" y="3088"/>
              <a:chExt cx="617" cy="781"/>
            </a:xfrm>
          </p:grpSpPr>
          <p:sp>
            <p:nvSpPr>
              <p:cNvPr id="129056" name="Rectangle 3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57" name="Rectangle 32"/>
              <p:cNvSpPr>
                <a:spLocks noChangeArrowheads="1"/>
              </p:cNvSpPr>
              <p:nvPr/>
            </p:nvSpPr>
            <p:spPr bwMode="auto">
              <a:xfrm>
                <a:off x="1161"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sp>
            <p:nvSpPr>
              <p:cNvPr id="129058" name="Rectangle 33"/>
              <p:cNvSpPr>
                <a:spLocks noChangeArrowheads="1"/>
              </p:cNvSpPr>
              <p:nvPr/>
            </p:nvSpPr>
            <p:spPr bwMode="auto">
              <a:xfrm>
                <a:off x="1161"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29055" name="Rectangle 34"/>
            <p:cNvSpPr>
              <a:spLocks noChangeArrowheads="1"/>
            </p:cNvSpPr>
            <p:nvPr/>
          </p:nvSpPr>
          <p:spPr bwMode="auto">
            <a:xfrm>
              <a:off x="1706" y="3025"/>
              <a:ext cx="1224"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希腊人</a:t>
              </a:r>
              <a:endParaRPr lang="en-GB" sz="2500" b="1">
                <a:solidFill>
                  <a:srgbClr val="FFEA18"/>
                </a:solidFill>
                <a:latin typeface="Helvetica" charset="0"/>
                <a:cs typeface="MS Gothic" charset="0"/>
              </a:endParaRPr>
            </a:p>
          </p:txBody>
        </p:sp>
      </p:grpSp>
      <p:grpSp>
        <p:nvGrpSpPr>
          <p:cNvPr id="9" name="Group 48"/>
          <p:cNvGrpSpPr>
            <a:grpSpLocks/>
          </p:cNvGrpSpPr>
          <p:nvPr/>
        </p:nvGrpSpPr>
        <p:grpSpPr bwMode="auto">
          <a:xfrm>
            <a:off x="4848225" y="4241800"/>
            <a:ext cx="3187700" cy="1177925"/>
            <a:chOff x="3359" y="3028"/>
            <a:chExt cx="2209" cy="841"/>
          </a:xfrm>
        </p:grpSpPr>
        <p:grpSp>
          <p:nvGrpSpPr>
            <p:cNvPr id="129049" name="Group 36"/>
            <p:cNvGrpSpPr>
              <a:grpSpLocks/>
            </p:cNvGrpSpPr>
            <p:nvPr/>
          </p:nvGrpSpPr>
          <p:grpSpPr bwMode="auto">
            <a:xfrm>
              <a:off x="3359" y="3088"/>
              <a:ext cx="710" cy="781"/>
              <a:chOff x="3473" y="3088"/>
              <a:chExt cx="617" cy="781"/>
            </a:xfrm>
          </p:grpSpPr>
          <p:sp>
            <p:nvSpPr>
              <p:cNvPr id="129051" name="Rectangle 37"/>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EA18"/>
                    </a:solidFill>
                    <a:latin typeface="SimHei" charset="0"/>
                    <a:ea typeface="SimHei" charset="0"/>
                    <a:cs typeface="SimHei" charset="0"/>
                  </a:rPr>
                  <a:t>对象</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29052" name="Rectangle 38"/>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sp>
            <p:nvSpPr>
              <p:cNvPr id="129053" name="Rectangle 39"/>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29050" name="Rectangle 40"/>
            <p:cNvSpPr>
              <a:spLocks noChangeArrowheads="1"/>
            </p:cNvSpPr>
            <p:nvPr/>
          </p:nvSpPr>
          <p:spPr bwMode="auto">
            <a:xfrm>
              <a:off x="3792" y="3028"/>
              <a:ext cx="1776"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教会</a:t>
              </a:r>
              <a:endParaRPr lang="en-GB" sz="2500" b="1">
                <a:solidFill>
                  <a:srgbClr val="FFEA18"/>
                </a:solidFill>
                <a:latin typeface="Helvetica" charset="0"/>
                <a:cs typeface="MS Gothic" charset="0"/>
              </a:endParaRPr>
            </a:p>
          </p:txBody>
        </p:sp>
      </p:grpSp>
      <p:sp>
        <p:nvSpPr>
          <p:cNvPr id="129042" name="Text Box 41"/>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29043" name="Text Box 42"/>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9044" name="Text Box 43"/>
          <p:cNvSpPr txBox="1">
            <a:spLocks noChangeArrowheads="1"/>
          </p:cNvSpPr>
          <p:nvPr/>
        </p:nvSpPr>
        <p:spPr bwMode="auto">
          <a:xfrm>
            <a:off x="8651875" y="6124575"/>
            <a:ext cx="166688" cy="322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29045" name="Text Box 44"/>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17</a:t>
            </a:r>
          </a:p>
        </p:txBody>
      </p:sp>
      <p:sp>
        <p:nvSpPr>
          <p:cNvPr id="129046" name="Text Box 45"/>
          <p:cNvSpPr txBox="1">
            <a:spLocks noChangeArrowheads="1"/>
          </p:cNvSpPr>
          <p:nvPr/>
        </p:nvSpPr>
        <p:spPr bwMode="auto">
          <a:xfrm>
            <a:off x="8694738"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48" name="Title 47"/>
          <p:cNvSpPr>
            <a:spLocks noGrp="1"/>
          </p:cNvSpPr>
          <p:nvPr>
            <p:ph type="title" idx="4294967295"/>
          </p:nvPr>
        </p:nvSpPr>
        <p:spPr>
          <a:xfrm>
            <a:off x="457200" y="228600"/>
            <a:ext cx="8077200" cy="609600"/>
          </a:xfrm>
        </p:spPr>
        <p:txBody>
          <a:bodyPr/>
          <a:lstStyle/>
          <a:p>
            <a:r>
              <a:rPr lang="zh-CN" altLang="en-US" sz="3200" b="1">
                <a:solidFill>
                  <a:srgbClr val="FFEA18"/>
                </a:solidFill>
                <a:latin typeface="SimHei" charset="0"/>
                <a:ea typeface="SimHei" charset="0"/>
                <a:cs typeface="SimHei" charset="0"/>
              </a:rPr>
              <a:t>四福音的听众</a:t>
            </a:r>
            <a:r>
              <a:rPr lang="en-US" altLang="ja-JP" sz="3200" b="1">
                <a:solidFill>
                  <a:srgbClr val="FFEA18"/>
                </a:solidFill>
                <a:latin typeface="SimHei" charset="0"/>
                <a:ea typeface="SimHei" charset="0"/>
                <a:cs typeface="SimHei" charset="0"/>
              </a:rPr>
              <a:t>…</a:t>
            </a:r>
            <a:endParaRPr lang="en-US" sz="3200">
              <a:latin typeface="SimHei" charset="0"/>
              <a:ea typeface="SimHei" charset="0"/>
              <a:cs typeface="SimHei" charset="0"/>
            </a:endParaRPr>
          </a:p>
        </p:txBody>
      </p:sp>
      <p:sp>
        <p:nvSpPr>
          <p:cNvPr id="49" name="TextBox 48"/>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0"/>
                                  </p:iterate>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100000">
                                          <p:val>
                                            <p:fltVal val="0"/>
                                          </p:val>
                                        </p:tav>
                                        <p:tav>
                                          <p:val>
                                            <p:strVal val="#ppt_w"/>
                                          </p:val>
                                        </p:tav>
                                      </p:tavLst>
                                    </p:anim>
                                    <p:anim calcmode="lin" valueType="num">
                                      <p:cBhvr>
                                        <p:cTn id="13" dur="500" fill="hold"/>
                                        <p:tgtEl>
                                          <p:spTgt spid="3"/>
                                        </p:tgtEl>
                                        <p:attrNameLst>
                                          <p:attrName>ppt_h</p:attrName>
                                        </p:attrNameLst>
                                      </p:cBhvr>
                                      <p:tavLst>
                                        <p:tav tm="100000">
                                          <p:val>
                                            <p:fltVal val="0"/>
                                          </p:val>
                                        </p:tav>
                                        <p:tav>
                                          <p:val>
                                            <p:strVal val="#ppt_h"/>
                                          </p:val>
                                        </p:tav>
                                      </p:tavLst>
                                    </p:anim>
                                    <p:anim calcmode="lin" valueType="num">
                                      <p:cBhvr>
                                        <p:cTn id="14" dur="500" fill="hold"/>
                                        <p:tgtEl>
                                          <p:spTgt spid="3"/>
                                        </p:tgtEl>
                                        <p:attrNameLst>
                                          <p:attrName>ppt_x</p:attrName>
                                        </p:attrNameLst>
                                      </p:cBhvr>
                                      <p:tavLst>
                                        <p:tav tm="100000">
                                          <p:val>
                                            <p:fltVal val="0.5"/>
                                          </p:val>
                                        </p:tav>
                                        <p:tav>
                                          <p:val>
                                            <p:strVal val="#ppt_x"/>
                                          </p:val>
                                        </p:tav>
                                      </p:tavLst>
                                    </p:anim>
                                    <p:anim calcmode="lin" valueType="num">
                                      <p:cBhvr>
                                        <p:cTn id="15"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100000">
                                          <p:val>
                                            <p:fltVal val="0"/>
                                          </p:val>
                                        </p:tav>
                                        <p:tav>
                                          <p:val>
                                            <p:strVal val="#ppt_w"/>
                                          </p:val>
                                        </p:tav>
                                      </p:tavLst>
                                    </p:anim>
                                    <p:anim calcmode="lin" valueType="num">
                                      <p:cBhvr>
                                        <p:cTn id="21" dur="500" fill="hold"/>
                                        <p:tgtEl>
                                          <p:spTgt spid="5"/>
                                        </p:tgtEl>
                                        <p:attrNameLst>
                                          <p:attrName>ppt_h</p:attrName>
                                        </p:attrNameLst>
                                      </p:cBhvr>
                                      <p:tavLst>
                                        <p:tav tm="100000">
                                          <p:val>
                                            <p:fltVal val="0"/>
                                          </p:val>
                                        </p:tav>
                                        <p:tav>
                                          <p:val>
                                            <p:strVal val="#ppt_h"/>
                                          </p:val>
                                        </p:tav>
                                      </p:tavLst>
                                    </p:anim>
                                    <p:anim calcmode="lin" valueType="num">
                                      <p:cBhvr>
                                        <p:cTn id="22" dur="500" fill="hold"/>
                                        <p:tgtEl>
                                          <p:spTgt spid="5"/>
                                        </p:tgtEl>
                                        <p:attrNameLst>
                                          <p:attrName>ppt_x</p:attrName>
                                        </p:attrNameLst>
                                      </p:cBhvr>
                                      <p:tavLst>
                                        <p:tav tm="100000">
                                          <p:val>
                                            <p:fltVal val="0.5"/>
                                          </p:val>
                                        </p:tav>
                                        <p:tav>
                                          <p:val>
                                            <p:strVal val="#ppt_x"/>
                                          </p:val>
                                        </p:tav>
                                      </p:tavLst>
                                    </p:anim>
                                    <p:anim calcmode="lin" valueType="num">
                                      <p:cBhvr>
                                        <p:cTn id="23"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100000">
                                          <p:val>
                                            <p:fltVal val="0"/>
                                          </p:val>
                                        </p:tav>
                                        <p:tav>
                                          <p:val>
                                            <p:strVal val="#ppt_w"/>
                                          </p:val>
                                        </p:tav>
                                      </p:tavLst>
                                    </p:anim>
                                    <p:anim calcmode="lin" valueType="num">
                                      <p:cBhvr>
                                        <p:cTn id="29" dur="500" fill="hold"/>
                                        <p:tgtEl>
                                          <p:spTgt spid="7"/>
                                        </p:tgtEl>
                                        <p:attrNameLst>
                                          <p:attrName>ppt_h</p:attrName>
                                        </p:attrNameLst>
                                      </p:cBhvr>
                                      <p:tavLst>
                                        <p:tav tm="100000">
                                          <p:val>
                                            <p:fltVal val="0"/>
                                          </p:val>
                                        </p:tav>
                                        <p:tav>
                                          <p:val>
                                            <p:strVal val="#ppt_h"/>
                                          </p:val>
                                        </p:tav>
                                      </p:tavLst>
                                    </p:anim>
                                    <p:anim calcmode="lin" valueType="num">
                                      <p:cBhvr>
                                        <p:cTn id="30" dur="500" fill="hold"/>
                                        <p:tgtEl>
                                          <p:spTgt spid="7"/>
                                        </p:tgtEl>
                                        <p:attrNameLst>
                                          <p:attrName>ppt_x</p:attrName>
                                        </p:attrNameLst>
                                      </p:cBhvr>
                                      <p:tavLst>
                                        <p:tav tm="100000">
                                          <p:val>
                                            <p:fltVal val="0.5"/>
                                          </p:val>
                                        </p:tav>
                                        <p:tav>
                                          <p:val>
                                            <p:strVal val="#ppt_x"/>
                                          </p:val>
                                        </p:tav>
                                      </p:tavLst>
                                    </p:anim>
                                    <p:anim calcmode="lin" valueType="num">
                                      <p:cBhvr>
                                        <p:cTn id="31"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AutoShape 1"/>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pic>
        <p:nvPicPr>
          <p:cNvPr id="131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31076"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1077" name="Rectangle 4"/>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1078"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1079"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108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1081" name="Group 8"/>
          <p:cNvGrpSpPr>
            <a:grpSpLocks/>
          </p:cNvGrpSpPr>
          <p:nvPr/>
        </p:nvGrpSpPr>
        <p:grpSpPr bwMode="auto">
          <a:xfrm>
            <a:off x="1412875" y="946150"/>
            <a:ext cx="3860800" cy="3332163"/>
            <a:chOff x="979" y="675"/>
            <a:chExt cx="2675" cy="2379"/>
          </a:xfrm>
        </p:grpSpPr>
        <p:sp>
          <p:nvSpPr>
            <p:cNvPr id="131134"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1135"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1136"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1137"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1082"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1083" name="Rectangle 14"/>
          <p:cNvSpPr>
            <a:spLocks noChangeArrowheads="1"/>
          </p:cNvSpPr>
          <p:nvPr/>
        </p:nvSpPr>
        <p:spPr bwMode="auto">
          <a:xfrm>
            <a:off x="2057400" y="990600"/>
            <a:ext cx="1366838"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1084"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1085" name="Rectangle 16"/>
          <p:cNvSpPr>
            <a:spLocks noChangeArrowheads="1"/>
          </p:cNvSpPr>
          <p:nvPr/>
        </p:nvSpPr>
        <p:spPr bwMode="auto">
          <a:xfrm>
            <a:off x="5759450" y="3684588"/>
            <a:ext cx="1476375" cy="566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cs typeface="MS Gothic" charset="0"/>
              </a:rPr>
              <a:t>JOHN</a:t>
            </a:r>
          </a:p>
        </p:txBody>
      </p:sp>
      <p:sp>
        <p:nvSpPr>
          <p:cNvPr id="131086" name="Rectangle 17"/>
          <p:cNvSpPr>
            <a:spLocks noChangeArrowheads="1"/>
          </p:cNvSpPr>
          <p:nvPr/>
        </p:nvSpPr>
        <p:spPr bwMode="auto">
          <a:xfrm>
            <a:off x="2159000" y="1560513"/>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cs typeface="MS Gothic" charset="0"/>
              </a:rPr>
              <a:t> </a:t>
            </a:r>
            <a:r>
              <a:rPr lang="zh-CN" altLang="en-US" sz="2500" b="1">
                <a:solidFill>
                  <a:srgbClr val="CECECE"/>
                </a:solidFill>
                <a:latin typeface="SimHei" charset="0"/>
                <a:ea typeface="SimHei" charset="0"/>
                <a:cs typeface="SimHei" charset="0"/>
              </a:rPr>
              <a:t>犹太人</a:t>
            </a:r>
            <a:endParaRPr lang="en-GB" sz="2500" b="1">
              <a:solidFill>
                <a:srgbClr val="CECECE"/>
              </a:solidFill>
              <a:latin typeface="SimHei" charset="0"/>
              <a:ea typeface="SimHei" charset="0"/>
              <a:cs typeface="SimHei" charset="0"/>
            </a:endParaRPr>
          </a:p>
        </p:txBody>
      </p:sp>
      <p:sp>
        <p:nvSpPr>
          <p:cNvPr id="131087" name="Rectangle 18"/>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D9D9D9"/>
              </a:solidFill>
              <a:latin typeface="Helvetica" charset="0"/>
              <a:cs typeface="MS Gothic" charset="0"/>
            </a:endParaRPr>
          </a:p>
        </p:txBody>
      </p:sp>
      <p:sp>
        <p:nvSpPr>
          <p:cNvPr id="131088" name="Rectangle 19"/>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D9D9D9"/>
              </a:solidFill>
              <a:latin typeface="Helvetica" charset="0"/>
              <a:cs typeface="MS Gothic" charset="0"/>
            </a:endParaRPr>
          </a:p>
        </p:txBody>
      </p:sp>
      <p:sp>
        <p:nvSpPr>
          <p:cNvPr id="131089" name="Rectangle 20"/>
          <p:cNvSpPr>
            <a:spLocks noChangeArrowheads="1"/>
          </p:cNvSpPr>
          <p:nvPr/>
        </p:nvSpPr>
        <p:spPr bwMode="auto">
          <a:xfrm>
            <a:off x="5895975" y="4241800"/>
            <a:ext cx="17653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CECECE"/>
                </a:solidFill>
                <a:latin typeface="Helvetica" charset="0"/>
                <a:cs typeface="MS Gothic" charset="0"/>
              </a:rPr>
              <a:t>CHURCH</a:t>
            </a:r>
          </a:p>
        </p:txBody>
      </p:sp>
      <p:sp>
        <p:nvSpPr>
          <p:cNvPr id="131090" name="Rectangle 21"/>
          <p:cNvSpPr>
            <a:spLocks noChangeArrowheads="1"/>
          </p:cNvSpPr>
          <p:nvPr/>
        </p:nvSpPr>
        <p:spPr bwMode="auto">
          <a:xfrm>
            <a:off x="1652588" y="1647825"/>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1" name="Rectangle 22"/>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1092" name="Rectangle 23"/>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3" name="Rectangle 24"/>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3" name="Group 25"/>
          <p:cNvGrpSpPr>
            <a:grpSpLocks/>
          </p:cNvGrpSpPr>
          <p:nvPr/>
        </p:nvGrpSpPr>
        <p:grpSpPr bwMode="auto">
          <a:xfrm>
            <a:off x="1447800" y="2070100"/>
            <a:ext cx="2743200" cy="469900"/>
            <a:chOff x="1003" y="1478"/>
            <a:chExt cx="1901" cy="336"/>
          </a:xfrm>
        </p:grpSpPr>
        <p:sp>
          <p:nvSpPr>
            <p:cNvPr id="131132" name="Rectangle 26"/>
            <p:cNvSpPr>
              <a:spLocks noChangeArrowheads="1"/>
            </p:cNvSpPr>
            <p:nvPr/>
          </p:nvSpPr>
          <p:spPr bwMode="auto">
            <a:xfrm>
              <a:off x="1003" y="1523"/>
              <a:ext cx="75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33" name="Rectangle 27"/>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君王</a:t>
              </a:r>
              <a:endParaRPr lang="en-GB" sz="2500" b="1">
                <a:solidFill>
                  <a:srgbClr val="FFEA18"/>
                </a:solidFill>
                <a:latin typeface="Helvetica" charset="0"/>
                <a:cs typeface="MS Gothic" charset="0"/>
              </a:endParaRPr>
            </a:p>
          </p:txBody>
        </p:sp>
      </p:grpSp>
      <p:grpSp>
        <p:nvGrpSpPr>
          <p:cNvPr id="4" name="Group 28"/>
          <p:cNvGrpSpPr>
            <a:grpSpLocks/>
          </p:cNvGrpSpPr>
          <p:nvPr/>
        </p:nvGrpSpPr>
        <p:grpSpPr bwMode="auto">
          <a:xfrm>
            <a:off x="4953000" y="2065338"/>
            <a:ext cx="2695575" cy="469900"/>
            <a:chOff x="3432" y="1474"/>
            <a:chExt cx="1868" cy="336"/>
          </a:xfrm>
        </p:grpSpPr>
        <p:sp>
          <p:nvSpPr>
            <p:cNvPr id="131130" name="Rectangle 29"/>
            <p:cNvSpPr>
              <a:spLocks noChangeArrowheads="1"/>
            </p:cNvSpPr>
            <p:nvPr/>
          </p:nvSpPr>
          <p:spPr bwMode="auto">
            <a:xfrm>
              <a:off x="3432" y="1538"/>
              <a:ext cx="66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31" name="Rectangle 30"/>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仆人</a:t>
              </a:r>
              <a:endParaRPr lang="en-GB" sz="2500" b="1">
                <a:solidFill>
                  <a:srgbClr val="FFEA18"/>
                </a:solidFill>
                <a:latin typeface="Helvetica" charset="0"/>
                <a:cs typeface="MS Gothic" charset="0"/>
              </a:endParaRPr>
            </a:p>
          </p:txBody>
        </p:sp>
      </p:grpSp>
      <p:sp>
        <p:nvSpPr>
          <p:cNvPr id="131096" name="Rectangle 31"/>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1097" name="Rectangle 32"/>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5" name="Group 33"/>
          <p:cNvGrpSpPr>
            <a:grpSpLocks/>
          </p:cNvGrpSpPr>
          <p:nvPr/>
        </p:nvGrpSpPr>
        <p:grpSpPr bwMode="auto">
          <a:xfrm>
            <a:off x="1524000" y="4735513"/>
            <a:ext cx="2682875" cy="469900"/>
            <a:chOff x="1057" y="3381"/>
            <a:chExt cx="1858" cy="336"/>
          </a:xfrm>
        </p:grpSpPr>
        <p:sp>
          <p:nvSpPr>
            <p:cNvPr id="131128" name="Rectangle 34"/>
            <p:cNvSpPr>
              <a:spLocks noChangeArrowheads="1"/>
            </p:cNvSpPr>
            <p:nvPr/>
          </p:nvSpPr>
          <p:spPr bwMode="auto">
            <a:xfrm>
              <a:off x="1057" y="3442"/>
              <a:ext cx="69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29" name="Rectangle 35"/>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神子</a:t>
              </a:r>
              <a:r>
                <a:rPr lang="en-US" altLang="zh-CN" sz="2500" b="1">
                  <a:solidFill>
                    <a:srgbClr val="FFFF00"/>
                  </a:solidFill>
                  <a:latin typeface="SimHei" charset="0"/>
                  <a:ea typeface="SimHei" charset="0"/>
                  <a:cs typeface="SimHei" charset="0"/>
                </a:rPr>
                <a:t>/</a:t>
              </a:r>
              <a:r>
                <a:rPr lang="zh-CN" altLang="en-US" sz="2500" b="1">
                  <a:solidFill>
                    <a:srgbClr val="FFFF00"/>
                  </a:solidFill>
                  <a:latin typeface="SimHei" charset="0"/>
                  <a:ea typeface="SimHei" charset="0"/>
                  <a:cs typeface="SimHei" charset="0"/>
                </a:rPr>
                <a:t>人子</a:t>
              </a:r>
              <a:endParaRPr lang="en-GB" sz="2500" b="1">
                <a:solidFill>
                  <a:srgbClr val="FFEA18"/>
                </a:solidFill>
                <a:latin typeface="Helvetica" charset="0"/>
                <a:cs typeface="MS Gothic" charset="0"/>
              </a:endParaRPr>
            </a:p>
          </p:txBody>
        </p:sp>
      </p:grpSp>
      <p:sp>
        <p:nvSpPr>
          <p:cNvPr id="131099" name="Rectangle 3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cs typeface="MS Gothic" charset="0"/>
              </a:rPr>
              <a:t>TO:</a:t>
            </a:r>
          </a:p>
        </p:txBody>
      </p:sp>
      <p:sp>
        <p:nvSpPr>
          <p:cNvPr id="131100" name="Rectangle 37"/>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1101" name="Group 38"/>
          <p:cNvGrpSpPr>
            <a:grpSpLocks/>
          </p:cNvGrpSpPr>
          <p:nvPr/>
        </p:nvGrpSpPr>
        <p:grpSpPr bwMode="auto">
          <a:xfrm>
            <a:off x="5011738" y="4325938"/>
            <a:ext cx="890587" cy="1093787"/>
            <a:chOff x="3473" y="3088"/>
            <a:chExt cx="617" cy="781"/>
          </a:xfrm>
        </p:grpSpPr>
        <p:sp>
          <p:nvSpPr>
            <p:cNvPr id="131125" name="Rectangle 39"/>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FAFD00"/>
                  </a:solidFill>
                  <a:latin typeface="Helvetica" charset="0"/>
                  <a:cs typeface="MS Gothic" charset="0"/>
                </a:rPr>
                <a:t>TO:</a:t>
              </a:r>
            </a:p>
          </p:txBody>
        </p:sp>
        <p:sp>
          <p:nvSpPr>
            <p:cNvPr id="131126" name="Rectangle 40"/>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sp>
          <p:nvSpPr>
            <p:cNvPr id="131127" name="Rectangle 41"/>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31102" name="AutoShape 42"/>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1103" name="Group 43"/>
          <p:cNvGrpSpPr>
            <a:grpSpLocks/>
          </p:cNvGrpSpPr>
          <p:nvPr/>
        </p:nvGrpSpPr>
        <p:grpSpPr bwMode="auto">
          <a:xfrm>
            <a:off x="1412875" y="946150"/>
            <a:ext cx="3860800" cy="3332163"/>
            <a:chOff x="979" y="675"/>
            <a:chExt cx="2675" cy="2379"/>
          </a:xfrm>
        </p:grpSpPr>
        <p:sp>
          <p:nvSpPr>
            <p:cNvPr id="131121" name="Rectangle 44"/>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1122" name="Rectangle 45"/>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1123" name="Rectangle 46"/>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1124" name="Rectangle 47"/>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1104" name="Rectangle 48"/>
          <p:cNvSpPr>
            <a:spLocks noChangeArrowheads="1"/>
          </p:cNvSpPr>
          <p:nvPr/>
        </p:nvSpPr>
        <p:spPr bwMode="auto">
          <a:xfrm>
            <a:off x="5759450"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grpSp>
        <p:nvGrpSpPr>
          <p:cNvPr id="131105" name="Group 65"/>
          <p:cNvGrpSpPr>
            <a:grpSpLocks/>
          </p:cNvGrpSpPr>
          <p:nvPr/>
        </p:nvGrpSpPr>
        <p:grpSpPr bwMode="auto">
          <a:xfrm>
            <a:off x="5008563" y="4241800"/>
            <a:ext cx="3403600" cy="1177925"/>
            <a:chOff x="3471" y="3028"/>
            <a:chExt cx="2358" cy="841"/>
          </a:xfrm>
        </p:grpSpPr>
        <p:grpSp>
          <p:nvGrpSpPr>
            <p:cNvPr id="131116" name="Group 50"/>
            <p:cNvGrpSpPr>
              <a:grpSpLocks/>
            </p:cNvGrpSpPr>
            <p:nvPr/>
          </p:nvGrpSpPr>
          <p:grpSpPr bwMode="auto">
            <a:xfrm>
              <a:off x="3471" y="3088"/>
              <a:ext cx="881" cy="781"/>
              <a:chOff x="3473" y="3088"/>
              <a:chExt cx="617" cy="781"/>
            </a:xfrm>
          </p:grpSpPr>
          <p:sp>
            <p:nvSpPr>
              <p:cNvPr id="131118" name="Rectangle 51"/>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CECECE"/>
                    </a:solidFill>
                    <a:latin typeface="Helvetica" charset="0"/>
                    <a:cs typeface="MS Gothic" charset="0"/>
                  </a:rPr>
                  <a:t>:</a:t>
                </a:r>
                <a:endParaRPr lang="en-GB" sz="1800" b="1">
                  <a:solidFill>
                    <a:srgbClr val="CECECE"/>
                  </a:solidFill>
                  <a:latin typeface="Helvetica" charset="0"/>
                  <a:cs typeface="MS Gothic" charset="0"/>
                </a:endParaRPr>
              </a:p>
            </p:txBody>
          </p:sp>
          <p:sp>
            <p:nvSpPr>
              <p:cNvPr id="131119" name="Rectangle 52"/>
              <p:cNvSpPr>
                <a:spLocks noChangeArrowheads="1"/>
              </p:cNvSpPr>
              <p:nvPr/>
            </p:nvSpPr>
            <p:spPr bwMode="auto">
              <a:xfrm>
                <a:off x="3473" y="3442"/>
                <a:ext cx="587" cy="2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sp>
            <p:nvSpPr>
              <p:cNvPr id="131120" name="Rectangle 53"/>
              <p:cNvSpPr>
                <a:spLocks noChangeArrowheads="1"/>
              </p:cNvSpPr>
              <p:nvPr/>
            </p:nvSpPr>
            <p:spPr bwMode="auto">
              <a:xfrm>
                <a:off x="3473" y="3746"/>
                <a:ext cx="617" cy="1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cs typeface="MS Gothic" charset="0"/>
                </a:endParaRPr>
              </a:p>
            </p:txBody>
          </p:sp>
        </p:grpSp>
        <p:sp>
          <p:nvSpPr>
            <p:cNvPr id="131117" name="Rectangle 54"/>
            <p:cNvSpPr>
              <a:spLocks noChangeArrowheads="1"/>
            </p:cNvSpPr>
            <p:nvPr/>
          </p:nvSpPr>
          <p:spPr bwMode="auto">
            <a:xfrm>
              <a:off x="4080" y="3028"/>
              <a:ext cx="1749" cy="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教会</a:t>
              </a:r>
              <a:endParaRPr lang="en-GB" sz="2500" b="1">
                <a:solidFill>
                  <a:srgbClr val="D9D9D9"/>
                </a:solidFill>
                <a:latin typeface="Helvetica" charset="0"/>
                <a:cs typeface="MS Gothic" charset="0"/>
              </a:endParaRPr>
            </a:p>
          </p:txBody>
        </p:sp>
      </p:grpSp>
      <p:grpSp>
        <p:nvGrpSpPr>
          <p:cNvPr id="10" name="Group 55"/>
          <p:cNvGrpSpPr>
            <a:grpSpLocks/>
          </p:cNvGrpSpPr>
          <p:nvPr/>
        </p:nvGrpSpPr>
        <p:grpSpPr bwMode="auto">
          <a:xfrm>
            <a:off x="4876800" y="4729163"/>
            <a:ext cx="2100263" cy="469900"/>
            <a:chOff x="3379" y="3376"/>
            <a:chExt cx="1456" cy="336"/>
          </a:xfrm>
        </p:grpSpPr>
        <p:sp>
          <p:nvSpPr>
            <p:cNvPr id="131114" name="Rectangle 56"/>
            <p:cNvSpPr>
              <a:spLocks noChangeArrowheads="1"/>
            </p:cNvSpPr>
            <p:nvPr/>
          </p:nvSpPr>
          <p:spPr bwMode="auto">
            <a:xfrm>
              <a:off x="3379" y="3442"/>
              <a:ext cx="68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1115" name="Rectangle 57"/>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FF00"/>
                  </a:solidFill>
                  <a:latin typeface="SimHei" charset="0"/>
                  <a:ea typeface="SimHei" charset="0"/>
                  <a:cs typeface="SimHei" charset="0"/>
                </a:rPr>
                <a:t>神</a:t>
              </a:r>
              <a:endParaRPr lang="en-GB" sz="2500" b="1">
                <a:solidFill>
                  <a:srgbClr val="FFEA18"/>
                </a:solidFill>
                <a:latin typeface="Helvetica" charset="0"/>
                <a:cs typeface="MS Gothic" charset="0"/>
              </a:endParaRPr>
            </a:p>
          </p:txBody>
        </p:sp>
      </p:grpSp>
      <p:sp>
        <p:nvSpPr>
          <p:cNvPr id="131107" name="Text Box 58"/>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1108" name="Text Box 59"/>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1109" name="Text Box 60"/>
          <p:cNvSpPr txBox="1">
            <a:spLocks noChangeArrowheads="1"/>
          </p:cNvSpPr>
          <p:nvPr/>
        </p:nvSpPr>
        <p:spPr bwMode="auto">
          <a:xfrm>
            <a:off x="8789988" y="6129338"/>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1110" name="Text Box 61"/>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18</a:t>
            </a:r>
          </a:p>
        </p:txBody>
      </p:sp>
      <p:sp>
        <p:nvSpPr>
          <p:cNvPr id="131111" name="Text Box 62"/>
          <p:cNvSpPr txBox="1">
            <a:spLocks noChangeArrowheads="1"/>
          </p:cNvSpPr>
          <p:nvPr/>
        </p:nvSpPr>
        <p:spPr bwMode="auto">
          <a:xfrm>
            <a:off x="8691563"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131112" name="Title 64"/>
          <p:cNvSpPr>
            <a:spLocks noGrp="1"/>
          </p:cNvSpPr>
          <p:nvPr>
            <p:ph type="title" idx="4294967295"/>
          </p:nvPr>
        </p:nvSpPr>
        <p:spPr>
          <a:xfrm>
            <a:off x="457200" y="228600"/>
            <a:ext cx="8229600" cy="685800"/>
          </a:xfrm>
        </p:spPr>
        <p:txBody>
          <a:bodyPr/>
          <a:lstStyle/>
          <a:p>
            <a:r>
              <a:rPr lang="en-US" sz="29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SimHei" charset="0"/>
                <a:ea typeface="SimHei" charset="0"/>
                <a:cs typeface="SimHei" charset="0"/>
              </a:rPr>
              <a:t>对耶稣的描述</a:t>
            </a:r>
            <a:r>
              <a:rPr lang="en-US" altLang="ja-JP" sz="2900" b="1">
                <a:solidFill>
                  <a:srgbClr val="FFEA18"/>
                </a:solidFill>
                <a:latin typeface="Comic Sans MS"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66" name="TextBox 65"/>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100000">
                                          <p:val>
                                            <p:fltVal val="0"/>
                                          </p:val>
                                        </p:tav>
                                        <p:tav>
                                          <p:val>
                                            <p:strVal val="#ppt_w"/>
                                          </p:val>
                                        </p:tav>
                                      </p:tavLst>
                                    </p:anim>
                                    <p:anim calcmode="lin" valueType="num">
                                      <p:cBhvr>
                                        <p:cTn id="8" dur="500" fill="hold"/>
                                        <p:tgtEl>
                                          <p:spTgt spid="3"/>
                                        </p:tgtEl>
                                        <p:attrNameLst>
                                          <p:attrName>ppt_h</p:attrName>
                                        </p:attrNameLst>
                                      </p:cBhvr>
                                      <p:tavLst>
                                        <p:tav tm="100000">
                                          <p:val>
                                            <p:fltVal val="0"/>
                                          </p:val>
                                        </p:tav>
                                        <p:tav>
                                          <p:val>
                                            <p:strVal val="#ppt_h"/>
                                          </p:val>
                                        </p:tav>
                                      </p:tavLst>
                                    </p:anim>
                                    <p:anim calcmode="lin" valueType="num">
                                      <p:cBhvr>
                                        <p:cTn id="9" dur="500" fill="hold"/>
                                        <p:tgtEl>
                                          <p:spTgt spid="3"/>
                                        </p:tgtEl>
                                        <p:attrNameLst>
                                          <p:attrName>ppt_x</p:attrName>
                                        </p:attrNameLst>
                                      </p:cBhvr>
                                      <p:tavLst>
                                        <p:tav tm="100000">
                                          <p:val>
                                            <p:fltVal val="0.5"/>
                                          </p:val>
                                        </p:tav>
                                        <p:tav>
                                          <p:val>
                                            <p:strVal val="#ppt_x"/>
                                          </p:val>
                                        </p:tav>
                                      </p:tavLst>
                                    </p:anim>
                                    <p:anim calcmode="lin" valueType="num">
                                      <p:cBhvr>
                                        <p:cTn id="10" dur="500" fill="hold"/>
                                        <p:tgtEl>
                                          <p:spTgt spid="3"/>
                                        </p:tgtEl>
                                        <p:attrNameLst>
                                          <p:attrName>ppt_y</p:attrName>
                                        </p:attrNameLst>
                                      </p:cBhvr>
                                      <p:tavLst>
                                        <p:tav tm="100000">
                                          <p:val>
                                            <p:fltVal val="0.5"/>
                                          </p:val>
                                        </p:tav>
                                        <p:tav>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100000">
                                          <p:val>
                                            <p:fltVal val="0"/>
                                          </p:val>
                                        </p:tav>
                                        <p:tav>
                                          <p:val>
                                            <p:strVal val="#ppt_w"/>
                                          </p:val>
                                        </p:tav>
                                      </p:tavLst>
                                    </p:anim>
                                    <p:anim calcmode="lin" valueType="num">
                                      <p:cBhvr>
                                        <p:cTn id="16" dur="500" fill="hold"/>
                                        <p:tgtEl>
                                          <p:spTgt spid="4"/>
                                        </p:tgtEl>
                                        <p:attrNameLst>
                                          <p:attrName>ppt_h</p:attrName>
                                        </p:attrNameLst>
                                      </p:cBhvr>
                                      <p:tavLst>
                                        <p:tav tm="100000">
                                          <p:val>
                                            <p:fltVal val="0"/>
                                          </p:val>
                                        </p:tav>
                                        <p:tav>
                                          <p:val>
                                            <p:strVal val="#ppt_h"/>
                                          </p:val>
                                        </p:tav>
                                      </p:tavLst>
                                    </p:anim>
                                    <p:anim calcmode="lin" valueType="num">
                                      <p:cBhvr>
                                        <p:cTn id="17" dur="500" fill="hold"/>
                                        <p:tgtEl>
                                          <p:spTgt spid="4"/>
                                        </p:tgtEl>
                                        <p:attrNameLst>
                                          <p:attrName>ppt_x</p:attrName>
                                        </p:attrNameLst>
                                      </p:cBhvr>
                                      <p:tavLst>
                                        <p:tav tm="100000">
                                          <p:val>
                                            <p:fltVal val="0.5"/>
                                          </p:val>
                                        </p:tav>
                                        <p:tav>
                                          <p:val>
                                            <p:strVal val="#ppt_x"/>
                                          </p:val>
                                        </p:tav>
                                      </p:tavLst>
                                    </p:anim>
                                    <p:anim calcmode="lin" valueType="num">
                                      <p:cBhvr>
                                        <p:cTn id="18" dur="500" fill="hold"/>
                                        <p:tgtEl>
                                          <p:spTgt spid="4"/>
                                        </p:tgtEl>
                                        <p:attrNameLst>
                                          <p:attrName>ppt_y</p:attrName>
                                        </p:attrNameLst>
                                      </p:cBhvr>
                                      <p:tavLst>
                                        <p:tav tm="100000">
                                          <p:val>
                                            <p:fltVal val="0.5"/>
                                          </p:val>
                                        </p:tav>
                                        <p:tav>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100000">
                                          <p:val>
                                            <p:fltVal val="0"/>
                                          </p:val>
                                        </p:tav>
                                        <p:tav>
                                          <p:val>
                                            <p:strVal val="#ppt_w"/>
                                          </p:val>
                                        </p:tav>
                                      </p:tavLst>
                                    </p:anim>
                                    <p:anim calcmode="lin" valueType="num">
                                      <p:cBhvr>
                                        <p:cTn id="24" dur="500" fill="hold"/>
                                        <p:tgtEl>
                                          <p:spTgt spid="5"/>
                                        </p:tgtEl>
                                        <p:attrNameLst>
                                          <p:attrName>ppt_h</p:attrName>
                                        </p:attrNameLst>
                                      </p:cBhvr>
                                      <p:tavLst>
                                        <p:tav tm="100000">
                                          <p:val>
                                            <p:fltVal val="0"/>
                                          </p:val>
                                        </p:tav>
                                        <p:tav>
                                          <p:val>
                                            <p:strVal val="#ppt_h"/>
                                          </p:val>
                                        </p:tav>
                                      </p:tavLst>
                                    </p:anim>
                                    <p:anim calcmode="lin" valueType="num">
                                      <p:cBhvr>
                                        <p:cTn id="25" dur="500" fill="hold"/>
                                        <p:tgtEl>
                                          <p:spTgt spid="5"/>
                                        </p:tgtEl>
                                        <p:attrNameLst>
                                          <p:attrName>ppt_x</p:attrName>
                                        </p:attrNameLst>
                                      </p:cBhvr>
                                      <p:tavLst>
                                        <p:tav tm="100000">
                                          <p:val>
                                            <p:fltVal val="0.5"/>
                                          </p:val>
                                        </p:tav>
                                        <p:tav>
                                          <p:val>
                                            <p:strVal val="#ppt_x"/>
                                          </p:val>
                                        </p:tav>
                                      </p:tavLst>
                                    </p:anim>
                                    <p:anim calcmode="lin" valueType="num">
                                      <p:cBhvr>
                                        <p:cTn id="26"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52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100000">
                                          <p:val>
                                            <p:fltVal val="0"/>
                                          </p:val>
                                        </p:tav>
                                        <p:tav>
                                          <p:val>
                                            <p:strVal val="#ppt_w"/>
                                          </p:val>
                                        </p:tav>
                                      </p:tavLst>
                                    </p:anim>
                                    <p:anim calcmode="lin" valueType="num">
                                      <p:cBhvr>
                                        <p:cTn id="32" dur="500" fill="hold"/>
                                        <p:tgtEl>
                                          <p:spTgt spid="10"/>
                                        </p:tgtEl>
                                        <p:attrNameLst>
                                          <p:attrName>ppt_h</p:attrName>
                                        </p:attrNameLst>
                                      </p:cBhvr>
                                      <p:tavLst>
                                        <p:tav tm="100000">
                                          <p:val>
                                            <p:fltVal val="0"/>
                                          </p:val>
                                        </p:tav>
                                        <p:tav>
                                          <p:val>
                                            <p:strVal val="#ppt_h"/>
                                          </p:val>
                                        </p:tav>
                                      </p:tavLst>
                                    </p:anim>
                                    <p:anim calcmode="lin" valueType="num">
                                      <p:cBhvr>
                                        <p:cTn id="33" dur="500" fill="hold"/>
                                        <p:tgtEl>
                                          <p:spTgt spid="10"/>
                                        </p:tgtEl>
                                        <p:attrNameLst>
                                          <p:attrName>ppt_x</p:attrName>
                                        </p:attrNameLst>
                                      </p:cBhvr>
                                      <p:tavLst>
                                        <p:tav tm="100000">
                                          <p:val>
                                            <p:fltVal val="0.5"/>
                                          </p:val>
                                        </p:tav>
                                        <p:tav>
                                          <p:val>
                                            <p:strVal val="#ppt_x"/>
                                          </p:val>
                                        </p:tav>
                                      </p:tavLst>
                                    </p:anim>
                                    <p:anim calcmode="lin" valueType="num">
                                      <p:cBhvr>
                                        <p:cTn id="34"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33123"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312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3125"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6"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7"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3128" name="Rectangle 7"/>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3129" name="Rectangle 8"/>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3130" name="Rectangle 9"/>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3131" name="Rectangle 10"/>
          <p:cNvSpPr>
            <a:spLocks noChangeArrowheads="1"/>
          </p:cNvSpPr>
          <p:nvPr/>
        </p:nvSpPr>
        <p:spPr bwMode="auto">
          <a:xfrm>
            <a:off x="2159000" y="1560513"/>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CECECE"/>
                </a:solidFill>
                <a:latin typeface="SimHei" charset="0"/>
                <a:ea typeface="SimHei" charset="0"/>
                <a:cs typeface="SimHei" charset="0"/>
              </a:rPr>
              <a:t>犹太人</a:t>
            </a:r>
            <a:endParaRPr lang="en-GB" sz="2500" b="1">
              <a:solidFill>
                <a:srgbClr val="CECECE"/>
              </a:solidFill>
              <a:latin typeface="Helvetica" charset="0"/>
              <a:cs typeface="MS Gothic" charset="0"/>
            </a:endParaRPr>
          </a:p>
        </p:txBody>
      </p:sp>
      <p:sp>
        <p:nvSpPr>
          <p:cNvPr id="133132" name="Rectangle 11"/>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CECECE"/>
              </a:solidFill>
              <a:latin typeface="Helvetica" charset="0"/>
              <a:cs typeface="MS Gothic" charset="0"/>
            </a:endParaRPr>
          </a:p>
        </p:txBody>
      </p:sp>
      <p:sp>
        <p:nvSpPr>
          <p:cNvPr id="133133" name="Rectangle 12"/>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CECECE"/>
              </a:solidFill>
              <a:latin typeface="Helvetica" charset="0"/>
              <a:cs typeface="MS Gothic" charset="0"/>
            </a:endParaRPr>
          </a:p>
        </p:txBody>
      </p:sp>
      <p:sp>
        <p:nvSpPr>
          <p:cNvPr id="133134"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35"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3136"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37"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3138" name="Group 17"/>
          <p:cNvGrpSpPr>
            <a:grpSpLocks/>
          </p:cNvGrpSpPr>
          <p:nvPr/>
        </p:nvGrpSpPr>
        <p:grpSpPr bwMode="auto">
          <a:xfrm>
            <a:off x="1524000" y="2070100"/>
            <a:ext cx="2667000" cy="469900"/>
            <a:chOff x="1056" y="1478"/>
            <a:chExt cx="1848" cy="336"/>
          </a:xfrm>
        </p:grpSpPr>
        <p:sp>
          <p:nvSpPr>
            <p:cNvPr id="133178" name="Rectangle 18"/>
            <p:cNvSpPr>
              <a:spLocks noChangeArrowheads="1"/>
            </p:cNvSpPr>
            <p:nvPr/>
          </p:nvSpPr>
          <p:spPr bwMode="auto">
            <a:xfrm>
              <a:off x="1056" y="1530"/>
              <a:ext cx="67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9"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君王</a:t>
              </a:r>
              <a:endParaRPr lang="en-GB" sz="2500" b="1">
                <a:solidFill>
                  <a:srgbClr val="D9D9D9"/>
                </a:solidFill>
                <a:latin typeface="Helvetica" charset="0"/>
                <a:cs typeface="MS Gothic" charset="0"/>
              </a:endParaRPr>
            </a:p>
          </p:txBody>
        </p:sp>
      </p:grpSp>
      <p:grpSp>
        <p:nvGrpSpPr>
          <p:cNvPr id="133139" name="Group 20"/>
          <p:cNvGrpSpPr>
            <a:grpSpLocks/>
          </p:cNvGrpSpPr>
          <p:nvPr/>
        </p:nvGrpSpPr>
        <p:grpSpPr bwMode="auto">
          <a:xfrm>
            <a:off x="4953000" y="2065338"/>
            <a:ext cx="2695575" cy="469900"/>
            <a:chOff x="3432" y="1474"/>
            <a:chExt cx="1868" cy="336"/>
          </a:xfrm>
        </p:grpSpPr>
        <p:sp>
          <p:nvSpPr>
            <p:cNvPr id="133176" name="Rectangle 21"/>
            <p:cNvSpPr>
              <a:spLocks noChangeArrowheads="1"/>
            </p:cNvSpPr>
            <p:nvPr/>
          </p:nvSpPr>
          <p:spPr bwMode="auto">
            <a:xfrm>
              <a:off x="3432" y="1538"/>
              <a:ext cx="667"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7"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仆人</a:t>
              </a:r>
              <a:endParaRPr lang="en-GB" sz="2500" b="1">
                <a:solidFill>
                  <a:srgbClr val="D9D9D9"/>
                </a:solidFill>
                <a:latin typeface="Helvetica" charset="0"/>
                <a:cs typeface="MS Gothic" charset="0"/>
              </a:endParaRPr>
            </a:p>
          </p:txBody>
        </p:sp>
      </p:grpSp>
      <p:sp>
        <p:nvSpPr>
          <p:cNvPr id="133140"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41"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33142" name="Group 25"/>
          <p:cNvGrpSpPr>
            <a:grpSpLocks/>
          </p:cNvGrpSpPr>
          <p:nvPr/>
        </p:nvGrpSpPr>
        <p:grpSpPr bwMode="auto">
          <a:xfrm>
            <a:off x="1447800" y="4735513"/>
            <a:ext cx="2759075" cy="469900"/>
            <a:chOff x="1004" y="3381"/>
            <a:chExt cx="1911" cy="336"/>
          </a:xfrm>
        </p:grpSpPr>
        <p:sp>
          <p:nvSpPr>
            <p:cNvPr id="133174" name="Rectangle 26"/>
            <p:cNvSpPr>
              <a:spLocks noChangeArrowheads="1"/>
            </p:cNvSpPr>
            <p:nvPr/>
          </p:nvSpPr>
          <p:spPr bwMode="auto">
            <a:xfrm>
              <a:off x="1004" y="3442"/>
              <a:ext cx="744"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75"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神子</a:t>
              </a:r>
              <a:r>
                <a:rPr lang="en-US" altLang="zh-CN" sz="2500" b="1">
                  <a:solidFill>
                    <a:srgbClr val="D9D9D9"/>
                  </a:solidFill>
                  <a:latin typeface="SimHei" charset="0"/>
                  <a:ea typeface="SimHei" charset="0"/>
                  <a:cs typeface="SimHei" charset="0"/>
                </a:rPr>
                <a:t>/</a:t>
              </a:r>
              <a:r>
                <a:rPr lang="zh-CN" altLang="en-US" sz="2500" b="1">
                  <a:solidFill>
                    <a:srgbClr val="D9D9D9"/>
                  </a:solidFill>
                  <a:latin typeface="SimHei" charset="0"/>
                  <a:ea typeface="SimHei" charset="0"/>
                  <a:cs typeface="SimHei" charset="0"/>
                </a:rPr>
                <a:t>人子</a:t>
              </a:r>
              <a:endParaRPr lang="en-GB" sz="2500" b="1">
                <a:solidFill>
                  <a:srgbClr val="D9D9D9"/>
                </a:solidFill>
                <a:latin typeface="Helvetica" charset="0"/>
                <a:cs typeface="MS Gothic" charset="0"/>
              </a:endParaRPr>
            </a:p>
          </p:txBody>
        </p:sp>
      </p:grpSp>
      <p:sp>
        <p:nvSpPr>
          <p:cNvPr id="133143"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5" name="Group 29"/>
          <p:cNvGrpSpPr>
            <a:grpSpLocks/>
          </p:cNvGrpSpPr>
          <p:nvPr/>
        </p:nvGrpSpPr>
        <p:grpSpPr bwMode="auto">
          <a:xfrm>
            <a:off x="1600200" y="2765425"/>
            <a:ext cx="2593975" cy="469900"/>
            <a:chOff x="1109" y="1974"/>
            <a:chExt cx="1797" cy="336"/>
          </a:xfrm>
        </p:grpSpPr>
        <p:sp>
          <p:nvSpPr>
            <p:cNvPr id="133172" name="Rectangle 30"/>
            <p:cNvSpPr>
              <a:spLocks noChangeArrowheads="1"/>
            </p:cNvSpPr>
            <p:nvPr/>
          </p:nvSpPr>
          <p:spPr bwMode="auto">
            <a:xfrm>
              <a:off x="1109" y="2013"/>
              <a:ext cx="617"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3173"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所讲</a:t>
              </a:r>
              <a:endParaRPr lang="en-GB" sz="2500" b="1">
                <a:solidFill>
                  <a:srgbClr val="FFEA18"/>
                </a:solidFill>
                <a:latin typeface="SimHei" charset="0"/>
                <a:ea typeface="SimHei" charset="0"/>
                <a:cs typeface="SimHei" charset="0"/>
              </a:endParaRPr>
            </a:p>
          </p:txBody>
        </p:sp>
      </p:grpSp>
      <p:grpSp>
        <p:nvGrpSpPr>
          <p:cNvPr id="6" name="Group 32"/>
          <p:cNvGrpSpPr>
            <a:grpSpLocks/>
          </p:cNvGrpSpPr>
          <p:nvPr/>
        </p:nvGrpSpPr>
        <p:grpSpPr bwMode="auto">
          <a:xfrm>
            <a:off x="1676400" y="5397500"/>
            <a:ext cx="2068513" cy="469900"/>
            <a:chOff x="1162" y="3853"/>
            <a:chExt cx="1433" cy="336"/>
          </a:xfrm>
        </p:grpSpPr>
        <p:sp>
          <p:nvSpPr>
            <p:cNvPr id="133170"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所感受</a:t>
              </a:r>
              <a:endParaRPr lang="en-GB" sz="2500" b="1">
                <a:solidFill>
                  <a:srgbClr val="FFEA18"/>
                </a:solidFill>
                <a:latin typeface="Helvetica" charset="0"/>
                <a:cs typeface="MS Gothic" charset="0"/>
              </a:endParaRPr>
            </a:p>
          </p:txBody>
        </p:sp>
        <p:sp>
          <p:nvSpPr>
            <p:cNvPr id="133171" name="Rectangle 34"/>
            <p:cNvSpPr>
              <a:spLocks noChangeArrowheads="1"/>
            </p:cNvSpPr>
            <p:nvPr/>
          </p:nvSpPr>
          <p:spPr bwMode="auto">
            <a:xfrm>
              <a:off x="1162" y="3917"/>
              <a:ext cx="617"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grpSp>
      <p:grpSp>
        <p:nvGrpSpPr>
          <p:cNvPr id="7" name="Group 35"/>
          <p:cNvGrpSpPr>
            <a:grpSpLocks/>
          </p:cNvGrpSpPr>
          <p:nvPr/>
        </p:nvGrpSpPr>
        <p:grpSpPr bwMode="auto">
          <a:xfrm>
            <a:off x="5029200" y="2743200"/>
            <a:ext cx="2039938" cy="474663"/>
            <a:chOff x="3484" y="1959"/>
            <a:chExt cx="1414" cy="338"/>
          </a:xfrm>
        </p:grpSpPr>
        <p:sp>
          <p:nvSpPr>
            <p:cNvPr id="133168" name="Rectangle 36"/>
            <p:cNvSpPr>
              <a:spLocks noChangeArrowheads="1"/>
            </p:cNvSpPr>
            <p:nvPr/>
          </p:nvSpPr>
          <p:spPr bwMode="auto">
            <a:xfrm>
              <a:off x="3484" y="2013"/>
              <a:ext cx="617"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sp>
          <p:nvSpPr>
            <p:cNvPr id="133169" name="Rectangle 37"/>
            <p:cNvSpPr>
              <a:spLocks noChangeArrowheads="1"/>
            </p:cNvSpPr>
            <p:nvPr/>
          </p:nvSpPr>
          <p:spPr bwMode="auto">
            <a:xfrm>
              <a:off x="4091" y="1959"/>
              <a:ext cx="807" cy="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所做</a:t>
              </a:r>
              <a:endParaRPr lang="en-GB" sz="2500" b="1">
                <a:solidFill>
                  <a:srgbClr val="FFEA18"/>
                </a:solidFill>
                <a:latin typeface="Helvetica" charset="0"/>
                <a:cs typeface="MS Gothic" charset="0"/>
              </a:endParaRPr>
            </a:p>
          </p:txBody>
        </p:sp>
      </p:grpSp>
      <p:sp>
        <p:nvSpPr>
          <p:cNvPr id="133147"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33148" name="Group 39"/>
          <p:cNvGrpSpPr>
            <a:grpSpLocks/>
          </p:cNvGrpSpPr>
          <p:nvPr/>
        </p:nvGrpSpPr>
        <p:grpSpPr bwMode="auto">
          <a:xfrm>
            <a:off x="1412875" y="946150"/>
            <a:ext cx="3860800" cy="3332163"/>
            <a:chOff x="979" y="675"/>
            <a:chExt cx="2675" cy="2379"/>
          </a:xfrm>
        </p:grpSpPr>
        <p:sp>
          <p:nvSpPr>
            <p:cNvPr id="133164"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3165"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3166"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3167"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33149" name="Rectangle 44"/>
          <p:cNvSpPr>
            <a:spLocks noChangeArrowheads="1"/>
          </p:cNvSpPr>
          <p:nvPr/>
        </p:nvSpPr>
        <p:spPr bwMode="auto">
          <a:xfrm>
            <a:off x="5759450"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33150" name="Rectangle 45"/>
          <p:cNvSpPr>
            <a:spLocks noChangeArrowheads="1"/>
          </p:cNvSpPr>
          <p:nvPr/>
        </p:nvSpPr>
        <p:spPr bwMode="auto">
          <a:xfrm>
            <a:off x="5895975" y="4241800"/>
            <a:ext cx="26939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教会</a:t>
            </a:r>
            <a:endParaRPr lang="en-GB" sz="2500" b="1">
              <a:solidFill>
                <a:srgbClr val="CECECE"/>
              </a:solidFill>
              <a:latin typeface="Helvetica" charset="0"/>
              <a:cs typeface="MS Gothic" charset="0"/>
            </a:endParaRPr>
          </a:p>
        </p:txBody>
      </p:sp>
      <p:sp>
        <p:nvSpPr>
          <p:cNvPr id="133151"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D9D9D9"/>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nvGrpSpPr>
          <p:cNvPr id="133152" name="Group 47"/>
          <p:cNvGrpSpPr>
            <a:grpSpLocks/>
          </p:cNvGrpSpPr>
          <p:nvPr/>
        </p:nvGrpSpPr>
        <p:grpSpPr bwMode="auto">
          <a:xfrm>
            <a:off x="4724400" y="4729163"/>
            <a:ext cx="2252663" cy="469900"/>
            <a:chOff x="3274" y="3376"/>
            <a:chExt cx="1561" cy="336"/>
          </a:xfrm>
        </p:grpSpPr>
        <p:sp>
          <p:nvSpPr>
            <p:cNvPr id="133162" name="Rectangle 48"/>
            <p:cNvSpPr>
              <a:spLocks noChangeArrowheads="1"/>
            </p:cNvSpPr>
            <p:nvPr/>
          </p:nvSpPr>
          <p:spPr bwMode="auto">
            <a:xfrm>
              <a:off x="3274" y="3442"/>
              <a:ext cx="78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3163"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a:t>
              </a:r>
              <a:endParaRPr lang="en-GB" sz="2500" b="1">
                <a:solidFill>
                  <a:srgbClr val="D9D9D9"/>
                </a:solidFill>
                <a:latin typeface="Helvetica" charset="0"/>
                <a:cs typeface="MS Gothic" charset="0"/>
              </a:endParaRPr>
            </a:p>
          </p:txBody>
        </p:sp>
      </p:grpSp>
      <p:grpSp>
        <p:nvGrpSpPr>
          <p:cNvPr id="10" name="Group 50"/>
          <p:cNvGrpSpPr>
            <a:grpSpLocks/>
          </p:cNvGrpSpPr>
          <p:nvPr/>
        </p:nvGrpSpPr>
        <p:grpSpPr bwMode="auto">
          <a:xfrm>
            <a:off x="4953000" y="5411788"/>
            <a:ext cx="2720975" cy="471487"/>
            <a:chOff x="3433" y="3864"/>
            <a:chExt cx="1884" cy="336"/>
          </a:xfrm>
        </p:grpSpPr>
        <p:sp>
          <p:nvSpPr>
            <p:cNvPr id="133160"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所认为</a:t>
              </a:r>
              <a:endParaRPr lang="en-GB" sz="2500" b="1">
                <a:solidFill>
                  <a:srgbClr val="FFEA18"/>
                </a:solidFill>
                <a:latin typeface="Helvetica" charset="0"/>
                <a:cs typeface="MS Gothic" charset="0"/>
              </a:endParaRPr>
            </a:p>
          </p:txBody>
        </p:sp>
        <p:sp>
          <p:nvSpPr>
            <p:cNvPr id="133161" name="Rectangle 52"/>
            <p:cNvSpPr>
              <a:spLocks noChangeArrowheads="1"/>
            </p:cNvSpPr>
            <p:nvPr/>
          </p:nvSpPr>
          <p:spPr bwMode="auto">
            <a:xfrm>
              <a:off x="3433" y="3917"/>
              <a:ext cx="617" cy="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FEA18"/>
                  </a:solidFill>
                  <a:latin typeface="Helvetica" charset="0"/>
                  <a:cs typeface="MS Gothic" charset="0"/>
                </a:rPr>
                <a:t>:</a:t>
              </a:r>
              <a:endParaRPr lang="en-GB" sz="1800" b="1">
                <a:solidFill>
                  <a:srgbClr val="FFEA18"/>
                </a:solidFill>
                <a:latin typeface="Helvetica" charset="0"/>
                <a:cs typeface="MS Gothic" charset="0"/>
              </a:endParaRPr>
            </a:p>
          </p:txBody>
        </p:sp>
      </p:grpSp>
      <p:sp>
        <p:nvSpPr>
          <p:cNvPr id="133154"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3155" name="Text Box 54"/>
          <p:cNvSpPr txBox="1">
            <a:spLocks noChangeArrowheads="1"/>
          </p:cNvSpPr>
          <p:nvPr/>
        </p:nvSpPr>
        <p:spPr bwMode="auto">
          <a:xfrm>
            <a:off x="8612188" y="6261100"/>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3156" name="Text Box 55"/>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19</a:t>
            </a:r>
          </a:p>
        </p:txBody>
      </p:sp>
      <p:sp>
        <p:nvSpPr>
          <p:cNvPr id="133157" name="Text Box 56"/>
          <p:cNvSpPr txBox="1">
            <a:spLocks noChangeArrowheads="1"/>
          </p:cNvSpPr>
          <p:nvPr/>
        </p:nvSpPr>
        <p:spPr bwMode="auto">
          <a:xfrm>
            <a:off x="8704263" y="6500813"/>
            <a:ext cx="261937" cy="28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788"/>
              </a:spcBef>
              <a:buClr>
                <a:srgbClr val="FFFFFF"/>
              </a:buClr>
            </a:pPr>
            <a:r>
              <a:rPr lang="en-GB" sz="1300" b="1">
                <a:solidFill>
                  <a:srgbClr val="FFFFFF"/>
                </a:solidFill>
                <a:latin typeface="Comic Sans MS" charset="0"/>
                <a:cs typeface="MS Gothic" charset="0"/>
              </a:rPr>
              <a:t>5</a:t>
            </a:r>
          </a:p>
        </p:txBody>
      </p:sp>
      <p:sp>
        <p:nvSpPr>
          <p:cNvPr id="59" name="Title 58"/>
          <p:cNvSpPr>
            <a:spLocks noGrp="1"/>
          </p:cNvSpPr>
          <p:nvPr>
            <p:ph type="title" idx="4294967295"/>
          </p:nvPr>
        </p:nvSpPr>
        <p:spPr>
          <a:xfrm>
            <a:off x="457200" y="152400"/>
            <a:ext cx="8229600" cy="609600"/>
          </a:xfrm>
        </p:spPr>
        <p:txBody>
          <a:bodyPr/>
          <a:lstStyle/>
          <a:p>
            <a:r>
              <a:rPr lang="zh-CN" altLang="en-US" sz="3200" b="1">
                <a:solidFill>
                  <a:srgbClr val="FFEA18"/>
                </a:solidFill>
                <a:latin typeface="SimHei" charset="0"/>
                <a:ea typeface="SimHei" charset="0"/>
                <a:cs typeface="SimHei" charset="0"/>
              </a:rPr>
              <a:t>耶稣基督的信息</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60" name="TextBox 5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9"/>
                                        </p:tgtEl>
                                        <p:attrNameLst>
                                          <p:attrName>ppt_y</p:attrName>
                                        </p:attrNameLst>
                                      </p:cBhvr>
                                      <p:tavLst>
                                        <p:tav tm="0">
                                          <p:val>
                                            <p:strVal val="#ppt_y"/>
                                          </p:val>
                                        </p:tav>
                                        <p:tav tm="100000">
                                          <p:val>
                                            <p:strVal val="#ppt_y"/>
                                          </p:val>
                                        </p:tav>
                                      </p:tavLst>
                                    </p:anim>
                                    <p:anim calcmode="lin" valueType="num">
                                      <p:cBhvr>
                                        <p:cTn id="9"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52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100000">
                                          <p:val>
                                            <p:fltVal val="0"/>
                                          </p:val>
                                        </p:tav>
                                        <p:tav>
                                          <p:val>
                                            <p:strVal val="#ppt_w"/>
                                          </p:val>
                                        </p:tav>
                                      </p:tavLst>
                                    </p:anim>
                                    <p:anim calcmode="lin" valueType="num">
                                      <p:cBhvr>
                                        <p:cTn id="17" dur="500" fill="hold"/>
                                        <p:tgtEl>
                                          <p:spTgt spid="5"/>
                                        </p:tgtEl>
                                        <p:attrNameLst>
                                          <p:attrName>ppt_h</p:attrName>
                                        </p:attrNameLst>
                                      </p:cBhvr>
                                      <p:tavLst>
                                        <p:tav tm="100000">
                                          <p:val>
                                            <p:fltVal val="0"/>
                                          </p:val>
                                        </p:tav>
                                        <p:tav>
                                          <p:val>
                                            <p:strVal val="#ppt_h"/>
                                          </p:val>
                                        </p:tav>
                                      </p:tavLst>
                                    </p:anim>
                                    <p:anim calcmode="lin" valueType="num">
                                      <p:cBhvr>
                                        <p:cTn id="18" dur="500" fill="hold"/>
                                        <p:tgtEl>
                                          <p:spTgt spid="5"/>
                                        </p:tgtEl>
                                        <p:attrNameLst>
                                          <p:attrName>ppt_x</p:attrName>
                                        </p:attrNameLst>
                                      </p:cBhvr>
                                      <p:tavLst>
                                        <p:tav tm="100000">
                                          <p:val>
                                            <p:fltVal val="0.5"/>
                                          </p:val>
                                        </p:tav>
                                        <p:tav>
                                          <p:val>
                                            <p:strVal val="#ppt_x"/>
                                          </p:val>
                                        </p:tav>
                                      </p:tavLst>
                                    </p:anim>
                                    <p:anim calcmode="lin" valueType="num">
                                      <p:cBhvr>
                                        <p:cTn id="19" dur="500" fill="hold"/>
                                        <p:tgtEl>
                                          <p:spTgt spid="5"/>
                                        </p:tgtEl>
                                        <p:attrNameLst>
                                          <p:attrName>ppt_y</p:attrName>
                                        </p:attrNameLst>
                                      </p:cBhvr>
                                      <p:tavLst>
                                        <p:tav tm="100000">
                                          <p:val>
                                            <p:fltVal val="0.5"/>
                                          </p:val>
                                        </p:tav>
                                        <p:tav>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528"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100000">
                                          <p:val>
                                            <p:fltVal val="0"/>
                                          </p:val>
                                        </p:tav>
                                        <p:tav>
                                          <p:val>
                                            <p:strVal val="#ppt_w"/>
                                          </p:val>
                                        </p:tav>
                                      </p:tavLst>
                                    </p:anim>
                                    <p:anim calcmode="lin" valueType="num">
                                      <p:cBhvr>
                                        <p:cTn id="25" dur="500" fill="hold"/>
                                        <p:tgtEl>
                                          <p:spTgt spid="7"/>
                                        </p:tgtEl>
                                        <p:attrNameLst>
                                          <p:attrName>ppt_h</p:attrName>
                                        </p:attrNameLst>
                                      </p:cBhvr>
                                      <p:tavLst>
                                        <p:tav tm="100000">
                                          <p:val>
                                            <p:fltVal val="0"/>
                                          </p:val>
                                        </p:tav>
                                        <p:tav>
                                          <p:val>
                                            <p:strVal val="#ppt_h"/>
                                          </p:val>
                                        </p:tav>
                                      </p:tavLst>
                                    </p:anim>
                                    <p:anim calcmode="lin" valueType="num">
                                      <p:cBhvr>
                                        <p:cTn id="26" dur="500" fill="hold"/>
                                        <p:tgtEl>
                                          <p:spTgt spid="7"/>
                                        </p:tgtEl>
                                        <p:attrNameLst>
                                          <p:attrName>ppt_x</p:attrName>
                                        </p:attrNameLst>
                                      </p:cBhvr>
                                      <p:tavLst>
                                        <p:tav tm="100000">
                                          <p:val>
                                            <p:fltVal val="0.5"/>
                                          </p:val>
                                        </p:tav>
                                        <p:tav>
                                          <p:val>
                                            <p:strVal val="#ppt_x"/>
                                          </p:val>
                                        </p:tav>
                                      </p:tavLst>
                                    </p:anim>
                                    <p:anim calcmode="lin" valueType="num">
                                      <p:cBhvr>
                                        <p:cTn id="27" dur="500" fill="hold"/>
                                        <p:tgtEl>
                                          <p:spTgt spid="7"/>
                                        </p:tgtEl>
                                        <p:attrNameLst>
                                          <p:attrName>ppt_y</p:attrName>
                                        </p:attrNameLst>
                                      </p:cBhvr>
                                      <p:tavLst>
                                        <p:tav tm="100000">
                                          <p:val>
                                            <p:fltVal val="0.5"/>
                                          </p:val>
                                        </p:tav>
                                        <p:tav>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3" presetClass="entr" presetSubtype="528"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100000">
                                          <p:val>
                                            <p:fltVal val="0"/>
                                          </p:val>
                                        </p:tav>
                                        <p:tav>
                                          <p:val>
                                            <p:strVal val="#ppt_w"/>
                                          </p:val>
                                        </p:tav>
                                      </p:tavLst>
                                    </p:anim>
                                    <p:anim calcmode="lin" valueType="num">
                                      <p:cBhvr>
                                        <p:cTn id="33" dur="500" fill="hold"/>
                                        <p:tgtEl>
                                          <p:spTgt spid="6"/>
                                        </p:tgtEl>
                                        <p:attrNameLst>
                                          <p:attrName>ppt_h</p:attrName>
                                        </p:attrNameLst>
                                      </p:cBhvr>
                                      <p:tavLst>
                                        <p:tav tm="100000">
                                          <p:val>
                                            <p:fltVal val="0"/>
                                          </p:val>
                                        </p:tav>
                                        <p:tav>
                                          <p:val>
                                            <p:strVal val="#ppt_h"/>
                                          </p:val>
                                        </p:tav>
                                      </p:tavLst>
                                    </p:anim>
                                    <p:anim calcmode="lin" valueType="num">
                                      <p:cBhvr>
                                        <p:cTn id="34" dur="500" fill="hold"/>
                                        <p:tgtEl>
                                          <p:spTgt spid="6"/>
                                        </p:tgtEl>
                                        <p:attrNameLst>
                                          <p:attrName>ppt_x</p:attrName>
                                        </p:attrNameLst>
                                      </p:cBhvr>
                                      <p:tavLst>
                                        <p:tav tm="100000">
                                          <p:val>
                                            <p:fltVal val="0.5"/>
                                          </p:val>
                                        </p:tav>
                                        <p:tav>
                                          <p:val>
                                            <p:strVal val="#ppt_x"/>
                                          </p:val>
                                        </p:tav>
                                      </p:tavLst>
                                    </p:anim>
                                    <p:anim calcmode="lin" valueType="num">
                                      <p:cBhvr>
                                        <p:cTn id="35" dur="500" fill="hold"/>
                                        <p:tgtEl>
                                          <p:spTgt spid="6"/>
                                        </p:tgtEl>
                                        <p:attrNameLst>
                                          <p:attrName>ppt_y</p:attrName>
                                        </p:attrNameLst>
                                      </p:cBhvr>
                                      <p:tavLst>
                                        <p:tav tm="100000">
                                          <p:val>
                                            <p:fltVal val="0.5"/>
                                          </p:val>
                                        </p:tav>
                                        <p:tav>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528"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100000">
                                          <p:val>
                                            <p:fltVal val="0"/>
                                          </p:val>
                                        </p:tav>
                                        <p:tav>
                                          <p:val>
                                            <p:strVal val="#ppt_w"/>
                                          </p:val>
                                        </p:tav>
                                      </p:tavLst>
                                    </p:anim>
                                    <p:anim calcmode="lin" valueType="num">
                                      <p:cBhvr>
                                        <p:cTn id="41" dur="500" fill="hold"/>
                                        <p:tgtEl>
                                          <p:spTgt spid="10"/>
                                        </p:tgtEl>
                                        <p:attrNameLst>
                                          <p:attrName>ppt_h</p:attrName>
                                        </p:attrNameLst>
                                      </p:cBhvr>
                                      <p:tavLst>
                                        <p:tav tm="100000">
                                          <p:val>
                                            <p:fltVal val="0"/>
                                          </p:val>
                                        </p:tav>
                                        <p:tav>
                                          <p:val>
                                            <p:strVal val="#ppt_h"/>
                                          </p:val>
                                        </p:tav>
                                      </p:tavLst>
                                    </p:anim>
                                    <p:anim calcmode="lin" valueType="num">
                                      <p:cBhvr>
                                        <p:cTn id="42" dur="500" fill="hold"/>
                                        <p:tgtEl>
                                          <p:spTgt spid="10"/>
                                        </p:tgtEl>
                                        <p:attrNameLst>
                                          <p:attrName>ppt_x</p:attrName>
                                        </p:attrNameLst>
                                      </p:cBhvr>
                                      <p:tavLst>
                                        <p:tav tm="100000">
                                          <p:val>
                                            <p:fltVal val="0.5"/>
                                          </p:val>
                                        </p:tav>
                                        <p:tav>
                                          <p:val>
                                            <p:strVal val="#ppt_x"/>
                                          </p:val>
                                        </p:tav>
                                      </p:tavLst>
                                    </p:anim>
                                    <p:anim calcmode="lin" valueType="num">
                                      <p:cBhvr>
                                        <p:cTn id="43" dur="500" fill="hold"/>
                                        <p:tgtEl>
                                          <p:spTgt spid="10"/>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35171"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517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5173" name="AutoShape 4"/>
          <p:cNvSpPr>
            <a:spLocks noChangeArrowheads="1"/>
          </p:cNvSpPr>
          <p:nvPr/>
        </p:nvSpPr>
        <p:spPr bwMode="auto">
          <a:xfrm>
            <a:off x="4738688" y="9334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4"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5"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5176"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2536" name="Rectangle 8"/>
          <p:cNvSpPr>
            <a:spLocks noChangeArrowheads="1"/>
          </p:cNvSpPr>
          <p:nvPr/>
        </p:nvSpPr>
        <p:spPr bwMode="auto">
          <a:xfrm>
            <a:off x="1130300" y="777875"/>
            <a:ext cx="6823075" cy="5419725"/>
          </a:xfrm>
          <a:prstGeom prst="rect">
            <a:avLst/>
          </a:prstGeom>
          <a:gradFill rotWithShape="0">
            <a:gsLst>
              <a:gs pos="0">
                <a:srgbClr val="0B0C60"/>
              </a:gs>
              <a:gs pos="100000">
                <a:srgbClr val="05052C">
                  <a:alpha val="45998"/>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5178" name="Rectangle 9"/>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135179" name="Rectangle 10"/>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135180"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135181" name="Group 12"/>
          <p:cNvGrpSpPr>
            <a:grpSpLocks/>
          </p:cNvGrpSpPr>
          <p:nvPr/>
        </p:nvGrpSpPr>
        <p:grpSpPr bwMode="auto">
          <a:xfrm>
            <a:off x="1524000" y="1647825"/>
            <a:ext cx="1042988" cy="1308100"/>
            <a:chOff x="1056" y="1176"/>
            <a:chExt cx="722" cy="935"/>
          </a:xfrm>
        </p:grpSpPr>
        <p:sp>
          <p:nvSpPr>
            <p:cNvPr id="135218"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9" name="Rectangle 14"/>
            <p:cNvSpPr>
              <a:spLocks noChangeArrowheads="1"/>
            </p:cNvSpPr>
            <p:nvPr/>
          </p:nvSpPr>
          <p:spPr bwMode="auto">
            <a:xfrm>
              <a:off x="1056" y="1530"/>
              <a:ext cx="67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20" name="Rectangle 15"/>
            <p:cNvSpPr>
              <a:spLocks noChangeArrowheads="1"/>
            </p:cNvSpPr>
            <p:nvPr/>
          </p:nvSpPr>
          <p:spPr bwMode="auto">
            <a:xfrm>
              <a:off x="1161" y="1959"/>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35182" name="Group 16"/>
          <p:cNvGrpSpPr>
            <a:grpSpLocks/>
          </p:cNvGrpSpPr>
          <p:nvPr/>
        </p:nvGrpSpPr>
        <p:grpSpPr bwMode="auto">
          <a:xfrm>
            <a:off x="4876800" y="1658938"/>
            <a:ext cx="1042988" cy="1296987"/>
            <a:chOff x="3379" y="1184"/>
            <a:chExt cx="722" cy="927"/>
          </a:xfrm>
        </p:grpSpPr>
        <p:sp>
          <p:nvSpPr>
            <p:cNvPr id="135215"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6" name="Rectangle 18"/>
            <p:cNvSpPr>
              <a:spLocks noChangeArrowheads="1"/>
            </p:cNvSpPr>
            <p:nvPr/>
          </p:nvSpPr>
          <p:spPr bwMode="auto">
            <a:xfrm>
              <a:off x="3379" y="1538"/>
              <a:ext cx="72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7" name="Rectangle 19"/>
            <p:cNvSpPr>
              <a:spLocks noChangeArrowheads="1"/>
            </p:cNvSpPr>
            <p:nvPr/>
          </p:nvSpPr>
          <p:spPr bwMode="auto">
            <a:xfrm>
              <a:off x="3484" y="1959"/>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35183" name="Group 20"/>
          <p:cNvGrpSpPr>
            <a:grpSpLocks/>
          </p:cNvGrpSpPr>
          <p:nvPr/>
        </p:nvGrpSpPr>
        <p:grpSpPr bwMode="auto">
          <a:xfrm>
            <a:off x="1447800" y="4325938"/>
            <a:ext cx="1074738" cy="1296987"/>
            <a:chOff x="1004" y="3088"/>
            <a:chExt cx="744" cy="927"/>
          </a:xfrm>
        </p:grpSpPr>
        <p:sp>
          <p:nvSpPr>
            <p:cNvPr id="135212"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3" name="Rectangle 22"/>
            <p:cNvSpPr>
              <a:spLocks noChangeArrowheads="1"/>
            </p:cNvSpPr>
            <p:nvPr/>
          </p:nvSpPr>
          <p:spPr bwMode="auto">
            <a:xfrm>
              <a:off x="1004" y="3442"/>
              <a:ext cx="744"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5214" name="Rectangle 23"/>
            <p:cNvSpPr>
              <a:spLocks noChangeArrowheads="1"/>
            </p:cNvSpPr>
            <p:nvPr/>
          </p:nvSpPr>
          <p:spPr bwMode="auto">
            <a:xfrm>
              <a:off x="1109" y="3863"/>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135184" name="Rectangle 24"/>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马太</a:t>
            </a:r>
            <a:endParaRPr lang="en-GB" sz="3200" b="1">
              <a:solidFill>
                <a:srgbClr val="0066FF"/>
              </a:solidFill>
              <a:latin typeface="SimHei" charset="0"/>
              <a:ea typeface="SimHei" charset="0"/>
              <a:cs typeface="SimHei" charset="0"/>
            </a:endParaRPr>
          </a:p>
        </p:txBody>
      </p:sp>
      <p:sp>
        <p:nvSpPr>
          <p:cNvPr id="135185" name="Rectangle 25"/>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马可</a:t>
            </a:r>
            <a:endParaRPr lang="en-GB" sz="3200" b="1">
              <a:solidFill>
                <a:srgbClr val="0066FF"/>
              </a:solidFill>
              <a:latin typeface="SimHei" charset="0"/>
              <a:ea typeface="SimHei" charset="0"/>
              <a:cs typeface="SimHei" charset="0"/>
            </a:endParaRPr>
          </a:p>
        </p:txBody>
      </p:sp>
      <p:sp>
        <p:nvSpPr>
          <p:cNvPr id="135186" name="Rectangle 26"/>
          <p:cNvSpPr>
            <a:spLocks noChangeArrowheads="1"/>
          </p:cNvSpPr>
          <p:nvPr/>
        </p:nvSpPr>
        <p:spPr bwMode="auto">
          <a:xfrm>
            <a:off x="2149475"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路加</a:t>
            </a:r>
            <a:endParaRPr lang="en-GB" sz="3200" b="1">
              <a:solidFill>
                <a:srgbClr val="0066FF"/>
              </a:solidFill>
              <a:latin typeface="Helvetica" charset="0"/>
              <a:cs typeface="MS Gothic" charset="0"/>
            </a:endParaRPr>
          </a:p>
        </p:txBody>
      </p:sp>
      <p:sp>
        <p:nvSpPr>
          <p:cNvPr id="135187" name="Rectangle 27"/>
          <p:cNvSpPr>
            <a:spLocks noChangeArrowheads="1"/>
          </p:cNvSpPr>
          <p:nvPr/>
        </p:nvSpPr>
        <p:spPr bwMode="auto">
          <a:xfrm>
            <a:off x="2159000" y="1560513"/>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135188" name="Rectangle 28"/>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罗马人</a:t>
            </a:r>
            <a:endParaRPr lang="en-GB" sz="2500" b="1">
              <a:solidFill>
                <a:srgbClr val="0066FF"/>
              </a:solidFill>
              <a:latin typeface="Helvetica" charset="0"/>
              <a:cs typeface="MS Gothic" charset="0"/>
            </a:endParaRPr>
          </a:p>
        </p:txBody>
      </p:sp>
      <p:sp>
        <p:nvSpPr>
          <p:cNvPr id="135189" name="Rectangle 29"/>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希腊人</a:t>
            </a:r>
            <a:endParaRPr lang="en-GB" sz="2500" b="1">
              <a:solidFill>
                <a:srgbClr val="0066FF"/>
              </a:solidFill>
              <a:latin typeface="Helvetica" charset="0"/>
              <a:cs typeface="MS Gothic" charset="0"/>
            </a:endParaRPr>
          </a:p>
        </p:txBody>
      </p:sp>
      <p:sp>
        <p:nvSpPr>
          <p:cNvPr id="135190" name="Rectangle 30"/>
          <p:cNvSpPr>
            <a:spLocks noChangeArrowheads="1"/>
          </p:cNvSpPr>
          <p:nvPr/>
        </p:nvSpPr>
        <p:spPr bwMode="auto">
          <a:xfrm>
            <a:off x="2424113" y="2070100"/>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君王</a:t>
            </a:r>
            <a:endParaRPr lang="en-GB" sz="2500" b="1">
              <a:solidFill>
                <a:srgbClr val="0066FF"/>
              </a:solidFill>
              <a:latin typeface="Helvetica" charset="0"/>
              <a:cs typeface="MS Gothic" charset="0"/>
            </a:endParaRPr>
          </a:p>
        </p:txBody>
      </p:sp>
      <p:sp>
        <p:nvSpPr>
          <p:cNvPr id="135191" name="Rectangle 31"/>
          <p:cNvSpPr>
            <a:spLocks noChangeArrowheads="1"/>
          </p:cNvSpPr>
          <p:nvPr/>
        </p:nvSpPr>
        <p:spPr bwMode="auto">
          <a:xfrm>
            <a:off x="5881688" y="20653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仆人</a:t>
            </a:r>
            <a:endParaRPr lang="en-GB" sz="2500" b="1">
              <a:solidFill>
                <a:srgbClr val="0066FF"/>
              </a:solidFill>
              <a:latin typeface="Helvetica" charset="0"/>
              <a:cs typeface="MS Gothic" charset="0"/>
            </a:endParaRPr>
          </a:p>
        </p:txBody>
      </p:sp>
      <p:sp>
        <p:nvSpPr>
          <p:cNvPr id="135192" name="Rectangle 32"/>
          <p:cNvSpPr>
            <a:spLocks noChangeArrowheads="1"/>
          </p:cNvSpPr>
          <p:nvPr/>
        </p:nvSpPr>
        <p:spPr bwMode="auto">
          <a:xfrm>
            <a:off x="2439988" y="47355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神子</a:t>
            </a:r>
            <a:r>
              <a:rPr lang="en-US" altLang="zh-CN" sz="2500" b="1">
                <a:solidFill>
                  <a:srgbClr val="0066FF"/>
                </a:solidFill>
                <a:latin typeface="SimHei" charset="0"/>
                <a:ea typeface="SimHei" charset="0"/>
                <a:cs typeface="SimHei" charset="0"/>
              </a:rPr>
              <a:t>/</a:t>
            </a:r>
            <a:r>
              <a:rPr lang="zh-CN" altLang="en-US" sz="2500" b="1">
                <a:solidFill>
                  <a:srgbClr val="0066FF"/>
                </a:solidFill>
                <a:latin typeface="SimHei" charset="0"/>
                <a:ea typeface="SimHei" charset="0"/>
                <a:cs typeface="SimHei" charset="0"/>
              </a:rPr>
              <a:t>人子</a:t>
            </a:r>
            <a:endParaRPr lang="en-GB" sz="2500" b="1">
              <a:solidFill>
                <a:srgbClr val="0066FF"/>
              </a:solidFill>
              <a:latin typeface="Helvetica" charset="0"/>
              <a:cs typeface="MS Gothic" charset="0"/>
            </a:endParaRPr>
          </a:p>
        </p:txBody>
      </p:sp>
      <p:sp>
        <p:nvSpPr>
          <p:cNvPr id="135193" name="Rectangle 33"/>
          <p:cNvSpPr>
            <a:spLocks noChangeArrowheads="1"/>
          </p:cNvSpPr>
          <p:nvPr/>
        </p:nvSpPr>
        <p:spPr bwMode="auto">
          <a:xfrm>
            <a:off x="2427288" y="2574925"/>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所讲</a:t>
            </a:r>
            <a:endParaRPr lang="en-GB" sz="2500" b="1">
              <a:solidFill>
                <a:srgbClr val="0066FF"/>
              </a:solidFill>
              <a:latin typeface="SimHei" charset="0"/>
              <a:ea typeface="SimHei" charset="0"/>
              <a:cs typeface="SimHei" charset="0"/>
            </a:endParaRPr>
          </a:p>
        </p:txBody>
      </p:sp>
      <p:sp>
        <p:nvSpPr>
          <p:cNvPr id="135194" name="Rectangle 34"/>
          <p:cNvSpPr>
            <a:spLocks noChangeArrowheads="1"/>
          </p:cNvSpPr>
          <p:nvPr/>
        </p:nvSpPr>
        <p:spPr bwMode="auto">
          <a:xfrm>
            <a:off x="5905500" y="2584450"/>
            <a:ext cx="115411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所做</a:t>
            </a:r>
            <a:endParaRPr lang="en-GB" sz="2500" b="1">
              <a:solidFill>
                <a:srgbClr val="0066FF"/>
              </a:solidFill>
              <a:latin typeface="Helvetica" charset="0"/>
              <a:cs typeface="MS Gothic" charset="0"/>
            </a:endParaRPr>
          </a:p>
        </p:txBody>
      </p:sp>
      <p:sp>
        <p:nvSpPr>
          <p:cNvPr id="135195" name="Rectangle 35"/>
          <p:cNvSpPr>
            <a:spLocks noChangeArrowheads="1"/>
          </p:cNvSpPr>
          <p:nvPr/>
        </p:nvSpPr>
        <p:spPr bwMode="auto">
          <a:xfrm>
            <a:off x="2439988" y="5251450"/>
            <a:ext cx="12477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所感受</a:t>
            </a:r>
            <a:endParaRPr lang="en-GB" sz="2500" b="1">
              <a:solidFill>
                <a:srgbClr val="0066FF"/>
              </a:solidFill>
              <a:latin typeface="Helvetica" charset="0"/>
              <a:cs typeface="MS Gothic" charset="0"/>
            </a:endParaRPr>
          </a:p>
        </p:txBody>
      </p:sp>
      <p:sp>
        <p:nvSpPr>
          <p:cNvPr id="135196" name="Text Box 36"/>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grpSp>
        <p:nvGrpSpPr>
          <p:cNvPr id="135197" name="Group 37"/>
          <p:cNvGrpSpPr>
            <a:grpSpLocks/>
          </p:cNvGrpSpPr>
          <p:nvPr/>
        </p:nvGrpSpPr>
        <p:grpSpPr bwMode="auto">
          <a:xfrm>
            <a:off x="3200400" y="2209800"/>
            <a:ext cx="3017838" cy="2914650"/>
            <a:chOff x="2231" y="1519"/>
            <a:chExt cx="2091" cy="2081"/>
          </a:xfrm>
        </p:grpSpPr>
        <p:sp>
          <p:nvSpPr>
            <p:cNvPr id="22566" name="Line 38"/>
            <p:cNvSpPr>
              <a:spLocks noChangeShapeType="1"/>
            </p:cNvSpPr>
            <p:nvPr/>
          </p:nvSpPr>
          <p:spPr bwMode="auto">
            <a:xfrm flipV="1">
              <a:off x="2558" y="1837"/>
              <a:ext cx="1297" cy="12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22567" name="Line 39"/>
            <p:cNvSpPr>
              <a:spLocks noChangeShapeType="1"/>
            </p:cNvSpPr>
            <p:nvPr/>
          </p:nvSpPr>
          <p:spPr bwMode="auto">
            <a:xfrm flipV="1">
              <a:off x="2323" y="1631"/>
              <a:ext cx="1190" cy="1132"/>
            </a:xfrm>
            <a:prstGeom prst="line">
              <a:avLst/>
            </a:prstGeom>
            <a:noFill/>
            <a:ln w="38160">
              <a:solidFill>
                <a:srgbClr val="FC0128"/>
              </a:solidFill>
              <a:miter lim="800000"/>
              <a:headEnd/>
              <a:tailEnd/>
            </a:ln>
            <a:effectLst>
              <a:outerShdw dist="71785" dir="2700000" algn="ctr" rotWithShape="0">
                <a:srgbClr val="808080"/>
              </a:outerShdw>
            </a:effectLst>
          </p:spPr>
          <p:txBody>
            <a:bodyPr/>
            <a:lstStyle/>
            <a:p>
              <a:pPr>
                <a:defRPr/>
              </a:pPr>
              <a:endParaRPr lang="en-US">
                <a:latin typeface="Times New Roman" pitchFamily="18" charset="0"/>
                <a:ea typeface="MS PGothic" pitchFamily="34" charset="-128"/>
                <a:cs typeface="+mn-cs"/>
              </a:endParaRPr>
            </a:p>
          </p:txBody>
        </p:sp>
        <p:sp>
          <p:nvSpPr>
            <p:cNvPr id="135211" name="AutoShape 40"/>
            <p:cNvSpPr>
              <a:spLocks noChangeArrowheads="1"/>
            </p:cNvSpPr>
            <p:nvPr/>
          </p:nvSpPr>
          <p:spPr bwMode="auto">
            <a:xfrm rot="5400000">
              <a:off x="2239" y="1518"/>
              <a:ext cx="2073" cy="2081"/>
            </a:xfrm>
            <a:prstGeom prst="rtTriangle">
              <a:avLst/>
            </a:prstGeom>
            <a:noFill/>
            <a:ln w="130320">
              <a:solidFill>
                <a:srgbClr val="FC0128"/>
              </a:solidFill>
              <a:miter lim="800000"/>
              <a:headEnd/>
              <a:tailEnd/>
            </a:ln>
            <a:effectLst>
              <a:outerShdw dist="81185" dir="3078031" algn="ctr" rotWithShape="0">
                <a:srgbClr val="808080"/>
              </a:outerShdw>
            </a:effectLst>
            <a:extLst>
              <a:ext uri="{909E8E84-426E-40dd-AFC4-6F175D3DCCD1}">
                <a14:hiddenFill xmlns="" xmlns:a14="http://schemas.microsoft.com/office/drawing/2010/main">
                  <a:solidFill>
                    <a:srgbClr val="FFFFFF"/>
                  </a:solidFill>
                </a14:hiddenFill>
              </a:ext>
            </a:extLst>
          </p:spPr>
          <p:txBody>
            <a:bodyPr rot="10800000" wrap="none" anchor="ctr"/>
            <a:lstStyle/>
            <a:p>
              <a:endParaRPr lang="en-US">
                <a:cs typeface="MS Gothic" charset="0"/>
              </a:endParaRPr>
            </a:p>
          </p:txBody>
        </p:sp>
      </p:grpSp>
      <p:grpSp>
        <p:nvGrpSpPr>
          <p:cNvPr id="6" name="Group 41"/>
          <p:cNvGrpSpPr>
            <a:grpSpLocks/>
          </p:cNvGrpSpPr>
          <p:nvPr/>
        </p:nvGrpSpPr>
        <p:grpSpPr bwMode="auto">
          <a:xfrm>
            <a:off x="2197100" y="2763838"/>
            <a:ext cx="4516438" cy="847725"/>
            <a:chOff x="1523" y="1973"/>
            <a:chExt cx="3129" cy="604"/>
          </a:xfrm>
        </p:grpSpPr>
        <p:sp>
          <p:nvSpPr>
            <p:cNvPr id="135207" name="Text Box 42"/>
            <p:cNvSpPr txBox="1">
              <a:spLocks noChangeArrowheads="1"/>
            </p:cNvSpPr>
            <p:nvPr/>
          </p:nvSpPr>
          <p:spPr bwMode="auto">
            <a:xfrm rot="-2700000">
              <a:off x="1523" y="2246"/>
              <a:ext cx="3129"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en-GB" b="1">
                  <a:solidFill>
                    <a:srgbClr val="FFFFFF"/>
                  </a:solidFill>
                  <a:latin typeface="Lucida Handwriting" charset="0"/>
                  <a:cs typeface="MS Gothic" charset="0"/>
                </a:rPr>
                <a:t>“</a:t>
              </a:r>
              <a:r>
                <a:rPr lang="zh-CN" altLang="en-US" b="1">
                  <a:solidFill>
                    <a:srgbClr val="FFFFFF"/>
                  </a:solidFill>
                  <a:latin typeface="SimHei" charset="0"/>
                  <a:ea typeface="SimHei" charset="0"/>
                  <a:cs typeface="SimHei" charset="0"/>
                </a:rPr>
                <a:t>共同参考</a:t>
              </a:r>
              <a:r>
                <a:rPr lang="en-GB" altLang="ja-JP" b="1">
                  <a:solidFill>
                    <a:srgbClr val="FFFFFF"/>
                  </a:solidFill>
                  <a:latin typeface="Lucida Handwriting" charset="0"/>
                  <a:cs typeface="MS Gothic" charset="0"/>
                </a:rPr>
                <a:t>”</a:t>
              </a:r>
              <a:endParaRPr lang="en-GB" b="1">
                <a:solidFill>
                  <a:srgbClr val="FFFFFF"/>
                </a:solidFill>
                <a:latin typeface="Lucida Handwriting" charset="0"/>
                <a:cs typeface="MS Gothic" charset="0"/>
              </a:endParaRPr>
            </a:p>
          </p:txBody>
        </p:sp>
        <p:sp>
          <p:nvSpPr>
            <p:cNvPr id="135208" name="Text Box 43"/>
            <p:cNvSpPr txBox="1">
              <a:spLocks noChangeArrowheads="1"/>
            </p:cNvSpPr>
            <p:nvPr/>
          </p:nvSpPr>
          <p:spPr bwMode="auto">
            <a:xfrm rot="-2640000">
              <a:off x="1720" y="1973"/>
              <a:ext cx="2076" cy="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350"/>
                </a:spcBef>
                <a:buClr>
                  <a:srgbClr val="FFFFFF"/>
                </a:buClr>
              </a:pPr>
              <a:r>
                <a:rPr lang="zh-CN" altLang="en-US" b="1">
                  <a:solidFill>
                    <a:srgbClr val="FFFFFF"/>
                  </a:solidFill>
                  <a:latin typeface="SimHei" charset="0"/>
                  <a:ea typeface="SimHei" charset="0"/>
                  <a:cs typeface="SimHei" charset="0"/>
                </a:rPr>
                <a:t>对观</a:t>
              </a:r>
              <a:r>
                <a:rPr lang="en-GB" altLang="ja-JP" b="1">
                  <a:solidFill>
                    <a:srgbClr val="FFFFFF"/>
                  </a:solidFill>
                  <a:latin typeface="Lucida Handwriting" charset="0"/>
                  <a:cs typeface="MS Gothic" charset="0"/>
                </a:rPr>
                <a:t>:</a:t>
              </a:r>
              <a:endParaRPr lang="en-GB" b="1">
                <a:solidFill>
                  <a:srgbClr val="FFFFFF"/>
                </a:solidFill>
                <a:latin typeface="Lucida Handwriting" charset="0"/>
                <a:cs typeface="MS Gothic" charset="0"/>
              </a:endParaRPr>
            </a:p>
          </p:txBody>
        </p:sp>
      </p:grpSp>
      <p:sp>
        <p:nvSpPr>
          <p:cNvPr id="22572" name="Text Box 44"/>
          <p:cNvSpPr txBox="1">
            <a:spLocks noChangeArrowheads="1"/>
          </p:cNvSpPr>
          <p:nvPr/>
        </p:nvSpPr>
        <p:spPr bwMode="auto">
          <a:xfrm>
            <a:off x="3505200" y="4648200"/>
            <a:ext cx="5126038"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AFD00"/>
              </a:buClr>
            </a:pPr>
            <a:r>
              <a:rPr lang="en-GB" sz="4800" b="1">
                <a:solidFill>
                  <a:srgbClr val="FAFD00"/>
                </a:solidFill>
                <a:latin typeface="Comic Sans MS" charset="0"/>
                <a:cs typeface="MS Gothic" charset="0"/>
              </a:rPr>
              <a:t>“</a:t>
            </a:r>
            <a:r>
              <a:rPr lang="zh-CN" altLang="en-US" sz="4800" b="1">
                <a:solidFill>
                  <a:srgbClr val="FFFF00"/>
                </a:solidFill>
                <a:latin typeface="SimHei" charset="0"/>
                <a:ea typeface="SimHei" charset="0"/>
                <a:cs typeface="SimHei" charset="0"/>
              </a:rPr>
              <a:t>共同参考</a:t>
            </a:r>
            <a:r>
              <a:rPr lang="en-GB" altLang="ja-JP" sz="4800" b="1">
                <a:solidFill>
                  <a:srgbClr val="FAFD00"/>
                </a:solidFill>
                <a:latin typeface="Comic Sans MS" charset="0"/>
                <a:cs typeface="MS Gothic" charset="0"/>
              </a:rPr>
              <a:t>”</a:t>
            </a:r>
            <a:endParaRPr lang="en-GB" sz="4800" b="1">
              <a:solidFill>
                <a:srgbClr val="FAFD00"/>
              </a:solidFill>
              <a:latin typeface="Comic Sans MS" charset="0"/>
              <a:cs typeface="MS Gothic" charset="0"/>
            </a:endParaRPr>
          </a:p>
        </p:txBody>
      </p:sp>
      <p:sp>
        <p:nvSpPr>
          <p:cNvPr id="22573" name="Text Box 45"/>
          <p:cNvSpPr txBox="1">
            <a:spLocks noChangeArrowheads="1"/>
          </p:cNvSpPr>
          <p:nvPr/>
        </p:nvSpPr>
        <p:spPr bwMode="auto">
          <a:xfrm>
            <a:off x="1447800" y="914400"/>
            <a:ext cx="5718175" cy="1192213"/>
          </a:xfrm>
          <a:prstGeom prst="rect">
            <a:avLst/>
          </a:prstGeom>
          <a:noFill/>
          <a:ln w="9525">
            <a:noFill/>
            <a:round/>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4488"/>
              </a:spcBef>
              <a:buClr>
                <a:srgbClr val="FAFD00"/>
              </a:buClr>
              <a:defRPr/>
            </a:pPr>
            <a:r>
              <a:rPr lang="zh-CN" altLang="en-US" sz="7200">
                <a:solidFill>
                  <a:srgbClr val="FFFF00"/>
                </a:solidFill>
                <a:effectLst>
                  <a:outerShdw blurRad="38100" dist="38100" dir="2700000" algn="tl">
                    <a:srgbClr val="FFFFFF"/>
                  </a:outerShdw>
                </a:effectLst>
                <a:latin typeface="SimHei" charset="0"/>
                <a:ea typeface="SimHei" charset="0"/>
                <a:cs typeface="SimHei" charset="0"/>
              </a:rPr>
              <a:t>对观福音书</a:t>
            </a:r>
            <a:r>
              <a:rPr lang="en-GB" altLang="ja-JP" sz="7200" b="1">
                <a:solidFill>
                  <a:srgbClr val="FAFD00"/>
                </a:solidFill>
                <a:latin typeface="Comic Sans MS" charset="0"/>
                <a:cs typeface="MS Gothic" charset="0"/>
              </a:rPr>
              <a:t>:</a:t>
            </a:r>
            <a:endParaRPr lang="en-GB" sz="7200" b="1">
              <a:solidFill>
                <a:srgbClr val="FAFD00"/>
              </a:solidFill>
              <a:latin typeface="Comic Sans MS" charset="0"/>
              <a:cs typeface="MS Gothic" charset="0"/>
            </a:endParaRPr>
          </a:p>
        </p:txBody>
      </p:sp>
      <p:sp>
        <p:nvSpPr>
          <p:cNvPr id="135201" name="Text Box 46"/>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5202" name="Text Box 47"/>
          <p:cNvSpPr txBox="1">
            <a:spLocks noChangeArrowheads="1"/>
          </p:cNvSpPr>
          <p:nvPr/>
        </p:nvSpPr>
        <p:spPr bwMode="auto">
          <a:xfrm>
            <a:off x="8747125" y="6132513"/>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5203" name="Text Box 48"/>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20</a:t>
            </a:r>
          </a:p>
        </p:txBody>
      </p:sp>
      <p:sp>
        <p:nvSpPr>
          <p:cNvPr id="135204" name="Text Box 49"/>
          <p:cNvSpPr txBox="1">
            <a:spLocks noChangeArrowheads="1"/>
          </p:cNvSpPr>
          <p:nvPr/>
        </p:nvSpPr>
        <p:spPr bwMode="auto">
          <a:xfrm>
            <a:off x="870585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52" name="Title 51"/>
          <p:cNvSpPr>
            <a:spLocks noGrp="1"/>
          </p:cNvSpPr>
          <p:nvPr>
            <p:ph type="title" idx="4294967295"/>
          </p:nvPr>
        </p:nvSpPr>
        <p:spPr>
          <a:xfrm>
            <a:off x="457200" y="228600"/>
            <a:ext cx="8229600" cy="609600"/>
          </a:xfrm>
        </p:spPr>
        <p:txBody>
          <a:bodyPr/>
          <a:lstStyle/>
          <a:p>
            <a:r>
              <a:rPr lang="zh-CN" altLang="en-US" sz="3200" b="1">
                <a:solidFill>
                  <a:srgbClr val="FFEA18"/>
                </a:solidFill>
                <a:latin typeface="SimHei" charset="0"/>
                <a:ea typeface="SimHei" charset="0"/>
                <a:cs typeface="SimHei" charset="0"/>
              </a:rPr>
              <a:t>奇怪的形容词</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53" name="TextBox 52"/>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2"/>
                                        </p:tgtEl>
                                        <p:attrNameLst>
                                          <p:attrName>ppt_y</p:attrName>
                                        </p:attrNameLst>
                                      </p:cBhvr>
                                      <p:tavLst>
                                        <p:tav tm="0">
                                          <p:val>
                                            <p:strVal val="#ppt_y"/>
                                          </p:val>
                                        </p:tav>
                                        <p:tav tm="100000">
                                          <p:val>
                                            <p:strVal val="#ppt_y"/>
                                          </p:val>
                                        </p:tav>
                                      </p:tavLst>
                                    </p:anim>
                                    <p:anim calcmode="lin" valueType="num">
                                      <p:cBhvr>
                                        <p:cTn id="9" dur="500" fill="hold"/>
                                        <p:tgtEl>
                                          <p:spTgt spid="5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2"/>
                                        </p:tgtEl>
                                      </p:cBhvr>
                                    </p:animEffect>
                                  </p:childTnLst>
                                </p:cTn>
                              </p:par>
                            </p:childTnLst>
                          </p:cTn>
                        </p:par>
                        <p:par>
                          <p:cTn id="12" fill="hold" nodeType="afterGroup">
                            <p:stCondLst>
                              <p:cond delay="800"/>
                            </p:stCondLst>
                            <p:childTnLst>
                              <p:par>
                                <p:cTn id="13" presetID="22" presetClass="entr" presetSubtype="1" fill="hold" grpId="0" nodeType="afterEffect">
                                  <p:stCondLst>
                                    <p:cond delay="0"/>
                                  </p:stCondLst>
                                  <p:childTnLst>
                                    <p:set>
                                      <p:cBhvr>
                                        <p:cTn id="14" dur="1" fill="hold">
                                          <p:stCondLst>
                                            <p:cond delay="0"/>
                                          </p:stCondLst>
                                        </p:cTn>
                                        <p:tgtEl>
                                          <p:spTgt spid="22536"/>
                                        </p:tgtEl>
                                        <p:attrNameLst>
                                          <p:attrName>style.visibility</p:attrName>
                                        </p:attrNameLst>
                                      </p:cBhvr>
                                      <p:to>
                                        <p:strVal val="visible"/>
                                      </p:to>
                                    </p:set>
                                    <p:animEffect transition="in" filter="wipe(up)">
                                      <p:cBhvr>
                                        <p:cTn id="15" dur="500"/>
                                        <p:tgtEl>
                                          <p:spTgt spid="2253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p:cTn id="19" dur="1" fill="hold">
                                          <p:stCondLst>
                                            <p:cond delay="0"/>
                                          </p:stCondLst>
                                        </p:cTn>
                                        <p:tgtEl>
                                          <p:spTgt spid="22573"/>
                                        </p:tgtEl>
                                        <p:attrNameLst>
                                          <p:attrName>style.visibility</p:attrName>
                                        </p:attrNameLst>
                                      </p:cBhvr>
                                      <p:to>
                                        <p:strVal val="visible"/>
                                      </p:to>
                                    </p:set>
                                    <p:animEffect transition="in" filter="fade">
                                      <p:cBhvr>
                                        <p:cTn id="20" dur="1000"/>
                                        <p:tgtEl>
                                          <p:spTgt spid="2257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fill="hold" nodeType="clickEffect">
                                  <p:stCondLst>
                                    <p:cond delay="0"/>
                                  </p:stCondLst>
                                  <p:childTnLst>
                                    <p:set>
                                      <p:cBhvr>
                                        <p:cTn id="24" dur="1" fill="hold">
                                          <p:stCondLst>
                                            <p:cond delay="0"/>
                                          </p:stCondLst>
                                        </p:cTn>
                                        <p:tgtEl>
                                          <p:spTgt spid="22572"/>
                                        </p:tgtEl>
                                        <p:attrNameLst>
                                          <p:attrName>style.visibility</p:attrName>
                                        </p:attrNameLst>
                                      </p:cBhvr>
                                      <p:to>
                                        <p:strVal val="visible"/>
                                      </p:to>
                                    </p:set>
                                    <p:animEffect transition="in" filter="fade">
                                      <p:cBhvr>
                                        <p:cTn id="25" dur="1000"/>
                                        <p:tgtEl>
                                          <p:spTgt spid="2257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6" grpId="0" animBg="1"/>
      <p:bldP spid="52" grpId="0"/>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721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37219"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7220"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7221"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2"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3"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4"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7225"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7226"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7227"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4</a:t>
            </a:r>
          </a:p>
        </p:txBody>
      </p:sp>
      <p:sp>
        <p:nvSpPr>
          <p:cNvPr id="137228"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nvGrpSpPr>
          <p:cNvPr id="137229" name="Group 12"/>
          <p:cNvGrpSpPr>
            <a:grpSpLocks/>
          </p:cNvGrpSpPr>
          <p:nvPr/>
        </p:nvGrpSpPr>
        <p:grpSpPr bwMode="auto">
          <a:xfrm>
            <a:off x="1524000" y="1647825"/>
            <a:ext cx="976313" cy="1308100"/>
            <a:chOff x="1056" y="1176"/>
            <a:chExt cx="676" cy="935"/>
          </a:xfrm>
        </p:grpSpPr>
        <p:sp>
          <p:nvSpPr>
            <p:cNvPr id="137271"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2" name="Rectangle 14"/>
            <p:cNvSpPr>
              <a:spLocks noChangeArrowheads="1"/>
            </p:cNvSpPr>
            <p:nvPr/>
          </p:nvSpPr>
          <p:spPr bwMode="auto">
            <a:xfrm>
              <a:off x="1056" y="1530"/>
              <a:ext cx="676"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3" name="Rectangle 15"/>
            <p:cNvSpPr>
              <a:spLocks noChangeArrowheads="1"/>
            </p:cNvSpPr>
            <p:nvPr/>
          </p:nvSpPr>
          <p:spPr bwMode="auto">
            <a:xfrm>
              <a:off x="1109" y="1959"/>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grpSp>
        <p:nvGrpSpPr>
          <p:cNvPr id="137230" name="Group 16"/>
          <p:cNvGrpSpPr>
            <a:grpSpLocks/>
          </p:cNvGrpSpPr>
          <p:nvPr/>
        </p:nvGrpSpPr>
        <p:grpSpPr bwMode="auto">
          <a:xfrm>
            <a:off x="4876800" y="1658938"/>
            <a:ext cx="1042988" cy="1270000"/>
            <a:chOff x="3379" y="1184"/>
            <a:chExt cx="722" cy="908"/>
          </a:xfrm>
        </p:grpSpPr>
        <p:sp>
          <p:nvSpPr>
            <p:cNvPr id="137268"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9" name="Rectangle 18"/>
            <p:cNvSpPr>
              <a:spLocks noChangeArrowheads="1"/>
            </p:cNvSpPr>
            <p:nvPr/>
          </p:nvSpPr>
          <p:spPr bwMode="auto">
            <a:xfrm>
              <a:off x="3379" y="1538"/>
              <a:ext cx="72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70" name="Rectangle 19"/>
            <p:cNvSpPr>
              <a:spLocks noChangeArrowheads="1"/>
            </p:cNvSpPr>
            <p:nvPr/>
          </p:nvSpPr>
          <p:spPr bwMode="auto">
            <a:xfrm>
              <a:off x="3484" y="1959"/>
              <a:ext cx="61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 :</a:t>
              </a:r>
              <a:endParaRPr lang="en-GB" sz="1800" b="1">
                <a:solidFill>
                  <a:srgbClr val="FAFD00"/>
                </a:solidFill>
                <a:latin typeface="Helvetica" charset="0"/>
                <a:cs typeface="MS Gothic" charset="0"/>
              </a:endParaRPr>
            </a:p>
          </p:txBody>
        </p:sp>
      </p:grpSp>
      <p:grpSp>
        <p:nvGrpSpPr>
          <p:cNvPr id="137231" name="Group 20"/>
          <p:cNvGrpSpPr>
            <a:grpSpLocks/>
          </p:cNvGrpSpPr>
          <p:nvPr/>
        </p:nvGrpSpPr>
        <p:grpSpPr bwMode="auto">
          <a:xfrm>
            <a:off x="1447800" y="4325938"/>
            <a:ext cx="1074738" cy="1296987"/>
            <a:chOff x="1004" y="3088"/>
            <a:chExt cx="744" cy="927"/>
          </a:xfrm>
        </p:grpSpPr>
        <p:sp>
          <p:nvSpPr>
            <p:cNvPr id="137265"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FFF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6" name="Rectangle 22"/>
            <p:cNvSpPr>
              <a:spLocks noChangeArrowheads="1"/>
            </p:cNvSpPr>
            <p:nvPr/>
          </p:nvSpPr>
          <p:spPr bwMode="auto">
            <a:xfrm>
              <a:off x="1004" y="3442"/>
              <a:ext cx="744"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37267" name="Rectangle 23"/>
            <p:cNvSpPr>
              <a:spLocks noChangeArrowheads="1"/>
            </p:cNvSpPr>
            <p:nvPr/>
          </p:nvSpPr>
          <p:spPr bwMode="auto">
            <a:xfrm>
              <a:off x="1109" y="3863"/>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grpSp>
        <p:nvGrpSpPr>
          <p:cNvPr id="137232" name="Group 24"/>
          <p:cNvGrpSpPr>
            <a:grpSpLocks/>
          </p:cNvGrpSpPr>
          <p:nvPr/>
        </p:nvGrpSpPr>
        <p:grpSpPr bwMode="auto">
          <a:xfrm>
            <a:off x="4876800" y="4325938"/>
            <a:ext cx="982663" cy="1296987"/>
            <a:chOff x="3380" y="3088"/>
            <a:chExt cx="680" cy="927"/>
          </a:xfrm>
        </p:grpSpPr>
        <p:sp>
          <p:nvSpPr>
            <p:cNvPr id="137262"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7263" name="Rectangle 26"/>
            <p:cNvSpPr>
              <a:spLocks noChangeArrowheads="1"/>
            </p:cNvSpPr>
            <p:nvPr/>
          </p:nvSpPr>
          <p:spPr bwMode="auto">
            <a:xfrm>
              <a:off x="3380" y="3442"/>
              <a:ext cx="680"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37264" name="Rectangle 27"/>
            <p:cNvSpPr>
              <a:spLocks noChangeArrowheads="1"/>
            </p:cNvSpPr>
            <p:nvPr/>
          </p:nvSpPr>
          <p:spPr bwMode="auto">
            <a:xfrm>
              <a:off x="3432" y="3863"/>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sp>
        <p:nvSpPr>
          <p:cNvPr id="137233"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马太</a:t>
            </a:r>
            <a:endParaRPr lang="en-GB" sz="3200" b="1">
              <a:solidFill>
                <a:srgbClr val="66FF99"/>
              </a:solidFill>
              <a:latin typeface="Helvetica" charset="0"/>
              <a:cs typeface="MS Gothic" charset="0"/>
            </a:endParaRPr>
          </a:p>
        </p:txBody>
      </p:sp>
      <p:sp>
        <p:nvSpPr>
          <p:cNvPr id="137234"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37235"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FF00"/>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37236"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约翰</a:t>
            </a:r>
            <a:endParaRPr lang="en-GB" sz="3200" b="1">
              <a:solidFill>
                <a:srgbClr val="0066FF"/>
              </a:solidFill>
              <a:latin typeface="Helvetica" charset="0"/>
              <a:cs typeface="MS Gothic" charset="0"/>
            </a:endParaRPr>
          </a:p>
        </p:txBody>
      </p:sp>
      <p:sp>
        <p:nvSpPr>
          <p:cNvPr id="137237" name="Rectangle 32"/>
          <p:cNvSpPr>
            <a:spLocks noChangeArrowheads="1"/>
          </p:cNvSpPr>
          <p:nvPr/>
        </p:nvSpPr>
        <p:spPr bwMode="auto">
          <a:xfrm>
            <a:off x="2159000" y="1560513"/>
            <a:ext cx="1766888" cy="105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CECECE"/>
                </a:solidFill>
                <a:latin typeface="SimHei" charset="0"/>
                <a:ea typeface="SimHei" charset="0"/>
                <a:cs typeface="SimHei" charset="0"/>
              </a:rPr>
              <a:t>犹太人</a:t>
            </a:r>
            <a:endParaRPr lang="en-GB" altLang="ja-JP" sz="2500" b="1">
              <a:solidFill>
                <a:srgbClr val="CECECE"/>
              </a:solidFill>
              <a:latin typeface="Helvetica" charset="0"/>
              <a:cs typeface="MS Gothic" charset="0"/>
            </a:endParaRPr>
          </a:p>
          <a:p>
            <a:pPr algn="ct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endParaRPr lang="en-GB" sz="2500" b="1">
              <a:solidFill>
                <a:srgbClr val="CECECE"/>
              </a:solidFill>
              <a:latin typeface="Helvetica" charset="0"/>
              <a:cs typeface="MS Gothic" charset="0"/>
            </a:endParaRPr>
          </a:p>
        </p:txBody>
      </p:sp>
      <p:sp>
        <p:nvSpPr>
          <p:cNvPr id="137238"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罗马人</a:t>
            </a:r>
            <a:endParaRPr lang="en-GB" sz="2500" b="1">
              <a:solidFill>
                <a:srgbClr val="CECECE"/>
              </a:solidFill>
              <a:latin typeface="Helvetica" charset="0"/>
              <a:cs typeface="MS Gothic" charset="0"/>
            </a:endParaRPr>
          </a:p>
        </p:txBody>
      </p:sp>
      <p:sp>
        <p:nvSpPr>
          <p:cNvPr id="137239"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希腊人</a:t>
            </a:r>
            <a:endParaRPr lang="en-GB" sz="2500" b="1">
              <a:solidFill>
                <a:srgbClr val="CECECE"/>
              </a:solidFill>
              <a:latin typeface="Helvetica" charset="0"/>
              <a:cs typeface="MS Gothic" charset="0"/>
            </a:endParaRPr>
          </a:p>
        </p:txBody>
      </p:sp>
      <p:sp>
        <p:nvSpPr>
          <p:cNvPr id="137240" name="Rectangle 35"/>
          <p:cNvSpPr>
            <a:spLocks noChangeArrowheads="1"/>
          </p:cNvSpPr>
          <p:nvPr/>
        </p:nvSpPr>
        <p:spPr bwMode="auto">
          <a:xfrm>
            <a:off x="5334000" y="4241800"/>
            <a:ext cx="269398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教会</a:t>
            </a:r>
            <a:endParaRPr lang="en-GB" sz="2500" b="1">
              <a:solidFill>
                <a:srgbClr val="0066FF"/>
              </a:solidFill>
              <a:latin typeface="Helvetica" charset="0"/>
              <a:cs typeface="MS Gothic" charset="0"/>
            </a:endParaRPr>
          </a:p>
        </p:txBody>
      </p:sp>
      <p:sp>
        <p:nvSpPr>
          <p:cNvPr id="137241"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君王</a:t>
            </a:r>
            <a:endParaRPr lang="en-GB" sz="2500" b="1">
              <a:solidFill>
                <a:srgbClr val="CECECE"/>
              </a:solidFill>
              <a:latin typeface="Helvetica" charset="0"/>
              <a:cs typeface="MS Gothic" charset="0"/>
            </a:endParaRPr>
          </a:p>
        </p:txBody>
      </p:sp>
      <p:sp>
        <p:nvSpPr>
          <p:cNvPr id="137242"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仆人</a:t>
            </a:r>
            <a:endParaRPr lang="en-GB" sz="2500" b="1">
              <a:solidFill>
                <a:srgbClr val="D9D9D9"/>
              </a:solidFill>
              <a:latin typeface="Helvetica" charset="0"/>
              <a:cs typeface="MS Gothic" charset="0"/>
            </a:endParaRPr>
          </a:p>
        </p:txBody>
      </p:sp>
      <p:sp>
        <p:nvSpPr>
          <p:cNvPr id="137243"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神子</a:t>
            </a:r>
            <a:r>
              <a:rPr lang="en-US" altLang="zh-CN" sz="2500" b="1">
                <a:solidFill>
                  <a:srgbClr val="D9D9D9"/>
                </a:solidFill>
                <a:latin typeface="SimHei" charset="0"/>
                <a:ea typeface="SimHei" charset="0"/>
                <a:cs typeface="SimHei" charset="0"/>
              </a:rPr>
              <a:t>/</a:t>
            </a:r>
            <a:r>
              <a:rPr lang="zh-CN" altLang="en-US" sz="2500" b="1">
                <a:solidFill>
                  <a:srgbClr val="D9D9D9"/>
                </a:solidFill>
                <a:latin typeface="SimHei" charset="0"/>
                <a:ea typeface="SimHei" charset="0"/>
                <a:cs typeface="SimHei" charset="0"/>
              </a:rPr>
              <a:t>人子</a:t>
            </a:r>
            <a:endParaRPr lang="en-GB" sz="2500" b="1">
              <a:solidFill>
                <a:srgbClr val="CECECE"/>
              </a:solidFill>
              <a:latin typeface="Helvetica" charset="0"/>
              <a:cs typeface="MS Gothic" charset="0"/>
            </a:endParaRPr>
          </a:p>
        </p:txBody>
      </p:sp>
      <p:sp>
        <p:nvSpPr>
          <p:cNvPr id="137244"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a:t>
            </a:r>
            <a:endParaRPr lang="en-GB" sz="2500" b="1">
              <a:solidFill>
                <a:srgbClr val="0066FF"/>
              </a:solidFill>
              <a:latin typeface="Helvetica" charset="0"/>
              <a:cs typeface="MS Gothic" charset="0"/>
            </a:endParaRPr>
          </a:p>
        </p:txBody>
      </p:sp>
      <p:sp>
        <p:nvSpPr>
          <p:cNvPr id="137245"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所讲</a:t>
            </a:r>
            <a:endParaRPr lang="en-GB" sz="2500" b="1">
              <a:solidFill>
                <a:srgbClr val="D9D9D9"/>
              </a:solidFill>
              <a:latin typeface="Helvetica" charset="0"/>
              <a:cs typeface="MS Gothic" charset="0"/>
            </a:endParaRPr>
          </a:p>
        </p:txBody>
      </p:sp>
      <p:sp>
        <p:nvSpPr>
          <p:cNvPr id="137246"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所做</a:t>
            </a:r>
            <a:endParaRPr lang="en-GB" sz="2500" b="1">
              <a:solidFill>
                <a:srgbClr val="D9D9D9"/>
              </a:solidFill>
              <a:latin typeface="Helvetica" charset="0"/>
              <a:cs typeface="MS Gothic" charset="0"/>
            </a:endParaRPr>
          </a:p>
        </p:txBody>
      </p:sp>
      <p:sp>
        <p:nvSpPr>
          <p:cNvPr id="137247"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所认为</a:t>
            </a:r>
            <a:endParaRPr lang="en-GB" sz="2500" b="1">
              <a:solidFill>
                <a:srgbClr val="0066FF"/>
              </a:solidFill>
              <a:latin typeface="Helvetica" charset="0"/>
              <a:cs typeface="MS Gothic" charset="0"/>
            </a:endParaRPr>
          </a:p>
        </p:txBody>
      </p:sp>
      <p:sp>
        <p:nvSpPr>
          <p:cNvPr id="137248"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D9D9D9"/>
                </a:solidFill>
                <a:latin typeface="SimHei" charset="0"/>
                <a:ea typeface="SimHei" charset="0"/>
                <a:cs typeface="SimHei" charset="0"/>
              </a:rPr>
              <a:t>所感受</a:t>
            </a:r>
            <a:endParaRPr lang="en-GB" sz="2500" b="1">
              <a:solidFill>
                <a:srgbClr val="D9D9D9"/>
              </a:solidFill>
              <a:latin typeface="Helvetica" charset="0"/>
              <a:cs typeface="MS Gothic" charset="0"/>
            </a:endParaRPr>
          </a:p>
        </p:txBody>
      </p:sp>
      <p:sp>
        <p:nvSpPr>
          <p:cNvPr id="137249" name="AutoShape 44"/>
          <p:cNvSpPr>
            <a:spLocks noChangeArrowheads="1"/>
          </p:cNvSpPr>
          <p:nvPr/>
        </p:nvSpPr>
        <p:spPr bwMode="auto">
          <a:xfrm>
            <a:off x="1354138" y="3567113"/>
            <a:ext cx="3003550" cy="2487612"/>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137250" name="AutoShape 45"/>
          <p:cNvSpPr>
            <a:spLocks noChangeArrowheads="1"/>
          </p:cNvSpPr>
          <p:nvPr/>
        </p:nvSpPr>
        <p:spPr bwMode="auto">
          <a:xfrm>
            <a:off x="4748213" y="877888"/>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137251" name="AutoShape 46"/>
          <p:cNvSpPr>
            <a:spLocks noChangeArrowheads="1"/>
          </p:cNvSpPr>
          <p:nvPr/>
        </p:nvSpPr>
        <p:spPr bwMode="auto">
          <a:xfrm>
            <a:off x="1365250" y="911225"/>
            <a:ext cx="3003550" cy="2487613"/>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23600" name="Line 48"/>
          <p:cNvSpPr>
            <a:spLocks noChangeShapeType="1"/>
          </p:cNvSpPr>
          <p:nvPr/>
        </p:nvSpPr>
        <p:spPr bwMode="auto">
          <a:xfrm flipH="1">
            <a:off x="3900488" y="728663"/>
            <a:ext cx="407987" cy="817562"/>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1" name="Line 49"/>
          <p:cNvSpPr>
            <a:spLocks noChangeShapeType="1"/>
          </p:cNvSpPr>
          <p:nvPr/>
        </p:nvSpPr>
        <p:spPr bwMode="auto">
          <a:xfrm flipH="1">
            <a:off x="3946525" y="728663"/>
            <a:ext cx="604838" cy="3182937"/>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23602" name="Line 50"/>
          <p:cNvSpPr>
            <a:spLocks noChangeShapeType="1"/>
          </p:cNvSpPr>
          <p:nvPr/>
        </p:nvSpPr>
        <p:spPr bwMode="auto">
          <a:xfrm>
            <a:off x="4767263" y="739775"/>
            <a:ext cx="150812" cy="806450"/>
          </a:xfrm>
          <a:prstGeom prst="line">
            <a:avLst/>
          </a:prstGeom>
          <a:noFill/>
          <a:ln w="76320">
            <a:solidFill>
              <a:srgbClr val="FFFF00"/>
            </a:solidFill>
            <a:miter lim="800000"/>
            <a:headEnd/>
            <a:tailEnd type="triangle" w="med" len="med"/>
          </a:ln>
          <a:effectLst>
            <a:outerShdw dist="89605" dir="2700000" algn="ctr" rotWithShape="0">
              <a:srgbClr val="808080"/>
            </a:outerShdw>
          </a:effectLst>
        </p:spPr>
        <p:txBody>
          <a:bodyPr lIns="82048" tIns="41025" rIns="82048" bIns="41025"/>
          <a:lstStyle/>
          <a:p>
            <a:pPr>
              <a:defRPr/>
            </a:pPr>
            <a:endParaRPr lang="en-US">
              <a:latin typeface="Times New Roman" pitchFamily="18" charset="0"/>
              <a:ea typeface="MS PGothic" pitchFamily="34" charset="-128"/>
              <a:cs typeface="+mn-cs"/>
            </a:endParaRPr>
          </a:p>
        </p:txBody>
      </p:sp>
      <p:sp>
        <p:nvSpPr>
          <p:cNvPr id="137255" name="Text Box 51"/>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3604" name="Text Box 52"/>
          <p:cNvSpPr txBox="1">
            <a:spLocks noChangeArrowheads="1"/>
          </p:cNvSpPr>
          <p:nvPr/>
        </p:nvSpPr>
        <p:spPr bwMode="auto">
          <a:xfrm>
            <a:off x="5410200" y="3429000"/>
            <a:ext cx="1771650" cy="239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475"/>
              </a:spcBef>
              <a:buClr>
                <a:srgbClr val="FFEA18"/>
              </a:buClr>
            </a:pPr>
            <a:r>
              <a:rPr lang="en-GB" sz="15200" b="1">
                <a:solidFill>
                  <a:srgbClr val="FFEA18"/>
                </a:solidFill>
                <a:cs typeface="MS Gothic" charset="0"/>
              </a:rPr>
              <a:t>∑</a:t>
            </a:r>
          </a:p>
        </p:txBody>
      </p:sp>
      <p:sp>
        <p:nvSpPr>
          <p:cNvPr id="137257" name="Text Box 53"/>
          <p:cNvSpPr txBox="1">
            <a:spLocks noChangeArrowheads="1"/>
          </p:cNvSpPr>
          <p:nvPr/>
        </p:nvSpPr>
        <p:spPr bwMode="auto">
          <a:xfrm>
            <a:off x="8704263" y="6118225"/>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7258" name="Text Box 54"/>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21</a:t>
            </a:r>
          </a:p>
        </p:txBody>
      </p:sp>
      <p:sp>
        <p:nvSpPr>
          <p:cNvPr id="137259" name="Text Box 55"/>
          <p:cNvSpPr txBox="1">
            <a:spLocks noChangeArrowheads="1"/>
          </p:cNvSpPr>
          <p:nvPr/>
        </p:nvSpPr>
        <p:spPr bwMode="auto">
          <a:xfrm>
            <a:off x="870585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57" name="Title 56"/>
          <p:cNvSpPr>
            <a:spLocks noGrp="1"/>
          </p:cNvSpPr>
          <p:nvPr>
            <p:ph type="title" idx="4294967295"/>
          </p:nvPr>
        </p:nvSpPr>
        <p:spPr>
          <a:xfrm>
            <a:off x="457200" y="228600"/>
            <a:ext cx="8229600" cy="609600"/>
          </a:xfrm>
        </p:spPr>
        <p:txBody>
          <a:bodyPr/>
          <a:lstStyle/>
          <a:p>
            <a:pPr>
              <a:defRPr/>
            </a:pPr>
            <a:r>
              <a:rPr lang="zh-CN" altLang="en-US" sz="3200">
                <a:solidFill>
                  <a:srgbClr val="FFFF00"/>
                </a:solidFill>
                <a:effectLst>
                  <a:outerShdw blurRad="38100" dist="38100" dir="2700000" algn="tl">
                    <a:srgbClr val="FFFFFF"/>
                  </a:outerShdw>
                </a:effectLst>
                <a:latin typeface="SimHei" charset="0"/>
                <a:ea typeface="SimHei" charset="0"/>
                <a:cs typeface="SimHei" charset="0"/>
              </a:rPr>
              <a:t>对观福音书</a:t>
            </a:r>
            <a:r>
              <a:rPr lang="en-US" altLang="ja-JP" sz="3200" b="1">
                <a:solidFill>
                  <a:srgbClr val="FAFD00"/>
                </a:solidFill>
                <a:latin typeface="Comic Sans MS" charset="0"/>
                <a:ea typeface="ＭＳ Ｐゴシック" charset="0"/>
                <a:cs typeface="ＭＳ Ｐゴシック" charset="0"/>
              </a:rPr>
              <a:t>: “</a:t>
            </a:r>
            <a:r>
              <a:rPr lang="zh-CN" altLang="en-US" sz="3200" b="1">
                <a:solidFill>
                  <a:srgbClr val="FFFF00"/>
                </a:solidFill>
                <a:latin typeface="SimHei" charset="0"/>
                <a:ea typeface="SimHei" charset="0"/>
                <a:cs typeface="SimHei" charset="0"/>
              </a:rPr>
              <a:t>共同参考</a:t>
            </a:r>
            <a:r>
              <a:rPr lang="en-US" altLang="ja-JP" sz="3200" b="1">
                <a:solidFill>
                  <a:srgbClr val="FAFD00"/>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58" name="TextBox 57"/>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7"/>
                                        </p:tgtEl>
                                        <p:attrNameLst>
                                          <p:attrName>ppt_y</p:attrName>
                                        </p:attrNameLst>
                                      </p:cBhvr>
                                      <p:tavLst>
                                        <p:tav tm="0">
                                          <p:val>
                                            <p:strVal val="#ppt_y"/>
                                          </p:val>
                                        </p:tav>
                                        <p:tav tm="100000">
                                          <p:val>
                                            <p:strVal val="#ppt_y"/>
                                          </p:val>
                                        </p:tav>
                                      </p:tavLst>
                                    </p:anim>
                                    <p:anim calcmode="lin" valueType="num">
                                      <p:cBhvr>
                                        <p:cTn id="9"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7"/>
                                        </p:tgtEl>
                                      </p:cBhvr>
                                    </p:animEffect>
                                  </p:childTnLst>
                                </p:cTn>
                              </p:par>
                            </p:childTnLst>
                          </p:cTn>
                        </p:par>
                        <p:par>
                          <p:cTn id="12" fill="hold" nodeType="afterGroup">
                            <p:stCondLst>
                              <p:cond delay="1050"/>
                            </p:stCondLst>
                            <p:childTnLst>
                              <p:par>
                                <p:cTn id="13" presetID="22" presetClass="entr" presetSubtype="1" fill="hold" nodeType="afterEffect">
                                  <p:stCondLst>
                                    <p:cond delay="0"/>
                                  </p:stCondLst>
                                  <p:childTnLst>
                                    <p:set>
                                      <p:cBhvr>
                                        <p:cTn id="14" dur="1" fill="hold">
                                          <p:stCondLst>
                                            <p:cond delay="0"/>
                                          </p:stCondLst>
                                        </p:cTn>
                                        <p:tgtEl>
                                          <p:spTgt spid="23600"/>
                                        </p:tgtEl>
                                        <p:attrNameLst>
                                          <p:attrName>style.visibility</p:attrName>
                                        </p:attrNameLst>
                                      </p:cBhvr>
                                      <p:to>
                                        <p:strVal val="visible"/>
                                      </p:to>
                                    </p:set>
                                    <p:animEffect transition="in" filter="wipe(up)">
                                      <p:cBhvr>
                                        <p:cTn id="15" dur="500"/>
                                        <p:tgtEl>
                                          <p:spTgt spid="23600"/>
                                        </p:tgtEl>
                                      </p:cBhvr>
                                    </p:animEffect>
                                  </p:childTnLst>
                                </p:cTn>
                              </p:par>
                            </p:childTnLst>
                          </p:cTn>
                        </p:par>
                        <p:par>
                          <p:cTn id="16" fill="hold" nodeType="afterGroup">
                            <p:stCondLst>
                              <p:cond delay="1550"/>
                            </p:stCondLst>
                            <p:childTnLst>
                              <p:par>
                                <p:cTn id="17" presetID="22" presetClass="entr" presetSubtype="1" fill="hold" nodeType="afterEffect">
                                  <p:stCondLst>
                                    <p:cond delay="0"/>
                                  </p:stCondLst>
                                  <p:childTnLst>
                                    <p:set>
                                      <p:cBhvr>
                                        <p:cTn id="18" dur="1" fill="hold">
                                          <p:stCondLst>
                                            <p:cond delay="0"/>
                                          </p:stCondLst>
                                        </p:cTn>
                                        <p:tgtEl>
                                          <p:spTgt spid="23601"/>
                                        </p:tgtEl>
                                        <p:attrNameLst>
                                          <p:attrName>style.visibility</p:attrName>
                                        </p:attrNameLst>
                                      </p:cBhvr>
                                      <p:to>
                                        <p:strVal val="visible"/>
                                      </p:to>
                                    </p:set>
                                    <p:animEffect transition="in" filter="wipe(up)">
                                      <p:cBhvr>
                                        <p:cTn id="19" dur="500"/>
                                        <p:tgtEl>
                                          <p:spTgt spid="23601"/>
                                        </p:tgtEl>
                                      </p:cBhvr>
                                    </p:animEffect>
                                  </p:childTnLst>
                                </p:cTn>
                              </p:par>
                            </p:childTnLst>
                          </p:cTn>
                        </p:par>
                        <p:par>
                          <p:cTn id="20" fill="hold" nodeType="afterGroup">
                            <p:stCondLst>
                              <p:cond delay="2050"/>
                            </p:stCondLst>
                            <p:childTnLst>
                              <p:par>
                                <p:cTn id="21" presetID="22" presetClass="entr" presetSubtype="1" fill="hold" nodeType="afterEffect">
                                  <p:stCondLst>
                                    <p:cond delay="0"/>
                                  </p:stCondLst>
                                  <p:childTnLst>
                                    <p:set>
                                      <p:cBhvr>
                                        <p:cTn id="22" dur="1" fill="hold">
                                          <p:stCondLst>
                                            <p:cond delay="0"/>
                                          </p:stCondLst>
                                        </p:cTn>
                                        <p:tgtEl>
                                          <p:spTgt spid="23602"/>
                                        </p:tgtEl>
                                        <p:attrNameLst>
                                          <p:attrName>style.visibility</p:attrName>
                                        </p:attrNameLst>
                                      </p:cBhvr>
                                      <p:to>
                                        <p:strVal val="visible"/>
                                      </p:to>
                                    </p:set>
                                    <p:animEffect transition="in" filter="wipe(up)">
                                      <p:cBhvr>
                                        <p:cTn id="23" dur="500"/>
                                        <p:tgtEl>
                                          <p:spTgt spid="2360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nodeType="clickEffect">
                                  <p:stCondLst>
                                    <p:cond delay="0"/>
                                  </p:stCondLst>
                                  <p:childTnLst>
                                    <p:set>
                                      <p:cBhvr>
                                        <p:cTn id="27" dur="1" fill="hold">
                                          <p:stCondLst>
                                            <p:cond delay="0"/>
                                          </p:stCondLst>
                                        </p:cTn>
                                        <p:tgtEl>
                                          <p:spTgt spid="23604"/>
                                        </p:tgtEl>
                                        <p:attrNameLst>
                                          <p:attrName>style.visibility</p:attrName>
                                        </p:attrNameLst>
                                      </p:cBhvr>
                                      <p:to>
                                        <p:strVal val="visible"/>
                                      </p:to>
                                    </p:set>
                                    <p:anim calcmode="lin" valueType="num">
                                      <p:cBhvr>
                                        <p:cTn id="28" dur="500" fill="hold"/>
                                        <p:tgtEl>
                                          <p:spTgt spid="23604"/>
                                        </p:tgtEl>
                                        <p:attrNameLst>
                                          <p:attrName>ppt_w</p:attrName>
                                        </p:attrNameLst>
                                      </p:cBhvr>
                                      <p:tavLst>
                                        <p:tav tm="100000">
                                          <p:val>
                                            <p:fltVal val="0"/>
                                          </p:val>
                                        </p:tav>
                                        <p:tav>
                                          <p:val>
                                            <p:strVal val="#ppt_w"/>
                                          </p:val>
                                        </p:tav>
                                      </p:tavLst>
                                    </p:anim>
                                    <p:anim calcmode="lin" valueType="num">
                                      <p:cBhvr>
                                        <p:cTn id="29" dur="500" fill="hold"/>
                                        <p:tgtEl>
                                          <p:spTgt spid="23604"/>
                                        </p:tgtEl>
                                        <p:attrNameLst>
                                          <p:attrName>ppt_h</p:attrName>
                                        </p:attrNameLst>
                                      </p:cBhvr>
                                      <p:tavLst>
                                        <p:tav tm="100000">
                                          <p:val>
                                            <p:fltVal val="0"/>
                                          </p:val>
                                        </p:tav>
                                        <p:tav>
                                          <p:val>
                                            <p:strVal val="#ppt_h"/>
                                          </p:val>
                                        </p:tav>
                                      </p:tavLst>
                                    </p:anim>
                                    <p:anim calcmode="lin" valueType="num">
                                      <p:cBhvr>
                                        <p:cTn id="30" dur="500" fill="hold"/>
                                        <p:tgtEl>
                                          <p:spTgt spid="23604"/>
                                        </p:tgtEl>
                                        <p:attrNameLst>
                                          <p:attrName>ppt_x</p:attrName>
                                        </p:attrNameLst>
                                      </p:cBhvr>
                                      <p:tavLst>
                                        <p:tav tm="100000">
                                          <p:val>
                                            <p:fltVal val="0.5"/>
                                          </p:val>
                                        </p:tav>
                                        <p:tav>
                                          <p:val>
                                            <p:strVal val="#ppt_x"/>
                                          </p:val>
                                        </p:tav>
                                      </p:tavLst>
                                    </p:anim>
                                    <p:anim calcmode="lin" valueType="num">
                                      <p:cBhvr>
                                        <p:cTn id="31" dur="500" fill="hold"/>
                                        <p:tgtEl>
                                          <p:spTgt spid="23604"/>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317545"/>
            <a:ext cx="9144000" cy="6540481"/>
          </a:xfrm>
          <a:prstGeom prst="rect">
            <a:avLst/>
          </a:prstGeom>
        </p:spPr>
      </p:pic>
      <p:sp>
        <p:nvSpPr>
          <p:cNvPr id="2" name="Title 1"/>
          <p:cNvSpPr>
            <a:spLocks noGrp="1"/>
          </p:cNvSpPr>
          <p:nvPr>
            <p:ph type="ctrTitle"/>
          </p:nvPr>
        </p:nvSpPr>
        <p:spPr>
          <a:xfrm>
            <a:off x="0" y="1"/>
            <a:ext cx="9144000" cy="90200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圣约陈述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467545" y="2132856"/>
            <a:ext cx="8064896" cy="35658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“约”这个字并没有在经书里出现，但是在以西结书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36:25-32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所预言的圣灵在新约里（对比耶利米书</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31:31-34</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对信徒有诸多的牧职 （约翰 </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13-17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章） ，因为很多信徒都期待以色列相信耶稣。</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AC3EE4C0-6D51-2547-9A21-806E8EC88D08}"/>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4327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92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39267"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3926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39269"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0"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1"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39272"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25" name="Oval 24"/>
          <p:cNvSpPr>
            <a:spLocks noChangeArrowheads="1"/>
          </p:cNvSpPr>
          <p:nvPr/>
        </p:nvSpPr>
        <p:spPr bwMode="auto">
          <a:xfrm rot="2177326">
            <a:off x="1054100" y="652463"/>
            <a:ext cx="4419600" cy="4325937"/>
          </a:xfrm>
          <a:prstGeom prst="ellipse">
            <a:avLst/>
          </a:prstGeom>
          <a:solidFill>
            <a:srgbClr val="660066">
              <a:alpha val="58823"/>
            </a:srgbClr>
          </a:solidFill>
          <a:ln w="76200">
            <a:solidFill>
              <a:schemeClr val="bg1"/>
            </a:solidFill>
            <a:round/>
            <a:headEnd/>
            <a:tailEnd/>
          </a:ln>
        </p:spPr>
        <p:txBody>
          <a:bodyPr/>
          <a:lstStyle/>
          <a:p>
            <a:pPr defTabSz="457200" eaLnBrk="0" hangingPunct="0">
              <a:lnSpc>
                <a:spcPct val="93000"/>
              </a:lnSpc>
              <a:buClr>
                <a:srgbClr val="000000"/>
              </a:buClr>
              <a:buSzPct val="100000"/>
            </a:pPr>
            <a:endParaRPr lang="en-US">
              <a:solidFill>
                <a:schemeClr val="bg1"/>
              </a:solidFill>
              <a:cs typeface="MS Gothic" charset="0"/>
            </a:endParaRPr>
          </a:p>
        </p:txBody>
      </p:sp>
      <p:grpSp>
        <p:nvGrpSpPr>
          <p:cNvPr id="139274" name="Group 8"/>
          <p:cNvGrpSpPr>
            <a:grpSpLocks/>
          </p:cNvGrpSpPr>
          <p:nvPr/>
        </p:nvGrpSpPr>
        <p:grpSpPr bwMode="auto">
          <a:xfrm>
            <a:off x="1412875" y="946150"/>
            <a:ext cx="3860800" cy="3332163"/>
            <a:chOff x="979" y="675"/>
            <a:chExt cx="2675" cy="2379"/>
          </a:xfrm>
        </p:grpSpPr>
        <p:sp>
          <p:nvSpPr>
            <p:cNvPr id="139297" name="Rectangle 9"/>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39298" name="Rectangle 10"/>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39299" name="Rectangle 11"/>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39300" name="Rectangle 12"/>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27" name="Oval 26"/>
          <p:cNvSpPr>
            <a:spLocks noChangeArrowheads="1"/>
          </p:cNvSpPr>
          <p:nvPr/>
        </p:nvSpPr>
        <p:spPr bwMode="auto">
          <a:xfrm rot="18711476">
            <a:off x="3041650" y="1003300"/>
            <a:ext cx="2627313" cy="3198813"/>
          </a:xfrm>
          <a:prstGeom prst="ellipse">
            <a:avLst/>
          </a:prstGeom>
          <a:solidFill>
            <a:schemeClr val="accent5">
              <a:alpha val="59000"/>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defRPr/>
            </a:pPr>
            <a:endParaRPr lang="en-US">
              <a:solidFill>
                <a:schemeClr val="bg1"/>
              </a:solidFill>
              <a:ea typeface="MS Gothic" pitchFamily="49" charset="-128"/>
              <a:cs typeface="MS Gothic" pitchFamily="49" charset="-128"/>
            </a:endParaRPr>
          </a:p>
        </p:txBody>
      </p:sp>
      <p:grpSp>
        <p:nvGrpSpPr>
          <p:cNvPr id="3" name="Group 36"/>
          <p:cNvGrpSpPr>
            <a:grpSpLocks/>
          </p:cNvGrpSpPr>
          <p:nvPr/>
        </p:nvGrpSpPr>
        <p:grpSpPr bwMode="auto">
          <a:xfrm>
            <a:off x="4743450" y="3254375"/>
            <a:ext cx="600075" cy="784225"/>
            <a:chOff x="4743354" y="3254515"/>
            <a:chExt cx="600388" cy="784086"/>
          </a:xfrm>
        </p:grpSpPr>
        <p:sp>
          <p:nvSpPr>
            <p:cNvPr id="139295" name="Isosceles Triangle 34"/>
            <p:cNvSpPr>
              <a:spLocks noChangeArrowheads="1"/>
            </p:cNvSpPr>
            <p:nvPr/>
          </p:nvSpPr>
          <p:spPr bwMode="auto">
            <a:xfrm rot="716084">
              <a:off x="4786171" y="3254515"/>
              <a:ext cx="557571" cy="655693"/>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9296" name="Isosceles Triangle 35"/>
            <p:cNvSpPr>
              <a:spLocks noChangeArrowheads="1"/>
            </p:cNvSpPr>
            <p:nvPr/>
          </p:nvSpPr>
          <p:spPr bwMode="auto">
            <a:xfrm rot="5698572">
              <a:off x="4886276" y="3667078"/>
              <a:ext cx="228601" cy="514445"/>
            </a:xfrm>
            <a:prstGeom prst="triangle">
              <a:avLst>
                <a:gd name="adj" fmla="val 50000"/>
              </a:avLst>
            </a:prstGeom>
            <a:solidFill>
              <a:srgbClr val="FF00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grpSp>
      <p:sp>
        <p:nvSpPr>
          <p:cNvPr id="26" name="Oval 25"/>
          <p:cNvSpPr>
            <a:spLocks noChangeArrowheads="1"/>
          </p:cNvSpPr>
          <p:nvPr/>
        </p:nvSpPr>
        <p:spPr bwMode="auto">
          <a:xfrm rot="9274204">
            <a:off x="868363" y="2119313"/>
            <a:ext cx="4419600" cy="3849687"/>
          </a:xfrm>
          <a:prstGeom prst="ellipse">
            <a:avLst/>
          </a:prstGeom>
          <a:solidFill>
            <a:srgbClr val="008000">
              <a:alpha val="41176"/>
            </a:srgb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139278" name="Rectangle 13"/>
          <p:cNvSpPr>
            <a:spLocks noChangeArrowheads="1"/>
          </p:cNvSpPr>
          <p:nvPr/>
        </p:nvSpPr>
        <p:spPr bwMode="auto">
          <a:xfrm>
            <a:off x="2287588" y="3692525"/>
            <a:ext cx="2036762"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路加</a:t>
            </a:r>
            <a:endParaRPr lang="en-GB" sz="3200" b="1">
              <a:solidFill>
                <a:srgbClr val="99FF99"/>
              </a:solidFill>
              <a:latin typeface="Helvetica" charset="0"/>
              <a:cs typeface="MS Gothic" charset="0"/>
            </a:endParaRPr>
          </a:p>
        </p:txBody>
      </p:sp>
      <p:sp>
        <p:nvSpPr>
          <p:cNvPr id="139279" name="Rectangle 14"/>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马太</a:t>
            </a:r>
            <a:endParaRPr lang="en-GB" sz="3200" b="1">
              <a:solidFill>
                <a:srgbClr val="99FF99"/>
              </a:solidFill>
              <a:latin typeface="Helvetica" charset="0"/>
              <a:cs typeface="MS Gothic" charset="0"/>
            </a:endParaRPr>
          </a:p>
        </p:txBody>
      </p:sp>
      <p:sp>
        <p:nvSpPr>
          <p:cNvPr id="139280" name="Rectangle 15"/>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99FF99"/>
                </a:solidFill>
                <a:latin typeface="SimHei" charset="0"/>
                <a:ea typeface="SimHei" charset="0"/>
                <a:cs typeface="SimHei" charset="0"/>
              </a:rPr>
              <a:t>马可</a:t>
            </a:r>
            <a:endParaRPr lang="en-GB" sz="3200" b="1">
              <a:solidFill>
                <a:srgbClr val="99FF99"/>
              </a:solidFill>
              <a:latin typeface="Helvetica" charset="0"/>
              <a:cs typeface="MS Gothic" charset="0"/>
            </a:endParaRPr>
          </a:p>
        </p:txBody>
      </p:sp>
      <p:sp>
        <p:nvSpPr>
          <p:cNvPr id="139281" name="Rectangle 16"/>
          <p:cNvSpPr>
            <a:spLocks noChangeArrowheads="1"/>
          </p:cNvSpPr>
          <p:nvPr/>
        </p:nvSpPr>
        <p:spPr bwMode="auto">
          <a:xfrm>
            <a:off x="5762625"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约翰</a:t>
            </a:r>
            <a:endParaRPr lang="en-GB" sz="3200" b="1">
              <a:solidFill>
                <a:srgbClr val="66FF99"/>
              </a:solidFill>
              <a:latin typeface="Helvetica" charset="0"/>
              <a:cs typeface="MS Gothic" charset="0"/>
            </a:endParaRPr>
          </a:p>
        </p:txBody>
      </p:sp>
      <p:sp>
        <p:nvSpPr>
          <p:cNvPr id="139282" name="Text Box 17"/>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39283" name="Text Box 18"/>
          <p:cNvSpPr txBox="1">
            <a:spLocks noChangeArrowheads="1"/>
          </p:cNvSpPr>
          <p:nvPr/>
        </p:nvSpPr>
        <p:spPr bwMode="auto">
          <a:xfrm>
            <a:off x="8764588" y="6132513"/>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39284" name="Text Box 19"/>
          <p:cNvSpPr txBox="1">
            <a:spLocks noChangeArrowheads="1"/>
          </p:cNvSpPr>
          <p:nvPr/>
        </p:nvSpPr>
        <p:spPr bwMode="auto">
          <a:xfrm>
            <a:off x="8356600"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16</a:t>
            </a:r>
          </a:p>
        </p:txBody>
      </p:sp>
      <p:sp>
        <p:nvSpPr>
          <p:cNvPr id="24" name="Title 23"/>
          <p:cNvSpPr>
            <a:spLocks noGrp="1"/>
          </p:cNvSpPr>
          <p:nvPr>
            <p:ph type="title" idx="4294967295"/>
          </p:nvPr>
        </p:nvSpPr>
        <p:spPr>
          <a:xfrm>
            <a:off x="457200" y="152400"/>
            <a:ext cx="8229600" cy="609600"/>
          </a:xfrm>
        </p:spPr>
        <p:txBody>
          <a:bodyPr/>
          <a:lstStyle/>
          <a:p>
            <a:r>
              <a:rPr lang="zh-CN" altLang="en-US" sz="3200" b="1">
                <a:solidFill>
                  <a:srgbClr val="FFEA18"/>
                </a:solidFill>
                <a:latin typeface="SimHei" charset="0"/>
                <a:ea typeface="SimHei" charset="0"/>
                <a:cs typeface="SimHei" charset="0"/>
              </a:rPr>
              <a:t>独特的题材</a:t>
            </a:r>
            <a:r>
              <a:rPr lang="en-GB" altLang="ja-JP" sz="2900" b="1">
                <a:solidFill>
                  <a:srgbClr val="FFEA18"/>
                </a:solidFill>
                <a:latin typeface="Comic Sans MS"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28" name="Oval 27"/>
          <p:cNvSpPr>
            <a:spLocks noChangeArrowheads="1"/>
          </p:cNvSpPr>
          <p:nvPr/>
        </p:nvSpPr>
        <p:spPr bwMode="auto">
          <a:xfrm rot="-3002663">
            <a:off x="5000625" y="2559050"/>
            <a:ext cx="3290888" cy="4243388"/>
          </a:xfrm>
          <a:prstGeom prst="ellipse">
            <a:avLst/>
          </a:prstGeom>
          <a:solidFill>
            <a:schemeClr val="tx1">
              <a:alpha val="54901"/>
            </a:schemeClr>
          </a:solidFill>
          <a:ln w="76200">
            <a:solidFill>
              <a:schemeClr val="bg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29" name="Rectangle 16"/>
          <p:cNvSpPr>
            <a:spLocks noChangeArrowheads="1"/>
          </p:cNvSpPr>
          <p:nvPr/>
        </p:nvSpPr>
        <p:spPr bwMode="auto">
          <a:xfrm>
            <a:off x="5791200" y="4954588"/>
            <a:ext cx="2133600" cy="5730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FFFFFF"/>
                  </a:outerShdw>
                </a:effectLst>
                <a:latin typeface="Helvetica" charset="0"/>
                <a:cs typeface="MS Gothic" charset="0"/>
              </a:rPr>
              <a:t>92% </a:t>
            </a:r>
            <a:r>
              <a:rPr lang="zh-CN" altLang="en-US" sz="3200" b="1">
                <a:solidFill>
                  <a:srgbClr val="FCE20C"/>
                </a:solidFill>
                <a:effectLst>
                  <a:outerShdw blurRad="38100" dist="38100" dir="2700000" algn="tl">
                    <a:srgbClr val="FFFFFF"/>
                  </a:outerShdw>
                </a:effectLst>
                <a:latin typeface="SimHei" charset="0"/>
                <a:ea typeface="SimHei" charset="0"/>
                <a:cs typeface="SimHei" charset="0"/>
              </a:rPr>
              <a:t>独有</a:t>
            </a:r>
            <a:r>
              <a:rPr lang="en-GB" altLang="ja-JP" sz="3200" b="1">
                <a:solidFill>
                  <a:srgbClr val="FCE20C"/>
                </a:solidFill>
                <a:effectLst>
                  <a:outerShdw blurRad="38100" dist="38100" dir="2700000" algn="tl">
                    <a:srgbClr val="FFFFFF"/>
                  </a:outerShdw>
                </a:effectLst>
                <a:latin typeface="Helvetica" charset="0"/>
                <a:cs typeface="MS Gothic" charset="0"/>
              </a:rPr>
              <a:t>!</a:t>
            </a:r>
            <a:endParaRPr lang="en-GB" sz="3200" b="1">
              <a:solidFill>
                <a:srgbClr val="FCE20C"/>
              </a:solidFill>
              <a:effectLst>
                <a:outerShdw blurRad="38100" dist="38100" dir="2700000" algn="tl">
                  <a:srgbClr val="FFFFFF"/>
                </a:outerShdw>
              </a:effectLst>
              <a:latin typeface="Helvetica" charset="0"/>
              <a:cs typeface="MS Gothic" charset="0"/>
            </a:endParaRPr>
          </a:p>
        </p:txBody>
      </p:sp>
      <p:sp>
        <p:nvSpPr>
          <p:cNvPr id="30" name="Rectangle 16"/>
          <p:cNvSpPr>
            <a:spLocks noChangeArrowheads="1"/>
          </p:cNvSpPr>
          <p:nvPr/>
        </p:nvSpPr>
        <p:spPr bwMode="auto">
          <a:xfrm>
            <a:off x="1371600" y="2868613"/>
            <a:ext cx="2895600" cy="941387"/>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出生</a:t>
            </a:r>
            <a:br>
              <a:rPr lang="en-GB" altLang="ja-JP" sz="2800" b="1">
                <a:solidFill>
                  <a:srgbClr val="FCE20C"/>
                </a:solidFill>
                <a:effectLst>
                  <a:outerShdw blurRad="38100" dist="38100" dir="2700000" algn="tl">
                    <a:srgbClr val="FFFFFF"/>
                  </a:outerShdw>
                </a:effectLst>
                <a:latin typeface="Helvetica" charset="0"/>
                <a:cs typeface="MS Gothic" charset="0"/>
              </a:rPr>
            </a:b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族谱</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2" name="Rectangle 16"/>
          <p:cNvSpPr>
            <a:spLocks noChangeArrowheads="1"/>
          </p:cNvSpPr>
          <p:nvPr/>
        </p:nvSpPr>
        <p:spPr bwMode="auto">
          <a:xfrm>
            <a:off x="5486400" y="2971800"/>
            <a:ext cx="21336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喂饱</a:t>
            </a:r>
            <a:r>
              <a:rPr lang="en-GB" altLang="ja-JP" sz="2800" b="1">
                <a:solidFill>
                  <a:srgbClr val="FCE20C"/>
                </a:solidFill>
                <a:effectLst>
                  <a:outerShdw blurRad="38100" dist="38100" dir="2700000" algn="tl">
                    <a:srgbClr val="FFFFFF"/>
                  </a:outerShdw>
                </a:effectLst>
                <a:latin typeface="Helvetica" charset="0"/>
                <a:cs typeface="MS Gothic" charset="0"/>
              </a:rPr>
              <a:t>5000</a:t>
            </a: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人热心</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3" name="Rectangle 16"/>
          <p:cNvSpPr>
            <a:spLocks noChangeArrowheads="1"/>
          </p:cNvSpPr>
          <p:nvPr/>
        </p:nvSpPr>
        <p:spPr bwMode="auto">
          <a:xfrm>
            <a:off x="3048000" y="2057400"/>
            <a:ext cx="2057400" cy="9413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洗礼</a:t>
            </a:r>
            <a:br>
              <a:rPr lang="en-GB" altLang="ja-JP" sz="2800" b="1">
                <a:solidFill>
                  <a:srgbClr val="FCE20C"/>
                </a:solidFill>
                <a:effectLst>
                  <a:outerShdw blurRad="38100" dist="38100" dir="2700000" algn="tl">
                    <a:srgbClr val="FFFFFF"/>
                  </a:outerShdw>
                </a:effectLst>
                <a:latin typeface="Helvetica" charset="0"/>
                <a:cs typeface="MS Gothic" charset="0"/>
              </a:rPr>
            </a:br>
            <a:r>
              <a:rPr lang="zh-CN" altLang="en-US" sz="2800" b="1">
                <a:solidFill>
                  <a:srgbClr val="FCE20C"/>
                </a:solidFill>
                <a:effectLst>
                  <a:outerShdw blurRad="38100" dist="38100" dir="2700000" algn="tl">
                    <a:srgbClr val="FFFFFF"/>
                  </a:outerShdw>
                </a:effectLst>
                <a:latin typeface="SimHei" charset="0"/>
                <a:ea typeface="SimHei" charset="0"/>
                <a:cs typeface="SimHei" charset="0"/>
              </a:rPr>
              <a:t>圣餐</a:t>
            </a:r>
            <a:endParaRPr lang="en-GB" sz="2800" b="1">
              <a:solidFill>
                <a:srgbClr val="FCE20C"/>
              </a:solidFill>
              <a:effectLst>
                <a:outerShdw blurRad="38100" dist="38100" dir="2700000" algn="tl">
                  <a:srgbClr val="FFFFFF"/>
                </a:outerShdw>
              </a:effectLst>
              <a:latin typeface="SimHei" charset="0"/>
              <a:ea typeface="SimHei" charset="0"/>
              <a:cs typeface="SimHei" charset="0"/>
            </a:endParaRPr>
          </a:p>
        </p:txBody>
      </p:sp>
      <p:sp>
        <p:nvSpPr>
          <p:cNvPr id="34" name="Rectangle 16"/>
          <p:cNvSpPr>
            <a:spLocks noChangeArrowheads="1"/>
          </p:cNvSpPr>
          <p:nvPr/>
        </p:nvSpPr>
        <p:spPr bwMode="auto">
          <a:xfrm>
            <a:off x="5943600" y="1524000"/>
            <a:ext cx="2133600" cy="573088"/>
          </a:xfrm>
          <a:prstGeom prst="rect">
            <a:avLst/>
          </a:prstGeom>
          <a:noFill/>
          <a:ln w="9525">
            <a:noFill/>
            <a:round/>
            <a:headEnd/>
            <a:tailEnd/>
          </a:ln>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lang="en-GB" sz="3200" b="1">
                <a:solidFill>
                  <a:srgbClr val="FCE20C"/>
                </a:solidFill>
                <a:effectLst>
                  <a:outerShdw blurRad="38100" dist="38100" dir="2700000" algn="tl">
                    <a:srgbClr val="FFFFFF"/>
                  </a:outerShdw>
                </a:effectLst>
                <a:latin typeface="Helvetica" charset="0"/>
                <a:cs typeface="MS Gothic" charset="0"/>
              </a:rPr>
              <a:t>7% </a:t>
            </a:r>
            <a:r>
              <a:rPr lang="zh-CN" altLang="en-US" sz="3200" b="1">
                <a:solidFill>
                  <a:srgbClr val="FCE20C"/>
                </a:solidFill>
                <a:effectLst>
                  <a:outerShdw blurRad="38100" dist="38100" dir="2700000" algn="tl">
                    <a:srgbClr val="FFFFFF"/>
                  </a:outerShdw>
                </a:effectLst>
                <a:latin typeface="SimHei" charset="0"/>
                <a:ea typeface="SimHei" charset="0"/>
                <a:cs typeface="SimHei" charset="0"/>
              </a:rPr>
              <a:t>独有</a:t>
            </a:r>
            <a:r>
              <a:rPr lang="en-GB" altLang="ja-JP" sz="3200" b="1">
                <a:solidFill>
                  <a:srgbClr val="FCE20C"/>
                </a:solidFill>
                <a:effectLst>
                  <a:outerShdw blurRad="38100" dist="38100" dir="2700000" algn="tl">
                    <a:srgbClr val="FFFFFF"/>
                  </a:outerShdw>
                </a:effectLst>
                <a:latin typeface="Helvetica" charset="0"/>
                <a:cs typeface="MS Gothic" charset="0"/>
              </a:rPr>
              <a:t>!</a:t>
            </a:r>
            <a:endParaRPr lang="en-GB" sz="3200" b="1">
              <a:solidFill>
                <a:srgbClr val="FCE20C"/>
              </a:solidFill>
              <a:effectLst>
                <a:outerShdw blurRad="38100" dist="38100" dir="2700000" algn="tl">
                  <a:srgbClr val="FFFFFF"/>
                </a:outerShdw>
              </a:effectLst>
              <a:latin typeface="Helvetica" charset="0"/>
              <a:cs typeface="MS Gothic" charset="0"/>
            </a:endParaRPr>
          </a:p>
        </p:txBody>
      </p:sp>
      <p:sp>
        <p:nvSpPr>
          <p:cNvPr id="38" name="Left Arrow 37"/>
          <p:cNvSpPr>
            <a:spLocks noChangeArrowheads="1"/>
          </p:cNvSpPr>
          <p:nvPr/>
        </p:nvSpPr>
        <p:spPr bwMode="auto">
          <a:xfrm rot="-1315667">
            <a:off x="4991100" y="34417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39" name="Left Arrow 38"/>
          <p:cNvSpPr>
            <a:spLocks noChangeArrowheads="1"/>
          </p:cNvSpPr>
          <p:nvPr/>
        </p:nvSpPr>
        <p:spPr bwMode="auto">
          <a:xfrm rot="-1315667">
            <a:off x="5524500" y="2070100"/>
            <a:ext cx="533400" cy="304800"/>
          </a:xfrm>
          <a:prstGeom prst="leftArrow">
            <a:avLst>
              <a:gd name="adj1" fmla="val 50000"/>
              <a:gd name="adj2" fmla="val 49997"/>
            </a:avLst>
          </a:prstGeom>
          <a:solidFill>
            <a:srgbClr val="00B8FF"/>
          </a:solidFill>
          <a:ln w="9525">
            <a:solidFill>
              <a:schemeClr val="tx1"/>
            </a:solidFill>
            <a:round/>
            <a:headEnd/>
            <a:tailEnd/>
          </a:ln>
        </p:spPr>
        <p:txBody>
          <a:bodyPr/>
          <a:lstStyle/>
          <a:p>
            <a:pPr defTabSz="457200" eaLnBrk="0" hangingPunct="0">
              <a:lnSpc>
                <a:spcPct val="93000"/>
              </a:lnSpc>
              <a:buClr>
                <a:srgbClr val="000000"/>
              </a:buClr>
              <a:buSzPct val="100000"/>
              <a:buFont typeface="Times New Roman" charset="0"/>
              <a:buNone/>
            </a:pPr>
            <a:endParaRPr lang="en-US">
              <a:solidFill>
                <a:schemeClr val="bg1"/>
              </a:solidFill>
              <a:cs typeface="MS Gothic" charset="0"/>
            </a:endParaRPr>
          </a:p>
        </p:txBody>
      </p:sp>
      <p:sp>
        <p:nvSpPr>
          <p:cNvPr id="40" name="TextBox 39"/>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9" presetClass="entr" presetSubtype="0" decel="10000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 calcmode="lin" valueType="num">
                                      <p:cBhvr>
                                        <p:cTn id="14" dur="500" fill="hold"/>
                                        <p:tgtEl>
                                          <p:spTgt spid="25"/>
                                        </p:tgtEl>
                                        <p:attrNameLst>
                                          <p:attrName>style.rotation</p:attrName>
                                        </p:attrNameLst>
                                      </p:cBhvr>
                                      <p:tavLst>
                                        <p:tav tm="0">
                                          <p:val>
                                            <p:fltVal val="360"/>
                                          </p:val>
                                        </p:tav>
                                        <p:tav tm="100000">
                                          <p:val>
                                            <p:fltVal val="0"/>
                                          </p:val>
                                        </p:tav>
                                      </p:tavLst>
                                    </p:anim>
                                    <p:animEffect transition="in" filter="fade">
                                      <p:cBhvr>
                                        <p:cTn id="15" dur="500"/>
                                        <p:tgtEl>
                                          <p:spTgt spid="2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p:cTn id="20" dur="500" fill="hold"/>
                                        <p:tgtEl>
                                          <p:spTgt spid="27"/>
                                        </p:tgtEl>
                                        <p:attrNameLst>
                                          <p:attrName>ppt_w</p:attrName>
                                        </p:attrNameLst>
                                      </p:cBhvr>
                                      <p:tavLst>
                                        <p:tav tm="0">
                                          <p:val>
                                            <p:fltVal val="0"/>
                                          </p:val>
                                        </p:tav>
                                        <p:tav tm="100000">
                                          <p:val>
                                            <p:strVal val="#ppt_w"/>
                                          </p:val>
                                        </p:tav>
                                      </p:tavLst>
                                    </p:anim>
                                    <p:anim calcmode="lin" valueType="num">
                                      <p:cBhvr>
                                        <p:cTn id="21" dur="500" fill="hold"/>
                                        <p:tgtEl>
                                          <p:spTgt spid="27"/>
                                        </p:tgtEl>
                                        <p:attrNameLst>
                                          <p:attrName>ppt_h</p:attrName>
                                        </p:attrNameLst>
                                      </p:cBhvr>
                                      <p:tavLst>
                                        <p:tav tm="0">
                                          <p:val>
                                            <p:fltVal val="0"/>
                                          </p:val>
                                        </p:tav>
                                        <p:tav tm="100000">
                                          <p:val>
                                            <p:strVal val="#ppt_h"/>
                                          </p:val>
                                        </p:tav>
                                      </p:tavLst>
                                    </p:anim>
                                    <p:anim calcmode="lin" valueType="num">
                                      <p:cBhvr>
                                        <p:cTn id="22" dur="500" fill="hold"/>
                                        <p:tgtEl>
                                          <p:spTgt spid="27"/>
                                        </p:tgtEl>
                                        <p:attrNameLst>
                                          <p:attrName>style.rotation</p:attrName>
                                        </p:attrNameLst>
                                      </p:cBhvr>
                                      <p:tavLst>
                                        <p:tav tm="0">
                                          <p:val>
                                            <p:fltVal val="360"/>
                                          </p:val>
                                        </p:tav>
                                        <p:tav tm="100000">
                                          <p:val>
                                            <p:fltVal val="0"/>
                                          </p:val>
                                        </p:tav>
                                      </p:tavLst>
                                    </p:anim>
                                    <p:animEffect transition="in" filter="fade">
                                      <p:cBhvr>
                                        <p:cTn id="23" dur="5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fltVal val="0"/>
                                          </p:val>
                                        </p:tav>
                                        <p:tav tm="100000">
                                          <p:val>
                                            <p:strVal val="#ppt_w"/>
                                          </p:val>
                                        </p:tav>
                                      </p:tavLst>
                                    </p:anim>
                                    <p:anim calcmode="lin" valueType="num">
                                      <p:cBhvr>
                                        <p:cTn id="29" dur="500" fill="hold"/>
                                        <p:tgtEl>
                                          <p:spTgt spid="33"/>
                                        </p:tgtEl>
                                        <p:attrNameLst>
                                          <p:attrName>ppt_h</p:attrName>
                                        </p:attrNameLst>
                                      </p:cBhvr>
                                      <p:tavLst>
                                        <p:tav tm="0">
                                          <p:val>
                                            <p:fltVal val="0"/>
                                          </p:val>
                                        </p:tav>
                                        <p:tav tm="100000">
                                          <p:val>
                                            <p:strVal val="#ppt_h"/>
                                          </p:val>
                                        </p:tav>
                                      </p:tavLst>
                                    </p:anim>
                                    <p:anim calcmode="lin" valueType="num">
                                      <p:cBhvr>
                                        <p:cTn id="30" dur="500" fill="hold"/>
                                        <p:tgtEl>
                                          <p:spTgt spid="33"/>
                                        </p:tgtEl>
                                        <p:attrNameLst>
                                          <p:attrName>style.rotation</p:attrName>
                                        </p:attrNameLst>
                                      </p:cBhvr>
                                      <p:tavLst>
                                        <p:tav tm="0">
                                          <p:val>
                                            <p:fltVal val="360"/>
                                          </p:val>
                                        </p:tav>
                                        <p:tav tm="100000">
                                          <p:val>
                                            <p:fltVal val="0"/>
                                          </p:val>
                                        </p:tav>
                                      </p:tavLst>
                                    </p:anim>
                                    <p:animEffect transition="in" filter="fade">
                                      <p:cBhvr>
                                        <p:cTn id="31" dur="500"/>
                                        <p:tgtEl>
                                          <p:spTgt spid="3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9" presetClass="entr" presetSubtype="0" decel="10000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 calcmode="lin" valueType="num">
                                      <p:cBhvr>
                                        <p:cTn id="38" dur="500" fill="hold"/>
                                        <p:tgtEl>
                                          <p:spTgt spid="26"/>
                                        </p:tgtEl>
                                        <p:attrNameLst>
                                          <p:attrName>style.rotation</p:attrName>
                                        </p:attrNameLst>
                                      </p:cBhvr>
                                      <p:tavLst>
                                        <p:tav tm="0">
                                          <p:val>
                                            <p:fltVal val="360"/>
                                          </p:val>
                                        </p:tav>
                                        <p:tav tm="100000">
                                          <p:val>
                                            <p:fltVal val="0"/>
                                          </p:val>
                                        </p:tav>
                                      </p:tavLst>
                                    </p:anim>
                                    <p:animEffect transition="in" filter="fade">
                                      <p:cBhvr>
                                        <p:cTn id="39" dur="500"/>
                                        <p:tgtEl>
                                          <p:spTgt spid="2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49" presetClass="entr" presetSubtype="0" decel="100000" fill="hold" grpId="0" nodeType="clickEffect">
                                  <p:stCondLst>
                                    <p:cond delay="0"/>
                                  </p:stCondLst>
                                  <p:childTnLst>
                                    <p:set>
                                      <p:cBhvr>
                                        <p:cTn id="43" dur="1" fill="hold">
                                          <p:stCondLst>
                                            <p:cond delay="0"/>
                                          </p:stCondLst>
                                        </p:cTn>
                                        <p:tgtEl>
                                          <p:spTgt spid="30"/>
                                        </p:tgtEl>
                                        <p:attrNameLst>
                                          <p:attrName>style.visibility</p:attrName>
                                        </p:attrNameLst>
                                      </p:cBhvr>
                                      <p:to>
                                        <p:strVal val="visible"/>
                                      </p:to>
                                    </p:set>
                                    <p:anim calcmode="lin" valueType="num">
                                      <p:cBhvr>
                                        <p:cTn id="44" dur="500" fill="hold"/>
                                        <p:tgtEl>
                                          <p:spTgt spid="30"/>
                                        </p:tgtEl>
                                        <p:attrNameLst>
                                          <p:attrName>ppt_w</p:attrName>
                                        </p:attrNameLst>
                                      </p:cBhvr>
                                      <p:tavLst>
                                        <p:tav tm="0">
                                          <p:val>
                                            <p:fltVal val="0"/>
                                          </p:val>
                                        </p:tav>
                                        <p:tav tm="100000">
                                          <p:val>
                                            <p:strVal val="#ppt_w"/>
                                          </p:val>
                                        </p:tav>
                                      </p:tavLst>
                                    </p:anim>
                                    <p:anim calcmode="lin" valueType="num">
                                      <p:cBhvr>
                                        <p:cTn id="45" dur="500" fill="hold"/>
                                        <p:tgtEl>
                                          <p:spTgt spid="30"/>
                                        </p:tgtEl>
                                        <p:attrNameLst>
                                          <p:attrName>ppt_h</p:attrName>
                                        </p:attrNameLst>
                                      </p:cBhvr>
                                      <p:tavLst>
                                        <p:tav tm="0">
                                          <p:val>
                                            <p:fltVal val="0"/>
                                          </p:val>
                                        </p:tav>
                                        <p:tav tm="100000">
                                          <p:val>
                                            <p:strVal val="#ppt_h"/>
                                          </p:val>
                                        </p:tav>
                                      </p:tavLst>
                                    </p:anim>
                                    <p:anim calcmode="lin" valueType="num">
                                      <p:cBhvr>
                                        <p:cTn id="46" dur="500" fill="hold"/>
                                        <p:tgtEl>
                                          <p:spTgt spid="30"/>
                                        </p:tgtEl>
                                        <p:attrNameLst>
                                          <p:attrName>style.rotation</p:attrName>
                                        </p:attrNameLst>
                                      </p:cBhvr>
                                      <p:tavLst>
                                        <p:tav tm="0">
                                          <p:val>
                                            <p:fltVal val="360"/>
                                          </p:val>
                                        </p:tav>
                                        <p:tav tm="100000">
                                          <p:val>
                                            <p:fltVal val="0"/>
                                          </p:val>
                                        </p:tav>
                                      </p:tavLst>
                                    </p:anim>
                                    <p:animEffect transition="in" filter="fade">
                                      <p:cBhvr>
                                        <p:cTn id="47" dur="500"/>
                                        <p:tgtEl>
                                          <p:spTgt spid="3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49" presetClass="entr" presetSubtype="0" decel="10000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p:cTn id="52" dur="500" fill="hold"/>
                                        <p:tgtEl>
                                          <p:spTgt spid="28"/>
                                        </p:tgtEl>
                                        <p:attrNameLst>
                                          <p:attrName>ppt_w</p:attrName>
                                        </p:attrNameLst>
                                      </p:cBhvr>
                                      <p:tavLst>
                                        <p:tav tm="0">
                                          <p:val>
                                            <p:fltVal val="0"/>
                                          </p:val>
                                        </p:tav>
                                        <p:tav tm="100000">
                                          <p:val>
                                            <p:strVal val="#ppt_w"/>
                                          </p:val>
                                        </p:tav>
                                      </p:tavLst>
                                    </p:anim>
                                    <p:anim calcmode="lin" valueType="num">
                                      <p:cBhvr>
                                        <p:cTn id="53" dur="500" fill="hold"/>
                                        <p:tgtEl>
                                          <p:spTgt spid="28"/>
                                        </p:tgtEl>
                                        <p:attrNameLst>
                                          <p:attrName>ppt_h</p:attrName>
                                        </p:attrNameLst>
                                      </p:cBhvr>
                                      <p:tavLst>
                                        <p:tav tm="0">
                                          <p:val>
                                            <p:fltVal val="0"/>
                                          </p:val>
                                        </p:tav>
                                        <p:tav tm="100000">
                                          <p:val>
                                            <p:strVal val="#ppt_h"/>
                                          </p:val>
                                        </p:tav>
                                      </p:tavLst>
                                    </p:anim>
                                    <p:anim calcmode="lin" valueType="num">
                                      <p:cBhvr>
                                        <p:cTn id="54" dur="500" fill="hold"/>
                                        <p:tgtEl>
                                          <p:spTgt spid="28"/>
                                        </p:tgtEl>
                                        <p:attrNameLst>
                                          <p:attrName>style.rotation</p:attrName>
                                        </p:attrNameLst>
                                      </p:cBhvr>
                                      <p:tavLst>
                                        <p:tav tm="0">
                                          <p:val>
                                            <p:fltVal val="360"/>
                                          </p:val>
                                        </p:tav>
                                        <p:tav tm="100000">
                                          <p:val>
                                            <p:fltVal val="0"/>
                                          </p:val>
                                        </p:tav>
                                      </p:tavLst>
                                    </p:anim>
                                    <p:animEffect transition="in" filter="fade">
                                      <p:cBhvr>
                                        <p:cTn id="55" dur="500"/>
                                        <p:tgtEl>
                                          <p:spTgt spid="2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9" presetClass="entr" presetSubtype="0" decel="10000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p:cTn id="60" dur="500" fill="hold"/>
                                        <p:tgtEl>
                                          <p:spTgt spid="32"/>
                                        </p:tgtEl>
                                        <p:attrNameLst>
                                          <p:attrName>ppt_w</p:attrName>
                                        </p:attrNameLst>
                                      </p:cBhvr>
                                      <p:tavLst>
                                        <p:tav tm="0">
                                          <p:val>
                                            <p:fltVal val="0"/>
                                          </p:val>
                                        </p:tav>
                                        <p:tav tm="100000">
                                          <p:val>
                                            <p:strVal val="#ppt_w"/>
                                          </p:val>
                                        </p:tav>
                                      </p:tavLst>
                                    </p:anim>
                                    <p:anim calcmode="lin" valueType="num">
                                      <p:cBhvr>
                                        <p:cTn id="61" dur="500" fill="hold"/>
                                        <p:tgtEl>
                                          <p:spTgt spid="32"/>
                                        </p:tgtEl>
                                        <p:attrNameLst>
                                          <p:attrName>ppt_h</p:attrName>
                                        </p:attrNameLst>
                                      </p:cBhvr>
                                      <p:tavLst>
                                        <p:tav tm="0">
                                          <p:val>
                                            <p:fltVal val="0"/>
                                          </p:val>
                                        </p:tav>
                                        <p:tav tm="100000">
                                          <p:val>
                                            <p:strVal val="#ppt_h"/>
                                          </p:val>
                                        </p:tav>
                                      </p:tavLst>
                                    </p:anim>
                                    <p:anim calcmode="lin" valueType="num">
                                      <p:cBhvr>
                                        <p:cTn id="62" dur="500" fill="hold"/>
                                        <p:tgtEl>
                                          <p:spTgt spid="32"/>
                                        </p:tgtEl>
                                        <p:attrNameLst>
                                          <p:attrName>style.rotation</p:attrName>
                                        </p:attrNameLst>
                                      </p:cBhvr>
                                      <p:tavLst>
                                        <p:tav tm="0">
                                          <p:val>
                                            <p:fltVal val="360"/>
                                          </p:val>
                                        </p:tav>
                                        <p:tav tm="100000">
                                          <p:val>
                                            <p:fltVal val="0"/>
                                          </p:val>
                                        </p:tav>
                                      </p:tavLst>
                                    </p:anim>
                                    <p:animEffect transition="in" filter="fade">
                                      <p:cBhvr>
                                        <p:cTn id="63" dur="500"/>
                                        <p:tgtEl>
                                          <p:spTgt spid="32"/>
                                        </p:tgtEl>
                                      </p:cBhvr>
                                    </p:animEffect>
                                  </p:childTnLst>
                                </p:cTn>
                              </p:par>
                            </p:childTnLst>
                          </p:cTn>
                        </p:par>
                        <p:par>
                          <p:cTn id="64" fill="hold" nodeType="afterGroup">
                            <p:stCondLst>
                              <p:cond delay="500"/>
                            </p:stCondLst>
                            <p:childTnLst>
                              <p:par>
                                <p:cTn id="65" presetID="22" presetClass="entr" presetSubtype="2" fill="hold" grpId="0" nodeType="after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right)">
                                      <p:cBhvr>
                                        <p:cTn id="67" dur="500"/>
                                        <p:tgtEl>
                                          <p:spTgt spid="38"/>
                                        </p:tgtEl>
                                      </p:cBhvr>
                                    </p:animEffect>
                                  </p:childTnLst>
                                </p:cTn>
                              </p:par>
                            </p:childTnLst>
                          </p:cTn>
                        </p:par>
                        <p:par>
                          <p:cTn id="68" fill="hold" nodeType="afterGroup">
                            <p:stCondLst>
                              <p:cond delay="1000"/>
                            </p:stCondLst>
                            <p:childTnLst>
                              <p:par>
                                <p:cTn id="69" presetID="22" presetClass="entr" presetSubtype="2" fill="hold" nodeType="after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wipe(right)">
                                      <p:cBhvr>
                                        <p:cTn id="71" dur="500"/>
                                        <p:tgtEl>
                                          <p:spTgt spid="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49" presetClass="entr" presetSubtype="0" decel="100000" fill="hold" grpId="0" nodeType="click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p:cTn id="76" dur="500" fill="hold"/>
                                        <p:tgtEl>
                                          <p:spTgt spid="29"/>
                                        </p:tgtEl>
                                        <p:attrNameLst>
                                          <p:attrName>ppt_w</p:attrName>
                                        </p:attrNameLst>
                                      </p:cBhvr>
                                      <p:tavLst>
                                        <p:tav tm="0">
                                          <p:val>
                                            <p:fltVal val="0"/>
                                          </p:val>
                                        </p:tav>
                                        <p:tav tm="100000">
                                          <p:val>
                                            <p:strVal val="#ppt_w"/>
                                          </p:val>
                                        </p:tav>
                                      </p:tavLst>
                                    </p:anim>
                                    <p:anim calcmode="lin" valueType="num">
                                      <p:cBhvr>
                                        <p:cTn id="77" dur="500" fill="hold"/>
                                        <p:tgtEl>
                                          <p:spTgt spid="29"/>
                                        </p:tgtEl>
                                        <p:attrNameLst>
                                          <p:attrName>ppt_h</p:attrName>
                                        </p:attrNameLst>
                                      </p:cBhvr>
                                      <p:tavLst>
                                        <p:tav tm="0">
                                          <p:val>
                                            <p:fltVal val="0"/>
                                          </p:val>
                                        </p:tav>
                                        <p:tav tm="100000">
                                          <p:val>
                                            <p:strVal val="#ppt_h"/>
                                          </p:val>
                                        </p:tav>
                                      </p:tavLst>
                                    </p:anim>
                                    <p:anim calcmode="lin" valueType="num">
                                      <p:cBhvr>
                                        <p:cTn id="78" dur="500" fill="hold"/>
                                        <p:tgtEl>
                                          <p:spTgt spid="29"/>
                                        </p:tgtEl>
                                        <p:attrNameLst>
                                          <p:attrName>style.rotation</p:attrName>
                                        </p:attrNameLst>
                                      </p:cBhvr>
                                      <p:tavLst>
                                        <p:tav tm="0">
                                          <p:val>
                                            <p:fltVal val="360"/>
                                          </p:val>
                                        </p:tav>
                                        <p:tav tm="100000">
                                          <p:val>
                                            <p:fltVal val="0"/>
                                          </p:val>
                                        </p:tav>
                                      </p:tavLst>
                                    </p:anim>
                                    <p:animEffect transition="in" filter="fade">
                                      <p:cBhvr>
                                        <p:cTn id="79" dur="500"/>
                                        <p:tgtEl>
                                          <p:spTgt spid="29"/>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49" presetClass="entr" presetSubtype="0" decel="100000" fill="hold" grpId="0" nodeType="clickEffect">
                                  <p:stCondLst>
                                    <p:cond delay="0"/>
                                  </p:stCondLst>
                                  <p:childTnLst>
                                    <p:set>
                                      <p:cBhvr>
                                        <p:cTn id="83" dur="1" fill="hold">
                                          <p:stCondLst>
                                            <p:cond delay="0"/>
                                          </p:stCondLst>
                                        </p:cTn>
                                        <p:tgtEl>
                                          <p:spTgt spid="34"/>
                                        </p:tgtEl>
                                        <p:attrNameLst>
                                          <p:attrName>style.visibility</p:attrName>
                                        </p:attrNameLst>
                                      </p:cBhvr>
                                      <p:to>
                                        <p:strVal val="visible"/>
                                      </p:to>
                                    </p:set>
                                    <p:anim calcmode="lin" valueType="num">
                                      <p:cBhvr>
                                        <p:cTn id="84" dur="500" fill="hold"/>
                                        <p:tgtEl>
                                          <p:spTgt spid="34"/>
                                        </p:tgtEl>
                                        <p:attrNameLst>
                                          <p:attrName>ppt_w</p:attrName>
                                        </p:attrNameLst>
                                      </p:cBhvr>
                                      <p:tavLst>
                                        <p:tav tm="0">
                                          <p:val>
                                            <p:fltVal val="0"/>
                                          </p:val>
                                        </p:tav>
                                        <p:tav tm="100000">
                                          <p:val>
                                            <p:strVal val="#ppt_w"/>
                                          </p:val>
                                        </p:tav>
                                      </p:tavLst>
                                    </p:anim>
                                    <p:anim calcmode="lin" valueType="num">
                                      <p:cBhvr>
                                        <p:cTn id="85" dur="500" fill="hold"/>
                                        <p:tgtEl>
                                          <p:spTgt spid="34"/>
                                        </p:tgtEl>
                                        <p:attrNameLst>
                                          <p:attrName>ppt_h</p:attrName>
                                        </p:attrNameLst>
                                      </p:cBhvr>
                                      <p:tavLst>
                                        <p:tav tm="0">
                                          <p:val>
                                            <p:fltVal val="0"/>
                                          </p:val>
                                        </p:tav>
                                        <p:tav tm="100000">
                                          <p:val>
                                            <p:strVal val="#ppt_h"/>
                                          </p:val>
                                        </p:tav>
                                      </p:tavLst>
                                    </p:anim>
                                    <p:anim calcmode="lin" valueType="num">
                                      <p:cBhvr>
                                        <p:cTn id="86" dur="500" fill="hold"/>
                                        <p:tgtEl>
                                          <p:spTgt spid="34"/>
                                        </p:tgtEl>
                                        <p:attrNameLst>
                                          <p:attrName>style.rotation</p:attrName>
                                        </p:attrNameLst>
                                      </p:cBhvr>
                                      <p:tavLst>
                                        <p:tav tm="0">
                                          <p:val>
                                            <p:fltVal val="360"/>
                                          </p:val>
                                        </p:tav>
                                        <p:tav tm="100000">
                                          <p:val>
                                            <p:fltVal val="0"/>
                                          </p:val>
                                        </p:tav>
                                      </p:tavLst>
                                    </p:anim>
                                    <p:animEffect transition="in" filter="fade">
                                      <p:cBhvr>
                                        <p:cTn id="87" dur="500"/>
                                        <p:tgtEl>
                                          <p:spTgt spid="34"/>
                                        </p:tgtEl>
                                      </p:cBhvr>
                                    </p:animEffect>
                                  </p:childTnLst>
                                </p:cTn>
                              </p:par>
                            </p:childTnLst>
                          </p:cTn>
                        </p:par>
                        <p:par>
                          <p:cTn id="88" fill="hold" nodeType="afterGroup">
                            <p:stCondLst>
                              <p:cond delay="500"/>
                            </p:stCondLst>
                            <p:childTnLst>
                              <p:par>
                                <p:cTn id="89" presetID="22" presetClass="entr" presetSubtype="2" fill="hold" grpId="0" nodeType="after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wipe(right)">
                                      <p:cBhvr>
                                        <p:cTn id="9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24" grpId="0"/>
      <p:bldP spid="28" grpId="0" animBg="1"/>
      <p:bldP spid="29" grpId="0"/>
      <p:bldP spid="30" grpId="0"/>
      <p:bldP spid="32" grpId="0"/>
      <p:bldP spid="33" grpId="0"/>
      <p:bldP spid="34" grpId="0"/>
      <p:bldP spid="38" grpId="0" animBg="1"/>
      <p:bldP spid="3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131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4131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4131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4131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1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19" name="AutoShape 6"/>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20" name="AutoShape 7"/>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41321" name="Rectangle 8"/>
          <p:cNvSpPr>
            <a:spLocks noChangeArrowheads="1"/>
          </p:cNvSpPr>
          <p:nvPr/>
        </p:nvSpPr>
        <p:spPr bwMode="auto">
          <a:xfrm>
            <a:off x="4814888" y="9461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2</a:t>
            </a:r>
          </a:p>
        </p:txBody>
      </p:sp>
      <p:sp>
        <p:nvSpPr>
          <p:cNvPr id="141322" name="Rectangle 9"/>
          <p:cNvSpPr>
            <a:spLocks noChangeArrowheads="1"/>
          </p:cNvSpPr>
          <p:nvPr/>
        </p:nvSpPr>
        <p:spPr bwMode="auto">
          <a:xfrm>
            <a:off x="1427163" y="3638550"/>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3</a:t>
            </a:r>
          </a:p>
        </p:txBody>
      </p:sp>
      <p:sp>
        <p:nvSpPr>
          <p:cNvPr id="141323" name="Rectangle 10"/>
          <p:cNvSpPr>
            <a:spLocks noChangeArrowheads="1"/>
          </p:cNvSpPr>
          <p:nvPr/>
        </p:nvSpPr>
        <p:spPr bwMode="auto">
          <a:xfrm>
            <a:off x="4860925" y="3624263"/>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41324" name="Rectangle 11"/>
          <p:cNvSpPr>
            <a:spLocks noChangeArrowheads="1"/>
          </p:cNvSpPr>
          <p:nvPr/>
        </p:nvSpPr>
        <p:spPr bwMode="auto">
          <a:xfrm>
            <a:off x="1412875" y="962025"/>
            <a:ext cx="412750" cy="628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250"/>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0066FF"/>
                </a:solidFill>
                <a:latin typeface="Helvetica" charset="0"/>
                <a:cs typeface="MS Gothic" charset="0"/>
              </a:rPr>
              <a:t>1</a:t>
            </a:r>
          </a:p>
        </p:txBody>
      </p:sp>
      <p:grpSp>
        <p:nvGrpSpPr>
          <p:cNvPr id="141325" name="Group 12"/>
          <p:cNvGrpSpPr>
            <a:grpSpLocks/>
          </p:cNvGrpSpPr>
          <p:nvPr/>
        </p:nvGrpSpPr>
        <p:grpSpPr bwMode="auto">
          <a:xfrm>
            <a:off x="1447800" y="1647825"/>
            <a:ext cx="1052513" cy="1308100"/>
            <a:chOff x="1003" y="1176"/>
            <a:chExt cx="729" cy="935"/>
          </a:xfrm>
        </p:grpSpPr>
        <p:sp>
          <p:nvSpPr>
            <p:cNvPr id="141360" name="Rectangle 13"/>
            <p:cNvSpPr>
              <a:spLocks noChangeArrowheads="1"/>
            </p:cNvSpPr>
            <p:nvPr/>
          </p:nvSpPr>
          <p:spPr bwMode="auto">
            <a:xfrm>
              <a:off x="1145" y="1176"/>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61" name="Rectangle 14"/>
            <p:cNvSpPr>
              <a:spLocks noChangeArrowheads="1"/>
            </p:cNvSpPr>
            <p:nvPr/>
          </p:nvSpPr>
          <p:spPr bwMode="auto">
            <a:xfrm>
              <a:off x="1003" y="1530"/>
              <a:ext cx="729"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62" name="Rectangle 15"/>
            <p:cNvSpPr>
              <a:spLocks noChangeArrowheads="1"/>
            </p:cNvSpPr>
            <p:nvPr/>
          </p:nvSpPr>
          <p:spPr bwMode="auto">
            <a:xfrm>
              <a:off x="1109" y="1959"/>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US" altLang="zh-CN" sz="1800" b="1">
                  <a:solidFill>
                    <a:srgbClr val="0066FF"/>
                  </a:solidFill>
                  <a:latin typeface="SimHei" charset="0"/>
                  <a:ea typeface="SimHei" charset="0"/>
                  <a:cs typeface="SimHei" charset="0"/>
                </a:rPr>
                <a:t>:</a:t>
              </a:r>
              <a:endParaRPr lang="en-GB" sz="1800" b="1">
                <a:solidFill>
                  <a:srgbClr val="0066FF"/>
                </a:solidFill>
                <a:latin typeface="Helvetica" charset="0"/>
                <a:cs typeface="MS Gothic" charset="0"/>
              </a:endParaRPr>
            </a:p>
          </p:txBody>
        </p:sp>
      </p:grpSp>
      <p:grpSp>
        <p:nvGrpSpPr>
          <p:cNvPr id="141326" name="Group 16"/>
          <p:cNvGrpSpPr>
            <a:grpSpLocks/>
          </p:cNvGrpSpPr>
          <p:nvPr/>
        </p:nvGrpSpPr>
        <p:grpSpPr bwMode="auto">
          <a:xfrm>
            <a:off x="4876800" y="1658938"/>
            <a:ext cx="1042988" cy="1346200"/>
            <a:chOff x="3379" y="1184"/>
            <a:chExt cx="722" cy="962"/>
          </a:xfrm>
        </p:grpSpPr>
        <p:sp>
          <p:nvSpPr>
            <p:cNvPr id="141357" name="Rectangle 17"/>
            <p:cNvSpPr>
              <a:spLocks noChangeArrowheads="1"/>
            </p:cNvSpPr>
            <p:nvPr/>
          </p:nvSpPr>
          <p:spPr bwMode="auto">
            <a:xfrm>
              <a:off x="3513" y="1184"/>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8" name="Rectangle 18"/>
            <p:cNvSpPr>
              <a:spLocks noChangeArrowheads="1"/>
            </p:cNvSpPr>
            <p:nvPr/>
          </p:nvSpPr>
          <p:spPr bwMode="auto">
            <a:xfrm>
              <a:off x="3379" y="1538"/>
              <a:ext cx="72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9" name="Rectangle 19"/>
            <p:cNvSpPr>
              <a:spLocks noChangeArrowheads="1"/>
            </p:cNvSpPr>
            <p:nvPr/>
          </p:nvSpPr>
          <p:spPr bwMode="auto">
            <a:xfrm>
              <a:off x="3484" y="2013"/>
              <a:ext cx="617" cy="1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41327" name="Group 20"/>
          <p:cNvGrpSpPr>
            <a:grpSpLocks/>
          </p:cNvGrpSpPr>
          <p:nvPr/>
        </p:nvGrpSpPr>
        <p:grpSpPr bwMode="auto">
          <a:xfrm>
            <a:off x="1447800" y="4325938"/>
            <a:ext cx="1074738" cy="1296987"/>
            <a:chOff x="1004" y="3088"/>
            <a:chExt cx="744" cy="927"/>
          </a:xfrm>
        </p:grpSpPr>
        <p:sp>
          <p:nvSpPr>
            <p:cNvPr id="141354" name="Rectangle 21"/>
            <p:cNvSpPr>
              <a:spLocks noChangeArrowheads="1"/>
            </p:cNvSpPr>
            <p:nvPr/>
          </p:nvSpPr>
          <p:spPr bwMode="auto">
            <a:xfrm>
              <a:off x="1161"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对象</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5" name="Rectangle 22"/>
            <p:cNvSpPr>
              <a:spLocks noChangeArrowheads="1"/>
            </p:cNvSpPr>
            <p:nvPr/>
          </p:nvSpPr>
          <p:spPr bwMode="auto">
            <a:xfrm>
              <a:off x="1004" y="3442"/>
              <a:ext cx="744"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基督是</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sp>
          <p:nvSpPr>
            <p:cNvPr id="141356" name="Rectangle 23"/>
            <p:cNvSpPr>
              <a:spLocks noChangeArrowheads="1"/>
            </p:cNvSpPr>
            <p:nvPr/>
          </p:nvSpPr>
          <p:spPr bwMode="auto">
            <a:xfrm>
              <a:off x="1057" y="3863"/>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0066FF"/>
                  </a:solidFill>
                  <a:latin typeface="SimHei" charset="0"/>
                  <a:ea typeface="SimHei" charset="0"/>
                  <a:cs typeface="SimHei" charset="0"/>
                </a:rPr>
                <a:t>基督</a:t>
              </a:r>
              <a:r>
                <a:rPr lang="en-GB" altLang="ja-JP" sz="1800" b="1">
                  <a:solidFill>
                    <a:srgbClr val="0066FF"/>
                  </a:solidFill>
                  <a:latin typeface="Helvetica" charset="0"/>
                  <a:cs typeface="MS Gothic" charset="0"/>
                </a:rPr>
                <a:t>:</a:t>
              </a:r>
              <a:endParaRPr lang="en-GB" sz="1800" b="1">
                <a:solidFill>
                  <a:srgbClr val="0066FF"/>
                </a:solidFill>
                <a:latin typeface="Helvetica" charset="0"/>
                <a:cs typeface="MS Gothic" charset="0"/>
              </a:endParaRPr>
            </a:p>
          </p:txBody>
        </p:sp>
      </p:grpSp>
      <p:grpSp>
        <p:nvGrpSpPr>
          <p:cNvPr id="141328" name="Group 24"/>
          <p:cNvGrpSpPr>
            <a:grpSpLocks/>
          </p:cNvGrpSpPr>
          <p:nvPr/>
        </p:nvGrpSpPr>
        <p:grpSpPr bwMode="auto">
          <a:xfrm>
            <a:off x="5011738" y="4325938"/>
            <a:ext cx="1084262" cy="1296987"/>
            <a:chOff x="3473" y="3088"/>
            <a:chExt cx="751" cy="927"/>
          </a:xfrm>
        </p:grpSpPr>
        <p:sp>
          <p:nvSpPr>
            <p:cNvPr id="141351" name="Rectangle 25"/>
            <p:cNvSpPr>
              <a:spLocks noChangeArrowheads="1"/>
            </p:cNvSpPr>
            <p:nvPr/>
          </p:nvSpPr>
          <p:spPr bwMode="auto">
            <a:xfrm>
              <a:off x="3473" y="3088"/>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对象</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41352" name="Rectangle 26"/>
            <p:cNvSpPr>
              <a:spLocks noChangeArrowheads="1"/>
            </p:cNvSpPr>
            <p:nvPr/>
          </p:nvSpPr>
          <p:spPr bwMode="auto">
            <a:xfrm>
              <a:off x="3473" y="3442"/>
              <a:ext cx="751" cy="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基督是</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sp>
          <p:nvSpPr>
            <p:cNvPr id="141353" name="Rectangle 27"/>
            <p:cNvSpPr>
              <a:spLocks noChangeArrowheads="1"/>
            </p:cNvSpPr>
            <p:nvPr/>
          </p:nvSpPr>
          <p:spPr bwMode="auto">
            <a:xfrm>
              <a:off x="3485" y="3863"/>
              <a:ext cx="617" cy="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35000"/>
                </a:lnSpc>
                <a:spcBef>
                  <a:spcPts val="1125"/>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1800" b="1">
                  <a:solidFill>
                    <a:srgbClr val="FAFD00"/>
                  </a:solidFill>
                  <a:latin typeface="SimHei" charset="0"/>
                  <a:ea typeface="SimHei" charset="0"/>
                  <a:cs typeface="SimHei" charset="0"/>
                </a:rPr>
                <a:t>基督</a:t>
              </a:r>
              <a:r>
                <a:rPr lang="en-GB" altLang="ja-JP" sz="1800" b="1">
                  <a:solidFill>
                    <a:srgbClr val="FAFD00"/>
                  </a:solidFill>
                  <a:latin typeface="Helvetica" charset="0"/>
                  <a:cs typeface="MS Gothic" charset="0"/>
                </a:rPr>
                <a:t>:</a:t>
              </a:r>
              <a:endParaRPr lang="en-GB" sz="1800" b="1">
                <a:solidFill>
                  <a:srgbClr val="FAFD00"/>
                </a:solidFill>
                <a:latin typeface="Helvetica" charset="0"/>
                <a:cs typeface="MS Gothic" charset="0"/>
              </a:endParaRPr>
            </a:p>
          </p:txBody>
        </p:sp>
      </p:grpSp>
      <p:sp>
        <p:nvSpPr>
          <p:cNvPr id="141329" name="Rectangle 28"/>
          <p:cNvSpPr>
            <a:spLocks noChangeArrowheads="1"/>
          </p:cNvSpPr>
          <p:nvPr/>
        </p:nvSpPr>
        <p:spPr bwMode="auto">
          <a:xfrm>
            <a:off x="1757363" y="1004888"/>
            <a:ext cx="2355850"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马太</a:t>
            </a:r>
            <a:endParaRPr lang="en-GB" sz="3200" b="1">
              <a:solidFill>
                <a:srgbClr val="0066FF"/>
              </a:solidFill>
              <a:latin typeface="Helvetica" charset="0"/>
              <a:cs typeface="MS Gothic" charset="0"/>
            </a:endParaRPr>
          </a:p>
        </p:txBody>
      </p:sp>
      <p:sp>
        <p:nvSpPr>
          <p:cNvPr id="141330" name="Rectangle 29"/>
          <p:cNvSpPr>
            <a:spLocks noChangeArrowheads="1"/>
          </p:cNvSpPr>
          <p:nvPr/>
        </p:nvSpPr>
        <p:spPr bwMode="auto">
          <a:xfrm>
            <a:off x="5588000" y="1025525"/>
            <a:ext cx="2036763"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马可</a:t>
            </a:r>
            <a:endParaRPr lang="en-GB" sz="3200" b="1">
              <a:solidFill>
                <a:srgbClr val="0066FF"/>
              </a:solidFill>
              <a:latin typeface="Helvetica" charset="0"/>
              <a:cs typeface="MS Gothic" charset="0"/>
            </a:endParaRPr>
          </a:p>
        </p:txBody>
      </p:sp>
      <p:sp>
        <p:nvSpPr>
          <p:cNvPr id="141331" name="Rectangle 30"/>
          <p:cNvSpPr>
            <a:spLocks noChangeArrowheads="1"/>
          </p:cNvSpPr>
          <p:nvPr/>
        </p:nvSpPr>
        <p:spPr bwMode="auto">
          <a:xfrm>
            <a:off x="2149475" y="3692525"/>
            <a:ext cx="2035175" cy="57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0066FF"/>
                </a:solidFill>
                <a:latin typeface="SimHei" charset="0"/>
                <a:ea typeface="SimHei" charset="0"/>
                <a:cs typeface="SimHei" charset="0"/>
              </a:rPr>
              <a:t>路加</a:t>
            </a:r>
            <a:endParaRPr lang="en-GB" sz="3200" b="1">
              <a:solidFill>
                <a:srgbClr val="0066FF"/>
              </a:solidFill>
              <a:latin typeface="Helvetica" charset="0"/>
              <a:cs typeface="MS Gothic" charset="0"/>
            </a:endParaRPr>
          </a:p>
        </p:txBody>
      </p:sp>
      <p:sp>
        <p:nvSpPr>
          <p:cNvPr id="141332" name="Rectangle 31"/>
          <p:cNvSpPr>
            <a:spLocks noChangeArrowheads="1"/>
          </p:cNvSpPr>
          <p:nvPr/>
        </p:nvSpPr>
        <p:spPr bwMode="auto">
          <a:xfrm>
            <a:off x="5759450" y="3684588"/>
            <a:ext cx="1476375" cy="57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41333" name="Rectangle 32"/>
          <p:cNvSpPr>
            <a:spLocks noChangeArrowheads="1"/>
          </p:cNvSpPr>
          <p:nvPr/>
        </p:nvSpPr>
        <p:spPr bwMode="auto">
          <a:xfrm>
            <a:off x="2159000" y="1560513"/>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犹太人</a:t>
            </a:r>
            <a:endParaRPr lang="en-GB" sz="2500" b="1">
              <a:solidFill>
                <a:srgbClr val="0066FF"/>
              </a:solidFill>
              <a:latin typeface="Helvetica" charset="0"/>
              <a:cs typeface="MS Gothic" charset="0"/>
            </a:endParaRPr>
          </a:p>
        </p:txBody>
      </p:sp>
      <p:sp>
        <p:nvSpPr>
          <p:cNvPr id="141334" name="Rectangle 33"/>
          <p:cNvSpPr>
            <a:spLocks noChangeArrowheads="1"/>
          </p:cNvSpPr>
          <p:nvPr/>
        </p:nvSpPr>
        <p:spPr bwMode="auto">
          <a:xfrm>
            <a:off x="5899150" y="1570038"/>
            <a:ext cx="1766888"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罗马人</a:t>
            </a:r>
            <a:endParaRPr lang="en-GB" sz="2500" b="1">
              <a:solidFill>
                <a:srgbClr val="0066FF"/>
              </a:solidFill>
              <a:latin typeface="Helvetica" charset="0"/>
              <a:cs typeface="MS Gothic" charset="0"/>
            </a:endParaRPr>
          </a:p>
        </p:txBody>
      </p:sp>
      <p:sp>
        <p:nvSpPr>
          <p:cNvPr id="141335" name="Rectangle 34"/>
          <p:cNvSpPr>
            <a:spLocks noChangeArrowheads="1"/>
          </p:cNvSpPr>
          <p:nvPr/>
        </p:nvSpPr>
        <p:spPr bwMode="auto">
          <a:xfrm>
            <a:off x="2462213" y="42370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希腊人</a:t>
            </a:r>
            <a:endParaRPr lang="en-GB" sz="2500" b="1">
              <a:solidFill>
                <a:srgbClr val="0066FF"/>
              </a:solidFill>
              <a:latin typeface="Helvetica" charset="0"/>
              <a:cs typeface="MS Gothic" charset="0"/>
            </a:endParaRPr>
          </a:p>
        </p:txBody>
      </p:sp>
      <p:sp>
        <p:nvSpPr>
          <p:cNvPr id="141336" name="Rectangle 35"/>
          <p:cNvSpPr>
            <a:spLocks noChangeArrowheads="1"/>
          </p:cNvSpPr>
          <p:nvPr/>
        </p:nvSpPr>
        <p:spPr bwMode="auto">
          <a:xfrm>
            <a:off x="5895975" y="4241800"/>
            <a:ext cx="2624138"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教会</a:t>
            </a:r>
            <a:endParaRPr lang="en-GB" sz="2500" b="1">
              <a:solidFill>
                <a:srgbClr val="FFEA18"/>
              </a:solidFill>
              <a:latin typeface="Helvetica" charset="0"/>
              <a:cs typeface="MS Gothic" charset="0"/>
            </a:endParaRPr>
          </a:p>
        </p:txBody>
      </p:sp>
      <p:sp>
        <p:nvSpPr>
          <p:cNvPr id="141337" name="Rectangle 36"/>
          <p:cNvSpPr>
            <a:spLocks noChangeArrowheads="1"/>
          </p:cNvSpPr>
          <p:nvPr/>
        </p:nvSpPr>
        <p:spPr bwMode="auto">
          <a:xfrm>
            <a:off x="2424113" y="2070100"/>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君王</a:t>
            </a:r>
            <a:endParaRPr lang="en-GB" sz="2500" b="1">
              <a:solidFill>
                <a:srgbClr val="0066FF"/>
              </a:solidFill>
              <a:latin typeface="Helvetica" charset="0"/>
              <a:cs typeface="MS Gothic" charset="0"/>
            </a:endParaRPr>
          </a:p>
        </p:txBody>
      </p:sp>
      <p:sp>
        <p:nvSpPr>
          <p:cNvPr id="141338" name="Rectangle 37"/>
          <p:cNvSpPr>
            <a:spLocks noChangeArrowheads="1"/>
          </p:cNvSpPr>
          <p:nvPr/>
        </p:nvSpPr>
        <p:spPr bwMode="auto">
          <a:xfrm>
            <a:off x="5881688" y="2065338"/>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仆人</a:t>
            </a:r>
            <a:endParaRPr lang="en-GB" sz="2500" b="1">
              <a:solidFill>
                <a:srgbClr val="0066FF"/>
              </a:solidFill>
              <a:latin typeface="Helvetica" charset="0"/>
              <a:cs typeface="MS Gothic" charset="0"/>
            </a:endParaRPr>
          </a:p>
        </p:txBody>
      </p:sp>
      <p:sp>
        <p:nvSpPr>
          <p:cNvPr id="141339" name="Rectangle 38"/>
          <p:cNvSpPr>
            <a:spLocks noChangeArrowheads="1"/>
          </p:cNvSpPr>
          <p:nvPr/>
        </p:nvSpPr>
        <p:spPr bwMode="auto">
          <a:xfrm>
            <a:off x="2439988" y="47355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神子</a:t>
            </a:r>
            <a:r>
              <a:rPr lang="en-US" altLang="zh-CN" sz="2500" b="1">
                <a:solidFill>
                  <a:srgbClr val="0066FF"/>
                </a:solidFill>
                <a:latin typeface="SimHei" charset="0"/>
                <a:ea typeface="SimHei" charset="0"/>
                <a:cs typeface="SimHei" charset="0"/>
              </a:rPr>
              <a:t>/</a:t>
            </a:r>
            <a:r>
              <a:rPr lang="zh-CN" altLang="en-US" sz="2500" b="1">
                <a:solidFill>
                  <a:srgbClr val="0066FF"/>
                </a:solidFill>
                <a:latin typeface="SimHei" charset="0"/>
                <a:ea typeface="SimHei" charset="0"/>
                <a:cs typeface="SimHei" charset="0"/>
              </a:rPr>
              <a:t>人子</a:t>
            </a:r>
            <a:endParaRPr lang="en-GB" sz="2500" b="1">
              <a:solidFill>
                <a:srgbClr val="0066FF"/>
              </a:solidFill>
              <a:latin typeface="Helvetica" charset="0"/>
              <a:cs typeface="MS Gothic" charset="0"/>
            </a:endParaRPr>
          </a:p>
        </p:txBody>
      </p:sp>
      <p:sp>
        <p:nvSpPr>
          <p:cNvPr id="141340" name="Rectangle 39"/>
          <p:cNvSpPr>
            <a:spLocks noChangeArrowheads="1"/>
          </p:cNvSpPr>
          <p:nvPr/>
        </p:nvSpPr>
        <p:spPr bwMode="auto">
          <a:xfrm>
            <a:off x="5903913" y="4729163"/>
            <a:ext cx="1073150"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神</a:t>
            </a:r>
            <a:endParaRPr lang="en-GB" sz="2500" b="1">
              <a:solidFill>
                <a:srgbClr val="FFEA18"/>
              </a:solidFill>
              <a:latin typeface="Helvetica" charset="0"/>
              <a:cs typeface="MS Gothic" charset="0"/>
            </a:endParaRPr>
          </a:p>
        </p:txBody>
      </p:sp>
      <p:sp>
        <p:nvSpPr>
          <p:cNvPr id="141341" name="Rectangle 40"/>
          <p:cNvSpPr>
            <a:spLocks noChangeArrowheads="1"/>
          </p:cNvSpPr>
          <p:nvPr/>
        </p:nvSpPr>
        <p:spPr bwMode="auto">
          <a:xfrm>
            <a:off x="2427288" y="2574925"/>
            <a:ext cx="1766887"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CECECE"/>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所讲</a:t>
            </a:r>
            <a:endParaRPr lang="en-GB" sz="2500" b="1">
              <a:solidFill>
                <a:srgbClr val="0066FF"/>
              </a:solidFill>
              <a:latin typeface="Helvetica" charset="0"/>
              <a:cs typeface="MS Gothic" charset="0"/>
            </a:endParaRPr>
          </a:p>
        </p:txBody>
      </p:sp>
      <p:sp>
        <p:nvSpPr>
          <p:cNvPr id="141342" name="Rectangle 41"/>
          <p:cNvSpPr>
            <a:spLocks noChangeArrowheads="1"/>
          </p:cNvSpPr>
          <p:nvPr/>
        </p:nvSpPr>
        <p:spPr bwMode="auto">
          <a:xfrm>
            <a:off x="5905500" y="2584450"/>
            <a:ext cx="1154113"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所做</a:t>
            </a:r>
            <a:endParaRPr lang="en-GB" sz="2500" b="1">
              <a:solidFill>
                <a:srgbClr val="0066FF"/>
              </a:solidFill>
              <a:latin typeface="Helvetica" charset="0"/>
              <a:cs typeface="MS Gothic" charset="0"/>
            </a:endParaRPr>
          </a:p>
        </p:txBody>
      </p:sp>
      <p:sp>
        <p:nvSpPr>
          <p:cNvPr id="141343" name="Rectangle 42"/>
          <p:cNvSpPr>
            <a:spLocks noChangeArrowheads="1"/>
          </p:cNvSpPr>
          <p:nvPr/>
        </p:nvSpPr>
        <p:spPr bwMode="auto">
          <a:xfrm>
            <a:off x="5872163" y="5256213"/>
            <a:ext cx="1766887" cy="465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FFEA18"/>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FFEA18"/>
                </a:solidFill>
                <a:latin typeface="SimHei" charset="0"/>
                <a:ea typeface="SimHei" charset="0"/>
                <a:cs typeface="SimHei" charset="0"/>
              </a:rPr>
              <a:t>所认为</a:t>
            </a:r>
            <a:endParaRPr lang="en-GB" sz="2500" b="1">
              <a:solidFill>
                <a:srgbClr val="FFEA18"/>
              </a:solidFill>
              <a:latin typeface="Helvetica" charset="0"/>
              <a:cs typeface="MS Gothic" charset="0"/>
            </a:endParaRPr>
          </a:p>
        </p:txBody>
      </p:sp>
      <p:sp>
        <p:nvSpPr>
          <p:cNvPr id="141344" name="Rectangle 43"/>
          <p:cNvSpPr>
            <a:spLocks noChangeArrowheads="1"/>
          </p:cNvSpPr>
          <p:nvPr/>
        </p:nvSpPr>
        <p:spPr bwMode="auto">
          <a:xfrm>
            <a:off x="2439988" y="5251450"/>
            <a:ext cx="1247775" cy="46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66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2500" b="1">
                <a:solidFill>
                  <a:srgbClr val="0066FF"/>
                </a:solidFill>
                <a:latin typeface="SimHei" charset="0"/>
                <a:ea typeface="SimHei" charset="0"/>
                <a:cs typeface="SimHei" charset="0"/>
              </a:rPr>
              <a:t>所感受</a:t>
            </a:r>
            <a:endParaRPr lang="en-GB" sz="2500" b="1">
              <a:solidFill>
                <a:srgbClr val="0066FF"/>
              </a:solidFill>
              <a:latin typeface="Helvetica" charset="0"/>
              <a:cs typeface="MS Gothic" charset="0"/>
            </a:endParaRPr>
          </a:p>
        </p:txBody>
      </p:sp>
      <p:sp>
        <p:nvSpPr>
          <p:cNvPr id="141345" name="AutoShape 44"/>
          <p:cNvSpPr>
            <a:spLocks noChangeArrowheads="1"/>
          </p:cNvSpPr>
          <p:nvPr/>
        </p:nvSpPr>
        <p:spPr bwMode="auto">
          <a:xfrm>
            <a:off x="4735513" y="3533775"/>
            <a:ext cx="3003550" cy="2486025"/>
          </a:xfrm>
          <a:prstGeom prst="roundRect">
            <a:avLst>
              <a:gd name="adj" fmla="val 16667"/>
            </a:avLst>
          </a:prstGeom>
          <a:noFill/>
          <a:ln w="76320">
            <a:solidFill>
              <a:srgbClr val="FC0128"/>
            </a:solidFill>
            <a:miter lim="800000"/>
            <a:headEnd/>
            <a:tailEnd/>
          </a:ln>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141346" name="Text Box 45"/>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4622" name="Text Box 46"/>
          <p:cNvSpPr txBox="1">
            <a:spLocks noChangeArrowheads="1"/>
          </p:cNvSpPr>
          <p:nvPr/>
        </p:nvSpPr>
        <p:spPr bwMode="auto">
          <a:xfrm>
            <a:off x="3668713" y="2616200"/>
            <a:ext cx="1770062" cy="1514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888"/>
              </a:spcBef>
              <a:buClr>
                <a:srgbClr val="FFEA18"/>
              </a:buClr>
            </a:pPr>
            <a:r>
              <a:rPr lang="en-GB" sz="9400" b="1">
                <a:solidFill>
                  <a:srgbClr val="FFEA18"/>
                </a:solidFill>
                <a:cs typeface="MS Gothic" charset="0"/>
              </a:rPr>
              <a:t>∑</a:t>
            </a:r>
          </a:p>
        </p:txBody>
      </p:sp>
      <p:sp>
        <p:nvSpPr>
          <p:cNvPr id="141348" name="Text Box 47"/>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22</a:t>
            </a:r>
          </a:p>
        </p:txBody>
      </p:sp>
      <p:sp>
        <p:nvSpPr>
          <p:cNvPr id="50" name="Title 49"/>
          <p:cNvSpPr>
            <a:spLocks noGrp="1"/>
          </p:cNvSpPr>
          <p:nvPr>
            <p:ph type="title" idx="4294967295"/>
          </p:nvPr>
        </p:nvSpPr>
        <p:spPr>
          <a:xfrm>
            <a:off x="457200" y="228600"/>
            <a:ext cx="8153400" cy="609600"/>
          </a:xfrm>
        </p:spPr>
        <p:txBody>
          <a:bodyPr/>
          <a:lstStyle/>
          <a:p>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US" sz="3200">
              <a:latin typeface="Calibri" charset="0"/>
              <a:ea typeface="ＭＳ Ｐゴシック" charset="0"/>
              <a:cs typeface="ＭＳ Ｐゴシック" charset="0"/>
            </a:endParaRPr>
          </a:p>
        </p:txBody>
      </p:sp>
      <p:sp>
        <p:nvSpPr>
          <p:cNvPr id="51" name="TextBox 50"/>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par>
                          <p:cTn id="12" fill="hold" nodeType="afterGroup">
                            <p:stCondLst>
                              <p:cond delay="950"/>
                            </p:stCondLst>
                            <p:childTnLst>
                              <p:par>
                                <p:cTn id="13" presetID="23" presetClass="entr" presetSubtype="528" fill="hold" nodeType="afterEffect">
                                  <p:stCondLst>
                                    <p:cond delay="0"/>
                                  </p:stCondLst>
                                  <p:childTnLst>
                                    <p:set>
                                      <p:cBhvr>
                                        <p:cTn id="14" dur="1" fill="hold">
                                          <p:stCondLst>
                                            <p:cond delay="0"/>
                                          </p:stCondLst>
                                        </p:cTn>
                                        <p:tgtEl>
                                          <p:spTgt spid="24622"/>
                                        </p:tgtEl>
                                        <p:attrNameLst>
                                          <p:attrName>style.visibility</p:attrName>
                                        </p:attrNameLst>
                                      </p:cBhvr>
                                      <p:to>
                                        <p:strVal val="visible"/>
                                      </p:to>
                                    </p:set>
                                    <p:anim calcmode="lin" valueType="num">
                                      <p:cBhvr>
                                        <p:cTn id="15" dur="500" fill="hold"/>
                                        <p:tgtEl>
                                          <p:spTgt spid="24622"/>
                                        </p:tgtEl>
                                        <p:attrNameLst>
                                          <p:attrName>ppt_w</p:attrName>
                                        </p:attrNameLst>
                                      </p:cBhvr>
                                      <p:tavLst>
                                        <p:tav tm="100000">
                                          <p:val>
                                            <p:fltVal val="0"/>
                                          </p:val>
                                        </p:tav>
                                        <p:tav>
                                          <p:val>
                                            <p:strVal val="#ppt_w"/>
                                          </p:val>
                                        </p:tav>
                                      </p:tavLst>
                                    </p:anim>
                                    <p:anim calcmode="lin" valueType="num">
                                      <p:cBhvr>
                                        <p:cTn id="16" dur="500" fill="hold"/>
                                        <p:tgtEl>
                                          <p:spTgt spid="24622"/>
                                        </p:tgtEl>
                                        <p:attrNameLst>
                                          <p:attrName>ppt_h</p:attrName>
                                        </p:attrNameLst>
                                      </p:cBhvr>
                                      <p:tavLst>
                                        <p:tav tm="100000">
                                          <p:val>
                                            <p:fltVal val="0"/>
                                          </p:val>
                                        </p:tav>
                                        <p:tav>
                                          <p:val>
                                            <p:strVal val="#ppt_h"/>
                                          </p:val>
                                        </p:tav>
                                      </p:tavLst>
                                    </p:anim>
                                    <p:anim calcmode="lin" valueType="num">
                                      <p:cBhvr>
                                        <p:cTn id="17" dur="500" fill="hold"/>
                                        <p:tgtEl>
                                          <p:spTgt spid="24622"/>
                                        </p:tgtEl>
                                        <p:attrNameLst>
                                          <p:attrName>ppt_x</p:attrName>
                                        </p:attrNameLst>
                                      </p:cBhvr>
                                      <p:tavLst>
                                        <p:tav tm="100000">
                                          <p:val>
                                            <p:fltVal val="0.5"/>
                                          </p:val>
                                        </p:tav>
                                        <p:tav>
                                          <p:val>
                                            <p:strVal val="#ppt_x"/>
                                          </p:val>
                                        </p:tav>
                                      </p:tavLst>
                                    </p:anim>
                                    <p:anim calcmode="lin" valueType="num">
                                      <p:cBhvr>
                                        <p:cTn id="18" dur="500" fill="hold"/>
                                        <p:tgtEl>
                                          <p:spTgt spid="24622"/>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8"/>
          <p:cNvSpPr>
            <a:spLocks noGrp="1"/>
          </p:cNvSpPr>
          <p:nvPr>
            <p:ph type="title" idx="4294967295"/>
          </p:nvPr>
        </p:nvSpPr>
        <p:spPr>
          <a:xfrm>
            <a:off x="5181600" y="3810000"/>
            <a:ext cx="1905000" cy="1905000"/>
          </a:xfrm>
        </p:spPr>
        <p:txBody>
          <a:bodyPr/>
          <a:lstStyle/>
          <a:p>
            <a:r>
              <a:rPr lang="en-GB" sz="2900" b="1" i="1" u="sng">
                <a:solidFill>
                  <a:srgbClr val="08F2EE"/>
                </a:solidFill>
                <a:latin typeface="Comic Sans MS" charset="0"/>
                <a:ea typeface="ＭＳ Ｐゴシック" charset="0"/>
                <a:cs typeface="ＭＳ Ｐゴシック" charset="0"/>
              </a:rPr>
              <a:t>6 GREAT TRUTHS</a:t>
            </a:r>
            <a:r>
              <a:rPr lang="en-GB" sz="2900" b="1" i="1">
                <a:solidFill>
                  <a:srgbClr val="FFFF00"/>
                </a:solidFill>
                <a:latin typeface="Comic Sans MS" charset="0"/>
                <a:ea typeface="ＭＳ Ｐゴシック" charset="0"/>
                <a:cs typeface="ＭＳ Ｐゴシック" charset="0"/>
              </a:rPr>
              <a:t> </a:t>
            </a:r>
            <a:endParaRPr lang="en-US">
              <a:latin typeface="Calibri" charset="0"/>
              <a:ea typeface="ＭＳ Ｐゴシック" charset="0"/>
              <a:cs typeface="ＭＳ Ｐゴシック" charset="0"/>
            </a:endParaRPr>
          </a:p>
        </p:txBody>
      </p:sp>
      <p:pic>
        <p:nvPicPr>
          <p:cNvPr id="15155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1556"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1557"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1558"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1559"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0" name="Text Box 6"/>
          <p:cNvSpPr txBox="1">
            <a:spLocks noChangeArrowheads="1"/>
          </p:cNvSpPr>
          <p:nvPr/>
        </p:nvSpPr>
        <p:spPr bwMode="auto">
          <a:xfrm>
            <a:off x="1030288" y="893763"/>
            <a:ext cx="7164387"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900" b="1">
                <a:solidFill>
                  <a:srgbClr val="FFFF00"/>
                </a:solidFill>
                <a:latin typeface="Comic Sans MS" charset="0"/>
                <a:cs typeface="MS Gothic" charset="0"/>
              </a:rPr>
              <a:t>第</a:t>
            </a:r>
            <a:r>
              <a:rPr lang="en-GB" altLang="ja-JP" sz="2900" b="1">
                <a:solidFill>
                  <a:srgbClr val="FFFF00"/>
                </a:solidFill>
                <a:latin typeface="Comic Sans MS" charset="0"/>
                <a:cs typeface="MS Gothic" charset="0"/>
              </a:rPr>
              <a:t>1</a:t>
            </a:r>
            <a:r>
              <a:rPr lang="zh-CN" altLang="en-US" sz="2900" b="1">
                <a:solidFill>
                  <a:srgbClr val="FFFF00"/>
                </a:solidFill>
                <a:latin typeface="Comic Sans MS" charset="0"/>
                <a:cs typeface="MS Gothic" charset="0"/>
              </a:rPr>
              <a:t>章</a:t>
            </a:r>
            <a:r>
              <a:rPr lang="en-GB" altLang="ja-JP" sz="2900" b="1">
                <a:solidFill>
                  <a:srgbClr val="FFFF00"/>
                </a:solidFill>
                <a:latin typeface="Comic Sans MS" charset="0"/>
                <a:cs typeface="MS Gothic" charset="0"/>
              </a:rPr>
              <a:t>:</a:t>
            </a:r>
            <a:r>
              <a:rPr lang="zh-CN" altLang="en-US" sz="3200" b="1">
                <a:solidFill>
                  <a:srgbClr val="FFFF00"/>
                </a:solidFill>
                <a:latin typeface="SimHei" charset="0"/>
                <a:ea typeface="SimHei" charset="0"/>
                <a:cs typeface="SimHei" charset="0"/>
              </a:rPr>
              <a:t>耶稣基督的 </a:t>
            </a:r>
            <a:r>
              <a:rPr lang="en-GB" altLang="ja-JP" sz="2900" b="1" i="1" u="sng">
                <a:solidFill>
                  <a:srgbClr val="08F2EE"/>
                </a:solidFill>
                <a:latin typeface="Comic Sans MS" charset="0"/>
                <a:cs typeface="MS Gothic" charset="0"/>
              </a:rPr>
              <a:t>6</a:t>
            </a:r>
            <a:r>
              <a:rPr lang="zh-CN" altLang="en-US" sz="2900" b="1" i="1" u="sng">
                <a:solidFill>
                  <a:srgbClr val="08F2EE"/>
                </a:solidFill>
                <a:latin typeface="SimHei" charset="0"/>
                <a:ea typeface="SimHei" charset="0"/>
                <a:cs typeface="SimHei" charset="0"/>
              </a:rPr>
              <a:t>大真理</a:t>
            </a:r>
            <a:endParaRPr lang="en-GB" sz="2900" b="1" i="1">
              <a:solidFill>
                <a:srgbClr val="FFFF00"/>
              </a:solidFill>
              <a:latin typeface="SimHei" charset="0"/>
              <a:ea typeface="SimHei" charset="0"/>
              <a:cs typeface="SimHei" charset="0"/>
            </a:endParaRPr>
          </a:p>
        </p:txBody>
      </p:sp>
      <p:sp>
        <p:nvSpPr>
          <p:cNvPr id="25608" name="Oval 8"/>
          <p:cNvSpPr>
            <a:spLocks noChangeArrowheads="1"/>
          </p:cNvSpPr>
          <p:nvPr/>
        </p:nvSpPr>
        <p:spPr bwMode="auto">
          <a:xfrm>
            <a:off x="5105400" y="838200"/>
            <a:ext cx="2714625" cy="760413"/>
          </a:xfrm>
          <a:prstGeom prst="ellipse">
            <a:avLst/>
          </a:prstGeom>
          <a:noFill/>
          <a:ln w="76320">
            <a:solidFill>
              <a:srgbClr val="FFFFFF"/>
            </a:solidFill>
            <a:miter lim="800000"/>
            <a:headEnd/>
            <a:tailEnd/>
          </a:ln>
          <a:effectLst>
            <a:outerShdw dist="71785" dir="2700000" algn="ctr" rotWithShape="0">
              <a:srgbClr val="808080"/>
            </a:outerShdw>
          </a:effectLst>
          <a:extLst>
            <a:ext uri="{909E8E84-426E-40dd-AFC4-6F175D3DCCD1}">
              <a14:hiddenFill xmlns="" xmlns:a14="http://schemas.microsoft.com/office/drawing/2010/main">
                <a:solidFill>
                  <a:srgbClr val="FFFFFF"/>
                </a:solidFill>
              </a14:hiddenFill>
            </a:ext>
          </a:extLst>
        </p:spPr>
        <p:txBody>
          <a:bodyPr wrap="none" lIns="82048" tIns="41025" rIns="82048" bIns="41025" anchor="ctr"/>
          <a:lstStyle/>
          <a:p>
            <a:endParaRPr lang="en-US">
              <a:cs typeface="MS Gothic" charset="0"/>
            </a:endParaRPr>
          </a:p>
        </p:txBody>
      </p:sp>
      <p:sp>
        <p:nvSpPr>
          <p:cNvPr id="151562" name="Text Box 9"/>
          <p:cNvSpPr txBox="1">
            <a:spLocks noChangeArrowheads="1"/>
          </p:cNvSpPr>
          <p:nvPr/>
        </p:nvSpPr>
        <p:spPr bwMode="auto">
          <a:xfrm>
            <a:off x="8342313" y="645477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3" name="AutoShape 10"/>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5611" name="Text Box 11"/>
          <p:cNvSpPr txBox="1">
            <a:spLocks noChangeArrowheads="1"/>
          </p:cNvSpPr>
          <p:nvPr/>
        </p:nvSpPr>
        <p:spPr bwMode="auto">
          <a:xfrm>
            <a:off x="5105400" y="3505200"/>
            <a:ext cx="2616200" cy="254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4000" b="1">
                <a:solidFill>
                  <a:srgbClr val="FFFFFF"/>
                </a:solidFill>
                <a:latin typeface="Helvetica" charset="0"/>
                <a:cs typeface="MS Gothic" charset="0"/>
              </a:rPr>
              <a:t>“</a:t>
            </a:r>
            <a:r>
              <a:rPr lang="zh-CN" altLang="en-US" sz="4000" b="1">
                <a:solidFill>
                  <a:schemeClr val="bg1"/>
                </a:solidFill>
                <a:latin typeface="SimHei" charset="0"/>
                <a:ea typeface="SimHei" charset="0"/>
                <a:cs typeface="SimHei" charset="0"/>
              </a:rPr>
              <a:t>太初有道、道与神同在、道就是神。</a:t>
            </a:r>
            <a:r>
              <a:rPr lang="en-GB" altLang="ja-JP" sz="4000" b="1">
                <a:solidFill>
                  <a:srgbClr val="FFFFFF"/>
                </a:solidFill>
                <a:latin typeface="Helvetica" charset="0"/>
                <a:cs typeface="MS Gothic" charset="0"/>
              </a:rPr>
              <a:t>”</a:t>
            </a:r>
            <a:endParaRPr lang="en-GB" sz="4000" b="1">
              <a:solidFill>
                <a:srgbClr val="FFFFFF"/>
              </a:solidFill>
              <a:latin typeface="Helvetica" charset="0"/>
              <a:cs typeface="MS Gothic" charset="0"/>
            </a:endParaRPr>
          </a:p>
        </p:txBody>
      </p:sp>
      <p:sp>
        <p:nvSpPr>
          <p:cNvPr id="151565" name="Text Box 12"/>
          <p:cNvSpPr txBox="1">
            <a:spLocks noChangeArrowheads="1"/>
          </p:cNvSpPr>
          <p:nvPr/>
        </p:nvSpPr>
        <p:spPr bwMode="auto">
          <a:xfrm>
            <a:off x="8721725" y="6261100"/>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1566" name="Text Box 13"/>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23</a:t>
            </a:r>
          </a:p>
        </p:txBody>
      </p:sp>
      <p:sp>
        <p:nvSpPr>
          <p:cNvPr id="151567" name="Text Box 14"/>
          <p:cNvSpPr txBox="1">
            <a:spLocks noChangeArrowheads="1"/>
          </p:cNvSpPr>
          <p:nvPr/>
        </p:nvSpPr>
        <p:spPr bwMode="auto">
          <a:xfrm>
            <a:off x="869950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3</a:t>
            </a:r>
          </a:p>
        </p:txBody>
      </p:sp>
      <p:sp>
        <p:nvSpPr>
          <p:cNvPr id="151568" name="Text Box 15"/>
          <p:cNvSpPr txBox="1">
            <a:spLocks noChangeArrowheads="1"/>
          </p:cNvSpPr>
          <p:nvPr/>
        </p:nvSpPr>
        <p:spPr bwMode="auto">
          <a:xfrm>
            <a:off x="1295400" y="228600"/>
            <a:ext cx="7337425"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3200" b="1">
              <a:solidFill>
                <a:srgbClr val="FAFD00"/>
              </a:solidFill>
              <a:latin typeface="Comic Sans MS" charset="0"/>
              <a:cs typeface="MS Gothic" charset="0"/>
            </a:endParaRPr>
          </a:p>
        </p:txBody>
      </p:sp>
      <p:sp>
        <p:nvSpPr>
          <p:cNvPr id="25616" name="Text Box 16"/>
          <p:cNvSpPr txBox="1">
            <a:spLocks noChangeArrowheads="1"/>
          </p:cNvSpPr>
          <p:nvPr/>
        </p:nvSpPr>
        <p:spPr bwMode="auto">
          <a:xfrm>
            <a:off x="533400" y="228600"/>
            <a:ext cx="2895600" cy="531813"/>
          </a:xfrm>
          <a:prstGeom prst="rect">
            <a:avLst/>
          </a:prstGeom>
          <a:solidFill>
            <a:srgbClr val="1822CD"/>
          </a:solidFill>
          <a:ln w="38160">
            <a:solidFill>
              <a:srgbClr val="FFFF00"/>
            </a:solidFill>
            <a:miter lim="800000"/>
            <a:headEnd/>
            <a:tailEnd/>
          </a:ln>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00"/>
              </a:buClr>
            </a:pPr>
            <a:r>
              <a:rPr lang="zh-CN" altLang="en-US" sz="2800" b="1">
                <a:solidFill>
                  <a:srgbClr val="FFFF00"/>
                </a:solidFill>
                <a:latin typeface="SimHei" charset="0"/>
                <a:ea typeface="SimHei" charset="0"/>
                <a:cs typeface="SimHei" charset="0"/>
              </a:rPr>
              <a:t>研读帮助 </a:t>
            </a:r>
            <a:r>
              <a:rPr lang="en-GB" sz="2500" b="1">
                <a:solidFill>
                  <a:srgbClr val="FFFF00"/>
                </a:solidFill>
                <a:latin typeface="Comic Sans MS" charset="0"/>
                <a:cs typeface="MS Gothic" charset="0"/>
              </a:rPr>
              <a:t>#22</a:t>
            </a:r>
          </a:p>
        </p:txBody>
      </p:sp>
      <p:sp>
        <p:nvSpPr>
          <p:cNvPr id="25617" name="Text Box 17"/>
          <p:cNvSpPr txBox="1">
            <a:spLocks noChangeArrowheads="1"/>
          </p:cNvSpPr>
          <p:nvPr/>
        </p:nvSpPr>
        <p:spPr bwMode="auto">
          <a:xfrm>
            <a:off x="1133475" y="1736725"/>
            <a:ext cx="3733800" cy="186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2200" b="1">
                <a:solidFill>
                  <a:srgbClr val="618FFD"/>
                </a:solidFill>
                <a:latin typeface="SimHei" charset="0"/>
                <a:ea typeface="SimHei" charset="0"/>
                <a:cs typeface="SimHei" charset="0"/>
              </a:rPr>
              <a:t>第</a:t>
            </a:r>
            <a:r>
              <a:rPr lang="en-US" altLang="zh-CN" sz="2200" b="1">
                <a:solidFill>
                  <a:srgbClr val="618FFD"/>
                </a:solidFill>
                <a:latin typeface="SimHei" charset="0"/>
                <a:ea typeface="SimHei" charset="0"/>
                <a:cs typeface="SimHei" charset="0"/>
              </a:rPr>
              <a:t>1</a:t>
            </a:r>
            <a:r>
              <a:rPr lang="zh-CN" altLang="en-US" sz="2200" b="1">
                <a:solidFill>
                  <a:srgbClr val="618FFD"/>
                </a:solidFill>
                <a:latin typeface="SimHei" charset="0"/>
                <a:ea typeface="SimHei" charset="0"/>
                <a:cs typeface="SimHei" charset="0"/>
              </a:rPr>
              <a:t>节</a:t>
            </a:r>
            <a:r>
              <a:rPr lang="en-GB" altLang="ja-JP" sz="2200" b="1">
                <a:solidFill>
                  <a:srgbClr val="618FFD"/>
                </a:solidFill>
                <a:latin typeface="SimHei" charset="0"/>
                <a:ea typeface="SimHei" charset="0"/>
                <a:cs typeface="SimHei" charset="0"/>
              </a:rPr>
              <a:t>:</a:t>
            </a:r>
            <a:r>
              <a:rPr lang="en-GB" altLang="ja-JP" sz="2200" b="1">
                <a:solidFill>
                  <a:srgbClr val="FFFF00"/>
                </a:solidFill>
                <a:latin typeface="SimHei" charset="0"/>
                <a:ea typeface="SimHei" charset="0"/>
                <a:cs typeface="SimHei" charset="0"/>
              </a:rPr>
              <a:t> </a:t>
            </a:r>
          </a:p>
          <a:p>
            <a:pPr algn="ctr" eaLnBrk="1" hangingPunct="1">
              <a:spcBef>
                <a:spcPts val="1125"/>
              </a:spcBef>
              <a:buClr>
                <a:srgbClr val="618FFD"/>
              </a:buClr>
            </a:pPr>
            <a:r>
              <a:rPr lang="zh-CN" altLang="en-US" sz="2200" b="1">
                <a:solidFill>
                  <a:srgbClr val="FFFF00"/>
                </a:solidFill>
                <a:latin typeface="SimHei" charset="0"/>
                <a:ea typeface="SimHei" charset="0"/>
                <a:cs typeface="SimHei" charset="0"/>
              </a:rPr>
              <a:t>造物之先已存在</a:t>
            </a:r>
            <a:endParaRPr lang="en-GB" altLang="ja-JP" sz="22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2200" b="1">
                <a:solidFill>
                  <a:srgbClr val="FFFF00"/>
                </a:solidFill>
                <a:latin typeface="SimHei" charset="0"/>
                <a:ea typeface="SimHei" charset="0"/>
                <a:cs typeface="SimHei" charset="0"/>
              </a:rPr>
              <a:t>一位与众不同的人物</a:t>
            </a:r>
            <a:endParaRPr lang="en-GB" altLang="ja-JP" sz="22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2200" b="1">
                <a:solidFill>
                  <a:srgbClr val="FFFF00"/>
                </a:solidFill>
                <a:latin typeface="SimHei" charset="0"/>
                <a:ea typeface="SimHei" charset="0"/>
                <a:cs typeface="SimHei" charset="0"/>
              </a:rPr>
              <a:t>昔在今在的神</a:t>
            </a:r>
            <a:endParaRPr lang="en-GB" sz="2200" b="1">
              <a:solidFill>
                <a:srgbClr val="FFFF00"/>
              </a:solidFill>
              <a:latin typeface="SimHei" charset="0"/>
              <a:ea typeface="SimHei" charset="0"/>
              <a:cs typeface="SimHei" charset="0"/>
            </a:endParaRPr>
          </a:p>
        </p:txBody>
      </p:sp>
    </p:spTree>
    <p:extLst>
      <p:ext uri="{BB962C8B-B14F-4D97-AF65-F5344CB8AC3E}">
        <p14:creationId xmlns:p14="http://schemas.microsoft.com/office/powerpoint/2010/main" val="329768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5616"/>
                                        </p:tgtEl>
                                        <p:attrNameLst>
                                          <p:attrName>style.visibility</p:attrName>
                                        </p:attrNameLst>
                                      </p:cBhvr>
                                      <p:to>
                                        <p:strVal val="visible"/>
                                      </p:to>
                                    </p:set>
                                    <p:anim calcmode="lin" valueType="num">
                                      <p:cBhvr>
                                        <p:cTn id="7" dur="500" fill="hold"/>
                                        <p:tgtEl>
                                          <p:spTgt spid="25616"/>
                                        </p:tgtEl>
                                        <p:attrNameLst>
                                          <p:attrName>ppt_x</p:attrName>
                                        </p:attrNameLst>
                                      </p:cBhvr>
                                      <p:tavLst>
                                        <p:tav tm="100000">
                                          <p:val>
                                            <p:strVal val="#ppt_x"/>
                                          </p:val>
                                        </p:tav>
                                        <p:tav>
                                          <p:val>
                                            <p:strVal val="#ppt_x"/>
                                          </p:val>
                                        </p:tav>
                                      </p:tavLst>
                                    </p:anim>
                                    <p:anim calcmode="lin" valueType="num">
                                      <p:cBhvr>
                                        <p:cTn id="8" dur="500" fill="hold"/>
                                        <p:tgtEl>
                                          <p:spTgt spid="25616"/>
                                        </p:tgtEl>
                                        <p:attrNameLst>
                                          <p:attrName>ppt_y</p:attrName>
                                        </p:attrNameLst>
                                      </p:cBhvr>
                                      <p:tavLst>
                                        <p:tav tm="100000">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fill="hold" grpId="0" nodeType="clickEffect">
                                  <p:stCondLst>
                                    <p:cond delay="0"/>
                                  </p:stCondLst>
                                  <p:childTnLst>
                                    <p:set>
                                      <p:cBhvr>
                                        <p:cTn id="12" dur="1" fill="hold">
                                          <p:stCondLst>
                                            <p:cond delay="0"/>
                                          </p:stCondLst>
                                        </p:cTn>
                                        <p:tgtEl>
                                          <p:spTgt spid="25608"/>
                                        </p:tgtEl>
                                        <p:attrNameLst>
                                          <p:attrName>style.visibility</p:attrName>
                                        </p:attrNameLst>
                                      </p:cBhvr>
                                      <p:to>
                                        <p:strVal val="visible"/>
                                      </p:to>
                                    </p:set>
                                    <p:animEffect transition="in" filter="fade">
                                      <p:cBhvr>
                                        <p:cTn id="13" dur="1000"/>
                                        <p:tgtEl>
                                          <p:spTgt spid="2560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fill="hold" nodeType="clickEffect">
                                  <p:stCondLst>
                                    <p:cond delay="0"/>
                                  </p:stCondLst>
                                  <p:childTnLst>
                                    <p:set>
                                      <p:cBhvr>
                                        <p:cTn id="17" dur="1" fill="hold">
                                          <p:stCondLst>
                                            <p:cond delay="0"/>
                                          </p:stCondLst>
                                        </p:cTn>
                                        <p:tgtEl>
                                          <p:spTgt spid="25617"/>
                                        </p:tgtEl>
                                        <p:attrNameLst>
                                          <p:attrName>style.visibility</p:attrName>
                                        </p:attrNameLst>
                                      </p:cBhvr>
                                      <p:to>
                                        <p:strVal val="visible"/>
                                      </p:to>
                                    </p:set>
                                    <p:animEffect transition="in" filter="fade">
                                      <p:cBhvr>
                                        <p:cTn id="18" dur="1000"/>
                                        <p:tgtEl>
                                          <p:spTgt spid="256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p:cTn id="22" dur="1" fill="hold">
                                          <p:stCondLst>
                                            <p:cond delay="0"/>
                                          </p:stCondLst>
                                        </p:cTn>
                                        <p:tgtEl>
                                          <p:spTgt spid="25611"/>
                                        </p:tgtEl>
                                        <p:attrNameLst>
                                          <p:attrName>style.visibility</p:attrName>
                                        </p:attrNameLst>
                                      </p:cBhvr>
                                      <p:to>
                                        <p:strVal val="visible"/>
                                      </p:to>
                                    </p:set>
                                    <p:animEffect transition="in" filter="fade">
                                      <p:cBhvr>
                                        <p:cTn id="23" dur="1000"/>
                                        <p:tgtEl>
                                          <p:spTgt spid="25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FFFF"/>
              </a:solidFill>
              <a:latin typeface="Arial"/>
              <a:ea typeface="Arial"/>
              <a:cs typeface="Arial"/>
            </a:endParaRPr>
          </a:p>
        </p:txBody>
      </p:sp>
      <p:sp>
        <p:nvSpPr>
          <p:cNvPr id="143362" name="Rectangle 2"/>
          <p:cNvSpPr>
            <a:spLocks noGrp="1" noChangeArrowheads="1"/>
          </p:cNvSpPr>
          <p:nvPr>
            <p:ph type="title"/>
          </p:nvPr>
        </p:nvSpPr>
        <p:spPr>
          <a:xfrm>
            <a:off x="457200" y="0"/>
            <a:ext cx="8229600" cy="838200"/>
          </a:xfrm>
        </p:spPr>
        <p:txBody>
          <a:bodyPr/>
          <a:lstStyle/>
          <a:p>
            <a:pPr eaLnBrk="1" hangingPunct="1"/>
            <a:r>
              <a:rPr lang="zh-CN" altLang="en-US" dirty="0">
                <a:solidFill>
                  <a:schemeClr val="bg1"/>
                </a:solidFill>
                <a:latin typeface="Arial" charset="0"/>
                <a:ea typeface="ＭＳ Ｐゴシック" charset="0"/>
                <a:cs typeface="Arial" charset="0"/>
              </a:rPr>
              <a:t>上帝如何对我们说话</a:t>
            </a:r>
            <a:r>
              <a:rPr lang="en-US" dirty="0">
                <a:solidFill>
                  <a:schemeClr val="bg1"/>
                </a:solidFill>
                <a:latin typeface="Arial" charset="0"/>
                <a:ea typeface="ＭＳ Ｐゴシック" charset="0"/>
                <a:cs typeface="Arial" charset="0"/>
              </a:rPr>
              <a:t>?</a:t>
            </a:r>
          </a:p>
        </p:txBody>
      </p:sp>
      <p:sp>
        <p:nvSpPr>
          <p:cNvPr id="6" name="Rectangle 3"/>
          <p:cNvSpPr txBox="1">
            <a:spLocks noChangeArrowheads="1"/>
          </p:cNvSpPr>
          <p:nvPr/>
        </p:nvSpPr>
        <p:spPr bwMode="auto">
          <a:xfrm>
            <a:off x="381000" y="1447800"/>
            <a:ext cx="8229600" cy="609600"/>
          </a:xfrm>
          <a:prstGeom prst="rect">
            <a:avLst/>
          </a:prstGeom>
          <a:noFill/>
          <a:ln w="9525">
            <a:noFill/>
            <a:miter lim="800000"/>
            <a:headEnd/>
            <a:tailEnd/>
          </a:ln>
        </p:spPr>
        <p:txBody>
          <a:bodyPr/>
          <a:lstStyle/>
          <a:p>
            <a:pPr>
              <a:lnSpc>
                <a:spcPct val="80000"/>
              </a:lnSpc>
              <a:spcBef>
                <a:spcPct val="20000"/>
              </a:spcBef>
              <a:defRPr/>
            </a:pPr>
            <a:r>
              <a:rPr lang="zh-CN" altLang="en-US" sz="3200" dirty="0">
                <a:solidFill>
                  <a:schemeClr val="bg1"/>
                </a:solidFill>
                <a:latin typeface="Arial" charset="0"/>
                <a:cs typeface="Arial" charset="0"/>
              </a:rPr>
              <a:t>上帝藉着口述与文字向我们说话</a:t>
            </a:r>
            <a:endParaRPr lang="en-US" sz="3200" kern="0" dirty="0">
              <a:solidFill>
                <a:srgbClr val="FFFFFF"/>
              </a:solidFill>
              <a:latin typeface="Arial"/>
              <a:ea typeface="Arial"/>
              <a:cs typeface="Arial"/>
            </a:endParaRPr>
          </a:p>
        </p:txBody>
      </p:sp>
      <p:pic>
        <p:nvPicPr>
          <p:cNvPr id="143364" name="Picture 7" descr="word-weight-joh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462213"/>
            <a:ext cx="9144000" cy="439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Scale>
                                      <p:cBhvr>
                                        <p:cTn id="7" dur="1000" decel="50000" fill="hold">
                                          <p:stCondLst>
                                            <p:cond delay="0"/>
                                          </p:stCondLst>
                                        </p:cTn>
                                        <p:tgtEl>
                                          <p:spTgt spid="6">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xEl>
                                              <p:pRg st="0" end="0"/>
                                            </p:txEl>
                                          </p:spTgt>
                                        </p:tgtEl>
                                        <p:attrNameLst>
                                          <p:attrName>ppt_x</p:attrName>
                                          <p:attrName>ppt_y</p:attrName>
                                        </p:attrNameLst>
                                      </p:cBhvr>
                                    </p:animMotion>
                                    <p:animEffect transition="in" filter="fade">
                                      <p:cBhvr>
                                        <p:cTn id="9" dur="1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19458" name="Rectangle 2"/>
          <p:cNvSpPr>
            <a:spLocks noGrp="1" noChangeArrowheads="1"/>
          </p:cNvSpPr>
          <p:nvPr>
            <p:ph type="title"/>
          </p:nvPr>
        </p:nvSpPr>
        <p:spPr>
          <a:xfrm>
            <a:off x="457200" y="0"/>
            <a:ext cx="8229600" cy="838200"/>
          </a:xfrm>
        </p:spPr>
        <p:txBody>
          <a:bodyPr/>
          <a:lstStyle/>
          <a:p>
            <a:pPr eaLnBrk="1" hangingPunct="1"/>
            <a:r>
              <a:rPr lang="zh-CN" altLang="en-US" u="sng">
                <a:solidFill>
                  <a:schemeClr val="bg1"/>
                </a:solidFill>
                <a:effectLst/>
                <a:latin typeface="Arial" charset="0"/>
                <a:ea typeface="宋体" charset="0"/>
                <a:cs typeface="宋体" charset="0"/>
              </a:rPr>
              <a:t>神怎么与我们勾通？</a:t>
            </a:r>
            <a:endParaRPr lang="en-US">
              <a:solidFill>
                <a:schemeClr val="bg1"/>
              </a:solidFill>
              <a:effectLst/>
              <a:latin typeface="Arial" charset="0"/>
              <a:cs typeface="Arial" charset="0"/>
            </a:endParaRPr>
          </a:p>
        </p:txBody>
      </p:sp>
      <p:sp>
        <p:nvSpPr>
          <p:cNvPr id="4" name="Rectangle 3"/>
          <p:cNvSpPr txBox="1">
            <a:spLocks noChangeArrowheads="1"/>
          </p:cNvSpPr>
          <p:nvPr/>
        </p:nvSpPr>
        <p:spPr bwMode="auto">
          <a:xfrm>
            <a:off x="5715000" y="1371600"/>
            <a:ext cx="30480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lnSpc>
                <a:spcPct val="80000"/>
              </a:lnSpc>
              <a:spcBef>
                <a:spcPct val="20000"/>
              </a:spcBef>
            </a:pPr>
            <a:r>
              <a:rPr lang="zh-CN" altLang="en-US" sz="3600">
                <a:solidFill>
                  <a:srgbClr val="FFFFFF"/>
                </a:solidFill>
                <a:latin typeface="Arial" charset="0"/>
                <a:ea typeface="宋体" charset="0"/>
                <a:cs typeface="宋体" charset="0"/>
              </a:rPr>
              <a:t>但也特别的通过一个人</a:t>
            </a:r>
            <a:endParaRPr lang="en-US" altLang="zh-CN" sz="3600">
              <a:solidFill>
                <a:srgbClr val="FFFFFF"/>
              </a:solidFill>
              <a:latin typeface="Arial" charset="0"/>
              <a:ea typeface="宋体" charset="0"/>
              <a:cs typeface="宋体" charset="0"/>
            </a:endParaRPr>
          </a:p>
          <a:p>
            <a:pPr eaLnBrk="1" hangingPunct="1">
              <a:lnSpc>
                <a:spcPct val="80000"/>
              </a:lnSpc>
              <a:spcBef>
                <a:spcPct val="20000"/>
              </a:spcBef>
            </a:pPr>
            <a:r>
              <a:rPr lang="en-US" sz="3600">
                <a:solidFill>
                  <a:srgbClr val="FFFFFF"/>
                </a:solidFill>
                <a:latin typeface="Arial" charset="0"/>
              </a:rPr>
              <a:t>—</a:t>
            </a:r>
            <a:r>
              <a:rPr lang="zh-CN" altLang="en-US" sz="3600">
                <a:solidFill>
                  <a:srgbClr val="FFFFFF"/>
                </a:solidFill>
                <a:latin typeface="Arial" charset="0"/>
                <a:ea typeface="宋体" charset="0"/>
                <a:cs typeface="宋体" charset="0"/>
              </a:rPr>
              <a:t>耶稣基督</a:t>
            </a:r>
            <a:r>
              <a:rPr lang="en-US" altLang="ja-JP" sz="3600">
                <a:solidFill>
                  <a:srgbClr val="FFFFFF"/>
                </a:solidFill>
                <a:latin typeface="Arial" charset="0"/>
              </a:rPr>
              <a:t>!</a:t>
            </a:r>
            <a:endParaRPr lang="en-US" sz="3600">
              <a:solidFill>
                <a:srgbClr val="FFFFFF"/>
              </a:solidFill>
              <a:latin typeface="Arial" charset="0"/>
            </a:endParaRPr>
          </a:p>
        </p:txBody>
      </p:sp>
      <p:sp>
        <p:nvSpPr>
          <p:cNvPr id="7" name="Rectangle 3"/>
          <p:cNvSpPr txBox="1">
            <a:spLocks noChangeArrowheads="1"/>
          </p:cNvSpPr>
          <p:nvPr/>
        </p:nvSpPr>
        <p:spPr bwMode="auto">
          <a:xfrm>
            <a:off x="228600" y="5105400"/>
            <a:ext cx="86868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lnSpc>
                <a:spcPct val="80000"/>
              </a:lnSpc>
              <a:spcBef>
                <a:spcPct val="20000"/>
              </a:spcBef>
            </a:pPr>
            <a:r>
              <a:rPr lang="zh-CN" altLang="en-US" sz="3200">
                <a:solidFill>
                  <a:srgbClr val="FFFF00"/>
                </a:solidFill>
                <a:latin typeface="Arial" charset="0"/>
                <a:ea typeface="宋体" charset="0"/>
                <a:cs typeface="宋体" charset="0"/>
              </a:rPr>
              <a:t>耶稣是道</a:t>
            </a:r>
            <a:endParaRPr lang="en-US" altLang="zh-CN" sz="3200">
              <a:solidFill>
                <a:srgbClr val="FFFF00"/>
              </a:solidFill>
              <a:latin typeface="Arial" charset="0"/>
              <a:ea typeface="宋体" charset="0"/>
              <a:cs typeface="宋体" charset="0"/>
            </a:endParaRPr>
          </a:p>
          <a:p>
            <a:pPr eaLnBrk="1" hangingPunct="1">
              <a:lnSpc>
                <a:spcPct val="80000"/>
              </a:lnSpc>
              <a:spcBef>
                <a:spcPct val="20000"/>
              </a:spcBef>
              <a:buFont typeface="Arial" charset="0"/>
              <a:buChar char="•"/>
            </a:pPr>
            <a:r>
              <a:rPr lang="zh-CN" altLang="en-US" sz="3200">
                <a:solidFill>
                  <a:srgbClr val="FFFFFF"/>
                </a:solidFill>
                <a:latin typeface="Arial" charset="0"/>
                <a:ea typeface="宋体" charset="0"/>
                <a:cs typeface="宋体" charset="0"/>
              </a:rPr>
              <a:t>这代表了耶稣完整的呈现神是谁。</a:t>
            </a:r>
            <a:endParaRPr lang="en-US" altLang="ja-JP" sz="3200">
              <a:solidFill>
                <a:srgbClr val="FFFFFF"/>
              </a:solidFill>
              <a:latin typeface="Arial" charset="0"/>
            </a:endParaRPr>
          </a:p>
          <a:p>
            <a:pPr eaLnBrk="1" hangingPunct="1">
              <a:lnSpc>
                <a:spcPct val="80000"/>
              </a:lnSpc>
              <a:spcBef>
                <a:spcPct val="20000"/>
              </a:spcBef>
              <a:buFont typeface="Arial" charset="0"/>
              <a:buChar char="•"/>
            </a:pPr>
            <a:r>
              <a:rPr lang="zh-CN" altLang="en-US" sz="3200">
                <a:solidFill>
                  <a:srgbClr val="FFFFFF"/>
                </a:solidFill>
                <a:latin typeface="Arial" charset="0"/>
                <a:ea typeface="宋体" charset="0"/>
                <a:cs typeface="宋体" charset="0"/>
              </a:rPr>
              <a:t>他是最完美的启示。</a:t>
            </a:r>
            <a:endParaRPr lang="en-US" sz="3200">
              <a:solidFill>
                <a:srgbClr val="FFFFFF"/>
              </a:solidFill>
              <a:latin typeface="Arial" charset="0"/>
            </a:endParaRPr>
          </a:p>
        </p:txBody>
      </p:sp>
      <p:pic>
        <p:nvPicPr>
          <p:cNvPr id="54278" name="Picture 9" descr="jesus speak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200"/>
            <a:ext cx="5126038" cy="335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8106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Scale>
                                      <p:cBhvr>
                                        <p:cTn id="7" dur="1000" decel="50000" fill="hold">
                                          <p:stCondLst>
                                            <p:cond delay="0"/>
                                          </p:stCondLst>
                                        </p:cTn>
                                        <p:tgtEl>
                                          <p:spTgt spid="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xEl>
                                              <p:pRg st="0" end="0"/>
                                            </p:txEl>
                                          </p:spTgt>
                                        </p:tgtEl>
                                        <p:attrNameLst>
                                          <p:attrName>ppt_x</p:attrName>
                                          <p:attrName>ppt_y</p:attrName>
                                        </p:attrNameLst>
                                      </p:cBhvr>
                                    </p:animMotion>
                                    <p:animEffect transition="in" filter="fade">
                                      <p:cBhvr>
                                        <p:cTn id="9" dur="1000"/>
                                        <p:tgtEl>
                                          <p:spTgt spid="4">
                                            <p:txEl>
                                              <p:pRg st="0" end="0"/>
                                            </p:txEl>
                                          </p:spTgt>
                                        </p:tgtEl>
                                      </p:cBhvr>
                                    </p:animEffect>
                                  </p:childTnLst>
                                </p:cTn>
                              </p:par>
                              <p:par>
                                <p:cTn id="10" presetID="5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Scale>
                                      <p:cBhvr>
                                        <p:cTn id="12" dur="1000" decel="50000" fill="hold">
                                          <p:stCondLst>
                                            <p:cond delay="0"/>
                                          </p:stCondLst>
                                        </p:cTn>
                                        <p:tgtEl>
                                          <p:spTgt spid="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4">
                                            <p:txEl>
                                              <p:pRg st="1" end="1"/>
                                            </p:txEl>
                                          </p:spTgt>
                                        </p:tgtEl>
                                        <p:attrNameLst>
                                          <p:attrName>ppt_x</p:attrName>
                                          <p:attrName>ppt_y</p:attrName>
                                        </p:attrNameLst>
                                      </p:cBhvr>
                                    </p:animMotion>
                                    <p:animEffect transition="in" filter="fade">
                                      <p:cBhvr>
                                        <p:cTn id="14" dur="1000"/>
                                        <p:tgtEl>
                                          <p:spTgt spid="4">
                                            <p:txEl>
                                              <p:pRg st="1" end="1"/>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p:cTn id="19" dur="500" fill="hold"/>
                                        <p:tgtEl>
                                          <p:spTgt spid="7">
                                            <p:txEl>
                                              <p:pRg st="0" end="0"/>
                                            </p:txEl>
                                          </p:spTgt>
                                        </p:tgtEl>
                                        <p:attrNameLst>
                                          <p:attrName>ppt_w</p:attrName>
                                        </p:attrNameLst>
                                      </p:cBhvr>
                                      <p:tavLst>
                                        <p:tav tm="0">
                                          <p:val>
                                            <p:strVal val="#ppt_w*0.05"/>
                                          </p:val>
                                        </p:tav>
                                        <p:tav tm="100000">
                                          <p:val>
                                            <p:strVal val="#ppt_w"/>
                                          </p:val>
                                        </p:tav>
                                      </p:tavLst>
                                    </p:anim>
                                    <p:anim calcmode="lin" valueType="num">
                                      <p:cBhvr>
                                        <p:cTn id="20" dur="500" fill="hold"/>
                                        <p:tgtEl>
                                          <p:spTgt spid="7">
                                            <p:txEl>
                                              <p:pRg st="0" end="0"/>
                                            </p:txEl>
                                          </p:spTgt>
                                        </p:tgtEl>
                                        <p:attrNameLst>
                                          <p:attrName>ppt_h</p:attrName>
                                        </p:attrNameLst>
                                      </p:cBhvr>
                                      <p:tavLst>
                                        <p:tav tm="0">
                                          <p:val>
                                            <p:strVal val="#ppt_h"/>
                                          </p:val>
                                        </p:tav>
                                        <p:tav tm="100000">
                                          <p:val>
                                            <p:strVal val="#ppt_h"/>
                                          </p:val>
                                        </p:tav>
                                      </p:tavLst>
                                    </p:anim>
                                    <p:anim calcmode="lin" valueType="num">
                                      <p:cBhvr>
                                        <p:cTn id="21" dur="5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22" dur="500" fill="hold"/>
                                        <p:tgtEl>
                                          <p:spTgt spid="7">
                                            <p:txEl>
                                              <p:pRg st="0" end="0"/>
                                            </p:txEl>
                                          </p:spTgt>
                                        </p:tgtEl>
                                        <p:attrNameLst>
                                          <p:attrName>ppt_y</p:attrName>
                                        </p:attrNameLst>
                                      </p:cBhvr>
                                      <p:tavLst>
                                        <p:tav tm="0">
                                          <p:val>
                                            <p:strVal val="#ppt_y"/>
                                          </p:val>
                                        </p:tav>
                                        <p:tav tm="100000">
                                          <p:val>
                                            <p:strVal val="#ppt_y"/>
                                          </p:val>
                                        </p:tav>
                                      </p:tavLst>
                                    </p:anim>
                                    <p:animEffect transition="in" filter="fade">
                                      <p:cBhvr>
                                        <p:cTn id="23" dur="500"/>
                                        <p:tgtEl>
                                          <p:spTgt spid="7">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4" presetClass="entr" presetSubtype="0" accel="100000"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 calcmode="lin" valueType="num">
                                      <p:cBhvr>
                                        <p:cTn id="28" dur="500" fill="hold"/>
                                        <p:tgtEl>
                                          <p:spTgt spid="7">
                                            <p:txEl>
                                              <p:pRg st="1" end="1"/>
                                            </p:txEl>
                                          </p:spTgt>
                                        </p:tgtEl>
                                        <p:attrNameLst>
                                          <p:attrName>ppt_w</p:attrName>
                                        </p:attrNameLst>
                                      </p:cBhvr>
                                      <p:tavLst>
                                        <p:tav tm="0">
                                          <p:val>
                                            <p:strVal val="#ppt_w*0.05"/>
                                          </p:val>
                                        </p:tav>
                                        <p:tav tm="100000">
                                          <p:val>
                                            <p:strVal val="#ppt_w"/>
                                          </p:val>
                                        </p:tav>
                                      </p:tavLst>
                                    </p:anim>
                                    <p:anim calcmode="lin" valueType="num">
                                      <p:cBhvr>
                                        <p:cTn id="29" dur="500" fill="hold"/>
                                        <p:tgtEl>
                                          <p:spTgt spid="7">
                                            <p:txEl>
                                              <p:pRg st="1" end="1"/>
                                            </p:txEl>
                                          </p:spTgt>
                                        </p:tgtEl>
                                        <p:attrNameLst>
                                          <p:attrName>ppt_h</p:attrName>
                                        </p:attrNameLst>
                                      </p:cBhvr>
                                      <p:tavLst>
                                        <p:tav tm="0">
                                          <p:val>
                                            <p:strVal val="#ppt_h"/>
                                          </p:val>
                                        </p:tav>
                                        <p:tav tm="100000">
                                          <p:val>
                                            <p:strVal val="#ppt_h"/>
                                          </p:val>
                                        </p:tav>
                                      </p:tavLst>
                                    </p:anim>
                                    <p:anim calcmode="lin" valueType="num">
                                      <p:cBhvr>
                                        <p:cTn id="30" dur="5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1" dur="500" fill="hold"/>
                                        <p:tgtEl>
                                          <p:spTgt spid="7">
                                            <p:txEl>
                                              <p:pRg st="1" end="1"/>
                                            </p:txEl>
                                          </p:spTgt>
                                        </p:tgtEl>
                                        <p:attrNameLst>
                                          <p:attrName>ppt_y</p:attrName>
                                        </p:attrNameLst>
                                      </p:cBhvr>
                                      <p:tavLst>
                                        <p:tav tm="0">
                                          <p:val>
                                            <p:strVal val="#ppt_y"/>
                                          </p:val>
                                        </p:tav>
                                        <p:tav tm="100000">
                                          <p:val>
                                            <p:strVal val="#ppt_y"/>
                                          </p:val>
                                        </p:tav>
                                      </p:tavLst>
                                    </p:anim>
                                    <p:animEffect transition="in" filter="fade">
                                      <p:cBhvr>
                                        <p:cTn id="32" dur="500"/>
                                        <p:tgtEl>
                                          <p:spTgt spid="7">
                                            <p:txEl>
                                              <p:pRg st="1" end="1"/>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54" presetClass="entr" presetSubtype="0" accel="100000"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p:cTn id="37" dur="500" fill="hold"/>
                                        <p:tgtEl>
                                          <p:spTgt spid="7">
                                            <p:txEl>
                                              <p:pRg st="2" end="2"/>
                                            </p:txEl>
                                          </p:spTgt>
                                        </p:tgtEl>
                                        <p:attrNameLst>
                                          <p:attrName>ppt_w</p:attrName>
                                        </p:attrNameLst>
                                      </p:cBhvr>
                                      <p:tavLst>
                                        <p:tav tm="0">
                                          <p:val>
                                            <p:strVal val="#ppt_w*0.05"/>
                                          </p:val>
                                        </p:tav>
                                        <p:tav tm="100000">
                                          <p:val>
                                            <p:strVal val="#ppt_w"/>
                                          </p:val>
                                        </p:tav>
                                      </p:tavLst>
                                    </p:anim>
                                    <p:anim calcmode="lin" valueType="num">
                                      <p:cBhvr>
                                        <p:cTn id="38" dur="500" fill="hold"/>
                                        <p:tgtEl>
                                          <p:spTgt spid="7">
                                            <p:txEl>
                                              <p:pRg st="2" end="2"/>
                                            </p:txEl>
                                          </p:spTgt>
                                        </p:tgtEl>
                                        <p:attrNameLst>
                                          <p:attrName>ppt_h</p:attrName>
                                        </p:attrNameLst>
                                      </p:cBhvr>
                                      <p:tavLst>
                                        <p:tav tm="0">
                                          <p:val>
                                            <p:strVal val="#ppt_h"/>
                                          </p:val>
                                        </p:tav>
                                        <p:tav tm="100000">
                                          <p:val>
                                            <p:strVal val="#ppt_h"/>
                                          </p:val>
                                        </p:tav>
                                      </p:tavLst>
                                    </p:anim>
                                    <p:anim calcmode="lin" valueType="num">
                                      <p:cBhvr>
                                        <p:cTn id="39" dur="5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0" dur="500" fill="hold"/>
                                        <p:tgtEl>
                                          <p:spTgt spid="7">
                                            <p:txEl>
                                              <p:pRg st="2" end="2"/>
                                            </p:txEl>
                                          </p:spTgt>
                                        </p:tgtEl>
                                        <p:attrNameLst>
                                          <p:attrName>ppt_y</p:attrName>
                                        </p:attrNameLst>
                                      </p:cBhvr>
                                      <p:tavLst>
                                        <p:tav tm="0">
                                          <p:val>
                                            <p:strVal val="#ppt_y"/>
                                          </p:val>
                                        </p:tav>
                                        <p:tav tm="100000">
                                          <p:val>
                                            <p:strVal val="#ppt_y"/>
                                          </p:val>
                                        </p:tav>
                                      </p:tavLst>
                                    </p:anim>
                                    <p:animEffect transition="in" filter="fade">
                                      <p:cBhvr>
                                        <p:cTn id="41"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blurRad="50800" dist="38100" dir="2700000" rotWithShape="0">
              <a:srgbClr val="000000">
                <a:alpha val="43000"/>
              </a:srgbClr>
            </a:outerShdw>
          </a:effectLst>
        </p:spPr>
        <p:txBody>
          <a:bodyPr anchor="ctr"/>
          <a:lstStyle/>
          <a:p>
            <a:pPr algn="ctr">
              <a:defRPr/>
            </a:pPr>
            <a:endParaRPr lang="en-US">
              <a:solidFill>
                <a:srgbClr val="FFFFFF"/>
              </a:solidFill>
              <a:latin typeface="Arial" charset="0"/>
              <a:ea typeface="+mn-ea"/>
              <a:cs typeface="+mn-cs"/>
            </a:endParaRPr>
          </a:p>
        </p:txBody>
      </p:sp>
      <p:sp>
        <p:nvSpPr>
          <p:cNvPr id="28675" name="Rectangle 2"/>
          <p:cNvSpPr>
            <a:spLocks noChangeArrowheads="1"/>
          </p:cNvSpPr>
          <p:nvPr/>
        </p:nvSpPr>
        <p:spPr bwMode="auto">
          <a:xfrm>
            <a:off x="153988" y="6257925"/>
            <a:ext cx="1322387" cy="212725"/>
          </a:xfrm>
          <a:prstGeom prst="rect">
            <a:avLst/>
          </a:prstGeom>
          <a:noFill/>
          <a:ln w="9525">
            <a:noFill/>
            <a:round/>
            <a:headEnd/>
            <a:tailEnd/>
          </a:ln>
          <a:effectLst>
            <a:outerShdw blurRad="50800" dist="38100" dir="2700000">
              <a:srgbClr val="000000">
                <a:alpha val="43000"/>
              </a:srgbClr>
            </a:outerShdw>
          </a:effectLst>
        </p:spPr>
        <p:txBody>
          <a:bodyPr wrap="none" lIns="82048" tIns="41025" rIns="82048" bIns="41025" anchor="ctr"/>
          <a:lstStyle/>
          <a:p>
            <a:pPr eaLnBrk="0" hangingPunct="0">
              <a:defRPr/>
            </a:pPr>
            <a:endParaRPr lang="en-US">
              <a:solidFill>
                <a:srgbClr val="000000"/>
              </a:solidFill>
              <a:ea typeface="MS Gothic" charset="0"/>
              <a:cs typeface="MS Gothic" charset="0"/>
            </a:endParaRPr>
          </a:p>
        </p:txBody>
      </p:sp>
      <p:sp>
        <p:nvSpPr>
          <p:cNvPr id="25" name="Oval 24"/>
          <p:cNvSpPr>
            <a:spLocks noChangeArrowheads="1"/>
          </p:cNvSpPr>
          <p:nvPr/>
        </p:nvSpPr>
        <p:spPr bwMode="auto">
          <a:xfrm rot="2177326">
            <a:off x="1054100" y="355600"/>
            <a:ext cx="4419600" cy="4325938"/>
          </a:xfrm>
          <a:prstGeom prst="ellipse">
            <a:avLst/>
          </a:prstGeom>
          <a:solidFill>
            <a:srgbClr val="660066">
              <a:alpha val="58823"/>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defRPr/>
            </a:pPr>
            <a:endParaRPr lang="en-US">
              <a:solidFill>
                <a:srgbClr val="FFFFFF"/>
              </a:solidFill>
              <a:ea typeface="MS Gothic" charset="0"/>
              <a:cs typeface="MS Gothic" charset="0"/>
            </a:endParaRPr>
          </a:p>
        </p:txBody>
      </p:sp>
      <p:sp>
        <p:nvSpPr>
          <p:cNvPr id="27" name="Oval 26"/>
          <p:cNvSpPr>
            <a:spLocks noChangeArrowheads="1"/>
          </p:cNvSpPr>
          <p:nvPr/>
        </p:nvSpPr>
        <p:spPr bwMode="auto">
          <a:xfrm rot="-2888524">
            <a:off x="3886994" y="464344"/>
            <a:ext cx="5000625" cy="4967287"/>
          </a:xfrm>
          <a:prstGeom prst="ellipse">
            <a:avLst/>
          </a:prstGeom>
          <a:solidFill>
            <a:srgbClr val="333399">
              <a:alpha val="58823"/>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latin typeface="Times New Roman" charset="0"/>
              <a:ea typeface="ＭＳ Ｐゴシック" charset="-128"/>
              <a:cs typeface="ＭＳ Ｐゴシック" charset="-128"/>
            </a:endParaRPr>
          </a:p>
        </p:txBody>
      </p:sp>
      <p:sp>
        <p:nvSpPr>
          <p:cNvPr id="26" name="Oval 25"/>
          <p:cNvSpPr>
            <a:spLocks noChangeArrowheads="1"/>
          </p:cNvSpPr>
          <p:nvPr/>
        </p:nvSpPr>
        <p:spPr bwMode="auto">
          <a:xfrm rot="9274204">
            <a:off x="727075" y="2692400"/>
            <a:ext cx="5213350" cy="3849688"/>
          </a:xfrm>
          <a:prstGeom prst="ellipse">
            <a:avLst/>
          </a:prstGeom>
          <a:solidFill>
            <a:srgbClr val="008000">
              <a:alpha val="41176"/>
            </a:srgbClr>
          </a:solidFill>
          <a:ln w="76200">
            <a:solidFill>
              <a:schemeClr val="bg1"/>
            </a:solidFill>
            <a:round/>
            <a:headEnd/>
            <a:tailEnd/>
          </a:ln>
          <a:effectLst>
            <a:outerShdw blurRad="50800" dist="38100" dir="2700000">
              <a:srgbClr val="000000">
                <a:alpha val="43000"/>
              </a:srgbClr>
            </a:outerShdw>
          </a:effectLst>
        </p:spPr>
        <p:txBody>
          <a:bodyPr/>
          <a:lstStyle/>
          <a:p>
            <a:pPr defTabSz="457200" eaLnBrk="0" hangingPunct="0">
              <a:lnSpc>
                <a:spcPct val="93000"/>
              </a:lnSpc>
              <a:buClr>
                <a:srgbClr val="000000"/>
              </a:buClr>
              <a:buSzPct val="100000"/>
              <a:buFont typeface="Times New Roman" charset="0"/>
              <a:buNone/>
              <a:defRPr/>
            </a:pPr>
            <a:endParaRPr lang="en-US">
              <a:solidFill>
                <a:srgbClr val="FFFFFF"/>
              </a:solidFill>
              <a:ea typeface="MS Gothic" charset="0"/>
              <a:cs typeface="MS Gothic" charset="0"/>
            </a:endParaRPr>
          </a:p>
        </p:txBody>
      </p:sp>
      <p:sp>
        <p:nvSpPr>
          <p:cNvPr id="99342" name="Rectangle 13"/>
          <p:cNvSpPr>
            <a:spLocks noChangeArrowheads="1"/>
          </p:cNvSpPr>
          <p:nvPr/>
        </p:nvSpPr>
        <p:spPr bwMode="auto">
          <a:xfrm>
            <a:off x="1600200" y="4691063"/>
            <a:ext cx="2514600" cy="1065212"/>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旧约</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那卧在背后的</a:t>
            </a:r>
            <a:r>
              <a:rPr lang="en-GB" altLang="ja-JP" sz="3200" b="1">
                <a:solidFill>
                  <a:srgbClr val="66FF99"/>
                </a:solidFill>
                <a:latin typeface="Helvetica" charset="0"/>
                <a:cs typeface="MS Gothic" charset="0"/>
              </a:rPr>
              <a:t>”</a:t>
            </a:r>
            <a:endParaRPr lang="en-GB" sz="3200" b="1">
              <a:solidFill>
                <a:srgbClr val="66FF99"/>
              </a:solidFill>
              <a:latin typeface="Helvetica" charset="0"/>
              <a:cs typeface="MS Gothic" charset="0"/>
            </a:endParaRPr>
          </a:p>
        </p:txBody>
      </p:sp>
      <p:sp>
        <p:nvSpPr>
          <p:cNvPr id="99343" name="Rectangle 14"/>
          <p:cNvSpPr>
            <a:spLocks noChangeArrowheads="1"/>
          </p:cNvSpPr>
          <p:nvPr/>
        </p:nvSpPr>
        <p:spPr bwMode="auto">
          <a:xfrm>
            <a:off x="1928813" y="1000125"/>
            <a:ext cx="2738437" cy="1320800"/>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希腊哲学</a:t>
            </a:r>
            <a:r>
              <a:rPr lang="en-GB" altLang="ja-JP" sz="3200" b="1">
                <a:solidFill>
                  <a:srgbClr val="66FF99"/>
                </a:solidFill>
                <a:latin typeface="Helvetica" charset="0"/>
                <a:cs typeface="MS Gothic" charset="0"/>
              </a:rPr>
              <a:t>:</a:t>
            </a:r>
          </a:p>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200" b="1">
                <a:solidFill>
                  <a:srgbClr val="66FF99"/>
                </a:solidFill>
                <a:latin typeface="Helvetica" charset="0"/>
                <a:cs typeface="MS Gothic" charset="0"/>
              </a:rPr>
              <a:t>“</a:t>
            </a:r>
            <a:r>
              <a:rPr lang="zh-CN" altLang="en-US" sz="3200" b="1">
                <a:solidFill>
                  <a:srgbClr val="66FF99"/>
                </a:solidFill>
                <a:latin typeface="Helvetica" charset="0"/>
                <a:cs typeface="MS Gothic" charset="0"/>
              </a:rPr>
              <a:t>理</a:t>
            </a:r>
            <a:r>
              <a:rPr lang="en-GB" altLang="ja-JP" sz="3200" b="1">
                <a:solidFill>
                  <a:srgbClr val="66FF99"/>
                </a:solidFill>
                <a:latin typeface="Helvetica" charset="0"/>
                <a:cs typeface="MS Gothic" charset="0"/>
              </a:rPr>
              <a:t>”</a:t>
            </a:r>
            <a:endParaRPr lang="en-GB" sz="3200" b="1">
              <a:solidFill>
                <a:srgbClr val="66FF99"/>
              </a:solidFill>
              <a:latin typeface="Helvetica" charset="0"/>
              <a:cs typeface="MS Gothic" charset="0"/>
            </a:endParaRPr>
          </a:p>
        </p:txBody>
      </p:sp>
      <p:sp>
        <p:nvSpPr>
          <p:cNvPr id="99344" name="Rectangle 15"/>
          <p:cNvSpPr>
            <a:spLocks noChangeArrowheads="1"/>
          </p:cNvSpPr>
          <p:nvPr/>
        </p:nvSpPr>
        <p:spPr bwMode="auto">
          <a:xfrm>
            <a:off x="5867400" y="1316038"/>
            <a:ext cx="2794000" cy="2049462"/>
          </a:xfrm>
          <a:prstGeom prst="rect">
            <a:avLst/>
          </a:prstGeom>
          <a:noFill/>
          <a:ln w="9525">
            <a:noFill/>
            <a:round/>
            <a:headEnd/>
            <a:tailEnd/>
          </a:ln>
          <a:effectLst>
            <a:outerShdw blurRad="50800" dist="38100" dir="2700000" rotWithShape="0">
              <a:srgbClr val="000000">
                <a:alpha val="43000"/>
              </a:srgbClr>
            </a:outerShdw>
          </a:effectLst>
        </p:spPr>
        <p:txBody>
          <a:bodyPr lIns="81079" tIns="39732" rIns="81079" bIns="39732">
            <a:spAutoFit/>
          </a:bodyPr>
          <a:lstStyle/>
          <a:p>
            <a:pPr eaLnBrk="0" hangingPunct="0">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Helvetica" charset="0"/>
                <a:cs typeface="MS Gothic" charset="0"/>
              </a:rPr>
              <a:t>费罗</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与神团结却不同</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创造者</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维持者</a:t>
            </a:r>
            <a:r>
              <a:rPr lang="en-GB" altLang="ja-JP" sz="3200" b="1">
                <a:solidFill>
                  <a:srgbClr val="66FF99"/>
                </a:solidFill>
                <a:latin typeface="Helvetica" charset="0"/>
                <a:cs typeface="MS Gothic" charset="0"/>
              </a:rPr>
              <a:t>, </a:t>
            </a:r>
            <a:r>
              <a:rPr lang="zh-CN" altLang="en-US" sz="3200" b="1">
                <a:solidFill>
                  <a:srgbClr val="66FF99"/>
                </a:solidFill>
                <a:latin typeface="Helvetica" charset="0"/>
                <a:cs typeface="MS Gothic" charset="0"/>
              </a:rPr>
              <a:t>及启示者</a:t>
            </a:r>
            <a:r>
              <a:rPr lang="en-GB" altLang="ja-JP" sz="3200" b="1">
                <a:solidFill>
                  <a:srgbClr val="66FF99"/>
                </a:solidFill>
                <a:latin typeface="Helvetica" charset="0"/>
                <a:cs typeface="MS Gothic" charset="0"/>
              </a:rPr>
              <a:t>” </a:t>
            </a:r>
            <a:endParaRPr lang="en-GB" sz="3200" b="1">
              <a:solidFill>
                <a:srgbClr val="66FF99"/>
              </a:solidFill>
              <a:latin typeface="Helvetica" charset="0"/>
              <a:cs typeface="MS Gothic" charset="0"/>
            </a:endParaRPr>
          </a:p>
        </p:txBody>
      </p:sp>
      <p:sp>
        <p:nvSpPr>
          <p:cNvPr id="28682" name="Text Box 17"/>
          <p:cNvSpPr txBox="1">
            <a:spLocks noChangeArrowheads="1"/>
          </p:cNvSpPr>
          <p:nvPr/>
        </p:nvSpPr>
        <p:spPr bwMode="auto">
          <a:xfrm>
            <a:off x="8780463" y="-292100"/>
            <a:ext cx="163512" cy="360363"/>
          </a:xfrm>
          <a:prstGeom prst="rect">
            <a:avLst/>
          </a:prstGeom>
          <a:noFill/>
          <a:ln w="9525">
            <a:noFill/>
            <a:round/>
            <a:headEnd/>
            <a:tailEnd/>
          </a:ln>
          <a:effectLst>
            <a:outerShdw blurRad="50800" dist="38100" dir="2700000">
              <a:srgbClr val="000000">
                <a:alpha val="43000"/>
              </a:srgbClr>
            </a:outerShdw>
          </a:effec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ＭＳ Ｐゴシック" charset="0"/>
                <a:cs typeface="Arial"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Sand" charset="0"/>
                <a:ea typeface="Arial" charset="0"/>
                <a:cs typeface="Arial" charset="0"/>
              </a:defRPr>
            </a:lvl9pPr>
          </a:lstStyle>
          <a:p>
            <a:pPr algn="ctr">
              <a:spcBef>
                <a:spcPts val="1125"/>
              </a:spcBef>
              <a:buClr>
                <a:srgbClr val="FFA27C"/>
              </a:buClr>
            </a:pPr>
            <a:r>
              <a:rPr lang="en-GB" sz="1800">
                <a:solidFill>
                  <a:srgbClr val="FFA27C"/>
                </a:solidFill>
                <a:latin typeface="Comic Sans MS" charset="0"/>
                <a:cs typeface="MS Gothic" charset="0"/>
              </a:rPr>
              <a:t> </a:t>
            </a:r>
          </a:p>
        </p:txBody>
      </p:sp>
      <p:sp>
        <p:nvSpPr>
          <p:cNvPr id="28683" name="Text Box 18"/>
          <p:cNvSpPr txBox="1">
            <a:spLocks noChangeArrowheads="1"/>
          </p:cNvSpPr>
          <p:nvPr/>
        </p:nvSpPr>
        <p:spPr bwMode="auto">
          <a:xfrm>
            <a:off x="8764588" y="5835650"/>
            <a:ext cx="166687" cy="323850"/>
          </a:xfrm>
          <a:prstGeom prst="rect">
            <a:avLst/>
          </a:prstGeom>
          <a:noFill/>
          <a:ln w="9525">
            <a:noFill/>
            <a:round/>
            <a:headEnd/>
            <a:tailEnd/>
          </a:ln>
          <a:effectLst>
            <a:outerShdw blurRad="50800" dist="38100" dir="2700000">
              <a:srgbClr val="000000">
                <a:alpha val="43000"/>
              </a:srgbClr>
            </a:outerShdw>
          </a:effectLst>
        </p:spPr>
        <p:txBody>
          <a:bodyPr wrap="none" lIns="82048" tIns="41025" rIns="82048" bIns="41025" anchor="ctr"/>
          <a:lstStyle/>
          <a:p>
            <a:pPr eaLnBrk="0" hangingPunct="0">
              <a:defRPr/>
            </a:pPr>
            <a:endParaRPr lang="en-US">
              <a:solidFill>
                <a:srgbClr val="000000"/>
              </a:solidFill>
              <a:ea typeface="MS Gothic" charset="0"/>
              <a:cs typeface="MS Gothic" charset="0"/>
            </a:endParaRPr>
          </a:p>
        </p:txBody>
      </p:sp>
      <p:sp>
        <p:nvSpPr>
          <p:cNvPr id="24" name="Title 23"/>
          <p:cNvSpPr>
            <a:spLocks noGrp="1"/>
          </p:cNvSpPr>
          <p:nvPr>
            <p:ph type="title" idx="4294967295"/>
          </p:nvPr>
        </p:nvSpPr>
        <p:spPr>
          <a:xfrm>
            <a:off x="3200400" y="2667000"/>
            <a:ext cx="2786063" cy="1071563"/>
          </a:xfrm>
          <a:effectLst>
            <a:outerShdw blurRad="50800" dist="38100" dir="2700000" rotWithShape="0">
              <a:srgbClr val="000000">
                <a:alpha val="43000"/>
              </a:srgbClr>
            </a:outerShdw>
          </a:effectLst>
        </p:spPr>
        <p:txBody>
          <a:bodyPr/>
          <a:lstStyle/>
          <a:p>
            <a:pPr>
              <a:buFont typeface="Times New Roman" charset="0"/>
              <a:buNone/>
            </a:pPr>
            <a:r>
              <a:rPr lang="en-GB" sz="2000">
                <a:solidFill>
                  <a:srgbClr val="FFEA18"/>
                </a:solidFill>
                <a:effectLst/>
                <a:latin typeface="Comic Sans MS" charset="0"/>
                <a:cs typeface="Arial" charset="0"/>
              </a:rPr>
              <a:t>LOGOS</a:t>
            </a:r>
            <a:br>
              <a:rPr lang="en-GB" sz="2000">
                <a:solidFill>
                  <a:srgbClr val="FFEA18"/>
                </a:solidFill>
                <a:effectLst/>
                <a:latin typeface="Comic Sans MS" charset="0"/>
                <a:cs typeface="Arial" charset="0"/>
              </a:rPr>
            </a:br>
            <a:r>
              <a:rPr lang="zh-CN" altLang="en-US" sz="2000">
                <a:solidFill>
                  <a:srgbClr val="FFEA18"/>
                </a:solidFill>
                <a:effectLst/>
                <a:latin typeface="Comic Sans MS" charset="0"/>
                <a:ea typeface="宋体" charset="0"/>
                <a:cs typeface="宋体" charset="0"/>
              </a:rPr>
              <a:t>（希腊文：道）</a:t>
            </a:r>
            <a:endParaRPr lang="en-US" sz="2000">
              <a:effectLst/>
              <a:latin typeface="Arial" charset="0"/>
              <a:cs typeface="Arial" charset="0"/>
            </a:endParaRPr>
          </a:p>
        </p:txBody>
      </p:sp>
    </p:spTree>
    <p:extLst>
      <p:ext uri="{BB962C8B-B14F-4D97-AF65-F5344CB8AC3E}">
        <p14:creationId xmlns:p14="http://schemas.microsoft.com/office/powerpoint/2010/main" val="16360755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 calcmode="lin" valueType="num">
                                      <p:cBhvr>
                                        <p:cTn id="9" dur="500" fill="hold"/>
                                        <p:tgtEl>
                                          <p:spTgt spid="25"/>
                                        </p:tgtEl>
                                        <p:attrNameLst>
                                          <p:attrName>style.rotation</p:attrName>
                                        </p:attrNameLst>
                                      </p:cBhvr>
                                      <p:tavLst>
                                        <p:tav tm="0">
                                          <p:val>
                                            <p:fltVal val="360"/>
                                          </p:val>
                                        </p:tav>
                                        <p:tav tm="100000">
                                          <p:val>
                                            <p:fltVal val="0"/>
                                          </p:val>
                                        </p:tav>
                                      </p:tavLst>
                                    </p:anim>
                                    <p:animEffect transition="in" filter="fade">
                                      <p:cBhvr>
                                        <p:cTn id="10" dur="500"/>
                                        <p:tgtEl>
                                          <p:spTgt spid="25"/>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9934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fltVal val="0"/>
                                          </p:val>
                                        </p:tav>
                                        <p:tav tm="100000">
                                          <p:val>
                                            <p:strVal val="#ppt_h"/>
                                          </p:val>
                                        </p:tav>
                                      </p:tavLst>
                                    </p:anim>
                                    <p:anim calcmode="lin" valueType="num">
                                      <p:cBhvr>
                                        <p:cTn id="19" dur="500" fill="hold"/>
                                        <p:tgtEl>
                                          <p:spTgt spid="26"/>
                                        </p:tgtEl>
                                        <p:attrNameLst>
                                          <p:attrName>style.rotation</p:attrName>
                                        </p:attrNameLst>
                                      </p:cBhvr>
                                      <p:tavLst>
                                        <p:tav tm="0">
                                          <p:val>
                                            <p:fltVal val="360"/>
                                          </p:val>
                                        </p:tav>
                                        <p:tav tm="100000">
                                          <p:val>
                                            <p:fltVal val="0"/>
                                          </p:val>
                                        </p:tav>
                                      </p:tavLst>
                                    </p:anim>
                                    <p:animEffect transition="in" filter="fade">
                                      <p:cBhvr>
                                        <p:cTn id="20" dur="500"/>
                                        <p:tgtEl>
                                          <p:spTgt spid="26"/>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9934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fltVal val="0"/>
                                          </p:val>
                                        </p:tav>
                                        <p:tav tm="100000">
                                          <p:val>
                                            <p:strVal val="#ppt_h"/>
                                          </p:val>
                                        </p:tav>
                                      </p:tavLst>
                                    </p:anim>
                                    <p:anim calcmode="lin" valueType="num">
                                      <p:cBhvr>
                                        <p:cTn id="29" dur="500" fill="hold"/>
                                        <p:tgtEl>
                                          <p:spTgt spid="27"/>
                                        </p:tgtEl>
                                        <p:attrNameLst>
                                          <p:attrName>style.rotation</p:attrName>
                                        </p:attrNameLst>
                                      </p:cBhvr>
                                      <p:tavLst>
                                        <p:tav tm="0">
                                          <p:val>
                                            <p:fltVal val="360"/>
                                          </p:val>
                                        </p:tav>
                                        <p:tav tm="100000">
                                          <p:val>
                                            <p:fltVal val="0"/>
                                          </p:val>
                                        </p:tav>
                                      </p:tavLst>
                                    </p:anim>
                                    <p:animEffect transition="in" filter="fade">
                                      <p:cBhvr>
                                        <p:cTn id="30" dur="500"/>
                                        <p:tgtEl>
                                          <p:spTgt spid="27"/>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99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7" grpId="0" animBg="1"/>
      <p:bldP spid="26" grpId="0" animBg="1"/>
      <p:bldP spid="99342" grpId="0"/>
      <p:bldP spid="99343" grpId="0"/>
      <p:bldP spid="9934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0"/>
            <a:ext cx="9144000" cy="6858000"/>
          </a:xfrm>
          <a:prstGeom prst="rect">
            <a:avLst/>
          </a:prstGeom>
          <a:solidFill>
            <a:srgbClr val="000000"/>
          </a:solidFill>
          <a:ln w="9525">
            <a:noFill/>
            <a:miter lim="800000"/>
            <a:headEnd/>
            <a:tailEnd/>
          </a:ln>
          <a:effectLst>
            <a:outerShdw dist="23000" dir="5400000" rotWithShape="0">
              <a:srgbClr val="80808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2" name="Title 1"/>
          <p:cNvSpPr>
            <a:spLocks noGrp="1"/>
          </p:cNvSpPr>
          <p:nvPr>
            <p:ph type="title"/>
          </p:nvPr>
        </p:nvSpPr>
        <p:spPr/>
        <p:txBody>
          <a:bodyPr/>
          <a:lstStyle/>
          <a:p>
            <a:r>
              <a:rPr lang="en-US">
                <a:effectLst>
                  <a:outerShdw blurRad="38100" dist="38100" dir="2700000" algn="tl">
                    <a:srgbClr val="DDDDDD"/>
                  </a:outerShdw>
                </a:effectLst>
                <a:latin typeface="Arial" charset="0"/>
                <a:cs typeface="Arial" charset="0"/>
              </a:rPr>
              <a:t>Hebrews 1:1-2</a:t>
            </a:r>
          </a:p>
        </p:txBody>
      </p:sp>
      <p:pic>
        <p:nvPicPr>
          <p:cNvPr id="4" name="Content Placeholder 3" descr="hebrews1_1_2.jpg"/>
          <p:cNvPicPr>
            <a:picLocks noGrp="1" noChangeAspect="1"/>
          </p:cNvPicPr>
          <p:nvPr>
            <p:ph idx="1"/>
          </p:nvPr>
        </p:nvPicPr>
        <p:blipFill>
          <a:blip r:embed="rId3"/>
          <a:srcRect l="-857" r="2557"/>
          <a:stretch>
            <a:fillRect/>
          </a:stretch>
        </p:blipFill>
        <p:spPr>
          <a:xfrm>
            <a:off x="0" y="214313"/>
            <a:ext cx="9144000" cy="6194425"/>
          </a:xfrm>
        </p:spPr>
      </p:pic>
      <p:sp>
        <p:nvSpPr>
          <p:cNvPr id="6" name="Rectangle 5"/>
          <p:cNvSpPr>
            <a:spLocks noChangeArrowheads="1"/>
          </p:cNvSpPr>
          <p:nvPr/>
        </p:nvSpPr>
        <p:spPr bwMode="auto">
          <a:xfrm>
            <a:off x="6357938" y="500063"/>
            <a:ext cx="1857375" cy="642937"/>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r>
              <a:rPr lang="zh-CN" altLang="en-US" sz="3600" dirty="0">
                <a:solidFill>
                  <a:srgbClr val="FFFFFF"/>
                </a:solidFill>
                <a:latin typeface="Arial" charset="0"/>
                <a:ea typeface="宋体" charset="0"/>
                <a:cs typeface="宋体" charset="0"/>
              </a:rPr>
              <a:t>希伯来</a:t>
            </a:r>
            <a:endParaRPr lang="en-US" sz="3600" dirty="0">
              <a:solidFill>
                <a:srgbClr val="FFFFFF"/>
              </a:solidFill>
              <a:latin typeface="Arial" charset="0"/>
            </a:endParaRPr>
          </a:p>
        </p:txBody>
      </p:sp>
      <p:sp>
        <p:nvSpPr>
          <p:cNvPr id="7" name="Rectangle 6"/>
          <p:cNvSpPr>
            <a:spLocks noChangeArrowheads="1"/>
          </p:cNvSpPr>
          <p:nvPr/>
        </p:nvSpPr>
        <p:spPr bwMode="auto">
          <a:xfrm>
            <a:off x="285750" y="357188"/>
            <a:ext cx="3214688" cy="6143625"/>
          </a:xfrm>
          <a:prstGeom prst="rect">
            <a:avLst/>
          </a:prstGeom>
          <a:solidFill>
            <a:schemeClr val="tx1"/>
          </a:solidFill>
          <a:ln w="9525">
            <a:no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rgbClr val="FFFFFF"/>
              </a:solidFill>
              <a:latin typeface="Arial" charset="0"/>
              <a:ea typeface="+mn-ea"/>
              <a:cs typeface="+mn-cs"/>
            </a:endParaRPr>
          </a:p>
        </p:txBody>
      </p:sp>
      <p:sp>
        <p:nvSpPr>
          <p:cNvPr id="58375" name="TextBox 8"/>
          <p:cNvSpPr txBox="1">
            <a:spLocks noChangeArrowheads="1"/>
          </p:cNvSpPr>
          <p:nvPr/>
        </p:nvSpPr>
        <p:spPr bwMode="auto">
          <a:xfrm>
            <a:off x="357188" y="304800"/>
            <a:ext cx="3376612" cy="6002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eaLnBrk="1" hangingPunct="1"/>
            <a:r>
              <a:rPr lang="zh-CN" altLang="en-US" sz="3200">
                <a:solidFill>
                  <a:schemeClr val="bg1"/>
                </a:solidFill>
                <a:ea typeface="宋体" charset="0"/>
                <a:cs typeface="宋体" charset="0"/>
              </a:rPr>
              <a:t>神 既 在 古 时 借 着 众 先 知 ， 多 次 多 方 的 晓 谕 列 祖 ，</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就 在 这 末 世 ， 借 着 他 儿 子 晓 谕 我 们 ， 又 早 已 立 他 为 承 受 万 有 的 ， 也 曾 借 着 他 创 造 诸 世 界 。 </a:t>
            </a:r>
            <a:endParaRPr lang="en-US" sz="3200">
              <a:solidFill>
                <a:schemeClr val="bg1"/>
              </a:solidFill>
            </a:endParaRPr>
          </a:p>
        </p:txBody>
      </p:sp>
    </p:spTree>
    <p:extLst>
      <p:ext uri="{BB962C8B-B14F-4D97-AF65-F5344CB8AC3E}">
        <p14:creationId xmlns:p14="http://schemas.microsoft.com/office/powerpoint/2010/main" val="19398214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6" descr="inthebeginning.jpg"/>
          <p:cNvPicPr>
            <a:picLocks noChangeAspect="1"/>
          </p:cNvPicPr>
          <p:nvPr/>
        </p:nvPicPr>
        <p:blipFill>
          <a:blip r:embed="rId3"/>
          <a:srcRect/>
          <a:stretch>
            <a:fillRect/>
          </a:stretch>
        </p:blipFill>
        <p:spPr bwMode="auto">
          <a:xfrm>
            <a:off x="0" y="0"/>
            <a:ext cx="9144000" cy="6858000"/>
          </a:xfrm>
          <a:prstGeom prst="rect">
            <a:avLst/>
          </a:prstGeom>
          <a:noFill/>
          <a:ln w="9525">
            <a:noFill/>
            <a:miter lim="800000"/>
            <a:headEnd/>
            <a:tailEnd/>
          </a:ln>
          <a:effectLst>
            <a:outerShdw blurRad="50800" dist="38100" dir="2700000">
              <a:srgbClr val="000000">
                <a:alpha val="43000"/>
              </a:srgbClr>
            </a:outerShdw>
          </a:effectLst>
        </p:spPr>
      </p:pic>
      <p:sp>
        <p:nvSpPr>
          <p:cNvPr id="4" name="Title 1"/>
          <p:cNvSpPr txBox="1">
            <a:spLocks/>
          </p:cNvSpPr>
          <p:nvPr/>
        </p:nvSpPr>
        <p:spPr bwMode="auto">
          <a:xfrm>
            <a:off x="457200" y="1371600"/>
            <a:ext cx="3124200" cy="4038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r>
              <a:rPr lang="ja-JP" altLang="en-US" sz="3600" b="1">
                <a:solidFill>
                  <a:srgbClr val="FFFFFF"/>
                </a:solidFill>
                <a:effectLst>
                  <a:outerShdw blurRad="38100" dist="38100" dir="2700000" algn="tl">
                    <a:srgbClr val="DDDDDD"/>
                  </a:outerShdw>
                </a:effectLst>
                <a:latin typeface="Arial" charset="0"/>
              </a:rPr>
              <a:t>“</a:t>
            </a:r>
            <a:r>
              <a:rPr lang="zh-CN" altLang="en-US" sz="3600" b="1">
                <a:solidFill>
                  <a:srgbClr val="FFFF00"/>
                </a:solidFill>
              </a:rPr>
              <a:t>起 初 </a:t>
            </a:r>
            <a:r>
              <a:rPr lang="zh-CN" altLang="en-US" sz="3600" b="1">
                <a:solidFill>
                  <a:schemeClr val="bg1"/>
                </a:solidFill>
              </a:rPr>
              <a:t>神 创 造 天 地 。</a:t>
            </a:r>
            <a:r>
              <a:rPr lang="en-US" altLang="ja-JP" sz="3600" b="1">
                <a:solidFill>
                  <a:srgbClr val="FFFFFF"/>
                </a:solidFill>
                <a:effectLst>
                  <a:outerShdw blurRad="38100" dist="38100" dir="2700000" algn="tl">
                    <a:srgbClr val="DDDDDD"/>
                  </a:outerShdw>
                </a:effectLst>
                <a:latin typeface="Arial" charset="0"/>
              </a:rPr>
              <a:t>” </a:t>
            </a:r>
            <a:br>
              <a:rPr lang="en-US" altLang="ja-JP" sz="3600" b="1">
                <a:solidFill>
                  <a:srgbClr val="FFFFFF"/>
                </a:solidFill>
                <a:effectLst>
                  <a:outerShdw blurRad="38100" dist="38100" dir="2700000" algn="tl">
                    <a:srgbClr val="DDDDDD"/>
                  </a:outerShdw>
                </a:effectLst>
                <a:latin typeface="Arial" charset="0"/>
              </a:rPr>
            </a:br>
            <a:r>
              <a:rPr lang="en-US" altLang="ja-JP" sz="3600" b="1">
                <a:solidFill>
                  <a:srgbClr val="FFFFFF"/>
                </a:solidFill>
                <a:effectLst>
                  <a:outerShdw blurRad="38100" dist="38100" dir="2700000" algn="tl">
                    <a:srgbClr val="DDDDDD"/>
                  </a:outerShdw>
                </a:effectLst>
                <a:latin typeface="Arial" charset="0"/>
              </a:rPr>
              <a:t>(</a:t>
            </a:r>
            <a:r>
              <a:rPr lang="zh-SG" sz="3600" b="1">
                <a:solidFill>
                  <a:srgbClr val="FFFFFF"/>
                </a:solidFill>
              </a:rPr>
              <a:t>创</a:t>
            </a:r>
            <a:r>
              <a:rPr lang="zh-SG" altLang="ja-JP" sz="3600" b="1">
                <a:solidFill>
                  <a:srgbClr val="FFFFFF"/>
                </a:solidFill>
              </a:rPr>
              <a:t> </a:t>
            </a:r>
            <a:r>
              <a:rPr lang="zh-SG" sz="3600" b="1">
                <a:solidFill>
                  <a:srgbClr val="FFFFFF"/>
                </a:solidFill>
              </a:rPr>
              <a:t>世</a:t>
            </a:r>
            <a:r>
              <a:rPr lang="zh-SG" altLang="ja-JP" sz="3600" b="1">
                <a:solidFill>
                  <a:srgbClr val="FFFFFF"/>
                </a:solidFill>
              </a:rPr>
              <a:t> </a:t>
            </a:r>
            <a:r>
              <a:rPr lang="zh-SG" sz="3600" b="1">
                <a:solidFill>
                  <a:srgbClr val="FFFFFF"/>
                </a:solidFill>
              </a:rPr>
              <a:t>纪</a:t>
            </a:r>
            <a:r>
              <a:rPr lang="en-US" altLang="ja-JP" sz="3600" b="1">
                <a:solidFill>
                  <a:srgbClr val="FFFFFF"/>
                </a:solidFill>
                <a:effectLst>
                  <a:outerShdw blurRad="38100" dist="38100" dir="2700000" algn="tl">
                    <a:srgbClr val="DDDDDD"/>
                  </a:outerShdw>
                </a:effectLst>
                <a:latin typeface="Arial" charset="0"/>
              </a:rPr>
              <a:t> 1:1)</a:t>
            </a:r>
            <a:endParaRPr lang="en-US" sz="3600" b="1">
              <a:solidFill>
                <a:srgbClr val="FFFFFF"/>
              </a:solidFill>
              <a:effectLst>
                <a:outerShdw blurRad="38100" dist="38100" dir="2700000" algn="tl">
                  <a:srgbClr val="DDDDDD"/>
                </a:outerShdw>
              </a:effectLst>
              <a:latin typeface="Arial" charset="0"/>
            </a:endParaRPr>
          </a:p>
        </p:txBody>
      </p:sp>
      <p:pic>
        <p:nvPicPr>
          <p:cNvPr id="6" name="Picture 5" descr="gospel of john title.jpg"/>
          <p:cNvPicPr>
            <a:picLocks noChangeAspect="1"/>
          </p:cNvPicPr>
          <p:nvPr/>
        </p:nvPicPr>
        <p:blipFill>
          <a:blip r:embed="rId4"/>
          <a:srcRect l="1587" t="1111" b="12222"/>
          <a:stretch>
            <a:fillRect/>
          </a:stretch>
        </p:blipFill>
        <p:spPr bwMode="auto">
          <a:xfrm>
            <a:off x="4495800" y="914400"/>
            <a:ext cx="4724400" cy="5943600"/>
          </a:xfrm>
          <a:prstGeom prst="rect">
            <a:avLst/>
          </a:prstGeom>
          <a:noFill/>
          <a:ln w="9525">
            <a:noFill/>
            <a:miter lim="800000"/>
            <a:headEnd/>
            <a:tailEnd/>
          </a:ln>
          <a:effectLst>
            <a:outerShdw blurRad="50800" dist="38100" dir="2700000">
              <a:srgbClr val="000000">
                <a:alpha val="43000"/>
              </a:srgbClr>
            </a:outerShdw>
          </a:effectLst>
        </p:spPr>
      </p:pic>
      <p:sp>
        <p:nvSpPr>
          <p:cNvPr id="8" name="Title 1"/>
          <p:cNvSpPr txBox="1">
            <a:spLocks/>
          </p:cNvSpPr>
          <p:nvPr/>
        </p:nvSpPr>
        <p:spPr bwMode="auto">
          <a:xfrm>
            <a:off x="5410200" y="990600"/>
            <a:ext cx="3733800" cy="3276600"/>
          </a:xfrm>
          <a:prstGeom prst="rect">
            <a:avLst/>
          </a:prstGeom>
          <a:noFill/>
          <a:ln w="9525">
            <a:noFill/>
            <a:miter lim="800000"/>
            <a:headEnd/>
            <a:tailEnd/>
          </a:ln>
          <a:effectLst>
            <a:outerShdw blurRad="50800" dist="38100" dir="2700000">
              <a:srgbClr val="000000">
                <a:alpha val="43000"/>
              </a:srgbClr>
            </a:outerShdw>
          </a:effectLst>
        </p:spPr>
        <p:txBody>
          <a:bodyPr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a:r>
              <a:rPr lang="ja-JP" altLang="en-US" sz="3600" b="1">
                <a:solidFill>
                  <a:srgbClr val="FFFFFF"/>
                </a:solidFill>
                <a:effectLst>
                  <a:outerShdw blurRad="38100" dist="38100" dir="2700000" algn="tl">
                    <a:srgbClr val="DDDDDD"/>
                  </a:outerShdw>
                </a:effectLst>
                <a:latin typeface="Arial" charset="0"/>
              </a:rPr>
              <a:t>“</a:t>
            </a:r>
            <a:r>
              <a:rPr lang="zh-SG" sz="3600"/>
              <a:t>  </a:t>
            </a:r>
            <a:r>
              <a:rPr lang="zh-SG" sz="3600" b="1">
                <a:solidFill>
                  <a:srgbClr val="FFFF00"/>
                </a:solidFill>
              </a:rPr>
              <a:t>太 初 </a:t>
            </a:r>
            <a:r>
              <a:rPr lang="zh-SG" sz="3600" b="1">
                <a:solidFill>
                  <a:schemeClr val="bg1"/>
                </a:solidFill>
              </a:rPr>
              <a:t>有 道 ， 道 与 神 同 在 ， 道 就 是 神 。 </a:t>
            </a:r>
            <a:r>
              <a:rPr lang="ja-JP" altLang="en-US" sz="3600" b="1">
                <a:solidFill>
                  <a:srgbClr val="FFFFFF"/>
                </a:solidFill>
                <a:effectLst>
                  <a:outerShdw blurRad="38100" dist="38100" dir="2700000" algn="tl">
                    <a:srgbClr val="DDDDDD"/>
                  </a:outerShdw>
                </a:effectLst>
                <a:latin typeface="Arial" charset="0"/>
              </a:rPr>
              <a:t>”</a:t>
            </a:r>
            <a:r>
              <a:rPr lang="en-US" sz="3600" b="1">
                <a:solidFill>
                  <a:srgbClr val="FFFFFF"/>
                </a:solidFill>
                <a:effectLst>
                  <a:outerShdw blurRad="38100" dist="38100" dir="2700000" algn="tl">
                    <a:srgbClr val="DDDDDD"/>
                  </a:outerShdw>
                </a:effectLst>
                <a:latin typeface="Arial" charset="0"/>
              </a:rPr>
              <a:t> </a:t>
            </a:r>
            <a:br>
              <a:rPr lang="en-US" sz="3600" b="1">
                <a:solidFill>
                  <a:srgbClr val="FFFFFF"/>
                </a:solidFill>
                <a:effectLst>
                  <a:outerShdw blurRad="38100" dist="38100" dir="2700000" algn="tl">
                    <a:srgbClr val="DDDDDD"/>
                  </a:outerShdw>
                </a:effectLst>
                <a:latin typeface="Arial" charset="0"/>
              </a:rPr>
            </a:br>
            <a:r>
              <a:rPr lang="en-US" sz="3600" b="1">
                <a:solidFill>
                  <a:srgbClr val="FFFFFF"/>
                </a:solidFill>
                <a:effectLst>
                  <a:outerShdw blurRad="38100" dist="38100" dir="2700000" algn="tl">
                    <a:srgbClr val="DDDDDD"/>
                  </a:outerShdw>
                </a:effectLst>
                <a:latin typeface="Arial" charset="0"/>
              </a:rPr>
              <a:t>(</a:t>
            </a:r>
            <a:r>
              <a:rPr lang="zh-CN" altLang="en-US" sz="3600" b="1">
                <a:solidFill>
                  <a:srgbClr val="FFFFFF"/>
                </a:solidFill>
                <a:effectLst>
                  <a:outerShdw blurRad="38100" dist="38100" dir="2700000" algn="tl">
                    <a:srgbClr val="DDDDDD"/>
                  </a:outerShdw>
                </a:effectLst>
                <a:latin typeface="Arial" charset="0"/>
              </a:rPr>
              <a:t>约</a:t>
            </a:r>
            <a:r>
              <a:rPr lang="en-US" altLang="ja-JP" sz="3600" b="1">
                <a:solidFill>
                  <a:srgbClr val="FFFFFF"/>
                </a:solidFill>
                <a:effectLst>
                  <a:outerShdw blurRad="38100" dist="38100" dir="2700000" algn="tl">
                    <a:srgbClr val="DDDDDD"/>
                  </a:outerShdw>
                </a:effectLst>
                <a:latin typeface="Arial" charset="0"/>
              </a:rPr>
              <a:t> 1:1)</a:t>
            </a:r>
            <a:endParaRPr lang="en-US" sz="3600" b="1">
              <a:solidFill>
                <a:srgbClr val="FFFFFF"/>
              </a:solidFill>
              <a:effectLst>
                <a:outerShdw blurRad="38100" dist="38100" dir="2700000" algn="tl">
                  <a:srgbClr val="DDDDDD"/>
                </a:outerShdw>
              </a:effectLst>
              <a:latin typeface="Arial" charset="0"/>
            </a:endParaRPr>
          </a:p>
        </p:txBody>
      </p:sp>
      <p:sp>
        <p:nvSpPr>
          <p:cNvPr id="2" name="Title 1"/>
          <p:cNvSpPr>
            <a:spLocks noGrp="1"/>
          </p:cNvSpPr>
          <p:nvPr>
            <p:ph type="title"/>
          </p:nvPr>
        </p:nvSpPr>
        <p:spPr>
          <a:xfrm>
            <a:off x="0" y="0"/>
            <a:ext cx="9144000" cy="944563"/>
          </a:xfrm>
          <a:solidFill>
            <a:schemeClr val="tx1"/>
          </a:solidFill>
          <a:effectLst>
            <a:outerShdw blurRad="50800" dist="38100" dir="2700000">
              <a:srgbClr val="000000">
                <a:alpha val="43000"/>
              </a:srgbClr>
            </a:outerShdw>
          </a:effectLst>
        </p:spPr>
        <p:txBody>
          <a:bodyPr/>
          <a:lstStyle/>
          <a:p>
            <a:r>
              <a:rPr lang="zh-CN" altLang="en-US" dirty="0">
                <a:solidFill>
                  <a:srgbClr val="FFFFFF"/>
                </a:solidFill>
              </a:rPr>
              <a:t>确切的开端</a:t>
            </a:r>
            <a:endParaRPr lang="en-US" dirty="0">
              <a:effectLst>
                <a:outerShdw blurRad="38100" dist="38100" dir="2700000" algn="tl">
                  <a:srgbClr val="808080"/>
                </a:outerShdw>
              </a:effectLst>
              <a:latin typeface="Arial" charset="0"/>
              <a:cs typeface="Arial" charset="0"/>
            </a:endParaRPr>
          </a:p>
        </p:txBody>
      </p:sp>
      <p:sp>
        <p:nvSpPr>
          <p:cNvPr id="7" name="TextBox 6"/>
          <p:cNvSpPr txBox="1"/>
          <p:nvPr/>
        </p:nvSpPr>
        <p:spPr>
          <a:xfrm>
            <a:off x="4714875" y="3929063"/>
            <a:ext cx="4214813" cy="2124075"/>
          </a:xfrm>
          <a:prstGeom prst="rect">
            <a:avLst/>
          </a:prstGeom>
          <a:solidFill>
            <a:schemeClr val="tx2"/>
          </a:solidFill>
          <a:effectLst>
            <a:outerShdw blurRad="50800" dist="38100" dir="2700000">
              <a:srgbClr val="000000">
                <a:alpha val="43000"/>
              </a:srgbClr>
            </a:outerShdw>
          </a:effectLst>
        </p:spPr>
        <p:txBody>
          <a:bodyPr>
            <a:spAutoFit/>
          </a:bodyP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lgn="ctr" eaLnBrk="1" hangingPunct="1"/>
            <a:r>
              <a:rPr lang="zh-SG" sz="6600" b="1">
                <a:solidFill>
                  <a:srgbClr val="FFC000"/>
                </a:solidFill>
                <a:effectLst>
                  <a:outerShdw blurRad="38100" dist="38100" dir="2700000" algn="tl">
                    <a:srgbClr val="FFFFFF"/>
                  </a:outerShdw>
                </a:effectLst>
              </a:rPr>
              <a:t>约 翰 </a:t>
            </a:r>
            <a:endParaRPr lang="en-US" sz="6600" b="1">
              <a:solidFill>
                <a:srgbClr val="FFC000"/>
              </a:solidFill>
              <a:effectLst>
                <a:outerShdw blurRad="38100" dist="38100" dir="2700000" algn="tl">
                  <a:srgbClr val="FFFFFF"/>
                </a:outerShdw>
              </a:effectLst>
            </a:endParaRPr>
          </a:p>
          <a:p>
            <a:pPr algn="ctr" eaLnBrk="1" hangingPunct="1"/>
            <a:r>
              <a:rPr lang="zh-SG" sz="6600" b="1">
                <a:solidFill>
                  <a:srgbClr val="FFC000"/>
                </a:solidFill>
                <a:effectLst>
                  <a:outerShdw blurRad="38100" dist="38100" dir="2700000" algn="tl">
                    <a:srgbClr val="FFFFFF"/>
                  </a:outerShdw>
                </a:effectLst>
              </a:rPr>
              <a:t>福 音</a:t>
            </a:r>
            <a:endParaRPr lang="en-US" sz="6600" b="1">
              <a:solidFill>
                <a:srgbClr val="FFC000"/>
              </a:solidFill>
              <a:effectLst>
                <a:outerShdw blurRad="38100" dist="38100" dir="2700000" algn="tl">
                  <a:srgbClr val="FFFFFF"/>
                </a:outerShdw>
              </a:effectLst>
            </a:endParaRPr>
          </a:p>
        </p:txBody>
      </p:sp>
    </p:spTree>
    <p:extLst>
      <p:ext uri="{BB962C8B-B14F-4D97-AF65-F5344CB8AC3E}">
        <p14:creationId xmlns:p14="http://schemas.microsoft.com/office/powerpoint/2010/main" val="3370914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3603"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3604"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3605"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3606"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07" name="Text Box 6"/>
          <p:cNvSpPr txBox="1">
            <a:spLocks noChangeArrowheads="1"/>
          </p:cNvSpPr>
          <p:nvPr/>
        </p:nvSpPr>
        <p:spPr bwMode="auto">
          <a:xfrm>
            <a:off x="1030288" y="893763"/>
            <a:ext cx="7164387" cy="638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3600" b="1">
                <a:solidFill>
                  <a:srgbClr val="FFFF00"/>
                </a:solidFill>
                <a:latin typeface="Comic Sans MS" charset="0"/>
                <a:cs typeface="MS Gothic" charset="0"/>
              </a:rPr>
              <a:t>第</a:t>
            </a:r>
            <a:r>
              <a:rPr lang="en-GB" altLang="ja-JP" sz="3600" b="1">
                <a:solidFill>
                  <a:srgbClr val="FFFF00"/>
                </a:solidFill>
                <a:latin typeface="Comic Sans MS" charset="0"/>
                <a:cs typeface="MS Gothic" charset="0"/>
              </a:rPr>
              <a:t>1</a:t>
            </a:r>
            <a:r>
              <a:rPr lang="zh-CN" altLang="en-US" sz="3600" b="1">
                <a:solidFill>
                  <a:srgbClr val="FFFF00"/>
                </a:solidFill>
                <a:latin typeface="Comic Sans MS" charset="0"/>
                <a:cs typeface="MS Gothic" charset="0"/>
              </a:rPr>
              <a:t>章</a:t>
            </a:r>
            <a:r>
              <a:rPr lang="en-GB" altLang="ja-JP" sz="3600" b="1">
                <a:solidFill>
                  <a:srgbClr val="FFFF00"/>
                </a:solidFill>
                <a:latin typeface="Comic Sans MS" charset="0"/>
                <a:cs typeface="MS Gothic" charset="0"/>
              </a:rPr>
              <a:t>:</a:t>
            </a:r>
            <a:r>
              <a:rPr lang="zh-CN" altLang="en-US" sz="3600" b="1">
                <a:solidFill>
                  <a:srgbClr val="FFFF00"/>
                </a:solidFill>
                <a:latin typeface="SimHei" charset="0"/>
                <a:ea typeface="SimHei" charset="0"/>
                <a:cs typeface="SimHei" charset="0"/>
              </a:rPr>
              <a:t>耶稣基督的 </a:t>
            </a:r>
            <a:r>
              <a:rPr lang="en-GB" altLang="ja-JP" sz="3600" b="1" i="1" u="sng">
                <a:solidFill>
                  <a:srgbClr val="08F2EE"/>
                </a:solidFill>
                <a:latin typeface="Comic Sans MS" charset="0"/>
                <a:cs typeface="MS Gothic" charset="0"/>
              </a:rPr>
              <a:t>6</a:t>
            </a:r>
            <a:r>
              <a:rPr lang="zh-CN" altLang="en-US" sz="3600" b="1" i="1" u="sng">
                <a:solidFill>
                  <a:srgbClr val="08F2EE"/>
                </a:solidFill>
                <a:latin typeface="SimHei" charset="0"/>
                <a:ea typeface="SimHei" charset="0"/>
                <a:cs typeface="SimHei" charset="0"/>
              </a:rPr>
              <a:t>大真理</a:t>
            </a:r>
            <a:endParaRPr lang="en-GB" sz="3400" b="1" i="1">
              <a:solidFill>
                <a:srgbClr val="FFFF00"/>
              </a:solidFill>
              <a:latin typeface="SimHei" charset="0"/>
              <a:ea typeface="SimHei" charset="0"/>
              <a:cs typeface="SimHei" charset="0"/>
            </a:endParaRPr>
          </a:p>
        </p:txBody>
      </p:sp>
      <p:sp>
        <p:nvSpPr>
          <p:cNvPr id="153608"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09"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10"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6634" name="Text Box 10"/>
          <p:cNvSpPr txBox="1">
            <a:spLocks noChangeArrowheads="1"/>
          </p:cNvSpPr>
          <p:nvPr/>
        </p:nvSpPr>
        <p:spPr bwMode="auto">
          <a:xfrm>
            <a:off x="4905375" y="3759200"/>
            <a:ext cx="2628900" cy="211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FFFF"/>
              </a:buClr>
            </a:pPr>
            <a:r>
              <a:rPr lang="en-GB" sz="4400" b="1">
                <a:solidFill>
                  <a:srgbClr val="FFFFFF"/>
                </a:solidFill>
                <a:latin typeface="Helvetica" charset="0"/>
                <a:cs typeface="MS Gothic" charset="0"/>
              </a:rPr>
              <a:t>“</a:t>
            </a:r>
            <a:r>
              <a:rPr lang="zh-CN" altLang="en-US" sz="4400">
                <a:solidFill>
                  <a:schemeClr val="bg1"/>
                </a:solidFill>
                <a:latin typeface="SimHei" charset="0"/>
                <a:ea typeface="SimHei" charset="0"/>
                <a:cs typeface="SimHei" charset="0"/>
              </a:rPr>
              <a:t>这道太初与神同在。</a:t>
            </a:r>
            <a:r>
              <a:rPr lang="en-GB" altLang="ja-JP" sz="4400" b="1">
                <a:solidFill>
                  <a:srgbClr val="FFFFFF"/>
                </a:solidFill>
                <a:latin typeface="Helvetica" charset="0"/>
                <a:cs typeface="MS Gothic" charset="0"/>
              </a:rPr>
              <a:t>”</a:t>
            </a:r>
            <a:endParaRPr lang="en-GB" sz="4400" b="1">
              <a:solidFill>
                <a:srgbClr val="FFFFFF"/>
              </a:solidFill>
              <a:latin typeface="Helvetica" charset="0"/>
              <a:cs typeface="MS Gothic" charset="0"/>
            </a:endParaRPr>
          </a:p>
        </p:txBody>
      </p:sp>
      <p:sp>
        <p:nvSpPr>
          <p:cNvPr id="153612" name="Text Box 11"/>
          <p:cNvSpPr txBox="1">
            <a:spLocks noChangeArrowheads="1"/>
          </p:cNvSpPr>
          <p:nvPr/>
        </p:nvSpPr>
        <p:spPr bwMode="auto">
          <a:xfrm>
            <a:off x="8677275" y="619442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3613"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24</a:t>
            </a:r>
          </a:p>
        </p:txBody>
      </p:sp>
      <p:sp>
        <p:nvSpPr>
          <p:cNvPr id="153614" name="Text Box 13"/>
          <p:cNvSpPr txBox="1">
            <a:spLocks noChangeArrowheads="1"/>
          </p:cNvSpPr>
          <p:nvPr/>
        </p:nvSpPr>
        <p:spPr bwMode="auto">
          <a:xfrm>
            <a:off x="870585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3615" name="Text Box 14"/>
          <p:cNvSpPr txBox="1">
            <a:spLocks noChangeArrowheads="1"/>
          </p:cNvSpPr>
          <p:nvPr/>
        </p:nvSpPr>
        <p:spPr bwMode="auto">
          <a:xfrm>
            <a:off x="1022350" y="225425"/>
            <a:ext cx="7337425"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3200" b="1">
              <a:solidFill>
                <a:srgbClr val="FAFD00"/>
              </a:solidFill>
              <a:latin typeface="Comic Sans MS" charset="0"/>
              <a:cs typeface="MS Gothic" charset="0"/>
            </a:endParaRPr>
          </a:p>
        </p:txBody>
      </p:sp>
      <p:sp>
        <p:nvSpPr>
          <p:cNvPr id="153616" name="Text Box 15"/>
          <p:cNvSpPr txBox="1">
            <a:spLocks noChangeArrowheads="1"/>
          </p:cNvSpPr>
          <p:nvPr/>
        </p:nvSpPr>
        <p:spPr bwMode="auto">
          <a:xfrm>
            <a:off x="1133475" y="1736725"/>
            <a:ext cx="37338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3617" name="Text Box 16"/>
          <p:cNvSpPr txBox="1">
            <a:spLocks noChangeArrowheads="1"/>
          </p:cNvSpPr>
          <p:nvPr/>
        </p:nvSpPr>
        <p:spPr bwMode="auto">
          <a:xfrm>
            <a:off x="990600" y="3657600"/>
            <a:ext cx="4095750"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SimHei" charset="0"/>
              <a:ea typeface="SimHei" charset="0"/>
              <a:cs typeface="SimHei" charset="0"/>
            </a:endParaRPr>
          </a:p>
        </p:txBody>
      </p:sp>
      <p:sp>
        <p:nvSpPr>
          <p:cNvPr id="99347" name="Title 18"/>
          <p:cNvSpPr>
            <a:spLocks noGrp="1"/>
          </p:cNvSpPr>
          <p:nvPr>
            <p:ph type="title" idx="4294967295"/>
          </p:nvPr>
        </p:nvSpPr>
        <p:spPr>
          <a:xfrm>
            <a:off x="-609600" y="6172200"/>
            <a:ext cx="9753600" cy="5334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1:2</a:t>
            </a:r>
            <a:endParaRPr lang="en-US" sz="3200" b="1">
              <a:solidFill>
                <a:schemeClr val="bg1"/>
              </a:solidFill>
              <a:effectLst>
                <a:outerShdw blurRad="38100" dist="38100" dir="2700000" algn="tl">
                  <a:srgbClr val="EEECE1"/>
                </a:outerShdw>
              </a:effectLst>
              <a:latin typeface="SimHei" charset="0"/>
              <a:ea typeface="SimHei" charset="0"/>
              <a:cs typeface="SimHei"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6634"/>
                                        </p:tgtEl>
                                        <p:attrNameLst>
                                          <p:attrName>style.visibility</p:attrName>
                                        </p:attrNameLst>
                                      </p:cBhvr>
                                      <p:to>
                                        <p:strVal val="visible"/>
                                      </p:to>
                                    </p:set>
                                    <p:animEffect transition="in" filter="fade">
                                      <p:cBhvr>
                                        <p:cTn id="7" dur="10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5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5651"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5652"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5653"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5654"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5" name="Text Box 6"/>
          <p:cNvSpPr txBox="1">
            <a:spLocks noChangeArrowheads="1"/>
          </p:cNvSpPr>
          <p:nvPr/>
        </p:nvSpPr>
        <p:spPr bwMode="auto">
          <a:xfrm>
            <a:off x="1030288" y="893763"/>
            <a:ext cx="7164387"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3200" b="1">
                <a:solidFill>
                  <a:srgbClr val="FFFF00"/>
                </a:solidFill>
                <a:latin typeface="Comic Sans MS" charset="0"/>
                <a:cs typeface="MS Gothic" charset="0"/>
              </a:rPr>
              <a:t>第</a:t>
            </a:r>
            <a:r>
              <a:rPr lang="en-GB" altLang="ja-JP" sz="3200" b="1">
                <a:solidFill>
                  <a:srgbClr val="FFFF00"/>
                </a:solidFill>
                <a:latin typeface="Comic Sans MS" charset="0"/>
                <a:cs typeface="MS Gothic" charset="0"/>
              </a:rPr>
              <a:t>1</a:t>
            </a:r>
            <a:r>
              <a:rPr lang="zh-CN" altLang="en-US" sz="3200" b="1">
                <a:solidFill>
                  <a:srgbClr val="FFFF00"/>
                </a:solidFill>
                <a:latin typeface="Comic Sans MS" charset="0"/>
                <a:cs typeface="MS Gothic" charset="0"/>
              </a:rPr>
              <a:t>章</a:t>
            </a:r>
            <a:r>
              <a:rPr lang="en-GB" altLang="ja-JP" sz="3200" b="1">
                <a:solidFill>
                  <a:srgbClr val="FFFF00"/>
                </a:solidFill>
                <a:latin typeface="Comic Sans MS" charset="0"/>
                <a:cs typeface="MS Gothic" charset="0"/>
              </a:rPr>
              <a:t>:</a:t>
            </a:r>
            <a:r>
              <a:rPr lang="zh-CN" altLang="en-US" sz="3200" b="1">
                <a:solidFill>
                  <a:srgbClr val="FFFF00"/>
                </a:solidFill>
                <a:latin typeface="SimHei" charset="0"/>
                <a:ea typeface="SimHei" charset="0"/>
                <a:cs typeface="SimHei" charset="0"/>
              </a:rPr>
              <a:t>耶稣基督的 </a:t>
            </a:r>
            <a:r>
              <a:rPr lang="en-GB" altLang="ja-JP" sz="3200" b="1" i="1" u="sng">
                <a:solidFill>
                  <a:srgbClr val="08F2EE"/>
                </a:solidFill>
                <a:latin typeface="Comic Sans MS" charset="0"/>
                <a:cs typeface="MS Gothic" charset="0"/>
              </a:rPr>
              <a:t>6</a:t>
            </a:r>
            <a:r>
              <a:rPr lang="zh-CN" altLang="en-US" sz="3200" b="1" i="1" u="sng">
                <a:solidFill>
                  <a:srgbClr val="08F2EE"/>
                </a:solidFill>
                <a:latin typeface="SimHei" charset="0"/>
                <a:ea typeface="SimHei" charset="0"/>
                <a:cs typeface="SimHei" charset="0"/>
              </a:rPr>
              <a:t>大真理</a:t>
            </a:r>
            <a:endParaRPr lang="en-GB" sz="2900" b="1" i="1">
              <a:solidFill>
                <a:srgbClr val="FFFF00"/>
              </a:solidFill>
              <a:latin typeface="Comic Sans MS" charset="0"/>
              <a:cs typeface="MS Gothic" charset="0"/>
            </a:endParaRPr>
          </a:p>
        </p:txBody>
      </p:sp>
      <p:sp>
        <p:nvSpPr>
          <p:cNvPr id="155656" name="Text Box 7"/>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7" name="Text Box 8"/>
          <p:cNvSpPr txBox="1">
            <a:spLocks noChangeArrowheads="1"/>
          </p:cNvSpPr>
          <p:nvPr/>
        </p:nvSpPr>
        <p:spPr bwMode="auto">
          <a:xfrm>
            <a:off x="8342313" y="645477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58" name="AutoShape 9"/>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7658" name="Text Box 10"/>
          <p:cNvSpPr txBox="1">
            <a:spLocks noChangeArrowheads="1"/>
          </p:cNvSpPr>
          <p:nvPr/>
        </p:nvSpPr>
        <p:spPr bwMode="auto">
          <a:xfrm>
            <a:off x="4876800" y="3581400"/>
            <a:ext cx="2740025" cy="2392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575"/>
              </a:spcBef>
              <a:buClr>
                <a:srgbClr val="FFFFFF"/>
              </a:buClr>
            </a:pPr>
            <a:r>
              <a:rPr lang="en-GB" sz="3000" b="1">
                <a:solidFill>
                  <a:srgbClr val="FFFFFF"/>
                </a:solidFill>
                <a:latin typeface="Helvetica" charset="0"/>
                <a:cs typeface="MS Gothic" charset="0"/>
              </a:rPr>
              <a:t>“</a:t>
            </a:r>
            <a:r>
              <a:rPr lang="zh-CN" altLang="en-US" sz="3000">
                <a:solidFill>
                  <a:schemeClr val="bg1"/>
                </a:solidFill>
                <a:latin typeface="SimHei" charset="0"/>
                <a:ea typeface="SimHei" charset="0"/>
                <a:cs typeface="SimHei" charset="0"/>
              </a:rPr>
              <a:t>万物是借着他造的．凡被造的、没有一样不是借着他造的。</a:t>
            </a:r>
            <a:r>
              <a:rPr lang="en-GB" altLang="ja-JP" sz="3000" b="1">
                <a:solidFill>
                  <a:srgbClr val="FFFFFF"/>
                </a:solidFill>
                <a:latin typeface="Helvetica" charset="0"/>
                <a:cs typeface="MS Gothic" charset="0"/>
              </a:rPr>
              <a:t>”</a:t>
            </a:r>
            <a:endParaRPr lang="en-GB" sz="3000" b="1">
              <a:solidFill>
                <a:srgbClr val="FFFFFF"/>
              </a:solidFill>
              <a:latin typeface="Helvetica" charset="0"/>
              <a:cs typeface="MS Gothic" charset="0"/>
            </a:endParaRPr>
          </a:p>
        </p:txBody>
      </p:sp>
      <p:sp>
        <p:nvSpPr>
          <p:cNvPr id="155660" name="Text Box 11"/>
          <p:cNvSpPr txBox="1">
            <a:spLocks noChangeArrowheads="1"/>
          </p:cNvSpPr>
          <p:nvPr/>
        </p:nvSpPr>
        <p:spPr bwMode="auto">
          <a:xfrm>
            <a:off x="8588375" y="6078538"/>
            <a:ext cx="166688"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5661" name="Text Box 12"/>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25</a:t>
            </a:r>
          </a:p>
        </p:txBody>
      </p:sp>
      <p:sp>
        <p:nvSpPr>
          <p:cNvPr id="155662" name="Text Box 13"/>
          <p:cNvSpPr txBox="1">
            <a:spLocks noChangeArrowheads="1"/>
          </p:cNvSpPr>
          <p:nvPr/>
        </p:nvSpPr>
        <p:spPr bwMode="auto">
          <a:xfrm>
            <a:off x="870585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5663" name="Text Box 14"/>
          <p:cNvSpPr txBox="1">
            <a:spLocks noChangeArrowheads="1"/>
          </p:cNvSpPr>
          <p:nvPr/>
        </p:nvSpPr>
        <p:spPr bwMode="auto">
          <a:xfrm>
            <a:off x="1022350" y="225425"/>
            <a:ext cx="7337425" cy="515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2800" b="1">
                <a:solidFill>
                  <a:srgbClr val="FFFF00"/>
                </a:solidFill>
                <a:latin typeface="SimHei" charset="0"/>
                <a:ea typeface="SimHei" charset="0"/>
                <a:cs typeface="SimHei" charset="0"/>
              </a:rPr>
              <a:t>约翰福音</a:t>
            </a:r>
            <a:r>
              <a:rPr lang="en-US" altLang="ja-JP" sz="2800" b="1">
                <a:solidFill>
                  <a:srgbClr val="FAFD00"/>
                </a:solidFill>
                <a:latin typeface="SimHei" charset="0"/>
                <a:ea typeface="SimHei" charset="0"/>
                <a:cs typeface="SimHei" charset="0"/>
              </a:rPr>
              <a:t>: </a:t>
            </a:r>
            <a:r>
              <a:rPr lang="zh-CN" altLang="en-US" sz="2800" b="1">
                <a:solidFill>
                  <a:srgbClr val="FAFD00"/>
                </a:solidFill>
                <a:latin typeface="SimHei" charset="0"/>
                <a:ea typeface="SimHei" charset="0"/>
                <a:cs typeface="SimHei" charset="0"/>
              </a:rPr>
              <a:t>信息的总结</a:t>
            </a:r>
            <a:endParaRPr lang="en-GB" sz="2900" b="1">
              <a:solidFill>
                <a:srgbClr val="FAFD00"/>
              </a:solidFill>
              <a:latin typeface="Comic Sans MS" charset="0"/>
              <a:cs typeface="MS Gothic" charset="0"/>
            </a:endParaRPr>
          </a:p>
        </p:txBody>
      </p:sp>
      <p:sp>
        <p:nvSpPr>
          <p:cNvPr id="155664" name="Text Box 15"/>
          <p:cNvSpPr txBox="1">
            <a:spLocks noChangeArrowheads="1"/>
          </p:cNvSpPr>
          <p:nvPr/>
        </p:nvSpPr>
        <p:spPr bwMode="auto">
          <a:xfrm>
            <a:off x="1133475" y="1736725"/>
            <a:ext cx="37338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5665" name="Text Box 16"/>
          <p:cNvSpPr txBox="1">
            <a:spLocks noChangeArrowheads="1"/>
          </p:cNvSpPr>
          <p:nvPr/>
        </p:nvSpPr>
        <p:spPr bwMode="auto">
          <a:xfrm>
            <a:off x="973138" y="3459163"/>
            <a:ext cx="4095750" cy="77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Comic Sans MS" charset="0"/>
              <a:cs typeface="MS Gothic" charset="0"/>
            </a:endParaRPr>
          </a:p>
        </p:txBody>
      </p:sp>
      <p:sp>
        <p:nvSpPr>
          <p:cNvPr id="155666" name="Text Box 17"/>
          <p:cNvSpPr txBox="1">
            <a:spLocks noChangeArrowheads="1"/>
          </p:cNvSpPr>
          <p:nvPr/>
        </p:nvSpPr>
        <p:spPr bwMode="auto">
          <a:xfrm>
            <a:off x="752475" y="4435475"/>
            <a:ext cx="4494213"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3</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宇宙的创造者</a:t>
            </a:r>
            <a:r>
              <a:rPr lang="en-GB" altLang="ja-JP" sz="1800" b="1">
                <a:solidFill>
                  <a:srgbClr val="FFFF00"/>
                </a:solidFill>
                <a:latin typeface="SimHei" charset="0"/>
                <a:ea typeface="SimHei" charset="0"/>
                <a:cs typeface="SimHei" charset="0"/>
              </a:rPr>
              <a:t>        </a:t>
            </a:r>
            <a:endParaRPr lang="en-GB" sz="1800" b="1">
              <a:solidFill>
                <a:srgbClr val="FFFF00"/>
              </a:solidFill>
              <a:latin typeface="SimHei" charset="0"/>
              <a:ea typeface="SimHei" charset="0"/>
              <a:cs typeface="SimHei" charset="0"/>
            </a:endParaRPr>
          </a:p>
        </p:txBody>
      </p:sp>
      <p:sp>
        <p:nvSpPr>
          <p:cNvPr id="100372" name="Title 19"/>
          <p:cNvSpPr>
            <a:spLocks noGrp="1"/>
          </p:cNvSpPr>
          <p:nvPr>
            <p:ph type="title" idx="4294967295"/>
          </p:nvPr>
        </p:nvSpPr>
        <p:spPr>
          <a:xfrm>
            <a:off x="457200" y="6172200"/>
            <a:ext cx="8229600" cy="6858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1:3</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7658"/>
                                        </p:tgtEl>
                                        <p:attrNameLst>
                                          <p:attrName>style.visibility</p:attrName>
                                        </p:attrNameLst>
                                      </p:cBhvr>
                                      <p:to>
                                        <p:strVal val="visible"/>
                                      </p:to>
                                    </p:set>
                                    <p:animEffect transition="in" filter="fade">
                                      <p:cBhvr>
                                        <p:cTn id="7" dur="1000"/>
                                        <p:tgtEl>
                                          <p:spTgt spid="276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 y="0"/>
            <a:ext cx="9139943" cy="6858000"/>
          </a:xfrm>
          <a:prstGeom prst="rect">
            <a:avLst/>
          </a:prstGeom>
        </p:spPr>
      </p:pic>
      <p:sp>
        <p:nvSpPr>
          <p:cNvPr id="2" name="Title 1"/>
          <p:cNvSpPr>
            <a:spLocks noGrp="1"/>
          </p:cNvSpPr>
          <p:nvPr>
            <p:ph type="ctrTitle"/>
          </p:nvPr>
        </p:nvSpPr>
        <p:spPr>
          <a:xfrm>
            <a:off x="180966" y="102584"/>
            <a:ext cx="8236820"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救赎陈述</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2204864"/>
            <a:ext cx="9144000" cy="349380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当我们 单单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相信</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耶稣是赦免一切罪孽的神子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(3:16)</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，我们必须从</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圣灵生的</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和被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重生</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(3:3)</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“信仰”这个名词并没有出现，但“相信”这个动词却出现了</a:t>
            </a:r>
            <a:r>
              <a:rPr kumimoji="0" lang="en-US" altLang="zh-CN"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87</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次，几乎每一章都有！</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2E92269D-F173-F644-B193-5FDC1EED01A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4337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John 1.3 jesus creating_ada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0" y="0"/>
            <a:ext cx="2895600" cy="4648200"/>
          </a:xfrm>
        </p:spPr>
        <p:txBody>
          <a:bodyPr/>
          <a:lstStyle/>
          <a:p>
            <a:pPr eaLnBrk="1" hangingPunct="1"/>
            <a:r>
              <a:rPr lang="zh-CN" altLang="en-US" sz="4000" dirty="0">
                <a:solidFill>
                  <a:srgbClr val="FFFFFF"/>
                </a:solidFill>
                <a:effectLst>
                  <a:outerShdw blurRad="38100" dist="38100" dir="2700000" algn="tl">
                    <a:srgbClr val="DDDDDD"/>
                  </a:outerShdw>
                </a:effectLst>
                <a:latin typeface="Arial" charset="0"/>
                <a:cs typeface="Arial" charset="0"/>
              </a:rPr>
              <a:t>耶 稣用 地 上 的 尘 土 造 人 ，</a:t>
            </a:r>
            <a:r>
              <a:rPr lang="en-US" altLang="ja-JP" sz="4000" dirty="0">
                <a:solidFill>
                  <a:srgbClr val="FFFFFF"/>
                </a:solidFill>
                <a:effectLst>
                  <a:outerShdw blurRad="38100" dist="38100" dir="2700000" algn="tl">
                    <a:srgbClr val="DDDDDD"/>
                  </a:outerShdw>
                </a:effectLst>
                <a:latin typeface="Arial" charset="0"/>
                <a:cs typeface="Arial" charset="0"/>
              </a:rPr>
              <a:t>(</a:t>
            </a:r>
            <a:r>
              <a:rPr lang="zh-CN" altLang="en-US" sz="4000" dirty="0">
                <a:solidFill>
                  <a:srgbClr val="FFFFFF"/>
                </a:solidFill>
                <a:effectLst>
                  <a:outerShdw blurRad="38100" dist="38100" dir="2700000" algn="tl">
                    <a:srgbClr val="DDDDDD"/>
                  </a:outerShdw>
                </a:effectLst>
                <a:latin typeface="Arial" charset="0"/>
                <a:cs typeface="Arial" charset="0"/>
              </a:rPr>
              <a:t>约</a:t>
            </a:r>
            <a:r>
              <a:rPr lang="en-US" altLang="ja-JP" sz="4000" dirty="0">
                <a:solidFill>
                  <a:srgbClr val="FFFFFF"/>
                </a:solidFill>
                <a:effectLst>
                  <a:outerShdw blurRad="38100" dist="38100" dir="2700000" algn="tl">
                    <a:srgbClr val="DDDDDD"/>
                  </a:outerShdw>
                </a:effectLst>
                <a:latin typeface="Arial" charset="0"/>
                <a:cs typeface="Arial" charset="0"/>
              </a:rPr>
              <a:t> 1:3; </a:t>
            </a:r>
            <a:r>
              <a:rPr lang="zh-CN" altLang="en-US" sz="4000" dirty="0">
                <a:solidFill>
                  <a:srgbClr val="FFFFFF"/>
                </a:solidFill>
                <a:effectLst>
                  <a:outerShdw blurRad="38100" dist="38100" dir="2700000" algn="tl">
                    <a:srgbClr val="DDDDDD"/>
                  </a:outerShdw>
                </a:effectLst>
                <a:latin typeface="Arial" charset="0"/>
                <a:cs typeface="Arial" charset="0"/>
              </a:rPr>
              <a:t>创世记</a:t>
            </a:r>
            <a:r>
              <a:rPr lang="en-US" altLang="ja-JP" sz="4000" dirty="0">
                <a:solidFill>
                  <a:srgbClr val="FFFFFF"/>
                </a:solidFill>
                <a:effectLst>
                  <a:outerShdw blurRad="38100" dist="38100" dir="2700000" algn="tl">
                    <a:srgbClr val="DDDDDD"/>
                  </a:outerShdw>
                </a:effectLst>
                <a:latin typeface="Arial" charset="0"/>
                <a:cs typeface="Arial" charset="0"/>
              </a:rPr>
              <a:t>. 2:7).</a:t>
            </a:r>
            <a:endParaRPr lang="en-US" sz="4000" dirty="0">
              <a:solidFill>
                <a:srgbClr val="FFFFFF"/>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7402950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descr="Jesus Creator-Adam Eve.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221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953000" y="3124200"/>
            <a:ext cx="4114800" cy="3581400"/>
          </a:xfrm>
        </p:spPr>
        <p:txBody>
          <a:bodyPr/>
          <a:lstStyle/>
          <a:p>
            <a:r>
              <a:rPr lang="zh-CN" altLang="en-US" dirty="0">
                <a:solidFill>
                  <a:srgbClr val="FFFFFF"/>
                </a:solidFill>
                <a:effectLst>
                  <a:outerShdw blurRad="38100" dist="38100" dir="2700000" algn="tl">
                    <a:srgbClr val="DDDDDD"/>
                  </a:outerShdw>
                </a:effectLst>
                <a:latin typeface="Arial" charset="0"/>
                <a:cs typeface="Arial" charset="0"/>
              </a:rPr>
              <a:t>耶稣</a:t>
            </a:r>
            <a:r>
              <a:rPr lang="en-US" altLang="zh-CN" dirty="0">
                <a:solidFill>
                  <a:srgbClr val="FFFFFF"/>
                </a:solidFill>
                <a:effectLst>
                  <a:outerShdw blurRad="38100" dist="38100" dir="2700000" algn="tl">
                    <a:srgbClr val="DDDDDD"/>
                  </a:outerShdw>
                </a:effectLst>
                <a:latin typeface="Arial" charset="0"/>
                <a:cs typeface="Arial" charset="0"/>
              </a:rPr>
              <a:t>`</a:t>
            </a:r>
            <a:r>
              <a:rPr lang="zh-CN" altLang="en-US" dirty="0">
                <a:solidFill>
                  <a:srgbClr val="FFFFFF"/>
                </a:solidFill>
                <a:effectLst>
                  <a:outerShdw blurRad="38100" dist="38100" dir="2700000" algn="tl">
                    <a:srgbClr val="DDDDDD"/>
                  </a:outerShdw>
                </a:effectLst>
                <a:latin typeface="Arial" charset="0"/>
                <a:cs typeface="Arial" charset="0"/>
              </a:rPr>
              <a:t>创造亚当和夏</a:t>
            </a:r>
            <a:r>
              <a:rPr lang="en-US" altLang="ja-JP" dirty="0">
                <a:solidFill>
                  <a:srgbClr val="FFFFFF"/>
                </a:solidFill>
                <a:effectLst>
                  <a:outerShdw blurRad="38100" dist="38100" dir="2700000" algn="tl">
                    <a:srgbClr val="DDDDDD"/>
                  </a:outerShdw>
                </a:effectLst>
                <a:latin typeface="Arial" charset="0"/>
                <a:cs typeface="Arial" charset="0"/>
              </a:rPr>
              <a:t> (</a:t>
            </a:r>
            <a:r>
              <a:rPr lang="zh-CN" altLang="en-US" dirty="0">
                <a:solidFill>
                  <a:srgbClr val="FFFFFF"/>
                </a:solidFill>
                <a:effectLst>
                  <a:outerShdw blurRad="38100" dist="38100" dir="2700000" algn="tl">
                    <a:srgbClr val="DDDDDD"/>
                  </a:outerShdw>
                </a:effectLst>
                <a:latin typeface="Arial" charset="0"/>
                <a:cs typeface="Arial" charset="0"/>
              </a:rPr>
              <a:t>约</a:t>
            </a:r>
            <a:r>
              <a:rPr lang="en-US" altLang="ja-JP" dirty="0">
                <a:solidFill>
                  <a:srgbClr val="FFFFFF"/>
                </a:solidFill>
                <a:effectLst>
                  <a:outerShdw blurRad="38100" dist="38100" dir="2700000" algn="tl">
                    <a:srgbClr val="DDDDDD"/>
                  </a:outerShdw>
                </a:effectLst>
                <a:latin typeface="Arial" charset="0"/>
                <a:cs typeface="Arial" charset="0"/>
              </a:rPr>
              <a:t> 1:3; </a:t>
            </a:r>
            <a:r>
              <a:rPr lang="zh-CN" altLang="en-US" dirty="0">
                <a:solidFill>
                  <a:srgbClr val="FFFFFF"/>
                </a:solidFill>
                <a:effectLst>
                  <a:outerShdw blurRad="38100" dist="38100" dir="2700000" algn="tl">
                    <a:srgbClr val="DDDDDD"/>
                  </a:outerShdw>
                </a:effectLst>
                <a:latin typeface="Arial" charset="0"/>
                <a:cs typeface="Arial" charset="0"/>
              </a:rPr>
              <a:t>创世记</a:t>
            </a:r>
            <a:r>
              <a:rPr lang="en-US" altLang="ja-JP" dirty="0">
                <a:solidFill>
                  <a:srgbClr val="FFFFFF"/>
                </a:solidFill>
                <a:effectLst>
                  <a:outerShdw blurRad="38100" dist="38100" dir="2700000" algn="tl">
                    <a:srgbClr val="DDDDDD"/>
                  </a:outerShdw>
                </a:effectLst>
                <a:latin typeface="Arial" charset="0"/>
                <a:cs typeface="Arial" charset="0"/>
              </a:rPr>
              <a:t>2:21-23)</a:t>
            </a:r>
            <a:endParaRPr lang="en-US" dirty="0">
              <a:solidFill>
                <a:srgbClr val="FFFFFF"/>
              </a:solidFill>
              <a:effectLst>
                <a:outerShdw blurRad="38100" dist="38100" dir="2700000" algn="tl">
                  <a:srgbClr val="DDDDDD"/>
                </a:outerShdw>
              </a:effectLst>
              <a:latin typeface="Arial" charset="0"/>
              <a:cs typeface="Arial" charset="0"/>
            </a:endParaRPr>
          </a:p>
        </p:txBody>
      </p:sp>
    </p:spTree>
    <p:extLst>
      <p:ext uri="{BB962C8B-B14F-4D97-AF65-F5344CB8AC3E}">
        <p14:creationId xmlns:p14="http://schemas.microsoft.com/office/powerpoint/2010/main" val="211390854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974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59747" name="Rectangle 2"/>
          <p:cNvSpPr>
            <a:spLocks noChangeArrowheads="1"/>
          </p:cNvSpPr>
          <p:nvPr/>
        </p:nvSpPr>
        <p:spPr bwMode="auto">
          <a:xfrm>
            <a:off x="3535363" y="6645275"/>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59748"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59749" name="Text Box 4"/>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159750" name="Text Box 5"/>
          <p:cNvSpPr txBox="1">
            <a:spLocks noChangeArrowheads="1"/>
          </p:cNvSpPr>
          <p:nvPr/>
        </p:nvSpPr>
        <p:spPr bwMode="auto">
          <a:xfrm>
            <a:off x="1292225" y="1481138"/>
            <a:ext cx="5786438" cy="24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1" name="Text Box 6"/>
          <p:cNvSpPr txBox="1">
            <a:spLocks noChangeArrowheads="1"/>
          </p:cNvSpPr>
          <p:nvPr/>
        </p:nvSpPr>
        <p:spPr bwMode="auto">
          <a:xfrm>
            <a:off x="1030288" y="893763"/>
            <a:ext cx="7164387" cy="515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FFF00"/>
              </a:buClr>
            </a:pPr>
            <a:r>
              <a:rPr lang="zh-CN" altLang="en-US" sz="2800" b="1">
                <a:solidFill>
                  <a:srgbClr val="FFFF00"/>
                </a:solidFill>
                <a:latin typeface="Comic Sans MS" charset="0"/>
                <a:cs typeface="MS Gothic" charset="0"/>
              </a:rPr>
              <a:t>第</a:t>
            </a:r>
            <a:r>
              <a:rPr lang="en-GB" altLang="ja-JP" sz="2800" b="1">
                <a:solidFill>
                  <a:srgbClr val="FFFF00"/>
                </a:solidFill>
                <a:latin typeface="Comic Sans MS" charset="0"/>
                <a:cs typeface="MS Gothic" charset="0"/>
              </a:rPr>
              <a:t>1</a:t>
            </a:r>
            <a:r>
              <a:rPr lang="zh-CN" altLang="en-US" sz="2800" b="1">
                <a:solidFill>
                  <a:srgbClr val="FFFF00"/>
                </a:solidFill>
                <a:latin typeface="Comic Sans MS" charset="0"/>
                <a:cs typeface="MS Gothic" charset="0"/>
              </a:rPr>
              <a:t>章</a:t>
            </a:r>
            <a:r>
              <a:rPr lang="en-GB" altLang="ja-JP" sz="2800" b="1">
                <a:solidFill>
                  <a:srgbClr val="FFFF00"/>
                </a:solidFill>
                <a:latin typeface="Comic Sans MS" charset="0"/>
                <a:cs typeface="MS Gothic" charset="0"/>
              </a:rPr>
              <a:t>:</a:t>
            </a:r>
            <a:r>
              <a:rPr lang="zh-CN" altLang="en-US" sz="2800" b="1">
                <a:solidFill>
                  <a:srgbClr val="FFFF00"/>
                </a:solidFill>
                <a:latin typeface="SimHei" charset="0"/>
                <a:ea typeface="SimHei" charset="0"/>
                <a:cs typeface="SimHei" charset="0"/>
              </a:rPr>
              <a:t>耶稣基督的 </a:t>
            </a:r>
            <a:r>
              <a:rPr lang="en-GB" altLang="ja-JP" sz="2800" b="1" i="1" u="sng">
                <a:solidFill>
                  <a:srgbClr val="08F2EE"/>
                </a:solidFill>
                <a:latin typeface="Comic Sans MS" charset="0"/>
                <a:cs typeface="MS Gothic" charset="0"/>
              </a:rPr>
              <a:t>6</a:t>
            </a:r>
            <a:r>
              <a:rPr lang="zh-CN" altLang="en-US" sz="2800" b="1" i="1" u="sng">
                <a:solidFill>
                  <a:srgbClr val="08F2EE"/>
                </a:solidFill>
                <a:latin typeface="SimHei" charset="0"/>
                <a:ea typeface="SimHei" charset="0"/>
                <a:cs typeface="SimHei" charset="0"/>
              </a:rPr>
              <a:t>大真理</a:t>
            </a:r>
            <a:endParaRPr lang="en-GB" sz="2900" b="1" i="1">
              <a:solidFill>
                <a:srgbClr val="FFFF00"/>
              </a:solidFill>
              <a:latin typeface="Comic Sans MS" charset="0"/>
              <a:cs typeface="MS Gothic" charset="0"/>
            </a:endParaRPr>
          </a:p>
        </p:txBody>
      </p:sp>
      <p:sp>
        <p:nvSpPr>
          <p:cNvPr id="159752" name="Text Box 7"/>
          <p:cNvSpPr txBox="1">
            <a:spLocks noChangeArrowheads="1"/>
          </p:cNvSpPr>
          <p:nvPr/>
        </p:nvSpPr>
        <p:spPr bwMode="auto">
          <a:xfrm>
            <a:off x="1143000" y="1600200"/>
            <a:ext cx="3733800" cy="1616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1</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造物之先已存在</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一位与众不同的人物</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FFFF00"/>
              </a:buClr>
            </a:pPr>
            <a:r>
              <a:rPr lang="zh-CN" altLang="en-US" sz="1800" b="1">
                <a:solidFill>
                  <a:srgbClr val="FFFF00"/>
                </a:solidFill>
                <a:latin typeface="SimHei" charset="0"/>
                <a:ea typeface="SimHei" charset="0"/>
                <a:cs typeface="SimHei" charset="0"/>
              </a:rPr>
              <a:t>昔在今在的神</a:t>
            </a:r>
            <a:endParaRPr lang="en-GB" sz="1800" b="1">
              <a:solidFill>
                <a:srgbClr val="FFFF00"/>
              </a:solidFill>
              <a:latin typeface="Comic Sans MS" charset="0"/>
              <a:cs typeface="MS Gothic" charset="0"/>
            </a:endParaRPr>
          </a:p>
        </p:txBody>
      </p:sp>
      <p:sp>
        <p:nvSpPr>
          <p:cNvPr id="159753" name="Text Box 8"/>
          <p:cNvSpPr txBox="1">
            <a:spLocks noChangeArrowheads="1"/>
          </p:cNvSpPr>
          <p:nvPr/>
        </p:nvSpPr>
        <p:spPr bwMode="auto">
          <a:xfrm>
            <a:off x="990600" y="3352800"/>
            <a:ext cx="4095750" cy="36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2</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 </a:t>
            </a:r>
            <a:r>
              <a:rPr lang="zh-CN" altLang="en-US" sz="1800" b="1">
                <a:solidFill>
                  <a:srgbClr val="FFFF00"/>
                </a:solidFill>
                <a:latin typeface="SimHei" charset="0"/>
                <a:ea typeface="SimHei" charset="0"/>
                <a:cs typeface="SimHei" charset="0"/>
              </a:rPr>
              <a:t>与神永远共存</a:t>
            </a:r>
            <a:endParaRPr lang="en-GB" sz="1800" b="1">
              <a:solidFill>
                <a:srgbClr val="FFFF00"/>
              </a:solidFill>
              <a:latin typeface="Comic Sans MS" charset="0"/>
              <a:cs typeface="MS Gothic" charset="0"/>
            </a:endParaRPr>
          </a:p>
        </p:txBody>
      </p:sp>
      <p:sp>
        <p:nvSpPr>
          <p:cNvPr id="159754" name="Text Box 9"/>
          <p:cNvSpPr txBox="1">
            <a:spLocks noChangeArrowheads="1"/>
          </p:cNvSpPr>
          <p:nvPr/>
        </p:nvSpPr>
        <p:spPr bwMode="auto">
          <a:xfrm>
            <a:off x="685800" y="3886200"/>
            <a:ext cx="4494213"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3</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endParaRPr lang="en-GB" altLang="ja-JP" sz="1800" b="1">
              <a:solidFill>
                <a:srgbClr val="FFFF00"/>
              </a:solidFill>
              <a:latin typeface="SimHei" charset="0"/>
              <a:ea typeface="SimHei" charset="0"/>
              <a:cs typeface="SimHei" charset="0"/>
            </a:endParaRP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宇宙的创造者</a:t>
            </a:r>
            <a:endParaRPr lang="en-GB" sz="1800" b="1">
              <a:solidFill>
                <a:srgbClr val="FFFF00"/>
              </a:solidFill>
              <a:latin typeface="Comic Sans MS" charset="0"/>
              <a:cs typeface="MS Gothic" charset="0"/>
            </a:endParaRPr>
          </a:p>
        </p:txBody>
      </p:sp>
      <p:sp>
        <p:nvSpPr>
          <p:cNvPr id="159755" name="Text Box 10"/>
          <p:cNvSpPr txBox="1">
            <a:spLocks noChangeArrowheads="1"/>
          </p:cNvSpPr>
          <p:nvPr/>
        </p:nvSpPr>
        <p:spPr bwMode="auto">
          <a:xfrm>
            <a:off x="914400" y="4800600"/>
            <a:ext cx="3806825"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618FFD"/>
              </a:buClr>
            </a:pPr>
            <a:r>
              <a:rPr lang="zh-CN" altLang="en-US" sz="1800" b="1">
                <a:solidFill>
                  <a:srgbClr val="618FFD"/>
                </a:solidFill>
                <a:latin typeface="SimHei" charset="0"/>
                <a:ea typeface="SimHei" charset="0"/>
                <a:cs typeface="SimHei" charset="0"/>
              </a:rPr>
              <a:t>第</a:t>
            </a:r>
            <a:r>
              <a:rPr lang="en-US" altLang="zh-CN" sz="1800" b="1">
                <a:solidFill>
                  <a:srgbClr val="618FFD"/>
                </a:solidFill>
                <a:latin typeface="SimHei" charset="0"/>
                <a:ea typeface="SimHei" charset="0"/>
                <a:cs typeface="SimHei" charset="0"/>
              </a:rPr>
              <a:t>4, 5, 9</a:t>
            </a:r>
            <a:r>
              <a:rPr lang="zh-CN" altLang="en-US" sz="1800" b="1">
                <a:solidFill>
                  <a:srgbClr val="618FFD"/>
                </a:solidFill>
                <a:latin typeface="SimHei" charset="0"/>
                <a:ea typeface="SimHei" charset="0"/>
                <a:cs typeface="SimHei" charset="0"/>
              </a:rPr>
              <a:t>节</a:t>
            </a:r>
            <a:r>
              <a:rPr lang="en-GB" altLang="ja-JP" sz="1800" b="1">
                <a:solidFill>
                  <a:srgbClr val="618FFD"/>
                </a:solidFill>
                <a:latin typeface="SimHei" charset="0"/>
                <a:ea typeface="SimHei" charset="0"/>
                <a:cs typeface="SimHei" charset="0"/>
              </a:rPr>
              <a:t>:</a:t>
            </a:r>
          </a:p>
          <a:p>
            <a:pPr algn="ctr" eaLnBrk="1" hangingPunct="1">
              <a:spcBef>
                <a:spcPts val="1125"/>
              </a:spcBef>
              <a:buClr>
                <a:srgbClr val="618FFD"/>
              </a:buClr>
            </a:pPr>
            <a:r>
              <a:rPr lang="zh-CN" altLang="en-US" sz="1800" b="1">
                <a:solidFill>
                  <a:srgbClr val="FFFF00"/>
                </a:solidFill>
                <a:latin typeface="SimHei" charset="0"/>
                <a:ea typeface="SimHei" charset="0"/>
                <a:cs typeface="SimHei" charset="0"/>
              </a:rPr>
              <a:t>一切光与生命的源头</a:t>
            </a:r>
            <a:endParaRPr lang="en-GB" sz="1800" b="1">
              <a:solidFill>
                <a:srgbClr val="FFFF00"/>
              </a:solidFill>
              <a:latin typeface="SimHei" charset="0"/>
              <a:ea typeface="SimHei" charset="0"/>
              <a:cs typeface="SimHei" charset="0"/>
            </a:endParaRPr>
          </a:p>
        </p:txBody>
      </p:sp>
      <p:sp>
        <p:nvSpPr>
          <p:cNvPr id="159756" name="Text Box 11"/>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7" name="Text Box 12"/>
          <p:cNvSpPr txBox="1">
            <a:spLocks noChangeArrowheads="1"/>
          </p:cNvSpPr>
          <p:nvPr/>
        </p:nvSpPr>
        <p:spPr bwMode="auto">
          <a:xfrm>
            <a:off x="8342313" y="6454775"/>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58" name="AutoShape 13"/>
          <p:cNvSpPr>
            <a:spLocks noChangeArrowheads="1"/>
          </p:cNvSpPr>
          <p:nvPr/>
        </p:nvSpPr>
        <p:spPr bwMode="auto">
          <a:xfrm>
            <a:off x="4752975" y="3543300"/>
            <a:ext cx="3001963" cy="2487613"/>
          </a:xfrm>
          <a:prstGeom prst="roundRect">
            <a:avLst>
              <a:gd name="adj" fmla="val 16667"/>
            </a:avLst>
          </a:prstGeom>
          <a:gradFill rotWithShape="0">
            <a:gsLst>
              <a:gs pos="0">
                <a:srgbClr val="0000FF"/>
              </a:gs>
              <a:gs pos="50000">
                <a:srgbClr val="000000"/>
              </a:gs>
              <a:gs pos="100000">
                <a:srgbClr val="0000FF"/>
              </a:gs>
            </a:gsLst>
            <a:lin ang="18900000" scaled="1"/>
          </a:gradFill>
          <a:ln w="76320">
            <a:solidFill>
              <a:srgbClr val="FC0128"/>
            </a:solidFill>
            <a:miter lim="800000"/>
            <a:headEnd/>
            <a:tailEnd/>
          </a:ln>
        </p:spPr>
        <p:txBody>
          <a:bodyPr wrap="none" lIns="82048" tIns="41025" rIns="82048" bIns="41025" anchor="ctr"/>
          <a:lstStyle/>
          <a:p>
            <a:endParaRPr lang="en-US">
              <a:cs typeface="MS Gothic" charset="0"/>
            </a:endParaRPr>
          </a:p>
        </p:txBody>
      </p:sp>
      <p:sp>
        <p:nvSpPr>
          <p:cNvPr id="28686" name="Text Box 14"/>
          <p:cNvSpPr txBox="1">
            <a:spLocks noChangeArrowheads="1"/>
          </p:cNvSpPr>
          <p:nvPr/>
        </p:nvSpPr>
        <p:spPr bwMode="auto">
          <a:xfrm>
            <a:off x="4800600" y="3657600"/>
            <a:ext cx="2819400" cy="2208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013"/>
              </a:spcBef>
              <a:buClr>
                <a:srgbClr val="FFFFFF"/>
              </a:buClr>
            </a:pPr>
            <a:r>
              <a:rPr lang="en-GB" sz="2300" b="1">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生命在他里头．这生命就是人的光</a:t>
            </a:r>
            <a:r>
              <a:rPr lang="ja-JP" altLang="en-US" sz="2300">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 光照在黑暗里、黑暗却不接受光。 </a:t>
            </a:r>
            <a:r>
              <a:rPr lang="en-US" altLang="zh-CN" sz="2300">
                <a:solidFill>
                  <a:schemeClr val="bg1"/>
                </a:solidFill>
                <a:latin typeface="SimHei" charset="0"/>
                <a:ea typeface="SimHei" charset="0"/>
                <a:cs typeface="SimHei" charset="0"/>
              </a:rPr>
              <a:t>...</a:t>
            </a:r>
            <a:r>
              <a:rPr lang="zh-CN" altLang="en-US" sz="2300">
                <a:solidFill>
                  <a:schemeClr val="bg1"/>
                </a:solidFill>
                <a:latin typeface="SimHei" charset="0"/>
                <a:ea typeface="SimHei" charset="0"/>
                <a:cs typeface="SimHei" charset="0"/>
              </a:rPr>
              <a:t> 那光是真光、照亮一切生在世上的人。</a:t>
            </a:r>
            <a:r>
              <a:rPr lang="en-GB" altLang="ja-JP" sz="2300" b="1">
                <a:solidFill>
                  <a:schemeClr val="bg1"/>
                </a:solidFill>
                <a:latin typeface="SimHei" charset="0"/>
                <a:ea typeface="SimHei" charset="0"/>
                <a:cs typeface="SimHei" charset="0"/>
              </a:rPr>
              <a:t>”</a:t>
            </a:r>
            <a:endParaRPr lang="en-GB" sz="2300" b="1">
              <a:solidFill>
                <a:schemeClr val="bg1"/>
              </a:solidFill>
              <a:latin typeface="SimHei" charset="0"/>
              <a:ea typeface="SimHei" charset="0"/>
              <a:cs typeface="SimHei" charset="0"/>
            </a:endParaRPr>
          </a:p>
        </p:txBody>
      </p:sp>
      <p:sp>
        <p:nvSpPr>
          <p:cNvPr id="159760" name="Text Box 15"/>
          <p:cNvSpPr txBox="1">
            <a:spLocks noChangeArrowheads="1"/>
          </p:cNvSpPr>
          <p:nvPr/>
        </p:nvSpPr>
        <p:spPr bwMode="auto">
          <a:xfrm>
            <a:off x="8507413" y="6184900"/>
            <a:ext cx="168275"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59761" name="Text Box 16"/>
          <p:cNvSpPr txBox="1">
            <a:spLocks noChangeArrowheads="1"/>
          </p:cNvSpPr>
          <p:nvPr/>
        </p:nvSpPr>
        <p:spPr bwMode="auto">
          <a:xfrm>
            <a:off x="8358188"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26</a:t>
            </a:r>
          </a:p>
        </p:txBody>
      </p:sp>
      <p:sp>
        <p:nvSpPr>
          <p:cNvPr id="159762" name="Text Box 17"/>
          <p:cNvSpPr txBox="1">
            <a:spLocks noChangeArrowheads="1"/>
          </p:cNvSpPr>
          <p:nvPr/>
        </p:nvSpPr>
        <p:spPr bwMode="auto">
          <a:xfrm>
            <a:off x="8705850" y="6488113"/>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1</a:t>
            </a:r>
          </a:p>
        </p:txBody>
      </p:sp>
      <p:sp>
        <p:nvSpPr>
          <p:cNvPr id="159763" name="Text Box 18"/>
          <p:cNvSpPr txBox="1">
            <a:spLocks noChangeArrowheads="1"/>
          </p:cNvSpPr>
          <p:nvPr/>
        </p:nvSpPr>
        <p:spPr bwMode="auto">
          <a:xfrm>
            <a:off x="1022350" y="225425"/>
            <a:ext cx="7337425" cy="57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800"/>
              </a:spcBef>
              <a:buClr>
                <a:srgbClr val="FAFD00"/>
              </a:buClr>
            </a:pPr>
            <a:r>
              <a:rPr lang="zh-CN" altLang="en-US" sz="3200" b="1">
                <a:solidFill>
                  <a:srgbClr val="FFFF00"/>
                </a:solidFill>
                <a:latin typeface="SimHei" charset="0"/>
                <a:ea typeface="SimHei" charset="0"/>
                <a:cs typeface="SimHei" charset="0"/>
              </a:rPr>
              <a:t>约翰福音</a:t>
            </a:r>
            <a:r>
              <a:rPr lang="en-US" altLang="ja-JP" sz="3200" b="1">
                <a:solidFill>
                  <a:srgbClr val="FAFD00"/>
                </a:solidFill>
                <a:latin typeface="SimHei" charset="0"/>
                <a:ea typeface="SimHei" charset="0"/>
                <a:cs typeface="SimHei" charset="0"/>
              </a:rPr>
              <a:t>: </a:t>
            </a:r>
            <a:r>
              <a:rPr lang="zh-CN" altLang="en-US" sz="3200" b="1">
                <a:solidFill>
                  <a:srgbClr val="FAFD00"/>
                </a:solidFill>
                <a:latin typeface="SimHei" charset="0"/>
                <a:ea typeface="SimHei" charset="0"/>
                <a:cs typeface="SimHei" charset="0"/>
              </a:rPr>
              <a:t>信息的总结</a:t>
            </a:r>
            <a:endParaRPr lang="en-GB" sz="2900" b="1">
              <a:solidFill>
                <a:srgbClr val="FAFD00"/>
              </a:solidFill>
              <a:latin typeface="Comic Sans MS" charset="0"/>
              <a:cs typeface="MS Gothic" charset="0"/>
            </a:endParaRPr>
          </a:p>
        </p:txBody>
      </p:sp>
      <p:sp>
        <p:nvSpPr>
          <p:cNvPr id="101397" name="Title 20"/>
          <p:cNvSpPr>
            <a:spLocks noGrp="1"/>
          </p:cNvSpPr>
          <p:nvPr>
            <p:ph type="title" idx="4294967295"/>
          </p:nvPr>
        </p:nvSpPr>
        <p:spPr>
          <a:xfrm>
            <a:off x="304800" y="6019800"/>
            <a:ext cx="8229600" cy="914400"/>
          </a:xfrm>
        </p:spPr>
        <p:txBody>
          <a:bodyPr/>
          <a:lstStyle/>
          <a:p>
            <a:pPr>
              <a:defRPr/>
            </a:pPr>
            <a:r>
              <a:rPr lang="zh-CN" altLang="en-US" sz="3200" b="1">
                <a:solidFill>
                  <a:schemeClr val="bg1"/>
                </a:solidFill>
                <a:effectLst>
                  <a:outerShdw blurRad="38100" dist="38100" dir="2700000" algn="tl">
                    <a:srgbClr val="EEECE1"/>
                  </a:outerShdw>
                </a:effectLst>
                <a:latin typeface="SimHei" charset="0"/>
                <a:ea typeface="SimHei" charset="0"/>
                <a:cs typeface="SimHei" charset="0"/>
              </a:rPr>
              <a:t>约翰福音</a:t>
            </a:r>
            <a:r>
              <a:rPr lang="en-US" altLang="zh-CN" sz="3200" b="1">
                <a:solidFill>
                  <a:schemeClr val="bg1"/>
                </a:solidFill>
                <a:effectLst>
                  <a:outerShdw blurRad="38100" dist="38100" dir="2700000" algn="tl">
                    <a:srgbClr val="EEECE1"/>
                  </a:outerShdw>
                </a:effectLst>
                <a:latin typeface="SimHei" charset="0"/>
                <a:ea typeface="SimHei" charset="0"/>
                <a:cs typeface="SimHei" charset="0"/>
              </a:rPr>
              <a:t>1:4, 5, 9</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p:cTn id="6" dur="1" fill="hold">
                                          <p:stCondLst>
                                            <p:cond delay="0"/>
                                          </p:stCondLst>
                                        </p:cTn>
                                        <p:tgtEl>
                                          <p:spTgt spid="28686"/>
                                        </p:tgtEl>
                                        <p:attrNameLst>
                                          <p:attrName>style.visibility</p:attrName>
                                        </p:attrNameLst>
                                      </p:cBhvr>
                                      <p:to>
                                        <p:strVal val="visible"/>
                                      </p:to>
                                    </p:set>
                                    <p:animEffect transition="in" filter="fade">
                                      <p:cBhvr>
                                        <p:cTn id="7" dur="10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88" y="231775"/>
            <a:ext cx="8401050" cy="6402388"/>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1795" name="Rectangle 2"/>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796" name="Rectangle 3"/>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1797" name="AutoShape 4"/>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8" name="AutoShape 5"/>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799" name="AutoShape 6"/>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sp>
        <p:nvSpPr>
          <p:cNvPr id="161800" name="Rectangle 7"/>
          <p:cNvSpPr>
            <a:spLocks noChangeArrowheads="1"/>
          </p:cNvSpPr>
          <p:nvPr/>
        </p:nvSpPr>
        <p:spPr bwMode="auto">
          <a:xfrm>
            <a:off x="2287588" y="3692525"/>
            <a:ext cx="2036762" cy="57308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路加</a:t>
            </a:r>
            <a:endParaRPr lang="en-GB" sz="3200" b="1">
              <a:solidFill>
                <a:srgbClr val="66FF99"/>
              </a:solidFill>
              <a:latin typeface="Helvetica" charset="0"/>
              <a:cs typeface="MS Gothic" charset="0"/>
            </a:endParaRPr>
          </a:p>
        </p:txBody>
      </p:sp>
      <p:sp>
        <p:nvSpPr>
          <p:cNvPr id="161801" name="Rectangle 8"/>
          <p:cNvSpPr>
            <a:spLocks noChangeArrowheads="1"/>
          </p:cNvSpPr>
          <p:nvPr/>
        </p:nvSpPr>
        <p:spPr bwMode="auto">
          <a:xfrm>
            <a:off x="2133600" y="1004888"/>
            <a:ext cx="1979613" cy="573087"/>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马太</a:t>
            </a:r>
            <a:endParaRPr lang="en-GB" sz="3200" b="1">
              <a:solidFill>
                <a:srgbClr val="66FF99"/>
              </a:solidFill>
              <a:latin typeface="SimHei" charset="0"/>
              <a:ea typeface="SimHei" charset="0"/>
              <a:cs typeface="SimHei" charset="0"/>
            </a:endParaRPr>
          </a:p>
        </p:txBody>
      </p:sp>
      <p:sp>
        <p:nvSpPr>
          <p:cNvPr id="161802" name="Rectangle 9"/>
          <p:cNvSpPr>
            <a:spLocks noChangeArrowheads="1"/>
          </p:cNvSpPr>
          <p:nvPr/>
        </p:nvSpPr>
        <p:spPr bwMode="auto">
          <a:xfrm>
            <a:off x="5588000" y="1025525"/>
            <a:ext cx="2036763" cy="573088"/>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马可</a:t>
            </a:r>
            <a:endParaRPr lang="en-GB" sz="3200" b="1">
              <a:solidFill>
                <a:srgbClr val="66FF99"/>
              </a:solidFill>
              <a:latin typeface="Helvetica" charset="0"/>
              <a:cs typeface="MS Gothic" charset="0"/>
            </a:endParaRPr>
          </a:p>
        </p:txBody>
      </p:sp>
      <p:sp>
        <p:nvSpPr>
          <p:cNvPr id="161803" name="Rectangle 10"/>
          <p:cNvSpPr>
            <a:spLocks noChangeArrowheads="1"/>
          </p:cNvSpPr>
          <p:nvPr/>
        </p:nvSpPr>
        <p:spPr bwMode="auto">
          <a:xfrm>
            <a:off x="2159000" y="1560513"/>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   JEWS</a:t>
            </a:r>
          </a:p>
        </p:txBody>
      </p:sp>
      <p:sp>
        <p:nvSpPr>
          <p:cNvPr id="161804" name="Rectangle 11"/>
          <p:cNvSpPr>
            <a:spLocks noChangeArrowheads="1"/>
          </p:cNvSpPr>
          <p:nvPr/>
        </p:nvSpPr>
        <p:spPr bwMode="auto">
          <a:xfrm>
            <a:off x="5899150" y="1570038"/>
            <a:ext cx="1766888"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ROMANS</a:t>
            </a:r>
          </a:p>
        </p:txBody>
      </p:sp>
      <p:sp>
        <p:nvSpPr>
          <p:cNvPr id="161805" name="Rectangle 12"/>
          <p:cNvSpPr>
            <a:spLocks noChangeArrowheads="1"/>
          </p:cNvSpPr>
          <p:nvPr/>
        </p:nvSpPr>
        <p:spPr bwMode="auto">
          <a:xfrm>
            <a:off x="2462213" y="4237038"/>
            <a:ext cx="1766887"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GREEKS</a:t>
            </a:r>
          </a:p>
        </p:txBody>
      </p:sp>
      <p:sp>
        <p:nvSpPr>
          <p:cNvPr id="161806" name="Rectangle 13"/>
          <p:cNvSpPr>
            <a:spLocks noChangeArrowheads="1"/>
          </p:cNvSpPr>
          <p:nvPr/>
        </p:nvSpPr>
        <p:spPr bwMode="auto">
          <a:xfrm>
            <a:off x="1652588" y="1647825"/>
            <a:ext cx="847725" cy="354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7" name="Rectangle 14"/>
          <p:cNvSpPr>
            <a:spLocks noChangeArrowheads="1"/>
          </p:cNvSpPr>
          <p:nvPr/>
        </p:nvSpPr>
        <p:spPr bwMode="auto">
          <a:xfrm>
            <a:off x="1652588" y="2568575"/>
            <a:ext cx="890587" cy="173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1808" name="Rectangle 15"/>
          <p:cNvSpPr>
            <a:spLocks noChangeArrowheads="1"/>
          </p:cNvSpPr>
          <p:nvPr/>
        </p:nvSpPr>
        <p:spPr bwMode="auto">
          <a:xfrm>
            <a:off x="5070475" y="1658938"/>
            <a:ext cx="846138"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09" name="Rectangle 16"/>
          <p:cNvSpPr>
            <a:spLocks noChangeArrowheads="1"/>
          </p:cNvSpPr>
          <p:nvPr/>
        </p:nvSpPr>
        <p:spPr bwMode="auto">
          <a:xfrm>
            <a:off x="5070475" y="2579688"/>
            <a:ext cx="890588"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0" name="Group 17"/>
          <p:cNvGrpSpPr>
            <a:grpSpLocks/>
          </p:cNvGrpSpPr>
          <p:nvPr/>
        </p:nvGrpSpPr>
        <p:grpSpPr bwMode="auto">
          <a:xfrm>
            <a:off x="1652588" y="2070100"/>
            <a:ext cx="2538412" cy="469900"/>
            <a:chOff x="1145" y="1478"/>
            <a:chExt cx="1759" cy="336"/>
          </a:xfrm>
        </p:grpSpPr>
        <p:sp>
          <p:nvSpPr>
            <p:cNvPr id="161855" name="Rectangle 18"/>
            <p:cNvSpPr>
              <a:spLocks noChangeArrowheads="1"/>
            </p:cNvSpPr>
            <p:nvPr/>
          </p:nvSpPr>
          <p:spPr bwMode="auto">
            <a:xfrm>
              <a:off x="1145" y="1530"/>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6" name="Rectangle 19"/>
            <p:cNvSpPr>
              <a:spLocks noChangeArrowheads="1"/>
            </p:cNvSpPr>
            <p:nvPr/>
          </p:nvSpPr>
          <p:spPr bwMode="auto">
            <a:xfrm>
              <a:off x="1680" y="1478"/>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KING</a:t>
              </a:r>
            </a:p>
          </p:txBody>
        </p:sp>
      </p:grpSp>
      <p:grpSp>
        <p:nvGrpSpPr>
          <p:cNvPr id="161811" name="Group 20"/>
          <p:cNvGrpSpPr>
            <a:grpSpLocks/>
          </p:cNvGrpSpPr>
          <p:nvPr/>
        </p:nvGrpSpPr>
        <p:grpSpPr bwMode="auto">
          <a:xfrm>
            <a:off x="5070475" y="2065338"/>
            <a:ext cx="2578100" cy="469900"/>
            <a:chOff x="3513" y="1474"/>
            <a:chExt cx="1787" cy="336"/>
          </a:xfrm>
        </p:grpSpPr>
        <p:sp>
          <p:nvSpPr>
            <p:cNvPr id="161853" name="Rectangle 21"/>
            <p:cNvSpPr>
              <a:spLocks noChangeArrowheads="1"/>
            </p:cNvSpPr>
            <p:nvPr/>
          </p:nvSpPr>
          <p:spPr bwMode="auto">
            <a:xfrm>
              <a:off x="3513" y="1538"/>
              <a:ext cx="586" cy="2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4" name="Rectangle 22"/>
            <p:cNvSpPr>
              <a:spLocks noChangeArrowheads="1"/>
            </p:cNvSpPr>
            <p:nvPr/>
          </p:nvSpPr>
          <p:spPr bwMode="auto">
            <a:xfrm>
              <a:off x="4076" y="14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SERVANT</a:t>
              </a:r>
            </a:p>
          </p:txBody>
        </p:sp>
      </p:grpSp>
      <p:sp>
        <p:nvSpPr>
          <p:cNvPr id="161812" name="Rectangle 23"/>
          <p:cNvSpPr>
            <a:spLocks noChangeArrowheads="1"/>
          </p:cNvSpPr>
          <p:nvPr/>
        </p:nvSpPr>
        <p:spPr bwMode="auto">
          <a:xfrm>
            <a:off x="1674813"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sp>
        <p:nvSpPr>
          <p:cNvPr id="161813" name="Rectangle 24"/>
          <p:cNvSpPr>
            <a:spLocks noChangeArrowheads="1"/>
          </p:cNvSpPr>
          <p:nvPr/>
        </p:nvSpPr>
        <p:spPr bwMode="auto">
          <a:xfrm>
            <a:off x="1674813"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4" name="Group 25"/>
          <p:cNvGrpSpPr>
            <a:grpSpLocks/>
          </p:cNvGrpSpPr>
          <p:nvPr/>
        </p:nvGrpSpPr>
        <p:grpSpPr bwMode="auto">
          <a:xfrm>
            <a:off x="1674813" y="4735513"/>
            <a:ext cx="2532062" cy="469900"/>
            <a:chOff x="1161" y="3381"/>
            <a:chExt cx="1754" cy="336"/>
          </a:xfrm>
        </p:grpSpPr>
        <p:sp>
          <p:nvSpPr>
            <p:cNvPr id="161851" name="Rectangle 26"/>
            <p:cNvSpPr>
              <a:spLocks noChangeArrowheads="1"/>
            </p:cNvSpPr>
            <p:nvPr/>
          </p:nvSpPr>
          <p:spPr bwMode="auto">
            <a:xfrm>
              <a:off x="1161"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52" name="Rectangle 27"/>
            <p:cNvSpPr>
              <a:spLocks noChangeArrowheads="1"/>
            </p:cNvSpPr>
            <p:nvPr/>
          </p:nvSpPr>
          <p:spPr bwMode="auto">
            <a:xfrm>
              <a:off x="1691" y="3381"/>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GOD/MAN</a:t>
              </a:r>
            </a:p>
          </p:txBody>
        </p:sp>
      </p:grpSp>
      <p:sp>
        <p:nvSpPr>
          <p:cNvPr id="161815" name="Rectangle 28"/>
          <p:cNvSpPr>
            <a:spLocks noChangeArrowheads="1"/>
          </p:cNvSpPr>
          <p:nvPr/>
        </p:nvSpPr>
        <p:spPr bwMode="auto">
          <a:xfrm>
            <a:off x="5011738" y="5246688"/>
            <a:ext cx="890587" cy="173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grpSp>
        <p:nvGrpSpPr>
          <p:cNvPr id="161816" name="Group 29"/>
          <p:cNvGrpSpPr>
            <a:grpSpLocks/>
          </p:cNvGrpSpPr>
          <p:nvPr/>
        </p:nvGrpSpPr>
        <p:grpSpPr bwMode="auto">
          <a:xfrm>
            <a:off x="1652588" y="2557463"/>
            <a:ext cx="2541587" cy="677862"/>
            <a:chOff x="1145" y="1826"/>
            <a:chExt cx="1761" cy="484"/>
          </a:xfrm>
        </p:grpSpPr>
        <p:sp>
          <p:nvSpPr>
            <p:cNvPr id="161849" name="Rectangle 30"/>
            <p:cNvSpPr>
              <a:spLocks noChangeArrowheads="1"/>
            </p:cNvSpPr>
            <p:nvPr/>
          </p:nvSpPr>
          <p:spPr bwMode="auto">
            <a:xfrm>
              <a:off x="1145" y="182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50" name="Rectangle 31"/>
            <p:cNvSpPr>
              <a:spLocks noChangeArrowheads="1"/>
            </p:cNvSpPr>
            <p:nvPr/>
          </p:nvSpPr>
          <p:spPr bwMode="auto">
            <a:xfrm>
              <a:off x="1682" y="197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SAID</a:t>
              </a:r>
            </a:p>
          </p:txBody>
        </p:sp>
      </p:grpSp>
      <p:grpSp>
        <p:nvGrpSpPr>
          <p:cNvPr id="161817" name="Group 32"/>
          <p:cNvGrpSpPr>
            <a:grpSpLocks/>
          </p:cNvGrpSpPr>
          <p:nvPr/>
        </p:nvGrpSpPr>
        <p:grpSpPr bwMode="auto">
          <a:xfrm>
            <a:off x="1674813" y="5205413"/>
            <a:ext cx="2070100" cy="661987"/>
            <a:chOff x="1161" y="3716"/>
            <a:chExt cx="1434" cy="473"/>
          </a:xfrm>
        </p:grpSpPr>
        <p:sp>
          <p:nvSpPr>
            <p:cNvPr id="161847" name="Rectangle 33"/>
            <p:cNvSpPr>
              <a:spLocks noChangeArrowheads="1"/>
            </p:cNvSpPr>
            <p:nvPr/>
          </p:nvSpPr>
          <p:spPr bwMode="auto">
            <a:xfrm>
              <a:off x="1731" y="3853"/>
              <a:ext cx="86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FELT</a:t>
              </a:r>
            </a:p>
          </p:txBody>
        </p:sp>
        <p:sp>
          <p:nvSpPr>
            <p:cNvPr id="161848" name="Rectangle 34"/>
            <p:cNvSpPr>
              <a:spLocks noChangeArrowheads="1"/>
            </p:cNvSpPr>
            <p:nvPr/>
          </p:nvSpPr>
          <p:spPr bwMode="auto">
            <a:xfrm>
              <a:off x="1161" y="371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grpSp>
        <p:nvGrpSpPr>
          <p:cNvPr id="161818" name="Group 35"/>
          <p:cNvGrpSpPr>
            <a:grpSpLocks/>
          </p:cNvGrpSpPr>
          <p:nvPr/>
        </p:nvGrpSpPr>
        <p:grpSpPr bwMode="auto">
          <a:xfrm>
            <a:off x="5070475" y="2557463"/>
            <a:ext cx="1998663" cy="655637"/>
            <a:chOff x="3513" y="1826"/>
            <a:chExt cx="1385" cy="468"/>
          </a:xfrm>
        </p:grpSpPr>
        <p:sp>
          <p:nvSpPr>
            <p:cNvPr id="161845" name="Rectangle 36"/>
            <p:cNvSpPr>
              <a:spLocks noChangeArrowheads="1"/>
            </p:cNvSpPr>
            <p:nvPr/>
          </p:nvSpPr>
          <p:spPr bwMode="auto">
            <a:xfrm>
              <a:off x="3513" y="1826"/>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sp>
          <p:nvSpPr>
            <p:cNvPr id="161846" name="Rectangle 37"/>
            <p:cNvSpPr>
              <a:spLocks noChangeArrowheads="1"/>
            </p:cNvSpPr>
            <p:nvPr/>
          </p:nvSpPr>
          <p:spPr bwMode="auto">
            <a:xfrm>
              <a:off x="4091" y="1959"/>
              <a:ext cx="807" cy="3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DID</a:t>
              </a:r>
            </a:p>
          </p:txBody>
        </p:sp>
      </p:grpSp>
      <p:sp>
        <p:nvSpPr>
          <p:cNvPr id="161819" name="AutoShape 38"/>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p>
            <a:endParaRPr lang="en-US">
              <a:cs typeface="MS Gothic" charset="0"/>
            </a:endParaRPr>
          </a:p>
        </p:txBody>
      </p:sp>
      <p:grpSp>
        <p:nvGrpSpPr>
          <p:cNvPr id="161820" name="Group 39"/>
          <p:cNvGrpSpPr>
            <a:grpSpLocks/>
          </p:cNvGrpSpPr>
          <p:nvPr/>
        </p:nvGrpSpPr>
        <p:grpSpPr bwMode="auto">
          <a:xfrm>
            <a:off x="1412875" y="946150"/>
            <a:ext cx="3860800" cy="3332163"/>
            <a:chOff x="979" y="675"/>
            <a:chExt cx="2675" cy="2379"/>
          </a:xfrm>
        </p:grpSpPr>
        <p:sp>
          <p:nvSpPr>
            <p:cNvPr id="161841" name="Rectangle 40"/>
            <p:cNvSpPr>
              <a:spLocks noChangeArrowheads="1"/>
            </p:cNvSpPr>
            <p:nvPr/>
          </p:nvSpPr>
          <p:spPr bwMode="auto">
            <a:xfrm>
              <a:off x="3336" y="675"/>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2</a:t>
              </a:r>
            </a:p>
          </p:txBody>
        </p:sp>
        <p:sp>
          <p:nvSpPr>
            <p:cNvPr id="161842" name="Rectangle 41"/>
            <p:cNvSpPr>
              <a:spLocks noChangeArrowheads="1"/>
            </p:cNvSpPr>
            <p:nvPr/>
          </p:nvSpPr>
          <p:spPr bwMode="auto">
            <a:xfrm>
              <a:off x="989" y="2598"/>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3</a:t>
              </a:r>
            </a:p>
          </p:txBody>
        </p:sp>
        <p:sp>
          <p:nvSpPr>
            <p:cNvPr id="161843" name="Rectangle 42"/>
            <p:cNvSpPr>
              <a:spLocks noChangeArrowheads="1"/>
            </p:cNvSpPr>
            <p:nvPr/>
          </p:nvSpPr>
          <p:spPr bwMode="auto">
            <a:xfrm>
              <a:off x="3368" y="25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4</a:t>
              </a:r>
            </a:p>
          </p:txBody>
        </p:sp>
        <p:sp>
          <p:nvSpPr>
            <p:cNvPr id="161844" name="Rectangle 43"/>
            <p:cNvSpPr>
              <a:spLocks noChangeArrowheads="1"/>
            </p:cNvSpPr>
            <p:nvPr/>
          </p:nvSpPr>
          <p:spPr bwMode="auto">
            <a:xfrm>
              <a:off x="979" y="687"/>
              <a:ext cx="286" cy="4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2250"/>
                </a:spcBef>
                <a:buClr>
                  <a:srgbClr val="FAFD0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3600" b="1">
                  <a:solidFill>
                    <a:srgbClr val="FAFD00"/>
                  </a:solidFill>
                  <a:latin typeface="Helvetica" charset="0"/>
                  <a:cs typeface="MS Gothic" charset="0"/>
                </a:rPr>
                <a:t>1</a:t>
              </a:r>
            </a:p>
          </p:txBody>
        </p:sp>
      </p:grpSp>
      <p:sp>
        <p:nvSpPr>
          <p:cNvPr id="161821" name="Rectangle 44"/>
          <p:cNvSpPr>
            <a:spLocks noChangeArrowheads="1"/>
          </p:cNvSpPr>
          <p:nvPr/>
        </p:nvSpPr>
        <p:spPr bwMode="auto">
          <a:xfrm>
            <a:off x="5562600" y="3684588"/>
            <a:ext cx="1476375" cy="573087"/>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2025"/>
              </a:spcBef>
              <a:buClr>
                <a:srgbClr val="66FF99"/>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200" b="1">
                <a:solidFill>
                  <a:srgbClr val="66FF99"/>
                </a:solidFill>
                <a:latin typeface="SimHei" charset="0"/>
                <a:ea typeface="SimHei" charset="0"/>
                <a:cs typeface="SimHei" charset="0"/>
              </a:rPr>
              <a:t>约翰</a:t>
            </a:r>
            <a:endParaRPr lang="en-GB" sz="3200" b="1">
              <a:solidFill>
                <a:srgbClr val="66FF99"/>
              </a:solidFill>
              <a:latin typeface="Helvetica" charset="0"/>
              <a:cs typeface="MS Gothic" charset="0"/>
            </a:endParaRPr>
          </a:p>
        </p:txBody>
      </p:sp>
      <p:sp>
        <p:nvSpPr>
          <p:cNvPr id="161822" name="Rectangle 45"/>
          <p:cNvSpPr>
            <a:spLocks noChangeArrowheads="1"/>
          </p:cNvSpPr>
          <p:nvPr/>
        </p:nvSpPr>
        <p:spPr bwMode="auto">
          <a:xfrm>
            <a:off x="5895975" y="4241800"/>
            <a:ext cx="17653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CHURCH</a:t>
            </a:r>
          </a:p>
        </p:txBody>
      </p:sp>
      <p:sp>
        <p:nvSpPr>
          <p:cNvPr id="161823" name="Rectangle 46"/>
          <p:cNvSpPr>
            <a:spLocks noChangeArrowheads="1"/>
          </p:cNvSpPr>
          <p:nvPr/>
        </p:nvSpPr>
        <p:spPr bwMode="auto">
          <a:xfrm>
            <a:off x="5011738" y="4325938"/>
            <a:ext cx="847725" cy="35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TO:</a:t>
            </a:r>
          </a:p>
        </p:txBody>
      </p:sp>
      <p:grpSp>
        <p:nvGrpSpPr>
          <p:cNvPr id="161824" name="Group 47"/>
          <p:cNvGrpSpPr>
            <a:grpSpLocks/>
          </p:cNvGrpSpPr>
          <p:nvPr/>
        </p:nvGrpSpPr>
        <p:grpSpPr bwMode="auto">
          <a:xfrm>
            <a:off x="5011738" y="4729163"/>
            <a:ext cx="1965325" cy="469900"/>
            <a:chOff x="3473" y="3376"/>
            <a:chExt cx="1362" cy="336"/>
          </a:xfrm>
        </p:grpSpPr>
        <p:sp>
          <p:nvSpPr>
            <p:cNvPr id="161839" name="Rectangle 48"/>
            <p:cNvSpPr>
              <a:spLocks noChangeArrowheads="1"/>
            </p:cNvSpPr>
            <p:nvPr/>
          </p:nvSpPr>
          <p:spPr bwMode="auto">
            <a:xfrm>
              <a:off x="3473" y="3442"/>
              <a:ext cx="587" cy="2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AS:</a:t>
              </a:r>
            </a:p>
          </p:txBody>
        </p:sp>
        <p:sp>
          <p:nvSpPr>
            <p:cNvPr id="161840" name="Rectangle 49"/>
            <p:cNvSpPr>
              <a:spLocks noChangeArrowheads="1"/>
            </p:cNvSpPr>
            <p:nvPr/>
          </p:nvSpPr>
          <p:spPr bwMode="auto">
            <a:xfrm>
              <a:off x="4091" y="3376"/>
              <a:ext cx="74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GOD</a:t>
              </a:r>
            </a:p>
          </p:txBody>
        </p:sp>
      </p:grpSp>
      <p:grpSp>
        <p:nvGrpSpPr>
          <p:cNvPr id="161825" name="Group 50"/>
          <p:cNvGrpSpPr>
            <a:grpSpLocks/>
          </p:cNvGrpSpPr>
          <p:nvPr/>
        </p:nvGrpSpPr>
        <p:grpSpPr bwMode="auto">
          <a:xfrm>
            <a:off x="4992688" y="5203825"/>
            <a:ext cx="2681287" cy="679450"/>
            <a:chOff x="3460" y="3715"/>
            <a:chExt cx="1857" cy="485"/>
          </a:xfrm>
        </p:grpSpPr>
        <p:sp>
          <p:nvSpPr>
            <p:cNvPr id="161837" name="Rectangle 51"/>
            <p:cNvSpPr>
              <a:spLocks noChangeArrowheads="1"/>
            </p:cNvSpPr>
            <p:nvPr/>
          </p:nvSpPr>
          <p:spPr bwMode="auto">
            <a:xfrm>
              <a:off x="4093" y="3864"/>
              <a:ext cx="1224" cy="3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spcBef>
                  <a:spcPts val="157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2500" b="1">
                  <a:solidFill>
                    <a:srgbClr val="0033CC"/>
                  </a:solidFill>
                  <a:latin typeface="Helvetica" charset="0"/>
                  <a:cs typeface="MS Gothic" charset="0"/>
                </a:rPr>
                <a:t>MEANT</a:t>
              </a:r>
            </a:p>
          </p:txBody>
        </p:sp>
        <p:sp>
          <p:nvSpPr>
            <p:cNvPr id="161838" name="Rectangle 52"/>
            <p:cNvSpPr>
              <a:spLocks noChangeArrowheads="1"/>
            </p:cNvSpPr>
            <p:nvPr/>
          </p:nvSpPr>
          <p:spPr bwMode="auto">
            <a:xfrm>
              <a:off x="3460" y="3715"/>
              <a:ext cx="617" cy="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360" tIns="44280" rIns="90360" bIns="44280">
              <a:spAutoFit/>
            </a:bodyPr>
            <a:lstStyle/>
            <a:p>
              <a:pPr>
                <a:lnSpc>
                  <a:spcPct val="90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WHAT</a:t>
              </a:r>
            </a:p>
            <a:p>
              <a:pPr>
                <a:lnSpc>
                  <a:spcPct val="55000"/>
                </a:lnSpc>
                <a:spcBef>
                  <a:spcPts val="1125"/>
                </a:spcBef>
                <a:buClr>
                  <a:srgbClr val="0033CC"/>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en-GB" sz="1800" b="1">
                  <a:solidFill>
                    <a:srgbClr val="0033CC"/>
                  </a:solidFill>
                  <a:latin typeface="Helvetica" charset="0"/>
                  <a:cs typeface="MS Gothic" charset="0"/>
                </a:rPr>
                <a:t>HE:</a:t>
              </a:r>
            </a:p>
          </p:txBody>
        </p:sp>
      </p:grpSp>
      <p:sp>
        <p:nvSpPr>
          <p:cNvPr id="161826" name="Text Box 53"/>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A27C"/>
              </a:buClr>
            </a:pPr>
            <a:r>
              <a:rPr lang="en-GB" sz="1800">
                <a:solidFill>
                  <a:srgbClr val="FFA27C"/>
                </a:solidFill>
                <a:latin typeface="Comic Sans MS" charset="0"/>
                <a:cs typeface="MS Gothic" charset="0"/>
              </a:rPr>
              <a:t> </a:t>
            </a:r>
          </a:p>
        </p:txBody>
      </p:sp>
      <p:sp>
        <p:nvSpPr>
          <p:cNvPr id="29750" name="Text Box 54"/>
          <p:cNvSpPr txBox="1">
            <a:spLocks noChangeArrowheads="1"/>
          </p:cNvSpPr>
          <p:nvPr/>
        </p:nvSpPr>
        <p:spPr bwMode="auto">
          <a:xfrm>
            <a:off x="1608138" y="4292600"/>
            <a:ext cx="2589212" cy="14382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SimHei" charset="0"/>
                <a:ea typeface="SimHei" charset="0"/>
                <a:cs typeface="SimHei" charset="0"/>
              </a:rPr>
              <a:t>主後</a:t>
            </a:r>
            <a:r>
              <a:rPr lang="en-GB" altLang="ja-JP" sz="4400" b="1">
                <a:solidFill>
                  <a:srgbClr val="FFEA18"/>
                </a:solidFill>
                <a:latin typeface="SimHei" charset="0"/>
                <a:ea typeface="SimHei" charset="0"/>
                <a:cs typeface="SimHei" charset="0"/>
              </a:rPr>
              <a:t>57-59</a:t>
            </a:r>
            <a:r>
              <a:rPr lang="zh-CN" altLang="en-US" sz="4400" b="1">
                <a:solidFill>
                  <a:srgbClr val="FFEA18"/>
                </a:solidFill>
                <a:latin typeface="SimHei" charset="0"/>
                <a:ea typeface="SimHei" charset="0"/>
                <a:cs typeface="SimHei" charset="0"/>
              </a:rPr>
              <a:t>年</a:t>
            </a:r>
            <a:endParaRPr lang="en-GB" sz="4400" b="1">
              <a:solidFill>
                <a:srgbClr val="FFEA18"/>
              </a:solidFill>
              <a:latin typeface="SimHei" charset="0"/>
              <a:ea typeface="SimHei" charset="0"/>
              <a:cs typeface="SimHei" charset="0"/>
            </a:endParaRPr>
          </a:p>
        </p:txBody>
      </p:sp>
      <p:sp>
        <p:nvSpPr>
          <p:cNvPr id="29751" name="Text Box 55"/>
          <p:cNvSpPr txBox="1">
            <a:spLocks noChangeArrowheads="1"/>
          </p:cNvSpPr>
          <p:nvPr/>
        </p:nvSpPr>
        <p:spPr bwMode="auto">
          <a:xfrm>
            <a:off x="4724400" y="4191000"/>
            <a:ext cx="2892425" cy="1819275"/>
          </a:xfrm>
          <a:prstGeom prst="rect">
            <a:avLst/>
          </a:prstGeom>
          <a:noFill/>
          <a:ln w="9525">
            <a:noFill/>
            <a:round/>
            <a:headEnd/>
            <a:tailEnd/>
          </a:ln>
          <a:effectLst>
            <a:outerShdw dist="35921" dir="2700000" algn="ctr" rotWithShape="0">
              <a:schemeClr val="tx1">
                <a:alpha val="74997"/>
              </a:schemeClr>
            </a:outerShdw>
          </a:effec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025"/>
              </a:spcBef>
              <a:buClr>
                <a:srgbClr val="FFEA18"/>
              </a:buClr>
              <a:defRPr/>
            </a:pPr>
            <a:r>
              <a:rPr lang="zh-CN" altLang="en-US" sz="3200" b="1">
                <a:solidFill>
                  <a:srgbClr val="FFEA18"/>
                </a:solidFill>
                <a:latin typeface="SimHei" charset="0"/>
                <a:ea typeface="SimHei" charset="0"/>
                <a:cs typeface="SimHei" charset="0"/>
              </a:rPr>
              <a:t>主後</a:t>
            </a:r>
            <a:r>
              <a:rPr lang="en-GB" altLang="ja-JP" sz="3200" b="1">
                <a:solidFill>
                  <a:srgbClr val="FFEA18"/>
                </a:solidFill>
                <a:latin typeface="SimHei" charset="0"/>
                <a:ea typeface="SimHei" charset="0"/>
                <a:cs typeface="SimHei" charset="0"/>
              </a:rPr>
              <a:t>69</a:t>
            </a:r>
            <a:r>
              <a:rPr lang="zh-CN" altLang="en-US" sz="3200" b="1">
                <a:solidFill>
                  <a:srgbClr val="FFEA18"/>
                </a:solidFill>
                <a:latin typeface="SimHei" charset="0"/>
                <a:ea typeface="SimHei" charset="0"/>
                <a:cs typeface="SimHei" charset="0"/>
              </a:rPr>
              <a:t>年</a:t>
            </a:r>
            <a:endParaRPr lang="en-US" altLang="zh-CN" sz="3200" b="1">
              <a:solidFill>
                <a:srgbClr val="FFEA18"/>
              </a:solidFill>
              <a:latin typeface="SimHei" charset="0"/>
              <a:ea typeface="SimHei" charset="0"/>
              <a:cs typeface="SimHei" charset="0"/>
            </a:endParaRPr>
          </a:p>
          <a:p>
            <a:pPr algn="ctr" eaLnBrk="1" hangingPunct="1">
              <a:spcBef>
                <a:spcPts val="2025"/>
              </a:spcBef>
              <a:buClr>
                <a:srgbClr val="FFEA18"/>
              </a:buClr>
              <a:defRPr/>
            </a:pPr>
            <a:r>
              <a:rPr lang="zh-CN" altLang="en-US" sz="3200">
                <a:solidFill>
                  <a:schemeClr val="bg1"/>
                </a:solidFill>
                <a:effectLst>
                  <a:outerShdw blurRad="38100" dist="38100" dir="2700000" algn="tl">
                    <a:srgbClr val="EEECE1"/>
                  </a:outerShdw>
                </a:effectLst>
                <a:latin typeface="SimHei" charset="0"/>
                <a:ea typeface="SimHei" charset="0"/>
                <a:cs typeface="SimHei" charset="0"/>
              </a:rPr>
              <a:t>对观福音书写成之後</a:t>
            </a:r>
            <a:endParaRPr lang="en-GB" sz="3200" b="1">
              <a:solidFill>
                <a:schemeClr val="bg1"/>
              </a:solidFill>
              <a:latin typeface="SimHei" charset="0"/>
              <a:ea typeface="SimHei" charset="0"/>
              <a:cs typeface="SimHei" charset="0"/>
            </a:endParaRPr>
          </a:p>
        </p:txBody>
      </p:sp>
      <p:sp>
        <p:nvSpPr>
          <p:cNvPr id="29752" name="Text Box 56"/>
          <p:cNvSpPr txBox="1">
            <a:spLocks noChangeArrowheads="1"/>
          </p:cNvSpPr>
          <p:nvPr/>
        </p:nvSpPr>
        <p:spPr bwMode="auto">
          <a:xfrm>
            <a:off x="5029200" y="1665288"/>
            <a:ext cx="2362200" cy="14382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FEA18"/>
              </a:buClr>
            </a:pPr>
            <a:r>
              <a:rPr lang="zh-CN" altLang="en-US" sz="4400" b="1">
                <a:solidFill>
                  <a:srgbClr val="FFEA18"/>
                </a:solidFill>
                <a:latin typeface="SimHei" charset="0"/>
                <a:ea typeface="SimHei" charset="0"/>
                <a:cs typeface="SimHei" charset="0"/>
              </a:rPr>
              <a:t>主後</a:t>
            </a:r>
            <a:r>
              <a:rPr lang="en-GB" altLang="ja-JP" sz="4400" b="1">
                <a:solidFill>
                  <a:srgbClr val="FFEA18"/>
                </a:solidFill>
                <a:latin typeface="SimHei" charset="0"/>
                <a:ea typeface="SimHei" charset="0"/>
                <a:cs typeface="SimHei" charset="0"/>
              </a:rPr>
              <a:t>64-68</a:t>
            </a:r>
            <a:r>
              <a:rPr lang="zh-CN" altLang="en-US" sz="4400" b="1">
                <a:solidFill>
                  <a:srgbClr val="FFEA18"/>
                </a:solidFill>
                <a:latin typeface="SimHei" charset="0"/>
                <a:ea typeface="SimHei" charset="0"/>
                <a:cs typeface="SimHei" charset="0"/>
              </a:rPr>
              <a:t>年</a:t>
            </a:r>
            <a:endParaRPr lang="en-GB" sz="4400" b="1">
              <a:solidFill>
                <a:srgbClr val="FFEA18"/>
              </a:solidFill>
              <a:latin typeface="SimHei" charset="0"/>
              <a:ea typeface="SimHei" charset="0"/>
              <a:cs typeface="SimHei" charset="0"/>
            </a:endParaRPr>
          </a:p>
        </p:txBody>
      </p:sp>
      <p:sp>
        <p:nvSpPr>
          <p:cNvPr id="29753" name="Text Box 57"/>
          <p:cNvSpPr txBox="1">
            <a:spLocks noChangeArrowheads="1"/>
          </p:cNvSpPr>
          <p:nvPr/>
        </p:nvSpPr>
        <p:spPr bwMode="auto">
          <a:xfrm>
            <a:off x="1597025" y="1706563"/>
            <a:ext cx="2589213" cy="1438275"/>
          </a:xfrm>
          <a:prstGeom prst="rect">
            <a:avLst/>
          </a:prstGeom>
          <a:noFill/>
          <a:ln>
            <a:noFill/>
          </a:ln>
          <a:effectLst>
            <a:outerShdw dist="35921"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2688"/>
              </a:spcBef>
              <a:buClr>
                <a:srgbClr val="FFEA18"/>
              </a:buClr>
            </a:pPr>
            <a:r>
              <a:rPr lang="zh-CN" altLang="en-US" sz="4400" b="1">
                <a:solidFill>
                  <a:srgbClr val="FFEA18"/>
                </a:solidFill>
                <a:latin typeface="SimHei" charset="0"/>
                <a:ea typeface="SimHei" charset="0"/>
                <a:cs typeface="SimHei" charset="0"/>
              </a:rPr>
              <a:t>主後</a:t>
            </a:r>
            <a:r>
              <a:rPr lang="en-US" altLang="zh-CN" sz="4400" b="1">
                <a:solidFill>
                  <a:srgbClr val="FFEA18"/>
                </a:solidFill>
                <a:latin typeface="SimHei" charset="0"/>
                <a:ea typeface="SimHei" charset="0"/>
                <a:cs typeface="SimHei" charset="0"/>
              </a:rPr>
              <a:t>40</a:t>
            </a:r>
            <a:r>
              <a:rPr lang="zh-CN" altLang="en-US" sz="4400" b="1">
                <a:solidFill>
                  <a:srgbClr val="FFEA18"/>
                </a:solidFill>
                <a:latin typeface="SimHei" charset="0"/>
                <a:ea typeface="SimHei" charset="0"/>
                <a:cs typeface="SimHei" charset="0"/>
              </a:rPr>
              <a:t> 多年</a:t>
            </a:r>
            <a:endParaRPr lang="en-GB" sz="4400" b="1">
              <a:solidFill>
                <a:srgbClr val="FFEA18"/>
              </a:solidFill>
              <a:latin typeface="SimHei" charset="0"/>
              <a:ea typeface="SimHei" charset="0"/>
              <a:cs typeface="SimHei" charset="0"/>
            </a:endParaRPr>
          </a:p>
        </p:txBody>
      </p:sp>
      <p:sp>
        <p:nvSpPr>
          <p:cNvPr id="161831" name="Text Box 58"/>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2" name="Text Box 60"/>
          <p:cNvSpPr txBox="1">
            <a:spLocks noChangeArrowheads="1"/>
          </p:cNvSpPr>
          <p:nvPr/>
        </p:nvSpPr>
        <p:spPr bwMode="auto">
          <a:xfrm>
            <a:off x="8574088" y="6135688"/>
            <a:ext cx="166687" cy="323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1833" name="Text Box 61"/>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27</a:t>
            </a:r>
          </a:p>
        </p:txBody>
      </p:sp>
      <p:sp>
        <p:nvSpPr>
          <p:cNvPr id="161834" name="Text Box 62"/>
          <p:cNvSpPr txBox="1">
            <a:spLocks noChangeArrowheads="1"/>
          </p:cNvSpPr>
          <p:nvPr/>
        </p:nvSpPr>
        <p:spPr bwMode="auto">
          <a:xfrm>
            <a:off x="8699500"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4</a:t>
            </a:r>
          </a:p>
        </p:txBody>
      </p:sp>
      <p:sp>
        <p:nvSpPr>
          <p:cNvPr id="64" name="Title 63"/>
          <p:cNvSpPr>
            <a:spLocks noGrp="1"/>
          </p:cNvSpPr>
          <p:nvPr>
            <p:ph type="title" idx="4294967295"/>
          </p:nvPr>
        </p:nvSpPr>
        <p:spPr>
          <a:xfrm>
            <a:off x="457200" y="228600"/>
            <a:ext cx="8229600" cy="609600"/>
          </a:xfrm>
        </p:spPr>
        <p:txBody>
          <a:bodyPr/>
          <a:lstStyle/>
          <a:p>
            <a:r>
              <a:rPr lang="en-US" sz="3200" b="1">
                <a:solidFill>
                  <a:srgbClr val="FFEA18"/>
                </a:solidFill>
                <a:latin typeface="Comic Sans MS" charset="0"/>
                <a:ea typeface="ＭＳ Ｐゴシック" charset="0"/>
                <a:cs typeface="ＭＳ Ｐゴシック" charset="0"/>
              </a:rPr>
              <a:t>…</a:t>
            </a:r>
            <a:r>
              <a:rPr lang="zh-CN" altLang="en-US" sz="3200" b="1">
                <a:solidFill>
                  <a:srgbClr val="FFEA18"/>
                </a:solidFill>
                <a:latin typeface="Comic Sans MS" charset="0"/>
                <a:ea typeface="SimSun" charset="0"/>
                <a:cs typeface="SimSun" charset="0"/>
              </a:rPr>
              <a:t> </a:t>
            </a:r>
            <a:r>
              <a:rPr lang="zh-CN" altLang="en-US" sz="3200" b="1">
                <a:solidFill>
                  <a:srgbClr val="FFEA18"/>
                </a:solidFill>
                <a:latin typeface="SimHei" charset="0"/>
                <a:ea typeface="SimHei" charset="0"/>
                <a:cs typeface="SimHei" charset="0"/>
              </a:rPr>
              <a:t>写作日期是</a:t>
            </a:r>
            <a:r>
              <a:rPr lang="en-US" altLang="ja-JP" sz="3200" b="1">
                <a:solidFill>
                  <a:srgbClr val="FFEA18"/>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
        <p:nvSpPr>
          <p:cNvPr id="65" name="TextBox 64"/>
          <p:cNvSpPr txBox="1"/>
          <p:nvPr/>
        </p:nvSpPr>
        <p:spPr>
          <a:xfrm>
            <a:off x="8610600" y="0"/>
            <a:ext cx="527050" cy="4619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a:solidFill>
                  <a:schemeClr val="bg1"/>
                </a:solidFill>
                <a:effectLst>
                  <a:outerShdw blurRad="38100" dist="38100" dir="2700000" algn="tl">
                    <a:srgbClr val="EEECE1"/>
                  </a:outerShdw>
                </a:effectLst>
                <a:latin typeface="Arial" charset="0"/>
                <a:cs typeface="Arial" charset="0"/>
              </a:rPr>
              <a:t>52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4"/>
                                        </p:tgtEl>
                                        <p:attrNameLst>
                                          <p:attrName>style.visibility</p:attrName>
                                        </p:attrNameLst>
                                      </p:cBhvr>
                                      <p:to>
                                        <p:strVal val="visible"/>
                                      </p:to>
                                    </p:set>
                                    <p:anim calcmode="lin" valueType="num">
                                      <p:cBhvr>
                                        <p:cTn id="7" dur="500" fill="hold"/>
                                        <p:tgtEl>
                                          <p:spTgt spid="6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4"/>
                                        </p:tgtEl>
                                        <p:attrNameLst>
                                          <p:attrName>ppt_y</p:attrName>
                                        </p:attrNameLst>
                                      </p:cBhvr>
                                      <p:tavLst>
                                        <p:tav tm="0">
                                          <p:val>
                                            <p:strVal val="#ppt_y"/>
                                          </p:val>
                                        </p:tav>
                                        <p:tav tm="100000">
                                          <p:val>
                                            <p:strVal val="#ppt_y"/>
                                          </p:val>
                                        </p:tav>
                                      </p:tavLst>
                                    </p:anim>
                                    <p:anim calcmode="lin" valueType="num">
                                      <p:cBhvr>
                                        <p:cTn id="9" dur="500" fill="hold"/>
                                        <p:tgtEl>
                                          <p:spTgt spid="6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fill="hold" nodeType="clickEffect">
                                  <p:stCondLst>
                                    <p:cond delay="0"/>
                                  </p:stCondLst>
                                  <p:childTnLst>
                                    <p:set>
                                      <p:cBhvr>
                                        <p:cTn id="15" dur="1" fill="hold">
                                          <p:stCondLst>
                                            <p:cond delay="0"/>
                                          </p:stCondLst>
                                        </p:cTn>
                                        <p:tgtEl>
                                          <p:spTgt spid="29753"/>
                                        </p:tgtEl>
                                        <p:attrNameLst>
                                          <p:attrName>style.visibility</p:attrName>
                                        </p:attrNameLst>
                                      </p:cBhvr>
                                      <p:to>
                                        <p:strVal val="visible"/>
                                      </p:to>
                                    </p:set>
                                    <p:animEffect transition="in" filter="fade">
                                      <p:cBhvr>
                                        <p:cTn id="16" dur="1000"/>
                                        <p:tgtEl>
                                          <p:spTgt spid="2975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fill="hold" nodeType="clickEffect">
                                  <p:stCondLst>
                                    <p:cond delay="0"/>
                                  </p:stCondLst>
                                  <p:childTnLst>
                                    <p:set>
                                      <p:cBhvr>
                                        <p:cTn id="20" dur="1" fill="hold">
                                          <p:stCondLst>
                                            <p:cond delay="0"/>
                                          </p:stCondLst>
                                        </p:cTn>
                                        <p:tgtEl>
                                          <p:spTgt spid="29750"/>
                                        </p:tgtEl>
                                        <p:attrNameLst>
                                          <p:attrName>style.visibility</p:attrName>
                                        </p:attrNameLst>
                                      </p:cBhvr>
                                      <p:to>
                                        <p:strVal val="visible"/>
                                      </p:to>
                                    </p:set>
                                    <p:animEffect transition="in" filter="fade">
                                      <p:cBhvr>
                                        <p:cTn id="21" dur="1000"/>
                                        <p:tgtEl>
                                          <p:spTgt spid="2975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fill="hold" nodeType="clickEffect">
                                  <p:stCondLst>
                                    <p:cond delay="0"/>
                                  </p:stCondLst>
                                  <p:childTnLst>
                                    <p:set>
                                      <p:cBhvr>
                                        <p:cTn id="25" dur="1" fill="hold">
                                          <p:stCondLst>
                                            <p:cond delay="0"/>
                                          </p:stCondLst>
                                        </p:cTn>
                                        <p:tgtEl>
                                          <p:spTgt spid="29752"/>
                                        </p:tgtEl>
                                        <p:attrNameLst>
                                          <p:attrName>style.visibility</p:attrName>
                                        </p:attrNameLst>
                                      </p:cBhvr>
                                      <p:to>
                                        <p:strVal val="visible"/>
                                      </p:to>
                                    </p:set>
                                    <p:animEffect transition="in" filter="fade">
                                      <p:cBhvr>
                                        <p:cTn id="26" dur="1000"/>
                                        <p:tgtEl>
                                          <p:spTgt spid="2975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fill="hold" nodeType="clickEffect">
                                  <p:stCondLst>
                                    <p:cond delay="0"/>
                                  </p:stCondLst>
                                  <p:childTnLst>
                                    <p:set>
                                      <p:cBhvr>
                                        <p:cTn id="30" dur="1" fill="hold">
                                          <p:stCondLst>
                                            <p:cond delay="0"/>
                                          </p:stCondLst>
                                        </p:cTn>
                                        <p:tgtEl>
                                          <p:spTgt spid="29751"/>
                                        </p:tgtEl>
                                        <p:attrNameLst>
                                          <p:attrName>style.visibility</p:attrName>
                                        </p:attrNameLst>
                                      </p:cBhvr>
                                      <p:to>
                                        <p:strVal val="visible"/>
                                      </p:to>
                                    </p:set>
                                    <p:animEffect transition="in" filter="fade">
                                      <p:cBhvr>
                                        <p:cTn id="31" dur="1000"/>
                                        <p:tgtEl>
                                          <p:spTgt spid="29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11375" y="1216025"/>
            <a:ext cx="4751388" cy="4433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pic>
        <p:nvPicPr>
          <p:cNvPr id="163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5"/>
            <a:srcRect/>
            <a:tile tx="0" ty="0" sx="100000" sy="100000" flip="none" algn="tl"/>
          </a:blipFill>
          <a:ln>
            <a:noFill/>
          </a:ln>
          <a:extLst>
            <a:ext uri="{91240B29-F687-4f45-9708-019B960494DF}">
              <a14:hiddenLine xmlns="" xmlns:a14="http://schemas.microsoft.com/office/drawing/2010/main" w="9525">
                <a:solidFill>
                  <a:srgbClr val="000000"/>
                </a:solidFill>
                <a:round/>
                <a:headEnd/>
                <a:tailEnd/>
              </a14:hiddenLine>
            </a:ext>
          </a:extLst>
        </p:spPr>
      </p:pic>
      <p:sp>
        <p:nvSpPr>
          <p:cNvPr id="163844" name="Rectangle 3"/>
          <p:cNvSpPr>
            <a:spLocks noChangeArrowheads="1"/>
          </p:cNvSpPr>
          <p:nvPr/>
        </p:nvSpPr>
        <p:spPr bwMode="auto">
          <a:xfrm>
            <a:off x="153988" y="6554788"/>
            <a:ext cx="1322387" cy="212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p>
            <a:endParaRPr lang="en-US">
              <a:cs typeface="MS Gothic" charset="0"/>
            </a:endParaRPr>
          </a:p>
        </p:txBody>
      </p:sp>
      <p:sp>
        <p:nvSpPr>
          <p:cNvPr id="163845" name="Rectangle 4"/>
          <p:cNvSpPr>
            <a:spLocks noChangeArrowheads="1"/>
          </p:cNvSpPr>
          <p:nvPr/>
        </p:nvSpPr>
        <p:spPr bwMode="auto">
          <a:xfrm>
            <a:off x="1150938" y="755650"/>
            <a:ext cx="6802437" cy="5453063"/>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163846" name="AutoShape 5"/>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7" name="AutoShape 6"/>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8" name="AutoShape 7"/>
          <p:cNvSpPr>
            <a:spLocks noChangeArrowheads="1"/>
          </p:cNvSpPr>
          <p:nvPr/>
        </p:nvSpPr>
        <p:spPr bwMode="auto">
          <a:xfrm>
            <a:off x="4724400" y="3544888"/>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163849" name="AutoShape 8"/>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p:spPr>
        <p:txBody>
          <a:bodyPr wrap="none" lIns="82048" tIns="41025" rIns="82048" bIns="41025" anchor="ctr"/>
          <a:lstStyle/>
          <a:p>
            <a:endParaRPr lang="en-US">
              <a:cs typeface="MS Gothic" charset="0"/>
            </a:endParaRPr>
          </a:p>
        </p:txBody>
      </p:sp>
      <p:sp>
        <p:nvSpPr>
          <p:cNvPr id="30729" name="Rectangle 9"/>
          <p:cNvSpPr>
            <a:spLocks noChangeArrowheads="1"/>
          </p:cNvSpPr>
          <p:nvPr/>
        </p:nvSpPr>
        <p:spPr bwMode="auto">
          <a:xfrm>
            <a:off x="1443038" y="1755775"/>
            <a:ext cx="2843212" cy="68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2463"/>
              </a:spcBef>
              <a:buClr>
                <a:srgbClr val="5CF5F0"/>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5CF5F0"/>
                </a:solidFill>
                <a:latin typeface="SimHei" charset="0"/>
                <a:ea typeface="SimHei" charset="0"/>
                <a:cs typeface="SimHei" charset="0"/>
              </a:rPr>
              <a:t>马太</a:t>
            </a:r>
            <a:endParaRPr lang="en-GB" sz="3900" b="1" i="1">
              <a:solidFill>
                <a:srgbClr val="5CF5F0"/>
              </a:solidFill>
              <a:latin typeface="SimHei" charset="0"/>
              <a:ea typeface="SimHei" charset="0"/>
              <a:cs typeface="SimHei" charset="0"/>
            </a:endParaRPr>
          </a:p>
        </p:txBody>
      </p:sp>
      <p:sp>
        <p:nvSpPr>
          <p:cNvPr id="30730" name="Rectangle 10"/>
          <p:cNvSpPr>
            <a:spLocks noChangeArrowheads="1"/>
          </p:cNvSpPr>
          <p:nvPr/>
        </p:nvSpPr>
        <p:spPr bwMode="auto">
          <a:xfrm>
            <a:off x="5272088" y="1751013"/>
            <a:ext cx="2036762"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2463"/>
              </a:spcBef>
              <a:buClr>
                <a:srgbClr val="F65B7D"/>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F65B7D"/>
                </a:solidFill>
                <a:latin typeface="SimHei" charset="0"/>
                <a:ea typeface="SimHei" charset="0"/>
                <a:cs typeface="SimHei" charset="0"/>
              </a:rPr>
              <a:t>马可</a:t>
            </a:r>
            <a:endParaRPr lang="en-GB" sz="3900" b="1" i="1">
              <a:solidFill>
                <a:srgbClr val="F65B7D"/>
              </a:solidFill>
              <a:latin typeface="SimHei" charset="0"/>
              <a:ea typeface="SimHei" charset="0"/>
              <a:cs typeface="SimHei" charset="0"/>
            </a:endParaRPr>
          </a:p>
        </p:txBody>
      </p:sp>
      <p:sp>
        <p:nvSpPr>
          <p:cNvPr id="30731" name="Rectangle 11"/>
          <p:cNvSpPr>
            <a:spLocks noChangeArrowheads="1"/>
          </p:cNvSpPr>
          <p:nvPr/>
        </p:nvSpPr>
        <p:spPr bwMode="auto">
          <a:xfrm>
            <a:off x="1793875" y="4468813"/>
            <a:ext cx="2300288" cy="681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2463"/>
              </a:spcBef>
              <a:buClr>
                <a:srgbClr val="76F774"/>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76F774"/>
                </a:solidFill>
                <a:latin typeface="SimHei" charset="0"/>
                <a:ea typeface="SimHei" charset="0"/>
                <a:cs typeface="SimHei" charset="0"/>
              </a:rPr>
              <a:t>路加</a:t>
            </a:r>
            <a:endParaRPr lang="en-GB" sz="3900" b="1" i="1">
              <a:solidFill>
                <a:srgbClr val="76F774"/>
              </a:solidFill>
              <a:latin typeface="SimHei" charset="0"/>
              <a:ea typeface="SimHei" charset="0"/>
              <a:cs typeface="SimHei" charset="0"/>
            </a:endParaRPr>
          </a:p>
        </p:txBody>
      </p:sp>
      <p:sp>
        <p:nvSpPr>
          <p:cNvPr id="30732" name="Rectangle 12"/>
          <p:cNvSpPr>
            <a:spLocks noChangeArrowheads="1"/>
          </p:cNvSpPr>
          <p:nvPr/>
        </p:nvSpPr>
        <p:spPr bwMode="auto">
          <a:xfrm>
            <a:off x="5443538" y="4473575"/>
            <a:ext cx="1668462" cy="681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079" tIns="39732" rIns="81079" bIns="39732">
            <a:spAutoFit/>
          </a:bodyPr>
          <a:lstStyle/>
          <a:p>
            <a:pPr algn="ctr">
              <a:spcBef>
                <a:spcPts val="2463"/>
              </a:spcBef>
              <a:buClr>
                <a:srgbClr val="FFFFFF"/>
              </a:buClr>
              <a:tabLst>
                <a:tab pos="0" algn="l"/>
                <a:tab pos="819150" algn="l"/>
                <a:tab pos="1639888" algn="l"/>
                <a:tab pos="2460625" algn="l"/>
                <a:tab pos="3281363" algn="l"/>
                <a:tab pos="4102100" algn="l"/>
                <a:tab pos="4922838" algn="l"/>
                <a:tab pos="5741988" algn="l"/>
                <a:tab pos="6562725" algn="l"/>
                <a:tab pos="7383463" algn="l"/>
                <a:tab pos="8204200" algn="l"/>
                <a:tab pos="9024938" algn="l"/>
              </a:tabLst>
            </a:pPr>
            <a:r>
              <a:rPr lang="zh-CN" altLang="en-US" sz="3900" b="1" i="1">
                <a:solidFill>
                  <a:srgbClr val="FFFFFF"/>
                </a:solidFill>
                <a:latin typeface="SimHei" charset="0"/>
                <a:ea typeface="SimHei" charset="0"/>
                <a:cs typeface="SimHei" charset="0"/>
              </a:rPr>
              <a:t>约翰</a:t>
            </a:r>
            <a:endParaRPr lang="en-GB" sz="3900" b="1" i="1">
              <a:solidFill>
                <a:srgbClr val="FFFFFF"/>
              </a:solidFill>
              <a:latin typeface="SimHei" charset="0"/>
              <a:ea typeface="SimHei" charset="0"/>
              <a:cs typeface="SimHei" charset="0"/>
            </a:endParaRPr>
          </a:p>
        </p:txBody>
      </p:sp>
      <p:sp>
        <p:nvSpPr>
          <p:cNvPr id="163854" name="Text Box 13"/>
          <p:cNvSpPr txBox="1">
            <a:spLocks noChangeArrowheads="1"/>
          </p:cNvSpPr>
          <p:nvPr/>
        </p:nvSpPr>
        <p:spPr bwMode="auto">
          <a:xfrm>
            <a:off x="8747125" y="6350"/>
            <a:ext cx="230188" cy="35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1125"/>
              </a:spcBef>
              <a:buClr>
                <a:srgbClr val="FFFFFF"/>
              </a:buClr>
            </a:pPr>
            <a:r>
              <a:rPr lang="en-GB" sz="1800">
                <a:solidFill>
                  <a:srgbClr val="FFFFFF"/>
                </a:solidFill>
                <a:latin typeface="Comic Sans MS" charset="0"/>
                <a:cs typeface="MS Gothic" charset="0"/>
              </a:rPr>
              <a:t> </a:t>
            </a:r>
          </a:p>
        </p:txBody>
      </p:sp>
      <p:sp>
        <p:nvSpPr>
          <p:cNvPr id="163855" name="Text Box 14"/>
          <p:cNvSpPr txBox="1">
            <a:spLocks noChangeArrowheads="1"/>
          </p:cNvSpPr>
          <p:nvPr/>
        </p:nvSpPr>
        <p:spPr bwMode="auto">
          <a:xfrm>
            <a:off x="8020050" y="6538913"/>
            <a:ext cx="166688"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cs typeface="MS Gothic" charset="0"/>
            </a:endParaRPr>
          </a:p>
        </p:txBody>
      </p:sp>
      <p:sp>
        <p:nvSpPr>
          <p:cNvPr id="163856" name="Text Box 15"/>
          <p:cNvSpPr txBox="1">
            <a:spLocks noChangeArrowheads="1"/>
          </p:cNvSpPr>
          <p:nvPr/>
        </p:nvSpPr>
        <p:spPr bwMode="auto">
          <a:xfrm>
            <a:off x="8359775" y="6542088"/>
            <a:ext cx="301625"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563"/>
              </a:spcBef>
              <a:buClr>
                <a:srgbClr val="FFFFFF"/>
              </a:buClr>
            </a:pPr>
            <a:r>
              <a:rPr lang="en-GB" sz="900" b="1">
                <a:solidFill>
                  <a:srgbClr val="FFFFFF"/>
                </a:solidFill>
                <a:latin typeface="Comic Sans MS" charset="0"/>
                <a:cs typeface="MS Gothic" charset="0"/>
              </a:rPr>
              <a:t>28</a:t>
            </a:r>
          </a:p>
        </p:txBody>
      </p:sp>
      <p:sp>
        <p:nvSpPr>
          <p:cNvPr id="163857" name="Text Box 16"/>
          <p:cNvSpPr txBox="1">
            <a:spLocks noChangeArrowheads="1"/>
          </p:cNvSpPr>
          <p:nvPr/>
        </p:nvSpPr>
        <p:spPr bwMode="auto">
          <a:xfrm>
            <a:off x="8716963" y="6484938"/>
            <a:ext cx="269875" cy="295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900"/>
              </a:spcBef>
              <a:buClr>
                <a:srgbClr val="FFFFFF"/>
              </a:buClr>
            </a:pPr>
            <a:r>
              <a:rPr lang="en-GB" sz="1400" b="1">
                <a:solidFill>
                  <a:srgbClr val="FFFFFF"/>
                </a:solidFill>
                <a:latin typeface="Comic Sans MS" charset="0"/>
                <a:cs typeface="MS Gothic" charset="0"/>
              </a:rPr>
              <a:t>9</a:t>
            </a:r>
          </a:p>
        </p:txBody>
      </p:sp>
      <p:grpSp>
        <p:nvGrpSpPr>
          <p:cNvPr id="2" name="Group 17"/>
          <p:cNvGrpSpPr>
            <a:grpSpLocks/>
          </p:cNvGrpSpPr>
          <p:nvPr/>
        </p:nvGrpSpPr>
        <p:grpSpPr bwMode="auto">
          <a:xfrm>
            <a:off x="1143000" y="685800"/>
            <a:ext cx="6842125" cy="5319713"/>
            <a:chOff x="769" y="595"/>
            <a:chExt cx="4741" cy="3798"/>
          </a:xfrm>
        </p:grpSpPr>
        <p:sp>
          <p:nvSpPr>
            <p:cNvPr id="163863" name="Rectangle 18"/>
            <p:cNvSpPr>
              <a:spLocks noChangeArrowheads="1"/>
            </p:cNvSpPr>
            <p:nvPr/>
          </p:nvSpPr>
          <p:spPr bwMode="auto">
            <a:xfrm>
              <a:off x="769" y="595"/>
              <a:ext cx="4742" cy="3799"/>
            </a:xfrm>
            <a:prstGeom prst="rect">
              <a:avLst/>
            </a:prstGeom>
            <a:solidFill>
              <a:srgbClr val="040404"/>
            </a:solidFill>
            <a:ln w="12600">
              <a:solidFill>
                <a:srgbClr val="000000"/>
              </a:solidFill>
              <a:miter lim="800000"/>
              <a:headEnd/>
              <a:tailEnd/>
            </a:ln>
          </p:spPr>
          <p:txBody>
            <a:bodyPr wrap="none" anchor="ctr"/>
            <a:lstStyle/>
            <a:p>
              <a:endParaRPr lang="en-US">
                <a:cs typeface="MS Gothic" charset="0"/>
              </a:endParaRPr>
            </a:p>
          </p:txBody>
        </p:sp>
        <p:pic>
          <p:nvPicPr>
            <p:cNvPr id="163864" name="Picture 19"/>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491" y="945"/>
              <a:ext cx="3292" cy="3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grpSp>
      <p:sp>
        <p:nvSpPr>
          <p:cNvPr id="30742" name="Rectangle 22"/>
          <p:cNvSpPr>
            <a:spLocks noChangeArrowheads="1"/>
          </p:cNvSpPr>
          <p:nvPr/>
        </p:nvSpPr>
        <p:spPr bwMode="auto">
          <a:xfrm>
            <a:off x="1143000" y="838200"/>
            <a:ext cx="6727825" cy="5572125"/>
          </a:xfrm>
          <a:prstGeom prst="rect">
            <a:avLst/>
          </a:prstGeom>
          <a:solidFill>
            <a:srgbClr val="000718">
              <a:alpha val="81175"/>
            </a:srgbClr>
          </a:solidFill>
          <a:ln w="12600">
            <a:solidFill>
              <a:srgbClr val="000000"/>
            </a:solidFill>
            <a:miter lim="800000"/>
            <a:headEnd/>
            <a:tailEnd/>
          </a:ln>
        </p:spPr>
        <p:txBody>
          <a:bodyPr wrap="none" lIns="82048" tIns="41025" rIns="82048" bIns="41025" anchor="ctr"/>
          <a:lstStyle/>
          <a:p>
            <a:endParaRPr lang="en-US">
              <a:cs typeface="MS Gothic" charset="0"/>
            </a:endParaRPr>
          </a:p>
        </p:txBody>
      </p:sp>
      <p:sp>
        <p:nvSpPr>
          <p:cNvPr id="30749" name="Text Box 29"/>
          <p:cNvSpPr txBox="1">
            <a:spLocks noChangeArrowheads="1"/>
          </p:cNvSpPr>
          <p:nvPr/>
        </p:nvSpPr>
        <p:spPr bwMode="auto">
          <a:xfrm>
            <a:off x="990600" y="685800"/>
            <a:ext cx="7051675" cy="644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eaLnBrk="1" hangingPunct="1">
              <a:spcBef>
                <a:spcPts val="1238"/>
              </a:spcBef>
              <a:buClr>
                <a:srgbClr val="FFFFFF"/>
              </a:buClr>
            </a:pPr>
            <a:r>
              <a:rPr lang="en-GB" sz="2000">
                <a:solidFill>
                  <a:schemeClr val="bg1"/>
                </a:solidFill>
                <a:latin typeface="SimHei" charset="0"/>
                <a:ea typeface="SimHei" charset="0"/>
                <a:cs typeface="SimHei" charset="0"/>
              </a:rPr>
              <a:t>                </a:t>
            </a:r>
            <a:r>
              <a:rPr lang="zh-CN" altLang="en-US" sz="2800" b="1">
                <a:solidFill>
                  <a:schemeClr val="bg1"/>
                </a:solidFill>
                <a:latin typeface="SimHei" charset="0"/>
                <a:ea typeface="SimHei" charset="0"/>
                <a:cs typeface="SimHei" charset="0"/>
              </a:rPr>
              <a:t>启示录</a:t>
            </a:r>
            <a:r>
              <a:rPr lang="en-GB" altLang="ja-JP" sz="2700" b="1">
                <a:solidFill>
                  <a:schemeClr val="bg1"/>
                </a:solidFill>
                <a:latin typeface="SimHei" charset="0"/>
                <a:ea typeface="SimHei" charset="0"/>
                <a:cs typeface="SimHei" charset="0"/>
              </a:rPr>
              <a:t> 1:12-18</a:t>
            </a:r>
            <a:r>
              <a:rPr lang="en-GB" altLang="ja-JP" sz="2000">
                <a:solidFill>
                  <a:schemeClr val="bg1"/>
                </a:solidFill>
                <a:latin typeface="SimHei" charset="0"/>
                <a:ea typeface="SimHei" charset="0"/>
                <a:cs typeface="SimHei" charset="0"/>
              </a:rPr>
              <a:t> </a:t>
            </a:r>
            <a:br>
              <a:rPr lang="en-GB" altLang="ja-JP" sz="2000">
                <a:solidFill>
                  <a:schemeClr val="bg1"/>
                </a:solidFill>
                <a:latin typeface="SimHei" charset="0"/>
                <a:ea typeface="SimHei" charset="0"/>
                <a:cs typeface="SimHei" charset="0"/>
              </a:rPr>
            </a:br>
            <a:r>
              <a:rPr lang="en-GB" altLang="ja-JP" sz="2600" baseline="40000">
                <a:solidFill>
                  <a:schemeClr val="bg1"/>
                </a:solidFill>
                <a:latin typeface="SimHei" charset="0"/>
                <a:ea typeface="SimHei" charset="0"/>
                <a:cs typeface="SimHei" charset="0"/>
              </a:rPr>
              <a:t>12</a:t>
            </a:r>
            <a:r>
              <a:rPr lang="zh-CN" altLang="en-US" sz="2600">
                <a:solidFill>
                  <a:schemeClr val="bg1"/>
                </a:solidFill>
                <a:latin typeface="SimHei" charset="0"/>
                <a:ea typeface="SimHei" charset="0"/>
                <a:cs typeface="SimHei" charset="0"/>
              </a:rPr>
              <a:t>我转过身来、要看是谁发声与我说话．既转过来、就看见七个金灯台</a:t>
            </a:r>
            <a:r>
              <a:rPr lang="en-GB" altLang="ja-JP" sz="2600">
                <a:solidFill>
                  <a:schemeClr val="bg1"/>
                </a:solidFill>
                <a:latin typeface="SimHei" charset="0"/>
                <a:ea typeface="SimHei" charset="0"/>
                <a:cs typeface="SimHei" charset="0"/>
              </a:rPr>
              <a:t>,</a:t>
            </a:r>
            <a:r>
              <a:rPr lang="en-GB" altLang="ja-JP" sz="2600" baseline="40000">
                <a:solidFill>
                  <a:schemeClr val="bg1"/>
                </a:solidFill>
                <a:latin typeface="SimHei" charset="0"/>
                <a:ea typeface="SimHei" charset="0"/>
                <a:cs typeface="SimHei" charset="0"/>
              </a:rPr>
              <a:t>13</a:t>
            </a:r>
            <a:r>
              <a:rPr lang="zh-CN" altLang="en-US" sz="2600">
                <a:solidFill>
                  <a:schemeClr val="bg1"/>
                </a:solidFill>
                <a:latin typeface="SimHei" charset="0"/>
                <a:ea typeface="SimHei" charset="0"/>
                <a:cs typeface="SimHei" charset="0"/>
              </a:rPr>
              <a:t>灯台中间、有一位好像人子、身穿长衣、直垂到脚、胸间束着金带。</a:t>
            </a:r>
            <a:r>
              <a:rPr lang="en-GB" altLang="ja-JP" sz="2600" baseline="40000">
                <a:solidFill>
                  <a:schemeClr val="bg1"/>
                </a:solidFill>
                <a:latin typeface="SimHei" charset="0"/>
                <a:ea typeface="SimHei" charset="0"/>
                <a:cs typeface="SimHei" charset="0"/>
              </a:rPr>
              <a:t> 14</a:t>
            </a:r>
            <a:r>
              <a:rPr lang="zh-CN" altLang="en-US" sz="2600">
                <a:solidFill>
                  <a:schemeClr val="bg1"/>
                </a:solidFill>
                <a:latin typeface="SimHei" charset="0"/>
                <a:ea typeface="SimHei" charset="0"/>
                <a:cs typeface="SimHei" charset="0"/>
              </a:rPr>
              <a:t>他的头与发皆白、如白羊毛、如雪．眼目如同火焰</a:t>
            </a:r>
            <a:r>
              <a:rPr lang="en-GB" altLang="ja-JP" sz="2600">
                <a:solidFill>
                  <a:schemeClr val="bg1"/>
                </a:solidFill>
                <a:latin typeface="SimHei" charset="0"/>
                <a:ea typeface="SimHei" charset="0"/>
                <a:cs typeface="SimHei" charset="0"/>
              </a:rPr>
              <a:t>.</a:t>
            </a:r>
            <a:r>
              <a:rPr lang="en-GB" altLang="ja-JP" sz="2600" baseline="40000">
                <a:solidFill>
                  <a:schemeClr val="bg1"/>
                </a:solidFill>
                <a:latin typeface="SimHei" charset="0"/>
                <a:ea typeface="SimHei" charset="0"/>
                <a:cs typeface="SimHei" charset="0"/>
              </a:rPr>
              <a:t>15</a:t>
            </a:r>
            <a:r>
              <a:rPr lang="zh-CN" altLang="en-US" sz="2600">
                <a:solidFill>
                  <a:schemeClr val="bg1"/>
                </a:solidFill>
                <a:latin typeface="SimHei" charset="0"/>
                <a:ea typeface="SimHei" charset="0"/>
                <a:cs typeface="SimHei" charset="0"/>
              </a:rPr>
              <a:t>脚好像在炉中锻炼光明的铜．声音如同众水的声音。</a:t>
            </a:r>
            <a:r>
              <a:rPr lang="en-GB" altLang="ja-JP" sz="2600" baseline="40000">
                <a:solidFill>
                  <a:schemeClr val="bg1"/>
                </a:solidFill>
                <a:latin typeface="SimHei" charset="0"/>
                <a:ea typeface="SimHei" charset="0"/>
                <a:cs typeface="SimHei" charset="0"/>
              </a:rPr>
              <a:t>16</a:t>
            </a:r>
            <a:r>
              <a:rPr lang="zh-CN" altLang="en-US" sz="2600">
                <a:solidFill>
                  <a:schemeClr val="bg1"/>
                </a:solidFill>
                <a:latin typeface="SimHei" charset="0"/>
                <a:ea typeface="SimHei" charset="0"/>
                <a:cs typeface="SimHei" charset="0"/>
              </a:rPr>
              <a:t>他右手拿着七星．从他口中出来一把两刃的利剑．面貌如同烈日放光。</a:t>
            </a:r>
            <a:r>
              <a:rPr lang="en-GB" altLang="ja-JP" sz="2600" baseline="40000">
                <a:solidFill>
                  <a:schemeClr val="bg1"/>
                </a:solidFill>
                <a:latin typeface="SimHei" charset="0"/>
                <a:ea typeface="SimHei" charset="0"/>
                <a:cs typeface="SimHei" charset="0"/>
              </a:rPr>
              <a:t>17</a:t>
            </a:r>
            <a:r>
              <a:rPr lang="zh-CN" altLang="en-US" sz="2600">
                <a:solidFill>
                  <a:schemeClr val="bg1"/>
                </a:solidFill>
                <a:latin typeface="SimHei" charset="0"/>
                <a:ea typeface="SimHei" charset="0"/>
                <a:cs typeface="SimHei" charset="0"/>
              </a:rPr>
              <a:t>我一看见、就仆倒在他脚前、像死了一样。他用右手按着我说、不要惧怕．我是首先的、我是末后的、</a:t>
            </a:r>
            <a:r>
              <a:rPr lang="en-GB" altLang="ja-JP" sz="2600" baseline="40000">
                <a:solidFill>
                  <a:schemeClr val="bg1"/>
                </a:solidFill>
                <a:latin typeface="SimHei" charset="0"/>
                <a:ea typeface="SimHei" charset="0"/>
                <a:cs typeface="SimHei" charset="0"/>
              </a:rPr>
              <a:t>18</a:t>
            </a:r>
            <a:r>
              <a:rPr lang="zh-CN" altLang="en-US" sz="2600">
                <a:solidFill>
                  <a:schemeClr val="bg1"/>
                </a:solidFill>
                <a:latin typeface="SimHei" charset="0"/>
                <a:ea typeface="SimHei" charset="0"/>
                <a:cs typeface="SimHei" charset="0"/>
              </a:rPr>
              <a:t>又是那存活的．我曾死过、现在又活了、直活到永永远远．并且拿着死亡和阴间的钥匙。</a:t>
            </a:r>
            <a:r>
              <a:rPr lang="en-GB" altLang="ja-JP" sz="2600">
                <a:solidFill>
                  <a:schemeClr val="bg1"/>
                </a:solidFill>
                <a:latin typeface="SimHei" charset="0"/>
                <a:ea typeface="SimHei" charset="0"/>
                <a:cs typeface="SimHei" charset="0"/>
              </a:rPr>
              <a:t>”</a:t>
            </a:r>
          </a:p>
          <a:p>
            <a:pPr eaLnBrk="1" hangingPunct="1">
              <a:buClr>
                <a:srgbClr val="FFFFFF"/>
              </a:buClr>
            </a:pPr>
            <a:r>
              <a:rPr lang="en-GB" sz="2000" baseline="40000">
                <a:solidFill>
                  <a:schemeClr val="bg1"/>
                </a:solidFill>
                <a:latin typeface="Arial" charset="0"/>
                <a:cs typeface="MS Gothic" charset="0"/>
              </a:rPr>
              <a:t>  </a:t>
            </a:r>
          </a:p>
          <a:p>
            <a:pPr eaLnBrk="1" hangingPunct="1">
              <a:spcBef>
                <a:spcPts val="1238"/>
              </a:spcBef>
              <a:buClr>
                <a:srgbClr val="FFFFFF"/>
              </a:buClr>
            </a:pPr>
            <a:endParaRPr lang="en-GB" sz="2000">
              <a:solidFill>
                <a:schemeClr val="bg1"/>
              </a:solidFill>
              <a:latin typeface="Arial" charset="0"/>
              <a:cs typeface="MS Gothic" charset="0"/>
            </a:endParaRPr>
          </a:p>
          <a:p>
            <a:pPr eaLnBrk="1" hangingPunct="1">
              <a:spcBef>
                <a:spcPts val="1238"/>
              </a:spcBef>
              <a:buClr>
                <a:srgbClr val="FFFFFF"/>
              </a:buClr>
            </a:pPr>
            <a:endParaRPr lang="en-GB" sz="2000">
              <a:solidFill>
                <a:schemeClr val="bg1"/>
              </a:solidFill>
              <a:latin typeface="SimHei" charset="0"/>
              <a:ea typeface="SimHei" charset="0"/>
              <a:cs typeface="SimHei" charset="0"/>
            </a:endParaRPr>
          </a:p>
        </p:txBody>
      </p:sp>
      <p:sp>
        <p:nvSpPr>
          <p:cNvPr id="30750" name="Text Box 30"/>
          <p:cNvSpPr txBox="1">
            <a:spLocks noChangeArrowheads="1"/>
          </p:cNvSpPr>
          <p:nvPr/>
        </p:nvSpPr>
        <p:spPr bwMode="auto">
          <a:xfrm>
            <a:off x="838200" y="2133600"/>
            <a:ext cx="7562850" cy="2854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0756" tIns="41993" rIns="80756" bIns="41993">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2pPr>
            <a:lvl3pPr marL="11430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3pPr>
            <a:lvl4pPr marL="16002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4pPr>
            <a:lvl5pPr marL="2057400" indent="-228600"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charset="0"/>
                <a:ea typeface="ＭＳ Ｐゴシック" charset="0"/>
              </a:defRPr>
            </a:lvl9pPr>
          </a:lstStyle>
          <a:p>
            <a:pPr algn="ctr" eaLnBrk="1" hangingPunct="1">
              <a:spcBef>
                <a:spcPts val="3025"/>
              </a:spcBef>
              <a:buClr>
                <a:srgbClr val="FC0128"/>
              </a:buClr>
            </a:pPr>
            <a:r>
              <a:rPr lang="zh-CN" altLang="en-US" sz="9000" b="1">
                <a:solidFill>
                  <a:srgbClr val="FC0128"/>
                </a:solidFill>
                <a:latin typeface="SimHei" charset="0"/>
                <a:ea typeface="SimHei" charset="0"/>
                <a:cs typeface="SimHei" charset="0"/>
              </a:rPr>
              <a:t>耶稣基督对使徒约翰的启示</a:t>
            </a:r>
            <a:endParaRPr lang="en-GB" sz="9000" b="1">
              <a:solidFill>
                <a:srgbClr val="FC0128"/>
              </a:solidFill>
              <a:latin typeface="SimHei" charset="0"/>
              <a:ea typeface="SimHei" charset="0"/>
              <a:cs typeface="SimHei" charset="0"/>
            </a:endParaRPr>
          </a:p>
        </p:txBody>
      </p:sp>
      <p:sp>
        <p:nvSpPr>
          <p:cNvPr id="163862" name="Rectangle 32"/>
          <p:cNvSpPr>
            <a:spLocks noGrp="1" noChangeArrowheads="1"/>
          </p:cNvSpPr>
          <p:nvPr>
            <p:ph type="title" idx="4294967295"/>
          </p:nvPr>
        </p:nvSpPr>
        <p:spPr>
          <a:xfrm>
            <a:off x="838200" y="0"/>
            <a:ext cx="7759700" cy="538163"/>
          </a:xfrm>
        </p:spPr>
        <p:txBody>
          <a:bodyPr lIns="82048" tIns="41025" rIns="82048" bIns="41025"/>
          <a:lstStyle/>
          <a:p>
            <a:r>
              <a:rPr lang="zh-CN" altLang="en-US" sz="3200" b="1">
                <a:solidFill>
                  <a:srgbClr val="5CF5F0"/>
                </a:solidFill>
                <a:latin typeface="SimHei" charset="0"/>
                <a:ea typeface="SimHei" charset="0"/>
                <a:cs typeface="SimHei" charset="0"/>
              </a:rPr>
              <a:t>现在</a:t>
            </a:r>
            <a:r>
              <a:rPr lang="en-GB" altLang="ja-JP" sz="3200" b="1">
                <a:solidFill>
                  <a:srgbClr val="5CF5F0"/>
                </a:solidFill>
                <a:latin typeface="Comic Sans MS" charset="0"/>
                <a:ea typeface="ＭＳ Ｐゴシック" charset="0"/>
                <a:cs typeface="ＭＳ Ｐゴシック" charset="0"/>
              </a:rPr>
              <a:t>…</a:t>
            </a:r>
            <a:r>
              <a:rPr lang="zh-CN" altLang="en-US" sz="3200" b="1">
                <a:solidFill>
                  <a:srgbClr val="5CF5F0"/>
                </a:solidFill>
                <a:latin typeface="Comic Sans MS" charset="0"/>
                <a:ea typeface="SimSun" charset="0"/>
                <a:cs typeface="SimSun" charset="0"/>
              </a:rPr>
              <a:t> </a:t>
            </a:r>
            <a:r>
              <a:rPr lang="zh-CN" altLang="en-US" sz="3200" b="1">
                <a:solidFill>
                  <a:srgbClr val="5CF5F0"/>
                </a:solidFill>
                <a:latin typeface="SimHei" charset="0"/>
                <a:ea typeface="SimHei" charset="0"/>
                <a:cs typeface="SimHei" charset="0"/>
              </a:rPr>
              <a:t>完成这幅图画</a:t>
            </a:r>
            <a:r>
              <a:rPr lang="zh-CN" altLang="en-US" sz="3200" b="1">
                <a:solidFill>
                  <a:srgbClr val="5CF5F0"/>
                </a:solidFill>
                <a:latin typeface="Comic Sans MS" charset="0"/>
                <a:ea typeface="SimSun" charset="0"/>
                <a:cs typeface="SimSun" charset="0"/>
              </a:rPr>
              <a:t> </a:t>
            </a:r>
            <a:r>
              <a:rPr lang="en-GB" altLang="ja-JP" sz="3200" b="1">
                <a:solidFill>
                  <a:srgbClr val="5CF5F0"/>
                </a:solidFill>
                <a:latin typeface="Comic Sans MS" charset="0"/>
                <a:ea typeface="ＭＳ Ｐゴシック" charset="0"/>
                <a:cs typeface="ＭＳ Ｐゴシック" charset="0"/>
              </a:rPr>
              <a:t>…</a:t>
            </a:r>
            <a:endParaRPr lang="en-US" sz="3200">
              <a:latin typeface="Calibri"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0729"/>
                                        </p:tgtEl>
                                        <p:attrNameLst>
                                          <p:attrName>style.visibility</p:attrName>
                                        </p:attrNameLst>
                                      </p:cBhvr>
                                      <p:to>
                                        <p:strVal val="visible"/>
                                      </p:to>
                                    </p:set>
                                    <p:anim calcmode="lin" valueType="num">
                                      <p:cBhvr>
                                        <p:cTn id="7" dur="500" fill="hold"/>
                                        <p:tgtEl>
                                          <p:spTgt spid="30729"/>
                                        </p:tgtEl>
                                        <p:attrNameLst>
                                          <p:attrName>ppt_w</p:attrName>
                                        </p:attrNameLst>
                                      </p:cBhvr>
                                      <p:tavLst>
                                        <p:tav tm="100000">
                                          <p:val>
                                            <p:fltVal val="0"/>
                                          </p:val>
                                        </p:tav>
                                        <p:tav>
                                          <p:val>
                                            <p:strVal val="#ppt_w"/>
                                          </p:val>
                                        </p:tav>
                                      </p:tavLst>
                                    </p:anim>
                                    <p:anim calcmode="lin" valueType="num">
                                      <p:cBhvr>
                                        <p:cTn id="8" dur="500" fill="hold"/>
                                        <p:tgtEl>
                                          <p:spTgt spid="30729"/>
                                        </p:tgtEl>
                                        <p:attrNameLst>
                                          <p:attrName>ppt_h</p:attrName>
                                        </p:attrNameLst>
                                      </p:cBhvr>
                                      <p:tavLst>
                                        <p:tav tm="100000">
                                          <p:val>
                                            <p:fltVal val="0"/>
                                          </p:val>
                                        </p:tav>
                                        <p:tav>
                                          <p:val>
                                            <p:strVal val="#ppt_h"/>
                                          </p:val>
                                        </p:tav>
                                      </p:tavLst>
                                    </p:anim>
                                    <p:anim calcmode="lin" valueType="num">
                                      <p:cBhvr>
                                        <p:cTn id="9" dur="500" fill="hold"/>
                                        <p:tgtEl>
                                          <p:spTgt spid="30729"/>
                                        </p:tgtEl>
                                        <p:attrNameLst>
                                          <p:attrName>ppt_x</p:attrName>
                                        </p:attrNameLst>
                                      </p:cBhvr>
                                      <p:tavLst>
                                        <p:tav tm="100000">
                                          <p:val>
                                            <p:fltVal val="0.5"/>
                                          </p:val>
                                        </p:tav>
                                        <p:tav>
                                          <p:val>
                                            <p:strVal val="#ppt_x"/>
                                          </p:val>
                                        </p:tav>
                                      </p:tavLst>
                                    </p:anim>
                                    <p:anim calcmode="lin" valueType="num">
                                      <p:cBhvr>
                                        <p:cTn id="10" dur="500" fill="hold"/>
                                        <p:tgtEl>
                                          <p:spTgt spid="30729"/>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30730"/>
                                        </p:tgtEl>
                                        <p:attrNameLst>
                                          <p:attrName>style.visibility</p:attrName>
                                        </p:attrNameLst>
                                      </p:cBhvr>
                                      <p:to>
                                        <p:strVal val="visible"/>
                                      </p:to>
                                    </p:set>
                                    <p:anim calcmode="lin" valueType="num">
                                      <p:cBhvr>
                                        <p:cTn id="14" dur="500" fill="hold"/>
                                        <p:tgtEl>
                                          <p:spTgt spid="30730"/>
                                        </p:tgtEl>
                                        <p:attrNameLst>
                                          <p:attrName>ppt_w</p:attrName>
                                        </p:attrNameLst>
                                      </p:cBhvr>
                                      <p:tavLst>
                                        <p:tav tm="100000">
                                          <p:val>
                                            <p:fltVal val="0"/>
                                          </p:val>
                                        </p:tav>
                                        <p:tav>
                                          <p:val>
                                            <p:strVal val="#ppt_w"/>
                                          </p:val>
                                        </p:tav>
                                      </p:tavLst>
                                    </p:anim>
                                    <p:anim calcmode="lin" valueType="num">
                                      <p:cBhvr>
                                        <p:cTn id="15" dur="500" fill="hold"/>
                                        <p:tgtEl>
                                          <p:spTgt spid="30730"/>
                                        </p:tgtEl>
                                        <p:attrNameLst>
                                          <p:attrName>ppt_h</p:attrName>
                                        </p:attrNameLst>
                                      </p:cBhvr>
                                      <p:tavLst>
                                        <p:tav tm="100000">
                                          <p:val>
                                            <p:fltVal val="0"/>
                                          </p:val>
                                        </p:tav>
                                        <p:tav>
                                          <p:val>
                                            <p:strVal val="#ppt_h"/>
                                          </p:val>
                                        </p:tav>
                                      </p:tavLst>
                                    </p:anim>
                                    <p:anim calcmode="lin" valueType="num">
                                      <p:cBhvr>
                                        <p:cTn id="16" dur="500" fill="hold"/>
                                        <p:tgtEl>
                                          <p:spTgt spid="30730"/>
                                        </p:tgtEl>
                                        <p:attrNameLst>
                                          <p:attrName>ppt_x</p:attrName>
                                        </p:attrNameLst>
                                      </p:cBhvr>
                                      <p:tavLst>
                                        <p:tav tm="100000">
                                          <p:val>
                                            <p:fltVal val="0.5"/>
                                          </p:val>
                                        </p:tav>
                                        <p:tav>
                                          <p:val>
                                            <p:strVal val="#ppt_x"/>
                                          </p:val>
                                        </p:tav>
                                      </p:tavLst>
                                    </p:anim>
                                    <p:anim calcmode="lin" valueType="num">
                                      <p:cBhvr>
                                        <p:cTn id="17" dur="500" fill="hold"/>
                                        <p:tgtEl>
                                          <p:spTgt spid="30730"/>
                                        </p:tgtEl>
                                        <p:attrNameLst>
                                          <p:attrName>ppt_y</p:attrName>
                                        </p:attrNameLst>
                                      </p:cBhvr>
                                      <p:tavLst>
                                        <p:tav tm="100000">
                                          <p:val>
                                            <p:fltVal val="0.5"/>
                                          </p:val>
                                        </p:tav>
                                        <p:tav>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30731"/>
                                        </p:tgtEl>
                                        <p:attrNameLst>
                                          <p:attrName>style.visibility</p:attrName>
                                        </p:attrNameLst>
                                      </p:cBhvr>
                                      <p:to>
                                        <p:strVal val="visible"/>
                                      </p:to>
                                    </p:set>
                                    <p:anim calcmode="lin" valueType="num">
                                      <p:cBhvr>
                                        <p:cTn id="21" dur="500" fill="hold"/>
                                        <p:tgtEl>
                                          <p:spTgt spid="30731"/>
                                        </p:tgtEl>
                                        <p:attrNameLst>
                                          <p:attrName>ppt_w</p:attrName>
                                        </p:attrNameLst>
                                      </p:cBhvr>
                                      <p:tavLst>
                                        <p:tav tm="100000">
                                          <p:val>
                                            <p:fltVal val="0"/>
                                          </p:val>
                                        </p:tav>
                                        <p:tav>
                                          <p:val>
                                            <p:strVal val="#ppt_w"/>
                                          </p:val>
                                        </p:tav>
                                      </p:tavLst>
                                    </p:anim>
                                    <p:anim calcmode="lin" valueType="num">
                                      <p:cBhvr>
                                        <p:cTn id="22" dur="500" fill="hold"/>
                                        <p:tgtEl>
                                          <p:spTgt spid="30731"/>
                                        </p:tgtEl>
                                        <p:attrNameLst>
                                          <p:attrName>ppt_h</p:attrName>
                                        </p:attrNameLst>
                                      </p:cBhvr>
                                      <p:tavLst>
                                        <p:tav tm="100000">
                                          <p:val>
                                            <p:fltVal val="0"/>
                                          </p:val>
                                        </p:tav>
                                        <p:tav>
                                          <p:val>
                                            <p:strVal val="#ppt_h"/>
                                          </p:val>
                                        </p:tav>
                                      </p:tavLst>
                                    </p:anim>
                                    <p:anim calcmode="lin" valueType="num">
                                      <p:cBhvr>
                                        <p:cTn id="23" dur="500" fill="hold"/>
                                        <p:tgtEl>
                                          <p:spTgt spid="30731"/>
                                        </p:tgtEl>
                                        <p:attrNameLst>
                                          <p:attrName>ppt_x</p:attrName>
                                        </p:attrNameLst>
                                      </p:cBhvr>
                                      <p:tavLst>
                                        <p:tav tm="100000">
                                          <p:val>
                                            <p:fltVal val="0.5"/>
                                          </p:val>
                                        </p:tav>
                                        <p:tav>
                                          <p:val>
                                            <p:strVal val="#ppt_x"/>
                                          </p:val>
                                        </p:tav>
                                      </p:tavLst>
                                    </p:anim>
                                    <p:anim calcmode="lin" valueType="num">
                                      <p:cBhvr>
                                        <p:cTn id="24" dur="500" fill="hold"/>
                                        <p:tgtEl>
                                          <p:spTgt spid="30731"/>
                                        </p:tgtEl>
                                        <p:attrNameLst>
                                          <p:attrName>ppt_y</p:attrName>
                                        </p:attrNameLst>
                                      </p:cBhvr>
                                      <p:tavLst>
                                        <p:tav tm="100000">
                                          <p:val>
                                            <p:fltVal val="0.5"/>
                                          </p:val>
                                        </p:tav>
                                        <p:tav>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30732"/>
                                        </p:tgtEl>
                                        <p:attrNameLst>
                                          <p:attrName>style.visibility</p:attrName>
                                        </p:attrNameLst>
                                      </p:cBhvr>
                                      <p:to>
                                        <p:strVal val="visible"/>
                                      </p:to>
                                    </p:set>
                                    <p:anim calcmode="lin" valueType="num">
                                      <p:cBhvr>
                                        <p:cTn id="28" dur="500" fill="hold"/>
                                        <p:tgtEl>
                                          <p:spTgt spid="30732"/>
                                        </p:tgtEl>
                                        <p:attrNameLst>
                                          <p:attrName>ppt_w</p:attrName>
                                        </p:attrNameLst>
                                      </p:cBhvr>
                                      <p:tavLst>
                                        <p:tav tm="100000">
                                          <p:val>
                                            <p:fltVal val="0"/>
                                          </p:val>
                                        </p:tav>
                                        <p:tav>
                                          <p:val>
                                            <p:strVal val="#ppt_w"/>
                                          </p:val>
                                        </p:tav>
                                      </p:tavLst>
                                    </p:anim>
                                    <p:anim calcmode="lin" valueType="num">
                                      <p:cBhvr>
                                        <p:cTn id="29" dur="500" fill="hold"/>
                                        <p:tgtEl>
                                          <p:spTgt spid="30732"/>
                                        </p:tgtEl>
                                        <p:attrNameLst>
                                          <p:attrName>ppt_h</p:attrName>
                                        </p:attrNameLst>
                                      </p:cBhvr>
                                      <p:tavLst>
                                        <p:tav tm="100000">
                                          <p:val>
                                            <p:fltVal val="0"/>
                                          </p:val>
                                        </p:tav>
                                        <p:tav>
                                          <p:val>
                                            <p:strVal val="#ppt_h"/>
                                          </p:val>
                                        </p:tav>
                                      </p:tavLst>
                                    </p:anim>
                                    <p:anim calcmode="lin" valueType="num">
                                      <p:cBhvr>
                                        <p:cTn id="30" dur="500" fill="hold"/>
                                        <p:tgtEl>
                                          <p:spTgt spid="30732"/>
                                        </p:tgtEl>
                                        <p:attrNameLst>
                                          <p:attrName>ppt_x</p:attrName>
                                        </p:attrNameLst>
                                      </p:cBhvr>
                                      <p:tavLst>
                                        <p:tav tm="100000">
                                          <p:val>
                                            <p:fltVal val="0.5"/>
                                          </p:val>
                                        </p:tav>
                                        <p:tav>
                                          <p:val>
                                            <p:strVal val="#ppt_x"/>
                                          </p:val>
                                        </p:tav>
                                      </p:tavLst>
                                    </p:anim>
                                    <p:anim calcmode="lin" valueType="num">
                                      <p:cBhvr>
                                        <p:cTn id="31" dur="500" fill="hold"/>
                                        <p:tgtEl>
                                          <p:spTgt spid="30732"/>
                                        </p:tgtEl>
                                        <p:attrNameLst>
                                          <p:attrName>ppt_y</p:attrName>
                                        </p:attrNameLst>
                                      </p:cBhvr>
                                      <p:tavLst>
                                        <p:tav tm="100000">
                                          <p:val>
                                            <p:fltVal val="0.5"/>
                                          </p:val>
                                        </p:tav>
                                        <p:tav>
                                          <p:val>
                                            <p:strVal val="#ppt_y"/>
                                          </p:val>
                                        </p:tav>
                                      </p:tavLst>
                                    </p:anim>
                                  </p:childTnLst>
                                </p:cTn>
                              </p:par>
                            </p:childTnLst>
                          </p:cTn>
                        </p:par>
                        <p:par>
                          <p:cTn id="32" fill="hold" nodeType="afterGroup">
                            <p:stCondLst>
                              <p:cond delay="2000"/>
                            </p:stCondLst>
                            <p:childTnLst>
                              <p:par>
                                <p:cTn id="33" presetID="10" presetClass="entr" fill="hold" nodeType="afterEffect">
                                  <p:stCondLst>
                                    <p:cond delay="0"/>
                                  </p:stCondLst>
                                  <p:childTnLst>
                                    <p:set>
                                      <p:cBhvr>
                                        <p:cTn id="34" dur="1" fill="hold">
                                          <p:stCondLst>
                                            <p:cond delay="0"/>
                                          </p:stCondLst>
                                        </p:cTn>
                                        <p:tgtEl>
                                          <p:spTgt spid="30721"/>
                                        </p:tgtEl>
                                        <p:attrNameLst>
                                          <p:attrName>style.visibility</p:attrName>
                                        </p:attrNameLst>
                                      </p:cBhvr>
                                      <p:to>
                                        <p:strVal val="visible"/>
                                      </p:to>
                                    </p:set>
                                    <p:animEffect transition="in" filter="fade">
                                      <p:cBhvr>
                                        <p:cTn id="35" dur="1000"/>
                                        <p:tgtEl>
                                          <p:spTgt spid="30721"/>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fill="hold" grpId="0" nodeType="clickEffect">
                                  <p:stCondLst>
                                    <p:cond delay="0"/>
                                  </p:stCondLst>
                                  <p:childTnLst>
                                    <p:set>
                                      <p:cBhvr>
                                        <p:cTn id="44" dur="1" fill="hold">
                                          <p:stCondLst>
                                            <p:cond delay="0"/>
                                          </p:stCondLst>
                                        </p:cTn>
                                        <p:tgtEl>
                                          <p:spTgt spid="30742"/>
                                        </p:tgtEl>
                                        <p:attrNameLst>
                                          <p:attrName>style.visibility</p:attrName>
                                        </p:attrNameLst>
                                      </p:cBhvr>
                                      <p:to>
                                        <p:strVal val="visible"/>
                                      </p:to>
                                    </p:set>
                                    <p:animEffect transition="in" filter="fade">
                                      <p:cBhvr>
                                        <p:cTn id="45" dur="1000"/>
                                        <p:tgtEl>
                                          <p:spTgt spid="30742"/>
                                        </p:tgtEl>
                                      </p:cBhvr>
                                    </p:animEffect>
                                  </p:childTnLst>
                                </p:cTn>
                              </p:par>
                            </p:childTnLst>
                          </p:cTn>
                        </p:par>
                        <p:par>
                          <p:cTn id="46" fill="hold" nodeType="afterGroup">
                            <p:stCondLst>
                              <p:cond delay="0"/>
                            </p:stCondLst>
                            <p:childTnLst>
                              <p:par>
                                <p:cTn id="47" presetID="10" presetClass="entr" fill="hold" nodeType="afterEffect">
                                  <p:stCondLst>
                                    <p:cond delay="0"/>
                                  </p:stCondLst>
                                  <p:childTnLst>
                                    <p:set>
                                      <p:cBhvr>
                                        <p:cTn id="48" dur="1" fill="hold">
                                          <p:stCondLst>
                                            <p:cond delay="0"/>
                                          </p:stCondLst>
                                        </p:cTn>
                                        <p:tgtEl>
                                          <p:spTgt spid="30750"/>
                                        </p:tgtEl>
                                        <p:attrNameLst>
                                          <p:attrName>style.visibility</p:attrName>
                                        </p:attrNameLst>
                                      </p:cBhvr>
                                      <p:to>
                                        <p:strVal val="visible"/>
                                      </p:to>
                                    </p:set>
                                    <p:animEffect transition="in" filter="fade">
                                      <p:cBhvr>
                                        <p:cTn id="49" dur="1000"/>
                                        <p:tgtEl>
                                          <p:spTgt spid="30750"/>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xit" fill="hold" nodeType="clickEffect">
                                  <p:stCondLst>
                                    <p:cond delay="0"/>
                                  </p:stCondLst>
                                  <p:childTnLst>
                                    <p:animEffect transition="out" filter="fade">
                                      <p:cBhvr>
                                        <p:cTn id="53" dur="1000"/>
                                        <p:tgtEl>
                                          <p:spTgt spid="30750"/>
                                        </p:tgtEl>
                                      </p:cBhvr>
                                    </p:animEffect>
                                    <p:set>
                                      <p:cBhvr>
                                        <p:cTn id="54" dur="1" fill="hold">
                                          <p:stCondLst>
                                            <p:cond delay="0"/>
                                          </p:stCondLst>
                                        </p:cTn>
                                        <p:tgtEl>
                                          <p:spTgt spid="30750"/>
                                        </p:tgtEl>
                                        <p:attrNameLst>
                                          <p:attrName>style.visibility</p:attrName>
                                        </p:attrNameLst>
                                      </p:cBhvr>
                                      <p:to>
                                        <p:strVal val="hidden"/>
                                      </p:to>
                                    </p:set>
                                  </p:childTnLst>
                                </p:cTn>
                              </p:par>
                            </p:childTnLst>
                          </p:cTn>
                        </p:par>
                        <p:par>
                          <p:cTn id="55" fill="hold" nodeType="afterGroup">
                            <p:stCondLst>
                              <p:cond delay="0"/>
                            </p:stCondLst>
                            <p:childTnLst>
                              <p:par>
                                <p:cTn id="56" presetID="10" presetClass="entr" fill="hold" nodeType="afterEffect">
                                  <p:stCondLst>
                                    <p:cond delay="0"/>
                                  </p:stCondLst>
                                  <p:childTnLst>
                                    <p:set>
                                      <p:cBhvr>
                                        <p:cTn id="57" dur="1" fill="hold">
                                          <p:stCondLst>
                                            <p:cond delay="0"/>
                                          </p:stCondLst>
                                        </p:cTn>
                                        <p:tgtEl>
                                          <p:spTgt spid="30749"/>
                                        </p:tgtEl>
                                        <p:attrNameLst>
                                          <p:attrName>style.visibility</p:attrName>
                                        </p:attrNameLst>
                                      </p:cBhvr>
                                      <p:to>
                                        <p:strVal val="visible"/>
                                      </p:to>
                                    </p:set>
                                    <p:animEffect transition="in" filter="fade">
                                      <p:cBhvr>
                                        <p:cTn id="58" dur="1000"/>
                                        <p:tgtEl>
                                          <p:spTgt spid="30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EBAC21-7C8B-314B-A021-BBB1F735FA4C}"/>
              </a:ext>
            </a:extLst>
          </p:cNvPr>
          <p:cNvGrpSpPr/>
          <p:nvPr/>
        </p:nvGrpSpPr>
        <p:grpSpPr>
          <a:xfrm>
            <a:off x="0" y="0"/>
            <a:ext cx="9144000" cy="6858000"/>
            <a:chOff x="0" y="0"/>
            <a:chExt cx="9144000" cy="6858000"/>
          </a:xfrm>
        </p:grpSpPr>
        <p:pic>
          <p:nvPicPr>
            <p:cNvPr id="4106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28D5B706-A61D-3D45-9C90-E4682882699A}"/>
                </a:ext>
              </a:extLst>
            </p:cNvPr>
            <p:cNvSpPr/>
            <p:nvPr/>
          </p:nvSpPr>
          <p:spPr bwMode="auto">
            <a:xfrm>
              <a:off x="1619672" y="0"/>
              <a:ext cx="864096" cy="4046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Microsoft YaHei UI" panose="020B0503020204020204" pitchFamily="34" charset="-122"/>
                <a:ea typeface="Microsoft YaHei UI" panose="020B0503020204020204" pitchFamily="34" charset="-122"/>
                <a:cs typeface="+mn-cs"/>
              </a:endParaRPr>
            </a:p>
          </p:txBody>
        </p:sp>
      </p:grpSp>
      <p:sp>
        <p:nvSpPr>
          <p:cNvPr id="11269" name="Rectangle 5"/>
          <p:cNvSpPr>
            <a:spLocks noGrp="1" noChangeArrowheads="1"/>
          </p:cNvSpPr>
          <p:nvPr>
            <p:ph type="title" idx="4294967295"/>
          </p:nvPr>
        </p:nvSpPr>
        <p:spPr>
          <a:xfrm>
            <a:off x="5508104" y="5168044"/>
            <a:ext cx="3433253" cy="792088"/>
          </a:xfrm>
          <a:solidFill>
            <a:schemeClr val="bg2"/>
          </a:solidFill>
        </p:spPr>
        <p:txBody>
          <a:bodyPr/>
          <a:lstStyle/>
          <a:p>
            <a:pPr algn="r" defTabSz="456433">
              <a:defRPr/>
            </a:pPr>
            <a:r>
              <a:rPr lang="zh-CN" altLang="en-US" sz="54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rPr>
              <a:t>约翰福音</a:t>
            </a:r>
            <a:endParaRPr lang="en-US" sz="5400" b="1" dirty="0">
              <a:solidFill>
                <a:srgbClr val="FFFFFF"/>
              </a:solidFill>
              <a:effectLst>
                <a:glow rad="127000">
                  <a:srgbClr val="000000"/>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10627" name="Text Box 4"/>
          <p:cNvSpPr txBox="1">
            <a:spLocks noChangeArrowheads="1"/>
          </p:cNvSpPr>
          <p:nvPr/>
        </p:nvSpPr>
        <p:spPr bwMode="auto">
          <a:xfrm>
            <a:off x="288986" y="2087591"/>
            <a:ext cx="8474075" cy="590147"/>
          </a:xfrm>
          <a:prstGeom prst="rect">
            <a:avLst/>
          </a:prstGeom>
          <a:solidFill>
            <a:schemeClr val="hlink"/>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耶稣爱的门徒</a:t>
            </a:r>
            <a:r>
              <a:rPr kumimoji="0" lang="en-US" altLang="ja-JP"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 </a:t>
            </a:r>
            <a:r>
              <a:rPr kumimoji="0" lang="zh-CN" alt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所著</a:t>
            </a:r>
            <a:endParaRPr kumimoji="0" lang="en-US" sz="3200" b="0"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endParaRPr>
          </a:p>
        </p:txBody>
      </p:sp>
      <p:sp>
        <p:nvSpPr>
          <p:cNvPr id="9" name="Rectangle 3">
            <a:extLst>
              <a:ext uri="{FF2B5EF4-FFF2-40B4-BE49-F238E27FC236}">
                <a16:creationId xmlns:a16="http://schemas.microsoft.com/office/drawing/2014/main" id="{E1BAD9ED-AC11-C042-BFEB-9A057A7B5E7C}"/>
              </a:ext>
            </a:extLst>
          </p:cNvPr>
          <p:cNvSpPr txBox="1">
            <a:spLocks noChangeArrowheads="1"/>
          </p:cNvSpPr>
          <p:nvPr/>
        </p:nvSpPr>
        <p:spPr bwMode="auto">
          <a:xfrm>
            <a:off x="-36512" y="6428184"/>
            <a:ext cx="5849887" cy="457200"/>
          </a:xfrm>
          <a:prstGeom prst="rect">
            <a:avLst/>
          </a:prstGeom>
          <a:solidFill>
            <a:srgbClr val="000000"/>
          </a:solidFill>
          <a:ln>
            <a:noFill/>
          </a:ln>
          <a:effectLst>
            <a:outerShdw blurRad="63500" dist="35921" dir="2700000" algn="ctr" rotWithShape="0">
              <a:srgbClr val="80808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巴里 赫德尔斯顿 </a:t>
            </a:r>
            <a:r>
              <a:rPr kumimoji="0" lang="en-US" altLang="zh-CN"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r>
              <a:rPr kumimoji="0" lang="zh-CN" altLang="en-US"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藏头诗圣经</a:t>
            </a:r>
            <a:r>
              <a:rPr kumimoji="0" lang="en-US" altLang="zh-CN" sz="1800" b="1" i="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Microsoft YaHei UI" panose="020B0503020204020204" pitchFamily="34" charset="-122"/>
                <a:ea typeface="Microsoft YaHei UI" panose="020B0503020204020204" pitchFamily="34" charset="-122"/>
              </a:rPr>
              <a:t>》</a:t>
            </a:r>
          </a:p>
        </p:txBody>
      </p:sp>
      <p:sp>
        <p:nvSpPr>
          <p:cNvPr id="4" name="TextBox 3"/>
          <p:cNvSpPr txBox="1"/>
          <p:nvPr/>
        </p:nvSpPr>
        <p:spPr>
          <a:xfrm>
            <a:off x="94656" y="314816"/>
            <a:ext cx="1957064" cy="1569660"/>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耶稣是道</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迦拿</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的奇迹</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尼哥底母</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被授重生</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撒玛利亚妇人的需要</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耶稣神性的见证</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圣洁的生命灵粮</a:t>
            </a:r>
            <a:endPar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a:tabLst/>
              <a:defRPr/>
            </a:pPr>
            <a:r>
              <a:rPr kumimoji="0" lang="zh-SG"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盛宴</a:t>
            </a: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中的宣告</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0" name="TextBox 9"/>
          <p:cNvSpPr txBox="1"/>
          <p:nvPr/>
        </p:nvSpPr>
        <p:spPr>
          <a:xfrm>
            <a:off x="2146376" y="371413"/>
            <a:ext cx="2593799" cy="1200329"/>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辩护给予淫妇的恩典</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去除瞎眼被抵抗</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牧羊人与他的羊</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拉撒路复活的权能</a:t>
            </a:r>
            <a:endParaRPr kumimoji="0" 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耶稣凯旋进入耶路撒冷</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lain" startAt="8"/>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最后的晚餐与教诲</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
        <p:nvSpPr>
          <p:cNvPr id="11" name="TextBox 10"/>
          <p:cNvSpPr txBox="1"/>
          <p:nvPr/>
        </p:nvSpPr>
        <p:spPr>
          <a:xfrm>
            <a:off x="5190378" y="264701"/>
            <a:ext cx="2667300" cy="1754326"/>
          </a:xfrm>
          <a:prstGeom prst="rect">
            <a:avLst/>
          </a:prstGeom>
          <a:solidFill>
            <a:srgbClr val="FFFFFF"/>
          </a:solid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圣灵被赐予</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枝子的果子</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信徒的安慰与喜乐</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基督延长的祷告</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主的背叛与被否认</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非法的审讯及钉十架</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复活的证人</a:t>
            </a:r>
            <a:endParaRPr kumimoji="0" lang="en-US" altLang="zh-CN"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a:p>
            <a:pPr marL="342900" marR="0" lvl="0" indent="-342900" algn="l" defTabSz="457200" rtl="0" eaLnBrk="1" fontAlgn="auto" latinLnBrk="0" hangingPunct="1">
              <a:lnSpc>
                <a:spcPct val="100000"/>
              </a:lnSpc>
              <a:spcBef>
                <a:spcPts val="0"/>
              </a:spcBef>
              <a:spcAft>
                <a:spcPts val="0"/>
              </a:spcAft>
              <a:buClrTx/>
              <a:buSzTx/>
              <a:buFont typeface="Wingdings" panose="05000000000000000000" pitchFamily="2" charset="2"/>
              <a:buAutoNum type="arabicPlain" startAt="14"/>
              <a:tabLst/>
              <a:defRPr/>
            </a:pPr>
            <a:r>
              <a:rPr kumimoji="0" lang="zh-CN" altLang="en-US"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rPr>
              <a:t>对彼得最后的指示</a:t>
            </a:r>
            <a:endParaRPr kumimoji="0" lang="en-SG" sz="12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spTree>
    <p:extLst>
      <p:ext uri="{BB962C8B-B14F-4D97-AF65-F5344CB8AC3E}">
        <p14:creationId xmlns:p14="http://schemas.microsoft.com/office/powerpoint/2010/main" val="200043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Effect transition="in" filter="dissolve">
                                      <p:cBhvr>
                                        <p:cTn id="7"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7" descr="Synagogue eat my flesh.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220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7763" name="Text Box 3"/>
          <p:cNvSpPr txBox="1">
            <a:spLocks noChangeArrowheads="1"/>
          </p:cNvSpPr>
          <p:nvPr/>
        </p:nvSpPr>
        <p:spPr bwMode="auto">
          <a:xfrm>
            <a:off x="228600" y="76200"/>
            <a:ext cx="1600200" cy="4921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en-US" altLang="zh-CN" sz="2600" b="1">
                <a:effectLst>
                  <a:outerShdw blurRad="38100" dist="38100" dir="2700000" algn="tl">
                    <a:srgbClr val="000000"/>
                  </a:outerShdw>
                </a:effectLst>
                <a:latin typeface="SimSun" charset="0"/>
                <a:ea typeface="SimSun" charset="0"/>
                <a:cs typeface="SimSun" charset="0"/>
              </a:rPr>
              <a:t>约</a:t>
            </a:r>
            <a:r>
              <a:rPr lang="zh-CN" altLang="en-US" sz="2600" b="1">
                <a:effectLst>
                  <a:outerShdw blurRad="38100" dist="38100" dir="2700000" algn="tl">
                    <a:srgbClr val="000000"/>
                  </a:outerShdw>
                </a:effectLst>
                <a:latin typeface="SimSun" charset="0"/>
                <a:ea typeface="SimSun" charset="0"/>
                <a:cs typeface="SimSun" charset="0"/>
              </a:rPr>
              <a:t>翰福音</a:t>
            </a:r>
            <a:endParaRPr lang="en-US" sz="2600">
              <a:solidFill>
                <a:srgbClr val="FFFFFF"/>
              </a:solidFill>
              <a:effectLst>
                <a:outerShdw blurRad="38100" dist="38100" dir="2700000" algn="tl">
                  <a:srgbClr val="000000"/>
                </a:outerShdw>
              </a:effectLst>
              <a:latin typeface="SimSun" charset="0"/>
              <a:ea typeface="SimSun" charset="0"/>
            </a:endParaRPr>
          </a:p>
        </p:txBody>
      </p:sp>
      <p:sp>
        <p:nvSpPr>
          <p:cNvPr id="19462" name="Text Box 6"/>
          <p:cNvSpPr txBox="1">
            <a:spLocks noChangeArrowheads="1"/>
          </p:cNvSpPr>
          <p:nvPr/>
        </p:nvSpPr>
        <p:spPr bwMode="auto">
          <a:xfrm>
            <a:off x="0" y="2819400"/>
            <a:ext cx="9144000" cy="37242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3600" b="1" u="sng">
                <a:effectLst>
                  <a:outerShdw blurRad="38100" dist="38100" dir="2700000" algn="tl">
                    <a:srgbClr val="000000"/>
                  </a:outerShdw>
                </a:effectLst>
                <a:latin typeface="细圆" charset="0"/>
                <a:ea typeface="细圆" charset="0"/>
                <a:cs typeface="细圆" charset="0"/>
              </a:rPr>
              <a:t>钥节</a:t>
            </a:r>
            <a:endParaRPr lang="en-US" altLang="zh-CN" sz="3600" b="1">
              <a:effectLst>
                <a:outerShdw blurRad="38100" dist="38100" dir="2700000" algn="tl">
                  <a:srgbClr val="000000"/>
                </a:outerShdw>
              </a:effectLst>
              <a:latin typeface="Arial" charset="0"/>
              <a:cs typeface="Arial" charset="0"/>
            </a:endParaRPr>
          </a:p>
          <a:p>
            <a:pPr algn="ctr">
              <a:defRPr/>
            </a:pPr>
            <a:r>
              <a:rPr lang="en-US" altLang="zh-CN" sz="3200" b="1">
                <a:solidFill>
                  <a:srgbClr val="FFFFFF"/>
                </a:solidFill>
                <a:effectLst>
                  <a:outerShdw blurRad="38100" dist="38100" dir="2700000" algn="tl">
                    <a:srgbClr val="000000"/>
                  </a:outerShdw>
                </a:effectLst>
                <a:latin typeface="Arial" charset="0"/>
                <a:cs typeface="Arial" charset="0"/>
              </a:rPr>
              <a:t>	“</a:t>
            </a:r>
            <a:r>
              <a:rPr lang="zh-CN" altLang="en-US" sz="4000" b="1">
                <a:effectLst>
                  <a:outerShdw blurRad="38100" dist="38100" dir="2700000" algn="tl">
                    <a:srgbClr val="000000"/>
                  </a:outerShdw>
                </a:effectLst>
                <a:latin typeface="SimSun" charset="0"/>
                <a:ea typeface="SimSun" charset="0"/>
                <a:cs typeface="SimSun" charset="0"/>
              </a:rPr>
              <a:t>耶稣在门徒面前、另外行了许多神迹、没有记在这书上。但記這些事、</a:t>
            </a:r>
            <a:r>
              <a:rPr lang="zh-CN" altLang="en-US" sz="4000" b="1">
                <a:solidFill>
                  <a:srgbClr val="FFFF00"/>
                </a:solidFill>
                <a:effectLst>
                  <a:outerShdw blurRad="38100" dist="38100" dir="2700000" algn="tl">
                    <a:srgbClr val="000000"/>
                  </a:outerShdw>
                </a:effectLst>
                <a:latin typeface="SimSun" charset="0"/>
                <a:ea typeface="SimSun" charset="0"/>
                <a:cs typeface="SimSun" charset="0"/>
              </a:rPr>
              <a:t>要叫你們信</a:t>
            </a:r>
            <a:r>
              <a:rPr lang="zh-CN" altLang="en-US" sz="40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sz="3200" b="1">
                <a:solidFill>
                  <a:srgbClr val="FFFFFF"/>
                </a:solidFill>
                <a:effectLst>
                  <a:outerShdw blurRad="38100" dist="38100" dir="2700000" algn="tl">
                    <a:srgbClr val="000000"/>
                  </a:outerShdw>
                </a:effectLst>
                <a:latin typeface="Arial" charset="0"/>
                <a:cs typeface="Arial" charset="0"/>
              </a:rPr>
              <a:t>” (20:30-31).</a:t>
            </a:r>
            <a:endParaRPr lang="en-US" sz="3200">
              <a:solidFill>
                <a:srgbClr val="FFFFFF"/>
              </a:solidFill>
              <a:effectLst>
                <a:outerShdw blurRad="38100" dist="38100" dir="2700000" algn="tl">
                  <a:srgbClr val="000000"/>
                </a:outerShdw>
              </a:effectLst>
              <a:latin typeface="Arial" charset="0"/>
              <a:cs typeface="Arial" charset="0"/>
            </a:endParaRPr>
          </a:p>
        </p:txBody>
      </p:sp>
      <p:sp>
        <p:nvSpPr>
          <p:cNvPr id="117765" name="Rectangle 1031"/>
          <p:cNvSpPr>
            <a:spLocks noGrp="1" noChangeArrowheads="1"/>
          </p:cNvSpPr>
          <p:nvPr>
            <p:ph type="title" idx="4294967295"/>
          </p:nvPr>
        </p:nvSpPr>
        <p:spPr>
          <a:xfrm>
            <a:off x="2805113" y="457200"/>
            <a:ext cx="3533775" cy="1570038"/>
          </a:xfrm>
        </p:spPr>
        <p:txBody>
          <a:bodyPr lIns="91440" tIns="45720" rIns="91440" bIns="45720" anchor="t">
            <a:spAutoFit/>
          </a:bodyPr>
          <a:lstStyle/>
          <a:p>
            <a:pPr>
              <a:defRPr/>
            </a:pPr>
            <a:r>
              <a:rPr lang="zh-CN" altLang="en-US" sz="3600" b="1" u="sng">
                <a:solidFill>
                  <a:schemeClr val="tx1"/>
                </a:solidFill>
                <a:latin typeface="Times" charset="0"/>
                <a:ea typeface="细圆" charset="0"/>
                <a:cs typeface="细圆" charset="0"/>
              </a:rPr>
              <a:t>钥字</a:t>
            </a:r>
            <a:br>
              <a:rPr lang="zh-CN" altLang="en-US" sz="3600" b="1">
                <a:solidFill>
                  <a:schemeClr val="tx1"/>
                </a:solidFill>
                <a:latin typeface="Times" charset="0"/>
                <a:ea typeface="细圆" charset="0"/>
                <a:cs typeface="细圆" charset="0"/>
              </a:rPr>
            </a:br>
            <a:r>
              <a:rPr lang="zh-CN" altLang="en-US" sz="6000" b="1">
                <a:solidFill>
                  <a:srgbClr val="FFFF00"/>
                </a:solidFill>
                <a:latin typeface="Times" charset="0"/>
                <a:ea typeface="细圆" charset="0"/>
                <a:cs typeface="细圆" charset="0"/>
              </a:rPr>
              <a:t>相信</a:t>
            </a:r>
            <a:endParaRPr lang="en-US" sz="6000" b="1" u="sng">
              <a:solidFill>
                <a:srgbClr val="FFFF00"/>
              </a:solidFill>
              <a:latin typeface="Arial" charset="0"/>
              <a:ea typeface="ＭＳ Ｐゴシック" charset="0"/>
              <a:cs typeface="Arial" charset="0"/>
            </a:endParaRPr>
          </a:p>
        </p:txBody>
      </p:sp>
      <p:sp>
        <p:nvSpPr>
          <p:cNvPr id="117766" name="Text Box 3"/>
          <p:cNvSpPr txBox="1">
            <a:spLocks noChangeArrowheads="1"/>
          </p:cNvSpPr>
          <p:nvPr/>
        </p:nvSpPr>
        <p:spPr bwMode="auto">
          <a:xfrm>
            <a:off x="8382000" y="71438"/>
            <a:ext cx="64611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b="1">
                <a:solidFill>
                  <a:srgbClr val="FFFFFF"/>
                </a:solidFill>
                <a:effectLst>
                  <a:outerShdw blurRad="38100" dist="38100" dir="2700000" algn="tl">
                    <a:srgbClr val="000000"/>
                  </a:outerShdw>
                </a:effectLst>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sp>
        <p:nvSpPr>
          <p:cNvPr id="19462" name="Text Box 6"/>
          <p:cNvSpPr txBox="1">
            <a:spLocks noChangeArrowheads="1"/>
          </p:cNvSpPr>
          <p:nvPr/>
        </p:nvSpPr>
        <p:spPr bwMode="auto">
          <a:xfrm>
            <a:off x="152400" y="1447800"/>
            <a:ext cx="4419600" cy="284638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TW" altLang="en-US" b="1" u="sng">
                <a:solidFill>
                  <a:srgbClr val="FFFF00"/>
                </a:solidFill>
                <a:effectLst>
                  <a:outerShdw blurRad="38100" dist="38100" dir="2700000" algn="tl">
                    <a:srgbClr val="000000"/>
                  </a:outerShdw>
                </a:effectLst>
                <a:latin typeface="SimSun" charset="0"/>
                <a:ea typeface="SimSun" charset="0"/>
                <a:cs typeface="SimSun" charset="0"/>
              </a:rPr>
              <a:t>福音</a:t>
            </a:r>
            <a:r>
              <a:rPr lang="zh-CN" altLang="en-US" b="1" u="sng">
                <a:solidFill>
                  <a:srgbClr val="FFFF00"/>
                </a:solidFill>
                <a:effectLst>
                  <a:outerShdw blurRad="38100" dist="38100" dir="2700000" algn="tl">
                    <a:srgbClr val="000000"/>
                  </a:outerShdw>
                </a:effectLst>
                <a:latin typeface="SimSun" charset="0"/>
                <a:ea typeface="SimSun" charset="0"/>
                <a:cs typeface="SimSun" charset="0"/>
              </a:rPr>
              <a:t>性</a:t>
            </a:r>
            <a:r>
              <a:rPr lang="zh-TW" altLang="en-US" b="1" u="sng">
                <a:solidFill>
                  <a:srgbClr val="FFFF00"/>
                </a:solidFill>
                <a:effectLst>
                  <a:outerShdw blurRad="38100" dist="38100" dir="2700000" algn="tl">
                    <a:srgbClr val="000000"/>
                  </a:outerShdw>
                </a:effectLst>
                <a:latin typeface="SimSun" charset="0"/>
                <a:ea typeface="SimSun" charset="0"/>
                <a:cs typeface="SimSun" charset="0"/>
              </a:rPr>
              <a:t>的</a:t>
            </a:r>
            <a:endParaRPr lang="en-US" altLang="zh-CN" b="1" u="sng">
              <a:solidFill>
                <a:srgbClr val="FFFF00"/>
              </a:solidFill>
              <a:effectLst>
                <a:outerShdw blurRad="38100" dist="38100" dir="2700000" algn="tl">
                  <a:srgbClr val="000000"/>
                </a:outerShdw>
              </a:effectLst>
              <a:latin typeface="SimSun" charset="0"/>
              <a:cs typeface="Arial" charset="0"/>
            </a:endParaRPr>
          </a:p>
          <a:p>
            <a:pPr algn="ctr">
              <a:defRPr/>
            </a:pPr>
            <a:r>
              <a:rPr lang="en-US" altLang="zh-CN" b="1">
                <a:solidFill>
                  <a:srgbClr val="FFFFFF"/>
                </a:solidFill>
                <a:latin typeface="Arial" charset="0"/>
                <a:cs typeface="Arial" charset="0"/>
              </a:rPr>
              <a:t>“…</a:t>
            </a:r>
            <a:r>
              <a:rPr lang="zh-CN" altLang="en-US" sz="3100" b="1">
                <a:effectLst>
                  <a:outerShdw blurRad="38100" dist="38100" dir="2700000" algn="tl">
                    <a:srgbClr val="000000"/>
                  </a:outerShdw>
                </a:effectLst>
                <a:latin typeface="SimSun" charset="0"/>
                <a:ea typeface="SimSun" charset="0"/>
                <a:cs typeface="SimSun" charset="0"/>
              </a:rPr>
              <a:t>但記這些事、</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要叫你們信</a:t>
            </a:r>
            <a:r>
              <a:rPr lang="zh-CN" altLang="en-US" sz="31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b="1">
                <a:solidFill>
                  <a:srgbClr val="FFFFFF"/>
                </a:solidFill>
                <a:latin typeface="Arial" charset="0"/>
                <a:cs typeface="Arial" charset="0"/>
              </a:rPr>
              <a:t>”</a:t>
            </a:r>
          </a:p>
        </p:txBody>
      </p:sp>
      <p:sp>
        <p:nvSpPr>
          <p:cNvPr id="239620" name="Rectangle 1031"/>
          <p:cNvSpPr>
            <a:spLocks noGrp="1" noChangeArrowheads="1"/>
          </p:cNvSpPr>
          <p:nvPr>
            <p:ph type="title" idx="4294967295"/>
          </p:nvPr>
        </p:nvSpPr>
        <p:spPr>
          <a:xfrm>
            <a:off x="990600" y="152400"/>
            <a:ext cx="7010400" cy="646113"/>
          </a:xfrm>
          <a:solidFill>
            <a:schemeClr val="accent3">
              <a:lumMod val="10000"/>
            </a:schemeClr>
          </a:solidFill>
        </p:spPr>
        <p:txBody>
          <a:bodyPr lIns="91440" tIns="45720" rIns="91440" bIns="45720" anchor="t">
            <a:spAutoFit/>
          </a:bodyPr>
          <a:lstStyle/>
          <a:p>
            <a:pPr eaLnBrk="1" hangingPunct="1">
              <a:defRPr/>
            </a:pPr>
            <a:r>
              <a:rPr lang="zh-CN" altLang="en-US" sz="3600" b="1">
                <a:solidFill>
                  <a:schemeClr val="tx1"/>
                </a:solidFill>
                <a:latin typeface="SimSun" charset="0"/>
                <a:ea typeface="SimSun" charset="0"/>
                <a:cs typeface="SimSun" charset="0"/>
              </a:rPr>
              <a:t>约翰福音</a:t>
            </a:r>
            <a:r>
              <a:rPr lang="en-US" altLang="zh-CN" sz="3600" b="1">
                <a:solidFill>
                  <a:schemeClr val="tx1"/>
                </a:solidFill>
                <a:latin typeface="SimSun" charset="0"/>
                <a:ea typeface="Arial" charset="0"/>
                <a:cs typeface="Arial" charset="0"/>
              </a:rPr>
              <a:t>20:31</a:t>
            </a:r>
            <a:r>
              <a:rPr lang="zh-CN" altLang="en-US" sz="3600" b="1">
                <a:solidFill>
                  <a:schemeClr val="tx1"/>
                </a:solidFill>
                <a:latin typeface="SimSun" charset="0"/>
                <a:ea typeface="SimSun" charset="0"/>
              </a:rPr>
              <a:t>不同版本差异之处</a:t>
            </a:r>
            <a:endParaRPr lang="en-US" sz="3600" b="1">
              <a:solidFill>
                <a:schemeClr val="tx1"/>
              </a:solidFill>
              <a:latin typeface="Arial" charset="0"/>
              <a:ea typeface="ＭＳ Ｐゴシック" charset="0"/>
              <a:cs typeface="Arial" charset="0"/>
            </a:endParaRPr>
          </a:p>
        </p:txBody>
      </p:sp>
      <p:sp>
        <p:nvSpPr>
          <p:cNvPr id="169988" name="Text Box 3"/>
          <p:cNvSpPr txBox="1">
            <a:spLocks noChangeArrowheads="1"/>
          </p:cNvSpPr>
          <p:nvPr/>
        </p:nvSpPr>
        <p:spPr bwMode="auto">
          <a:xfrm>
            <a:off x="8462963" y="0"/>
            <a:ext cx="681037"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cs typeface="Arial" charset="0"/>
              </a:rPr>
              <a:t>110</a:t>
            </a:r>
          </a:p>
        </p:txBody>
      </p:sp>
      <p:sp>
        <p:nvSpPr>
          <p:cNvPr id="7" name="Text Box 6"/>
          <p:cNvSpPr txBox="1">
            <a:spLocks noChangeArrowheads="1"/>
          </p:cNvSpPr>
          <p:nvPr/>
        </p:nvSpPr>
        <p:spPr bwMode="auto">
          <a:xfrm>
            <a:off x="4724400" y="1447800"/>
            <a:ext cx="4343400" cy="284638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教导性的</a:t>
            </a:r>
            <a:endParaRPr lang="en-US" altLang="zh-CN" b="1" u="sng">
              <a:solidFill>
                <a:srgbClr val="FFFF00"/>
              </a:solidFill>
              <a:effectLst>
                <a:outerShdw blurRad="38100" dist="38100" dir="2700000" algn="tl">
                  <a:srgbClr val="000000"/>
                </a:outerShdw>
              </a:effectLst>
              <a:latin typeface="SimSun" charset="0"/>
              <a:cs typeface="Arial" charset="0"/>
            </a:endParaRPr>
          </a:p>
          <a:p>
            <a:pPr algn="ctr">
              <a:defRPr/>
            </a:pPr>
            <a:r>
              <a:rPr lang="en-US" altLang="zh-CN" b="1">
                <a:solidFill>
                  <a:srgbClr val="FFFFFF"/>
                </a:solidFill>
                <a:latin typeface="Arial" charset="0"/>
                <a:cs typeface="Arial" charset="0"/>
              </a:rPr>
              <a:t>“…</a:t>
            </a:r>
            <a:r>
              <a:rPr lang="zh-CN" altLang="en-US" sz="3100" b="1">
                <a:effectLst>
                  <a:outerShdw blurRad="38100" dist="38100" dir="2700000" algn="tl">
                    <a:srgbClr val="000000"/>
                  </a:outerShdw>
                </a:effectLst>
                <a:latin typeface="SimSun" charset="0"/>
                <a:ea typeface="SimSun" charset="0"/>
                <a:cs typeface="SimSun" charset="0"/>
              </a:rPr>
              <a:t>但記這些事、</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要叫你們</a:t>
            </a:r>
            <a:r>
              <a:rPr lang="zh-CN" altLang="en-US" sz="3100" b="1" u="sng">
                <a:solidFill>
                  <a:srgbClr val="FF0000"/>
                </a:solidFill>
                <a:effectLst>
                  <a:outerShdw blurRad="38100" dist="38100" dir="2700000" algn="tl">
                    <a:srgbClr val="000000"/>
                  </a:outerShdw>
                </a:effectLst>
                <a:latin typeface="SimSun" charset="0"/>
                <a:ea typeface="SimSun" charset="0"/>
                <a:cs typeface="SimSun" charset="0"/>
              </a:rPr>
              <a:t>继续</a:t>
            </a:r>
            <a:r>
              <a:rPr lang="zh-CN" altLang="en-US" sz="3100" b="1">
                <a:solidFill>
                  <a:srgbClr val="FFFF00"/>
                </a:solidFill>
                <a:effectLst>
                  <a:outerShdw blurRad="38100" dist="38100" dir="2700000" algn="tl">
                    <a:srgbClr val="000000"/>
                  </a:outerShdw>
                </a:effectLst>
                <a:latin typeface="SimSun" charset="0"/>
                <a:ea typeface="SimSun" charset="0"/>
                <a:cs typeface="SimSun" charset="0"/>
              </a:rPr>
              <a:t>信</a:t>
            </a:r>
            <a:r>
              <a:rPr lang="zh-CN" altLang="en-US" sz="3100" b="1">
                <a:effectLst>
                  <a:outerShdw blurRad="38100" dist="38100" dir="2700000" algn="tl">
                    <a:srgbClr val="000000"/>
                  </a:outerShdw>
                </a:effectLst>
                <a:latin typeface="SimSun" charset="0"/>
                <a:ea typeface="SimSun" charset="0"/>
                <a:cs typeface="SimSun" charset="0"/>
              </a:rPr>
              <a:t>耶穌是基督、是神的兒子．並且叫你們信了他、就可以因他的名得生命。</a:t>
            </a:r>
            <a:r>
              <a:rPr lang="en-US" altLang="zh-CN" b="1">
                <a:solidFill>
                  <a:srgbClr val="FFFFFF"/>
                </a:solidFill>
                <a:latin typeface="Arial" charset="0"/>
                <a:cs typeface="Arial" charset="0"/>
              </a:rPr>
              <a:t>”</a:t>
            </a:r>
          </a:p>
        </p:txBody>
      </p:sp>
      <p:sp>
        <p:nvSpPr>
          <p:cNvPr id="8" name="Text Box 6"/>
          <p:cNvSpPr txBox="1">
            <a:spLocks noChangeArrowheads="1"/>
          </p:cNvSpPr>
          <p:nvPr/>
        </p:nvSpPr>
        <p:spPr bwMode="auto">
          <a:xfrm>
            <a:off x="152400" y="4267200"/>
            <a:ext cx="4419600" cy="2124075"/>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希腊原文</a:t>
            </a:r>
            <a:endParaRPr lang="en-US" altLang="zh-CN" b="1">
              <a:solidFill>
                <a:srgbClr val="FFFFFF"/>
              </a:solidFill>
              <a:effectLst>
                <a:outerShdw blurRad="38100" dist="38100" dir="2700000" algn="tl">
                  <a:srgbClr val="000000"/>
                </a:outerShdw>
              </a:effectLst>
              <a:latin typeface="SimSun" charset="0"/>
              <a:cs typeface="Arial" charset="0"/>
            </a:endParaRPr>
          </a:p>
          <a:p>
            <a:pPr algn="ctr">
              <a:defRPr/>
            </a:pPr>
            <a:r>
              <a:rPr lang="en-US" altLang="zh-CN" sz="3600" b="1">
                <a:solidFill>
                  <a:srgbClr val="FFFFFF"/>
                </a:solidFill>
                <a:latin typeface="Bwgrki" charset="0"/>
                <a:cs typeface="Arial" charset="0"/>
              </a:rPr>
              <a:t>i-na pisteu,</a:t>
            </a:r>
            <a:r>
              <a:rPr lang="en-US" altLang="zh-CN" sz="3600" b="1">
                <a:solidFill>
                  <a:srgbClr val="FCE20C"/>
                </a:solidFill>
                <a:latin typeface="Bwgrki" charset="0"/>
                <a:cs typeface="Arial" charset="0"/>
              </a:rPr>
              <a:t>s</a:t>
            </a:r>
            <a:r>
              <a:rPr lang="en-US" altLang="zh-CN" sz="3600" b="1">
                <a:solidFill>
                  <a:srgbClr val="FFFFFF"/>
                </a:solidFill>
                <a:latin typeface="Bwgrki" charset="0"/>
                <a:cs typeface="Arial" charset="0"/>
              </a:rPr>
              <a:t>hte</a:t>
            </a:r>
            <a:endParaRPr lang="en-US" altLang="zh-CN" b="1">
              <a:solidFill>
                <a:srgbClr val="FFFFFF"/>
              </a:solidFill>
              <a:latin typeface="Bwgrki" charset="0"/>
              <a:cs typeface="Arial" charset="0"/>
            </a:endParaRPr>
          </a:p>
          <a:p>
            <a:pPr algn="ctr">
              <a:defRPr/>
            </a:pPr>
            <a:endParaRPr lang="en-US" altLang="zh-CN" b="1">
              <a:solidFill>
                <a:srgbClr val="FFFFFF"/>
              </a:solidFill>
              <a:latin typeface="Bwgrki" charset="0"/>
              <a:cs typeface="Arial" charset="0"/>
            </a:endParaRPr>
          </a:p>
          <a:p>
            <a:pPr algn="ctr">
              <a:defRPr/>
            </a:pPr>
            <a:r>
              <a:rPr lang="en-US" altLang="zh-CN" b="1">
                <a:solidFill>
                  <a:srgbClr val="FFFFFF"/>
                </a:solidFill>
                <a:latin typeface="Arial" charset="0"/>
                <a:cs typeface="Arial" charset="0"/>
              </a:rPr>
              <a:t>37 </a:t>
            </a:r>
            <a:r>
              <a:rPr lang="zh-CN" altLang="en-US" b="1">
                <a:solidFill>
                  <a:srgbClr val="FFFFFF"/>
                </a:solidFill>
                <a:latin typeface="SimHei" charset="0"/>
                <a:ea typeface="SimHei" charset="0"/>
                <a:cs typeface="SimHei" charset="0"/>
              </a:rPr>
              <a:t>手写本</a:t>
            </a:r>
            <a:endParaRPr lang="en-US" altLang="zh-CN" b="1">
              <a:solidFill>
                <a:srgbClr val="FFFFFF"/>
              </a:solidFill>
              <a:latin typeface="SimHei" charset="0"/>
              <a:cs typeface="Arial" charset="0"/>
            </a:endParaRPr>
          </a:p>
          <a:p>
            <a:pPr algn="ctr">
              <a:defRPr/>
            </a:pPr>
            <a:r>
              <a:rPr lang="zh-CN" altLang="en-US" b="1">
                <a:solidFill>
                  <a:srgbClr val="FFFFFF"/>
                </a:solidFill>
                <a:latin typeface="SimHei" charset="0"/>
                <a:ea typeface="SimHei" charset="0"/>
                <a:cs typeface="SimHei" charset="0"/>
              </a:rPr>
              <a:t>很多但後期的手抄本</a:t>
            </a:r>
            <a:endParaRPr lang="en-US" altLang="zh-CN" b="1">
              <a:solidFill>
                <a:srgbClr val="FFFFFF"/>
              </a:solidFill>
              <a:latin typeface="SimHei" charset="0"/>
              <a:cs typeface="Arial" charset="0"/>
            </a:endParaRPr>
          </a:p>
        </p:txBody>
      </p:sp>
      <p:sp>
        <p:nvSpPr>
          <p:cNvPr id="10" name="Text Box 6"/>
          <p:cNvSpPr txBox="1">
            <a:spLocks noChangeArrowheads="1"/>
          </p:cNvSpPr>
          <p:nvPr/>
        </p:nvSpPr>
        <p:spPr bwMode="auto">
          <a:xfrm>
            <a:off x="4724400" y="4271963"/>
            <a:ext cx="4343400" cy="2124075"/>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b="1" u="sng">
                <a:solidFill>
                  <a:srgbClr val="FFFF00"/>
                </a:solidFill>
                <a:effectLst>
                  <a:outerShdw blurRad="38100" dist="38100" dir="2700000" algn="tl">
                    <a:srgbClr val="000000"/>
                  </a:outerShdw>
                </a:effectLst>
                <a:latin typeface="SimSun" charset="0"/>
                <a:ea typeface="SimSun" charset="0"/>
                <a:cs typeface="SimSun" charset="0"/>
              </a:rPr>
              <a:t>希腊原文</a:t>
            </a:r>
            <a:endParaRPr lang="en-US" altLang="zh-CN" b="1">
              <a:solidFill>
                <a:srgbClr val="FFFFFF"/>
              </a:solidFill>
              <a:latin typeface="Arial" charset="0"/>
              <a:cs typeface="Arial" charset="0"/>
            </a:endParaRPr>
          </a:p>
          <a:p>
            <a:pPr algn="ctr">
              <a:defRPr/>
            </a:pPr>
            <a:r>
              <a:rPr lang="en-US" altLang="zh-CN" sz="3600" b="1">
                <a:solidFill>
                  <a:srgbClr val="FFFFFF"/>
                </a:solidFill>
                <a:latin typeface="Bwgrki" charset="0"/>
                <a:cs typeface="Arial" charset="0"/>
              </a:rPr>
              <a:t>i-na pisteu,hte</a:t>
            </a:r>
            <a:endParaRPr lang="en-US" altLang="zh-CN" sz="4000" b="1">
              <a:solidFill>
                <a:srgbClr val="FFFFFF"/>
              </a:solidFill>
              <a:latin typeface="Bwgrki" charset="0"/>
              <a:cs typeface="Arial" charset="0"/>
            </a:endParaRPr>
          </a:p>
          <a:p>
            <a:pPr algn="ctr">
              <a:defRPr/>
            </a:pPr>
            <a:r>
              <a:rPr lang="en-US" altLang="zh-CN" sz="2800" b="1">
                <a:solidFill>
                  <a:srgbClr val="FFFFFF"/>
                </a:solidFill>
                <a:latin typeface="Arial" charset="0"/>
                <a:cs typeface="Arial" charset="0"/>
              </a:rPr>
              <a:t>p</a:t>
            </a:r>
            <a:r>
              <a:rPr lang="en-US" altLang="zh-CN" sz="3600" b="1" baseline="30000">
                <a:solidFill>
                  <a:srgbClr val="FFFFFF"/>
                </a:solidFill>
                <a:latin typeface="Arial" charset="0"/>
                <a:cs typeface="Arial" charset="0"/>
              </a:rPr>
              <a:t>66</a:t>
            </a:r>
            <a:r>
              <a:rPr lang="en-US" altLang="zh-CN" sz="2800" b="1">
                <a:solidFill>
                  <a:srgbClr val="FFFFFF"/>
                </a:solidFill>
                <a:latin typeface="Arial" charset="0"/>
                <a:cs typeface="Arial" charset="0"/>
              </a:rPr>
              <a:t> &amp; </a:t>
            </a:r>
            <a:r>
              <a:rPr lang="en-US" altLang="zh-CN" sz="4800" b="1">
                <a:solidFill>
                  <a:srgbClr val="FFFFFF"/>
                </a:solidFill>
                <a:latin typeface="Bwhebb" charset="0"/>
                <a:cs typeface="Arial" charset="0"/>
              </a:rPr>
              <a:t>a</a:t>
            </a:r>
            <a:r>
              <a:rPr lang="en-US" altLang="zh-CN" sz="2800" b="1">
                <a:solidFill>
                  <a:srgbClr val="FFFFFF"/>
                </a:solidFill>
                <a:latin typeface="Arial" charset="0"/>
                <a:cs typeface="Arial" charset="0"/>
              </a:rPr>
              <a:t>*</a:t>
            </a:r>
            <a:br>
              <a:rPr lang="en-US" altLang="zh-CN" sz="2800" b="1">
                <a:solidFill>
                  <a:srgbClr val="FFFFFF"/>
                </a:solidFill>
                <a:latin typeface="Arial" charset="0"/>
                <a:cs typeface="Arial" charset="0"/>
              </a:rPr>
            </a:br>
            <a:r>
              <a:rPr lang="zh-CN" altLang="en-US" b="1">
                <a:solidFill>
                  <a:srgbClr val="FFFFFF"/>
                </a:solidFill>
                <a:latin typeface="SimHei" charset="0"/>
                <a:ea typeface="SimHei" charset="0"/>
                <a:cs typeface="SimHei" charset="0"/>
              </a:rPr>
              <a:t>很少但早期的手抄本</a:t>
            </a:r>
            <a:endParaRPr lang="en-US" altLang="zh-CN" b="1">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6433">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相信</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6433">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约翰</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69" y="65350"/>
            <a:ext cx="697855" cy="4615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107</a:t>
            </a:r>
          </a:p>
        </p:txBody>
      </p:sp>
    </p:spTree>
    <p:extLst>
      <p:ext uri="{BB962C8B-B14F-4D97-AF65-F5344CB8AC3E}">
        <p14:creationId xmlns:p14="http://schemas.microsoft.com/office/powerpoint/2010/main" val="751344805"/>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9" name="Picture 8" descr="Screen Shot 2017-01-19 at 12.59.30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814858"/>
            <a:ext cx="9144000" cy="4630366"/>
          </a:xfrm>
          <a:prstGeom prst="rect">
            <a:avLst/>
          </a:prstGeom>
        </p:spPr>
      </p:pic>
      <p:sp>
        <p:nvSpPr>
          <p:cNvPr id="2" name="文本框 1">
            <a:extLst>
              <a:ext uri="{FF2B5EF4-FFF2-40B4-BE49-F238E27FC236}">
                <a16:creationId xmlns:a16="http://schemas.microsoft.com/office/drawing/2014/main" id="{64DC3D8E-3A02-6294-CEA7-FC5DE10FF7F3}"/>
              </a:ext>
            </a:extLst>
          </p:cNvPr>
          <p:cNvSpPr txBox="1"/>
          <p:nvPr/>
        </p:nvSpPr>
        <p:spPr>
          <a:xfrm>
            <a:off x="4572000" y="1066800"/>
            <a:ext cx="4495800" cy="5678478"/>
          </a:xfrm>
          <a:prstGeom prst="rect">
            <a:avLst/>
          </a:prstGeom>
          <a:solidFill>
            <a:srgbClr val="FFFFFF"/>
          </a:solidFill>
        </p:spPr>
        <p:txBody>
          <a:bodyPr wrap="square" rtlCol="0">
            <a:spAutoFit/>
          </a:bodyPr>
          <a:lstStyle/>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1:7</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他来作见证，要为那光作见证，叫凡信他的人都得救。</a:t>
            </a:r>
          </a:p>
          <a:p>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1:12</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凡接待他的，就是信他名的人，他就赐他们权柄，做神的儿女。</a:t>
            </a:r>
            <a:endParaRPr lang="en-US" altLang="zh-CN" sz="1100" dirty="0">
              <a:solidFill>
                <a:srgbClr val="0E0E0E"/>
              </a:solidFill>
              <a:effectLst/>
              <a:latin typeface=".AppleSystemUIFont"/>
            </a:endParaRPr>
          </a:p>
          <a:p>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1:50</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耶稣说：“</a:t>
            </a:r>
            <a:r>
              <a:rPr lang="zh-CN" altLang="en-US" sz="1100" dirty="0">
                <a:solidFill>
                  <a:srgbClr val="FF0000"/>
                </a:solidFill>
                <a:effectLst/>
                <a:latin typeface=".AppleSystemUIFont"/>
              </a:rPr>
              <a:t>因为我说你在无花果树下看见我，你信了吗？你将要看见比这更大的事。</a:t>
            </a:r>
            <a:r>
              <a:rPr lang="zh-CN" altLang="en-US" sz="1100" dirty="0">
                <a:solidFill>
                  <a:srgbClr val="0E0E0E"/>
                </a:solidFill>
                <a:effectLst/>
                <a:latin typeface=".AppleSystemUIFont"/>
              </a:rPr>
              <a:t>”</a:t>
            </a:r>
          </a:p>
          <a:p>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2:11</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这是耶稣行的头一件神迹，是在加利利的迦拿所行的。他显出他的荣耀来，他的门徒就信了他。</a:t>
            </a:r>
          </a:p>
          <a:p>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2:22</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他从死里复活之后，门徒就想起他曾对他们说过的话，他们就信了圣经，也信了耶稣所说的话。</a:t>
            </a:r>
          </a:p>
          <a:p>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2:23</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当耶稣在耶路撒冷过逾越节的时候，许多人看见他所行的神迹，就信了他的名。</a:t>
            </a:r>
            <a:endParaRPr lang="en-US" altLang="zh-CN" sz="1100" dirty="0">
              <a:solidFill>
                <a:srgbClr val="0E0E0E"/>
              </a:solidFill>
              <a:effectLst/>
              <a:latin typeface=".AppleSystemUIFont"/>
            </a:endParaRPr>
          </a:p>
          <a:p>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3:12</a:t>
            </a:r>
            <a:endParaRPr lang="zh-CN" altLang="en-US" sz="1100" dirty="0">
              <a:solidFill>
                <a:srgbClr val="0E0E0E"/>
              </a:solidFill>
              <a:effectLst/>
              <a:latin typeface=".AppleSystemUIFont"/>
            </a:endParaRPr>
          </a:p>
          <a:p>
            <a:r>
              <a:rPr lang="zh-CN" altLang="en-US" sz="1100" dirty="0">
                <a:solidFill>
                  <a:srgbClr val="FF0000"/>
                </a:solidFill>
                <a:effectLst/>
                <a:latin typeface=".AppleSystemUIFont"/>
              </a:rPr>
              <a:t>“我对你们说地上的事，你们不信，怎么能信天上的事呢？”</a:t>
            </a:r>
          </a:p>
          <a:p>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b="1" dirty="0">
                <a:solidFill>
                  <a:srgbClr val="0E0E0E"/>
                </a:solidFill>
                <a:effectLst/>
                <a:latin typeface=".AppleSystemUIFont"/>
              </a:rPr>
              <a:t>约翰福音 </a:t>
            </a:r>
            <a:r>
              <a:rPr lang="en-US" altLang="zh-CN" sz="1100" b="1" dirty="0">
                <a:solidFill>
                  <a:srgbClr val="0E0E0E"/>
                </a:solidFill>
                <a:effectLst/>
                <a:latin typeface=".AppleSystemUIFont"/>
              </a:rPr>
              <a:t>3:15</a:t>
            </a:r>
            <a:endParaRPr lang="zh-CN" altLang="en-US" sz="1100" dirty="0">
              <a:solidFill>
                <a:srgbClr val="0E0E0E"/>
              </a:solidFill>
              <a:effectLst/>
              <a:latin typeface=".AppleSystemUIFont"/>
            </a:endParaRPr>
          </a:p>
          <a:p>
            <a:r>
              <a:rPr lang="zh-CN" altLang="en-US" sz="1100" dirty="0">
                <a:solidFill>
                  <a:srgbClr val="FF0000"/>
                </a:solidFill>
                <a:effectLst/>
                <a:latin typeface=".AppleSystemUIFont"/>
              </a:rPr>
              <a:t>叫一切信他的，都可以得永生。</a:t>
            </a:r>
          </a:p>
          <a:p>
            <a:endParaRPr kumimoji="1" lang="zh-CN" altLang="en-US" sz="1100" dirty="0"/>
          </a:p>
        </p:txBody>
      </p:sp>
    </p:spTree>
    <p:extLst>
      <p:ext uri="{BB962C8B-B14F-4D97-AF65-F5344CB8AC3E}">
        <p14:creationId xmlns:p14="http://schemas.microsoft.com/office/powerpoint/2010/main" val="3243732274"/>
      </p:ext>
    </p:extLst>
  </p:cSld>
  <p:clrMapOvr>
    <a:overrideClrMapping bg1="lt1" tx1="dk1" bg2="lt2" tx2="dk2" accent1="accent1" accent2="accent2" accent3="accent3" accent4="accent4" accent5="accent5" accent6="accent6" hlink="hlink" folHlink="folHlink"/>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2308"/>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耶稣</a:t>
            </a:r>
            <a:b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br>
            <a:r>
              <a:rPr lang="en-US" altLang="zh-CN"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a:t>
            </a:r>
            <a:r>
              <a:rPr lang="zh-CN" alt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弥赛亚的预言</a:t>
            </a:r>
            <a:r>
              <a:rPr lang="en-US" altLang="zh-CN"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rPr>
              <a:t>) </a:t>
            </a:r>
            <a:endParaRPr lang="en-US" sz="3600" b="1" dirty="0">
              <a:solidFill>
                <a:schemeClr val="bg1"/>
              </a:solidFill>
              <a:effectLst>
                <a:glow rad="101600">
                  <a:schemeClr val="tx1">
                    <a:alpha val="99000"/>
                  </a:schemeClr>
                </a:glow>
              </a:effectLst>
              <a:latin typeface="Microsoft YaHei UI" panose="020B0503020204020204" pitchFamily="34" charset="-122"/>
              <a:ea typeface="Microsoft YaHei UI" panose="020B0503020204020204" pitchFamily="34" charset="-122"/>
              <a:cs typeface="Arial"/>
            </a:endParaRPr>
          </a:p>
        </p:txBody>
      </p:sp>
      <p:sp>
        <p:nvSpPr>
          <p:cNvPr id="3" name="Title 1"/>
          <p:cNvSpPr txBox="1">
            <a:spLocks/>
          </p:cNvSpPr>
          <p:nvPr/>
        </p:nvSpPr>
        <p:spPr bwMode="auto">
          <a:xfrm>
            <a:off x="14766" y="1433761"/>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Microsoft YaHei UI" panose="020B0503020204020204" pitchFamily="34" charset="-122"/>
              <a:ea typeface="Microsoft YaHei UI" panose="020B0503020204020204" pitchFamily="34" charset="-122"/>
            </a:endParaRPr>
          </a:p>
        </p:txBody>
      </p:sp>
      <p:sp>
        <p:nvSpPr>
          <p:cNvPr id="4" name="Rectangle 2"/>
          <p:cNvSpPr txBox="1">
            <a:spLocks noChangeArrowheads="1"/>
          </p:cNvSpPr>
          <p:nvPr/>
        </p:nvSpPr>
        <p:spPr bwMode="auto">
          <a:xfrm>
            <a:off x="0" y="2420888"/>
            <a:ext cx="9144000" cy="327778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4998"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基督十二个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我是</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的声明显示祂是 出埃及记 </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3:14 </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的神。祂也通过诸般隐喻，如耶稣是</a:t>
            </a:r>
            <a:r>
              <a:rPr kumimoji="0" lang="zh-SG"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粮</a:t>
            </a:r>
            <a:r>
              <a:rPr kumimoji="0" lang="zh-CN" alt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，是光，是门，是牧羊人，是生命，来鼓励读者单单相信耶稣才能得永生</a:t>
            </a:r>
            <a:r>
              <a:rPr kumimoji="0" lang="en-US" sz="2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(20:31). </a:t>
            </a:r>
          </a:p>
        </p:txBody>
      </p:sp>
      <p:sp>
        <p:nvSpPr>
          <p:cNvPr id="5" name="Text Box 3"/>
          <p:cNvSpPr txBox="1">
            <a:spLocks noChangeArrowheads="1"/>
          </p:cNvSpPr>
          <p:nvPr/>
        </p:nvSpPr>
        <p:spPr bwMode="auto">
          <a:xfrm>
            <a:off x="8170728" y="44479"/>
            <a:ext cx="868363" cy="461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lIns="90993" tIns="45499" rIns="90993" bIns="45499">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UI" panose="020B0503020204020204" pitchFamily="34" charset="-122"/>
                <a:ea typeface="Microsoft YaHei UI" panose="020B0503020204020204" pitchFamily="34" charset="-122"/>
                <a:cs typeface="Arial" charset="0"/>
              </a:rPr>
              <a:t>27a</a:t>
            </a:r>
          </a:p>
        </p:txBody>
      </p:sp>
      <p:sp>
        <p:nvSpPr>
          <p:cNvPr id="7" name="Rectangle 2">
            <a:extLst>
              <a:ext uri="{FF2B5EF4-FFF2-40B4-BE49-F238E27FC236}">
                <a16:creationId xmlns:a16="http://schemas.microsoft.com/office/drawing/2014/main" id="{273ADECA-6696-C643-B39D-770BAEC6A83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3830222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3" name="Picture 2" descr="Screen Shot 2017-01-19 at 1.02.17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08720"/>
            <a:ext cx="9144000" cy="4942703"/>
          </a:xfrm>
          <a:prstGeom prst="rect">
            <a:avLst/>
          </a:prstGeom>
        </p:spPr>
      </p:pic>
      <p:sp>
        <p:nvSpPr>
          <p:cNvPr id="2" name="文本框 1">
            <a:extLst>
              <a:ext uri="{FF2B5EF4-FFF2-40B4-BE49-F238E27FC236}">
                <a16:creationId xmlns:a16="http://schemas.microsoft.com/office/drawing/2014/main" id="{BE4FE13C-4263-E49B-662E-DA5732605C99}"/>
              </a:ext>
            </a:extLst>
          </p:cNvPr>
          <p:cNvSpPr txBox="1"/>
          <p:nvPr/>
        </p:nvSpPr>
        <p:spPr>
          <a:xfrm>
            <a:off x="3886200" y="1155370"/>
            <a:ext cx="5181600" cy="5678478"/>
          </a:xfrm>
          <a:prstGeom prst="rect">
            <a:avLst/>
          </a:prstGeom>
          <a:solidFill>
            <a:srgbClr val="FFFFFF"/>
          </a:solidFill>
        </p:spPr>
        <p:txBody>
          <a:bodyPr wrap="square" rtlCol="0">
            <a:spAutoFit/>
          </a:bodyPr>
          <a:lstStyle/>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3:36</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信子的人有永生；不信子的人得不着永生，神的忿怒常在他身上。</a:t>
            </a:r>
          </a:p>
          <a:p>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4:21</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耶稣对妇人说：“</a:t>
            </a:r>
            <a:r>
              <a:rPr lang="zh-CN" altLang="en-US" sz="1100" dirty="0">
                <a:solidFill>
                  <a:srgbClr val="FF0000"/>
                </a:solidFill>
                <a:effectLst/>
                <a:latin typeface=".AppleSystemUIFont"/>
              </a:rPr>
              <a:t>妇人，我对你说，时候将到，你们拜父也不在这山上，也不在耶路撒冷。”</a:t>
            </a:r>
          </a:p>
          <a:p>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4:39</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那城里的许多撒玛利亚人信了耶稣，是因那妇人的见证，说：“他把我一切所行的事都说出来了。”</a:t>
            </a:r>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4:41</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因耶稣的话，更多的人信了他。</a:t>
            </a:r>
          </a:p>
          <a:p>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4:42</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他们对妇人说：“我们现在不再因你的话信你，我们亲自听见了，知道这是世人的救主。”</a:t>
            </a:r>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4:48</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耶稣说：“</a:t>
            </a:r>
            <a:r>
              <a:rPr lang="zh-CN" altLang="en-US" sz="1100" dirty="0">
                <a:solidFill>
                  <a:srgbClr val="FF0000"/>
                </a:solidFill>
                <a:effectLst/>
                <a:latin typeface=".AppleSystemUIFont"/>
              </a:rPr>
              <a:t>你们若不看见奇迹神迹，你们总是不信。”</a:t>
            </a:r>
          </a:p>
          <a:p>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4:50</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耶稣对他说：“你去吧，你儿子活了。”那人信耶稣所说的话，就回去了。</a:t>
            </a:r>
            <a:br>
              <a:rPr lang="zh-CN" altLang="en-US" sz="1100" dirty="0">
                <a:solidFill>
                  <a:srgbClr val="0E0E0E"/>
                </a:solidFill>
                <a:effectLst/>
                <a:latin typeface=".AppleSystemUIFont"/>
              </a:rPr>
            </a:b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4:53</a:t>
            </a:r>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他一回去，就知道正是耶稣对他说：“你儿子活了”的时候。于是他和全家都信了。</a:t>
            </a:r>
          </a:p>
          <a:p>
            <a:endParaRPr lang="zh-CN" altLang="en-US" sz="1100" dirty="0">
              <a:solidFill>
                <a:srgbClr val="0E0E0E"/>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5:24</a:t>
            </a:r>
            <a:endParaRPr lang="zh-CN" altLang="en-US" sz="1100" dirty="0">
              <a:solidFill>
                <a:srgbClr val="0E0E0E"/>
              </a:solidFill>
              <a:effectLst/>
              <a:latin typeface=".AppleSystemUIFont"/>
            </a:endParaRPr>
          </a:p>
          <a:p>
            <a:r>
              <a:rPr lang="zh-CN" altLang="en-US" sz="1100" dirty="0">
                <a:solidFill>
                  <a:srgbClr val="FF0000"/>
                </a:solidFill>
                <a:effectLst/>
                <a:latin typeface=".AppleSystemUIFont"/>
              </a:rPr>
              <a:t>我实实在在地告诉你们，听见我话并信差我来者的，就有永生，不至于定罪，是已经出死入生了。</a:t>
            </a:r>
            <a:br>
              <a:rPr lang="zh-CN" altLang="en-US" sz="1100" dirty="0">
                <a:solidFill>
                  <a:srgbClr val="FF0000"/>
                </a:solidFill>
                <a:effectLst/>
                <a:latin typeface=".AppleSystemUIFont"/>
              </a:rPr>
            </a:br>
            <a:endParaRPr lang="zh-CN" altLang="en-US" sz="1100" dirty="0">
              <a:solidFill>
                <a:srgbClr val="FF0000"/>
              </a:solidFill>
              <a:effectLst/>
              <a:latin typeface=".AppleSystemUIFont"/>
            </a:endParaRPr>
          </a:p>
          <a:p>
            <a:r>
              <a:rPr lang="zh-CN" altLang="en-US" sz="1100" dirty="0">
                <a:solidFill>
                  <a:srgbClr val="0E0E0E"/>
                </a:solidFill>
                <a:effectLst/>
                <a:latin typeface=".AppleSystemUIFont"/>
              </a:rPr>
              <a:t>约翰福音 </a:t>
            </a:r>
            <a:r>
              <a:rPr lang="en-US" altLang="zh-CN" sz="1100" dirty="0">
                <a:solidFill>
                  <a:srgbClr val="0E0E0E"/>
                </a:solidFill>
                <a:effectLst/>
                <a:latin typeface=".AppleSystemUIFont"/>
              </a:rPr>
              <a:t>5:38</a:t>
            </a:r>
            <a:endParaRPr lang="zh-CN" altLang="en-US" sz="1100" dirty="0">
              <a:solidFill>
                <a:srgbClr val="0E0E0E"/>
              </a:solidFill>
              <a:effectLst/>
              <a:latin typeface=".AppleSystemUIFont"/>
            </a:endParaRPr>
          </a:p>
          <a:p>
            <a:r>
              <a:rPr lang="zh-CN" altLang="en-US" sz="1100" dirty="0">
                <a:solidFill>
                  <a:srgbClr val="FF0000"/>
                </a:solidFill>
                <a:effectLst/>
                <a:latin typeface=".AppleSystemUIFont"/>
              </a:rPr>
              <a:t>你们并没有他的道存在心里，因为他所差来的，你们不信。</a:t>
            </a:r>
          </a:p>
        </p:txBody>
      </p:sp>
    </p:spTree>
    <p:extLst>
      <p:ext uri="{BB962C8B-B14F-4D97-AF65-F5344CB8AC3E}">
        <p14:creationId xmlns:p14="http://schemas.microsoft.com/office/powerpoint/2010/main" val="839051766"/>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3" name="Picture 2" descr="Screen Shot 2017-01-19 at 1.02.35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878345"/>
            <a:ext cx="9144000" cy="4998927"/>
          </a:xfrm>
          <a:prstGeom prst="rect">
            <a:avLst/>
          </a:prstGeom>
        </p:spPr>
      </p:pic>
      <p:sp>
        <p:nvSpPr>
          <p:cNvPr id="2" name="文本框 1">
            <a:extLst>
              <a:ext uri="{FF2B5EF4-FFF2-40B4-BE49-F238E27FC236}">
                <a16:creationId xmlns:a16="http://schemas.microsoft.com/office/drawing/2014/main" id="{55A76466-7AE6-9B22-4EDD-89D20133E402}"/>
              </a:ext>
            </a:extLst>
          </p:cNvPr>
          <p:cNvSpPr txBox="1"/>
          <p:nvPr/>
        </p:nvSpPr>
        <p:spPr>
          <a:xfrm>
            <a:off x="3925888" y="1130316"/>
            <a:ext cx="5218112" cy="5478423"/>
          </a:xfrm>
          <a:prstGeom prst="rect">
            <a:avLst/>
          </a:prstGeom>
          <a:solidFill>
            <a:srgbClr val="FFFFFF"/>
          </a:solidFill>
        </p:spPr>
        <p:txBody>
          <a:bodyPr wrap="square" rtlCol="0">
            <a:spAutoFit/>
          </a:bodyPr>
          <a:lstStyle/>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5:44</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你们既互相得荣耀，却不求从独一的神来的荣耀，怎么能信呢？</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5:46</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如果你们信摩西，也必信我，因为他书上有指着我写的话。</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5:47</a:t>
            </a: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但你们不信他所写的，怎样信我所说的呢？</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6:29</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耶稣回答说：“</a:t>
            </a:r>
            <a:r>
              <a:rPr lang="zh-CN" altLang="en-US" sz="1000" dirty="0">
                <a:solidFill>
                  <a:srgbClr val="FF0000"/>
                </a:solidFill>
                <a:effectLst/>
                <a:latin typeface=".AppleSystemUIFont"/>
              </a:rPr>
              <a:t>神的工就是信他所差来的。”</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6:30</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他们问他说：“你行什么神迹叫我们看见，信你呢？你到底做什么？”</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6:35</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耶稣说：“</a:t>
            </a:r>
            <a:r>
              <a:rPr lang="zh-CN" altLang="en-US" sz="1000" dirty="0">
                <a:solidFill>
                  <a:srgbClr val="FF0000"/>
                </a:solidFill>
                <a:effectLst/>
                <a:latin typeface=".AppleSystemUIFont"/>
              </a:rPr>
              <a:t>我是生命的饼，到我这里来的，必定不饿；信我的，永远不渴。”</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6:40</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凡看见子，又信他的，就有永生，我要在末日使他复活。”</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6:47</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我实实在在的告诉你们，信的人有永生。”</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6:64</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“但是你们中间有不信的，</a:t>
            </a:r>
            <a:r>
              <a:rPr lang="zh-CN" altLang="en-US" sz="1000" dirty="0">
                <a:solidFill>
                  <a:srgbClr val="0E0E0E"/>
                </a:solidFill>
                <a:effectLst/>
                <a:latin typeface=".AppleSystemUIFont"/>
              </a:rPr>
              <a:t>因为耶稣从起初就知道谁是不信的，谁是要背叛他的。”</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6:69</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“我们信也知道你是神的圣者。”</a:t>
            </a:r>
            <a:endParaRPr lang="en-US" altLang="zh-CN" sz="1000" dirty="0">
              <a:solidFill>
                <a:srgbClr val="0E0E0E"/>
              </a:solidFill>
              <a:effectLst/>
              <a:latin typeface=".AppleSystemUIFont"/>
            </a:endParaRP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7:5</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“连他自己的弟兄也不信他。”</a:t>
            </a:r>
            <a:endParaRPr lang="en-US" altLang="zh-CN" sz="1000" dirty="0">
              <a:solidFill>
                <a:srgbClr val="0E0E0E"/>
              </a:solidFill>
              <a:effectLst/>
              <a:latin typeface=".AppleSystemUIFont"/>
            </a:endParaRP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7:31</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“众人中还有许多人信他，说：‘基督来的时候，行的神迹岂能比这人所行的更多吗？’”</a:t>
            </a:r>
          </a:p>
        </p:txBody>
      </p:sp>
    </p:spTree>
    <p:extLst>
      <p:ext uri="{BB962C8B-B14F-4D97-AF65-F5344CB8AC3E}">
        <p14:creationId xmlns:p14="http://schemas.microsoft.com/office/powerpoint/2010/main" val="421437452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2.5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512" y="814985"/>
            <a:ext cx="9144000" cy="4918305"/>
          </a:xfrm>
          <a:prstGeom prst="rect">
            <a:avLst/>
          </a:prstGeom>
        </p:spPr>
      </p:pic>
      <p:sp>
        <p:nvSpPr>
          <p:cNvPr id="3" name="文本框 2">
            <a:extLst>
              <a:ext uri="{FF2B5EF4-FFF2-40B4-BE49-F238E27FC236}">
                <a16:creationId xmlns:a16="http://schemas.microsoft.com/office/drawing/2014/main" id="{B1E9897D-C5A9-591E-5578-4019768FA8F2}"/>
              </a:ext>
            </a:extLst>
          </p:cNvPr>
          <p:cNvSpPr txBox="1"/>
          <p:nvPr/>
        </p:nvSpPr>
        <p:spPr>
          <a:xfrm>
            <a:off x="3886200" y="942929"/>
            <a:ext cx="5257800" cy="5632311"/>
          </a:xfrm>
          <a:prstGeom prst="rect">
            <a:avLst/>
          </a:prstGeom>
          <a:solidFill>
            <a:srgbClr val="FFFFFF"/>
          </a:solidFill>
        </p:spPr>
        <p:txBody>
          <a:bodyPr wrap="square" rtlCol="0">
            <a:spAutoFit/>
          </a:bodyPr>
          <a:lstStyle/>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7:31</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众人中还有许多人信他，说：‘基督来的时候，行的神迹岂能比这人所行的更多吗？’</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7:38</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信我的人，像经上所说，从他腹中要流出活水的江河来。”</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7:39</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他是指那信他之人将来要接受的圣灵。那时圣灵还没有赐下来，因为耶稣还没有得着荣耀。</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8:24</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我曾对你们说过，你们要死在罪中；若不信我是那位，我所说的，必死在罪中。”</a:t>
            </a:r>
            <a:endParaRPr lang="en-US" altLang="zh-CN" sz="1000" dirty="0">
              <a:solidFill>
                <a:srgbClr val="FF0000"/>
              </a:solidFill>
              <a:effectLst/>
              <a:latin typeface=".AppleSystemUIFont"/>
            </a:endParaRPr>
          </a:p>
          <a:p>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8:31</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耶稣对信他的犹太人说：“</a:t>
            </a:r>
            <a:r>
              <a:rPr lang="zh-CN" altLang="en-US" sz="1000" dirty="0">
                <a:solidFill>
                  <a:srgbClr val="FF0000"/>
                </a:solidFill>
                <a:effectLst/>
                <a:latin typeface=".AppleSystemUIFont"/>
              </a:rPr>
              <a:t>你们若常常遵守我的道，就真是我的门徒。”</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8:45</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我将真理告诉你们，你们却不信我。难道我说的罪，你们不能证明我有罪吗？你们为什么不信我呢？”</a:t>
            </a:r>
            <a:br>
              <a:rPr lang="zh-CN" altLang="en-US" sz="1000" dirty="0">
                <a:solidFill>
                  <a:srgbClr val="0E0E0E"/>
                </a:solidFill>
                <a:effectLst/>
                <a:latin typeface=".AppleSystemUIFont"/>
              </a:rPr>
            </a:br>
            <a:endParaRPr lang="zh-CN" altLang="en-US" sz="1000" b="1"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9:18</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犹太人不信他曾瞎眼，直到叫他父母来问他。</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9:35</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耶稣听说他们把他赶出去，就找着他，问他说：“</a:t>
            </a:r>
            <a:r>
              <a:rPr lang="zh-CN" altLang="en-US" sz="1000" dirty="0">
                <a:solidFill>
                  <a:srgbClr val="FF0000"/>
                </a:solidFill>
                <a:effectLst/>
                <a:latin typeface=".AppleSystemUIFont"/>
              </a:rPr>
              <a:t>你信神的儿子吗？</a:t>
            </a:r>
            <a:r>
              <a:rPr lang="zh-CN" altLang="en-US" sz="1000" dirty="0">
                <a:solidFill>
                  <a:srgbClr val="0E0E0E"/>
                </a:solidFill>
                <a:effectLst/>
                <a:latin typeface=".AppleSystemUIFont"/>
              </a:rPr>
              <a:t>”</a:t>
            </a:r>
            <a:br>
              <a:rPr lang="zh-CN" altLang="en-US" sz="1000" dirty="0">
                <a:solidFill>
                  <a:srgbClr val="0E0E0E"/>
                </a:solidFill>
                <a:effectLst/>
                <a:latin typeface=".AppleSystemUIFont"/>
              </a:rPr>
            </a:br>
            <a:endParaRPr lang="zh-CN" altLang="en-US" sz="1000" b="1"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9:36</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“他是谁，主？”那人问说，“告诉我，我就信他。”</a:t>
            </a:r>
            <a:br>
              <a:rPr lang="zh-CN" altLang="en-US" sz="1000" dirty="0">
                <a:solidFill>
                  <a:srgbClr val="0E0E0E"/>
                </a:solidFill>
                <a:effectLst/>
                <a:latin typeface=".AppleSystemUIFont"/>
              </a:rPr>
            </a:br>
            <a:endParaRPr lang="zh-CN" altLang="en-US" sz="1000" b="1"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9:38</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那人说：“主啊，我信！”于是拜他。</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10:25</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耶稣回答说：“</a:t>
            </a:r>
            <a:r>
              <a:rPr lang="zh-CN" altLang="en-US" sz="1000" dirty="0">
                <a:solidFill>
                  <a:srgbClr val="FF0000"/>
                </a:solidFill>
                <a:effectLst/>
                <a:latin typeface=".AppleSystemUIFont"/>
              </a:rPr>
              <a:t>我告诉你们，你们不信。我奉我父的名所行的事，就是为我作见证的，</a:t>
            </a: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10:26</a:t>
            </a:r>
            <a:endParaRPr lang="zh-CN" altLang="en-US" sz="1000" b="1" dirty="0">
              <a:solidFill>
                <a:srgbClr val="0E0E0E"/>
              </a:solidFill>
              <a:effectLst/>
              <a:latin typeface=".AppleSystemUIFont"/>
            </a:endParaRPr>
          </a:p>
          <a:p>
            <a:r>
              <a:rPr lang="zh-CN" altLang="en-US" sz="1000" dirty="0">
                <a:solidFill>
                  <a:srgbClr val="FF0000"/>
                </a:solidFill>
                <a:effectLst/>
                <a:latin typeface=".AppleSystemUIFont"/>
              </a:rPr>
              <a:t>但你们不信，因为你们不是我的羊。”</a:t>
            </a:r>
          </a:p>
        </p:txBody>
      </p:sp>
    </p:spTree>
    <p:extLst>
      <p:ext uri="{BB962C8B-B14F-4D97-AF65-F5344CB8AC3E}">
        <p14:creationId xmlns:p14="http://schemas.microsoft.com/office/powerpoint/2010/main" val="3715003864"/>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3.21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35979"/>
            <a:ext cx="9144000" cy="4993971"/>
          </a:xfrm>
          <a:prstGeom prst="rect">
            <a:avLst/>
          </a:prstGeom>
        </p:spPr>
      </p:pic>
      <p:sp>
        <p:nvSpPr>
          <p:cNvPr id="3" name="文本框 2">
            <a:extLst>
              <a:ext uri="{FF2B5EF4-FFF2-40B4-BE49-F238E27FC236}">
                <a16:creationId xmlns:a16="http://schemas.microsoft.com/office/drawing/2014/main" id="{79E64C20-04E7-1EDE-A487-879EF391F20C}"/>
              </a:ext>
            </a:extLst>
          </p:cNvPr>
          <p:cNvSpPr txBox="1"/>
          <p:nvPr/>
        </p:nvSpPr>
        <p:spPr>
          <a:xfrm>
            <a:off x="3853832" y="1179512"/>
            <a:ext cx="5257800" cy="5632311"/>
          </a:xfrm>
          <a:prstGeom prst="rect">
            <a:avLst/>
          </a:prstGeom>
          <a:solidFill>
            <a:srgbClr val="FFFFFF"/>
          </a:solidFill>
        </p:spPr>
        <p:txBody>
          <a:bodyPr wrap="square" rtlCol="0">
            <a:spAutoFit/>
          </a:bodyPr>
          <a:lstStyle/>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10:25</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耶稣回答说：“</a:t>
            </a:r>
            <a:r>
              <a:rPr lang="zh-CN" altLang="en-US" sz="1000" dirty="0">
                <a:solidFill>
                  <a:srgbClr val="FF0000"/>
                </a:solidFill>
                <a:effectLst/>
                <a:latin typeface=".AppleSystemUIFont"/>
              </a:rPr>
              <a:t>我已经告诉你们，但你们不信。我奉我父的名所行的事，为我作见证，</a:t>
            </a: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10:26</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但你们不信，因为你们不是我的羊。”</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10:37</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如果我不做我父的工作，你们就不信我。</a:t>
            </a: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10:38</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但我做了，虽然你们不信我，但要信这些事，好叫你们知道并且明白父在我里面，我在父里面。”</a:t>
            </a:r>
          </a:p>
          <a:p>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10:42</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在那个地方，许多人信了耶稣。</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11:15</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为你们的缘故，我很高兴我不在那儿，好叫你们相信。现在我们去见他。”</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11:25</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耶稣对她说：“</a:t>
            </a:r>
            <a:r>
              <a:rPr lang="zh-CN" altLang="en-US" sz="1000" dirty="0">
                <a:solidFill>
                  <a:srgbClr val="FF0000"/>
                </a:solidFill>
                <a:effectLst/>
                <a:latin typeface=".AppleSystemUIFont"/>
              </a:rPr>
              <a:t>我是复活和生命，信我的人虽然死了，也必复活；</a:t>
            </a: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11:26</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凡活着信我的人，必永远不死。你信这一点吗？”</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11:27</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她说：“是的，主，我信你是基督，是那要来的神的儿子。”</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11:40</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耶稣说：“</a:t>
            </a:r>
            <a:r>
              <a:rPr lang="zh-CN" altLang="en-US" sz="1000" dirty="0">
                <a:solidFill>
                  <a:srgbClr val="FF0000"/>
                </a:solidFill>
                <a:effectLst/>
                <a:latin typeface=".AppleSystemUIFont"/>
              </a:rPr>
              <a:t>我不是对你说过，如果你信，就必看见神的荣耀吗？”</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11:42</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我知道你常常听我祷告，但我说这话是为站在这里的人，为叫他们信你差了我来。”</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11:45</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所以，许多从耶路撒冷来见玛利亚的犹太人，看见耶稣所做的事，就信了他。</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11:48</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“如果让他这样下去，所有人都会信他，罗马人就会来，夺去我们的地方和我们的国。”</a:t>
            </a:r>
          </a:p>
        </p:txBody>
      </p:sp>
    </p:spTree>
    <p:extLst>
      <p:ext uri="{BB962C8B-B14F-4D97-AF65-F5344CB8AC3E}">
        <p14:creationId xmlns:p14="http://schemas.microsoft.com/office/powerpoint/2010/main" val="4220200834"/>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04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6" y="804796"/>
            <a:ext cx="9144000" cy="4928461"/>
          </a:xfrm>
          <a:prstGeom prst="rect">
            <a:avLst/>
          </a:prstGeom>
        </p:spPr>
      </p:pic>
      <p:sp>
        <p:nvSpPr>
          <p:cNvPr id="3" name="文本框 2">
            <a:extLst>
              <a:ext uri="{FF2B5EF4-FFF2-40B4-BE49-F238E27FC236}">
                <a16:creationId xmlns:a16="http://schemas.microsoft.com/office/drawing/2014/main" id="{7E1AF43E-441A-7B21-72FF-4A7906DA06E7}"/>
              </a:ext>
            </a:extLst>
          </p:cNvPr>
          <p:cNvSpPr txBox="1"/>
          <p:nvPr/>
        </p:nvSpPr>
        <p:spPr>
          <a:xfrm>
            <a:off x="3588708" y="1035814"/>
            <a:ext cx="5551985" cy="5324535"/>
          </a:xfrm>
          <a:prstGeom prst="rect">
            <a:avLst/>
          </a:prstGeom>
          <a:solidFill>
            <a:srgbClr val="FFFFFF"/>
          </a:solidFill>
        </p:spPr>
        <p:txBody>
          <a:bodyPr wrap="square" rtlCol="0">
            <a:spAutoFit/>
          </a:bodyPr>
          <a:lstStyle/>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12:3</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于是，玛利亚拿着一瓶极贵重的香膏，抹在耶稣的脚上，用自己的头发擦干，屋里就满了香膏的香气。</a:t>
            </a:r>
          </a:p>
          <a:p>
            <a:endParaRPr lang="en-US" altLang="zh-CN" sz="1000" b="1"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12:11</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因为有许多人为他（拉撒路）的缘故，去见了耶稣，并信了耶稣。</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12:36</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你们有光的时候，要信从光，叫你们成为光明之子。</a:t>
            </a:r>
            <a:r>
              <a:rPr lang="zh-CN" altLang="en-US" sz="1000" dirty="0">
                <a:solidFill>
                  <a:srgbClr val="0E0E0E"/>
                </a:solidFill>
                <a:effectLst/>
                <a:latin typeface=".AppleSystemUIFont"/>
              </a:rPr>
              <a:t>”耶稣说了这话，就离开他们，藏了起来。</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12:37</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即便耶稣在他们面前行了这些神迹，他们仍然不信他。</a:t>
            </a: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12:38</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这要应验先知以赛亚的话，说：“主啊，谁信了我们的报导，谁向谁显露了主的膀臂？”</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12:39</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因此他们不能信，因为以赛亚又说：</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12:42</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然而，在官员中也有许多人信了他，只是因为法利赛人，他们不敢承认信他，恐怕被赶出会堂；</a:t>
            </a: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12:44</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耶稣大声说：“</a:t>
            </a:r>
            <a:r>
              <a:rPr lang="zh-CN" altLang="en-US" sz="1000" dirty="0">
                <a:solidFill>
                  <a:srgbClr val="FF0000"/>
                </a:solidFill>
                <a:effectLst/>
                <a:latin typeface=".AppleSystemUIFont"/>
              </a:rPr>
              <a:t>人若信我，就不信我，只信那差我来的。”</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12:46</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我光临这世上，作光，叫凡信我的，不再住在黑暗里。”</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13:19</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我现在告诉你们，还没有发生的事，等事情发生了，你们就信我是他。”</a:t>
            </a:r>
          </a:p>
        </p:txBody>
      </p:sp>
    </p:spTree>
    <p:extLst>
      <p:ext uri="{BB962C8B-B14F-4D97-AF65-F5344CB8AC3E}">
        <p14:creationId xmlns:p14="http://schemas.microsoft.com/office/powerpoint/2010/main" val="330220154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0"/>
            <a:ext cx="9144000" cy="909772"/>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80" tIns="45640" rIns="91280" bIns="4564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1179512"/>
            <a:ext cx="9144000" cy="909772"/>
          </a:xfrm>
          <a:no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7200" kern="1200" dirty="0">
                <a:solidFill>
                  <a:srgbClr val="FFFFFF"/>
                </a:solidFill>
                <a:effectLst>
                  <a:glow rad="127000">
                    <a:srgbClr val="000000"/>
                  </a:glow>
                </a:effectLst>
                <a:latin typeface="Arial" charset="0"/>
                <a:ea typeface="ＭＳ Ｐゴシック" charset="0"/>
                <a:cs typeface="ＭＳ Ｐゴシック" charset="0"/>
              </a:rPr>
              <a:t>Key Word</a:t>
            </a: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2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33" y="794139"/>
            <a:ext cx="9144000" cy="4939151"/>
          </a:xfrm>
          <a:prstGeom prst="rect">
            <a:avLst/>
          </a:prstGeom>
        </p:spPr>
      </p:pic>
      <p:sp>
        <p:nvSpPr>
          <p:cNvPr id="3" name="文本框 2">
            <a:extLst>
              <a:ext uri="{FF2B5EF4-FFF2-40B4-BE49-F238E27FC236}">
                <a16:creationId xmlns:a16="http://schemas.microsoft.com/office/drawing/2014/main" id="{01800CAD-3920-9757-7643-3F53640B3E4F}"/>
              </a:ext>
            </a:extLst>
          </p:cNvPr>
          <p:cNvSpPr txBox="1"/>
          <p:nvPr/>
        </p:nvSpPr>
        <p:spPr>
          <a:xfrm>
            <a:off x="3531219" y="1066800"/>
            <a:ext cx="5551985" cy="5632311"/>
          </a:xfrm>
          <a:prstGeom prst="rect">
            <a:avLst/>
          </a:prstGeom>
          <a:solidFill>
            <a:srgbClr val="FFFFFF"/>
          </a:solidFill>
        </p:spPr>
        <p:txBody>
          <a:bodyPr wrap="square" rtlCol="0">
            <a:spAutoFit/>
          </a:bodyPr>
          <a:lstStyle/>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14:10</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你不信我在父里面，父也在我里面吗？我对你们所说的话不是凭着我自己说的，而是父在我里面做他的工。</a:t>
            </a:r>
          </a:p>
          <a:p>
            <a:r>
              <a:rPr lang="zh-CN" altLang="en-US" sz="1000" dirty="0">
                <a:solidFill>
                  <a:srgbClr val="FF0000"/>
                </a:solidFill>
                <a:effectLst/>
                <a:latin typeface=".AppleSystemUIFont"/>
              </a:rPr>
              <a:t>我若不信我所做的事，你们就当信我所行的事。</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effectLst/>
                <a:latin typeface=".AppleSystemUIFont"/>
              </a:rPr>
              <a:t>约翰福音 </a:t>
            </a:r>
            <a:r>
              <a:rPr lang="en-US" altLang="zh-CN" sz="1000" b="1" dirty="0">
                <a:effectLst/>
                <a:latin typeface=".AppleSystemUIFont"/>
              </a:rPr>
              <a:t>14:12</a:t>
            </a:r>
            <a:endParaRPr lang="zh-CN" altLang="en-US" sz="1000" dirty="0">
              <a:effectLst/>
              <a:latin typeface=".AppleSystemUIFont"/>
            </a:endParaRPr>
          </a:p>
          <a:p>
            <a:r>
              <a:rPr lang="zh-CN" altLang="en-US" sz="1000" dirty="0">
                <a:solidFill>
                  <a:srgbClr val="FF0000"/>
                </a:solidFill>
                <a:effectLst/>
                <a:latin typeface=".AppleSystemUIFont"/>
              </a:rPr>
              <a:t>我实实在在地告诉你们，我所做的事，信我的人也要做，并且要做比这些更大的事，因为我去父那里去了。</a:t>
            </a:r>
          </a:p>
          <a:p>
            <a:endParaRPr lang="zh-CN" altLang="en-US" sz="1000" dirty="0">
              <a:solidFill>
                <a:srgbClr val="FF0000"/>
              </a:solidFill>
              <a:effectLst/>
              <a:latin typeface=".AppleSystemUIFont"/>
            </a:endParaRPr>
          </a:p>
          <a:p>
            <a:r>
              <a:rPr lang="zh-CN" altLang="en-US" sz="1000" b="1" dirty="0">
                <a:effectLst/>
                <a:latin typeface=".AppleSystemUIFont"/>
              </a:rPr>
              <a:t>约翰福音 </a:t>
            </a:r>
            <a:r>
              <a:rPr lang="en-US" altLang="zh-CN" sz="1000" b="1" dirty="0">
                <a:effectLst/>
                <a:latin typeface=".AppleSystemUIFont"/>
              </a:rPr>
              <a:t>14:29</a:t>
            </a:r>
            <a:endParaRPr lang="zh-CN" altLang="en-US" sz="1000" dirty="0">
              <a:effectLst/>
              <a:latin typeface=".AppleSystemUIFont"/>
            </a:endParaRPr>
          </a:p>
          <a:p>
            <a:r>
              <a:rPr lang="zh-CN" altLang="en-US" sz="1000" dirty="0">
                <a:solidFill>
                  <a:srgbClr val="FF0000"/>
                </a:solidFill>
                <a:effectLst/>
                <a:latin typeface=".AppleSystemUIFont"/>
              </a:rPr>
              <a:t>我已经告诉你们，我去之前的事，当事发生的时候，你们就信了。</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effectLst/>
                <a:latin typeface=".AppleSystemUIFont"/>
              </a:rPr>
              <a:t>约翰福音 </a:t>
            </a:r>
            <a:r>
              <a:rPr lang="en-US" altLang="zh-CN" sz="1000" b="1" dirty="0">
                <a:effectLst/>
                <a:latin typeface=".AppleSystemUIFont"/>
              </a:rPr>
              <a:t>16:9</a:t>
            </a:r>
            <a:endParaRPr lang="zh-CN" altLang="en-US" sz="1000" dirty="0">
              <a:effectLst/>
              <a:latin typeface=".AppleSystemUIFont"/>
            </a:endParaRPr>
          </a:p>
          <a:p>
            <a:r>
              <a:rPr lang="zh-CN" altLang="en-US" sz="1000" dirty="0">
                <a:solidFill>
                  <a:srgbClr val="FF0000"/>
                </a:solidFill>
                <a:effectLst/>
                <a:latin typeface=".AppleSystemUIFont"/>
              </a:rPr>
              <a:t>就是指罪，因为人不信我；</a:t>
            </a:r>
            <a:br>
              <a:rPr lang="zh-CN" altLang="en-US" sz="1000" dirty="0">
                <a:solidFill>
                  <a:srgbClr val="FF0000"/>
                </a:solidFill>
                <a:effectLst/>
                <a:latin typeface=".AppleSystemUIFont"/>
              </a:rPr>
            </a:br>
            <a:endParaRPr lang="zh-CN" altLang="en-US" sz="1000" dirty="0">
              <a:solidFill>
                <a:srgbClr val="FF0000"/>
              </a:solidFill>
              <a:effectLst/>
              <a:latin typeface=".AppleSystemUIFont"/>
            </a:endParaRPr>
          </a:p>
          <a:p>
            <a:r>
              <a:rPr lang="zh-CN" altLang="en-US" sz="1000" b="1" dirty="0">
                <a:effectLst/>
                <a:latin typeface=".AppleSystemUIFont"/>
              </a:rPr>
              <a:t>约翰福音 </a:t>
            </a:r>
            <a:r>
              <a:rPr lang="en-US" altLang="zh-CN" sz="1000" b="1" dirty="0">
                <a:effectLst/>
                <a:latin typeface=".AppleSystemUIFont"/>
              </a:rPr>
              <a:t>16:27</a:t>
            </a:r>
            <a:endParaRPr lang="zh-CN" altLang="en-US" sz="1000" dirty="0">
              <a:effectLst/>
              <a:latin typeface=".AppleSystemUIFont"/>
            </a:endParaRPr>
          </a:p>
          <a:p>
            <a:r>
              <a:rPr lang="zh-CN" altLang="en-US" sz="1000" dirty="0">
                <a:solidFill>
                  <a:srgbClr val="FF0000"/>
                </a:solidFill>
                <a:effectLst/>
                <a:latin typeface=".AppleSystemUIFont"/>
              </a:rPr>
              <a:t>因为父爱你们，因为你们爱我，并且信我是出于神。</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16:30</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现在我们知道你知道一切，并且不需要人问你问题，这使我们相信你是从神出来的。”</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16:31</a:t>
            </a:r>
            <a:endParaRPr lang="zh-CN" altLang="en-US" sz="1000" dirty="0">
              <a:solidFill>
                <a:srgbClr val="0E0E0E"/>
              </a:solidFill>
              <a:effectLst/>
              <a:latin typeface=".AppleSystemUIFont"/>
            </a:endParaRPr>
          </a:p>
          <a:p>
            <a:r>
              <a:rPr lang="zh-CN" altLang="en-US" sz="1000" dirty="0">
                <a:solidFill>
                  <a:srgbClr val="0E0E0E"/>
                </a:solidFill>
                <a:effectLst/>
                <a:latin typeface=".AppleSystemUIFont"/>
              </a:rPr>
              <a:t>“</a:t>
            </a:r>
            <a:r>
              <a:rPr lang="zh-CN" altLang="en-US" sz="1000" dirty="0">
                <a:solidFill>
                  <a:srgbClr val="FF0000"/>
                </a:solidFill>
                <a:effectLst/>
                <a:latin typeface=".AppleSystemUIFont"/>
              </a:rPr>
              <a:t>你们总算信了！</a:t>
            </a:r>
            <a:r>
              <a:rPr lang="zh-CN" altLang="en-US" sz="1000" dirty="0">
                <a:solidFill>
                  <a:srgbClr val="0E0E0E"/>
                </a:solidFill>
                <a:effectLst/>
                <a:latin typeface=".AppleSystemUIFont"/>
              </a:rPr>
              <a:t>”耶稣回答。</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17:8</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因为我已将你所给我的话，传给了他们，他们也领受了，并且真的知道我是从你那里来的，并且信你差了我来。</a:t>
            </a:r>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17:20</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我不单为这些人祈求，也为那些因他们的话信我的人祈求；</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17:21</a:t>
            </a:r>
            <a:endParaRPr lang="zh-CN" altLang="en-US" sz="1000" dirty="0">
              <a:solidFill>
                <a:srgbClr val="0E0E0E"/>
              </a:solidFill>
              <a:effectLst/>
              <a:latin typeface=".AppleSystemUIFont"/>
            </a:endParaRPr>
          </a:p>
          <a:p>
            <a:r>
              <a:rPr lang="zh-CN" altLang="en-US" sz="1000" dirty="0">
                <a:solidFill>
                  <a:srgbClr val="FF0000"/>
                </a:solidFill>
                <a:effectLst/>
                <a:latin typeface=".AppleSystemUIFont"/>
              </a:rPr>
              <a:t>使他们都合而为一，像你父在我里面，我在你里面一样，叫世人也信你差了我来。</a:t>
            </a:r>
          </a:p>
          <a:p>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19:35</a:t>
            </a: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那看见的人就作了见证，他的见证也是真的，他知道自己说的是真的，为要叫你们也信。</a:t>
            </a:r>
            <a:endParaRPr lang="zh-CN" altLang="en-US" sz="1000" dirty="0">
              <a:solidFill>
                <a:srgbClr val="0E0E0E"/>
              </a:solidFill>
              <a:effectLst/>
              <a:latin typeface=".AppleSystemUIFont"/>
            </a:endParaRPr>
          </a:p>
        </p:txBody>
      </p:sp>
    </p:spTree>
    <p:extLst>
      <p:ext uri="{BB962C8B-B14F-4D97-AF65-F5344CB8AC3E}">
        <p14:creationId xmlns:p14="http://schemas.microsoft.com/office/powerpoint/2010/main" val="3531026490"/>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34"/>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80" tIns="45640" rIns="91280" bIns="45640"/>
          <a:lstStyle/>
          <a:p>
            <a:pPr algn="ctr" eaLnBrk="0" hangingPunct="0"/>
            <a:endParaRPr lang="en-US">
              <a:solidFill>
                <a:srgbClr val="000000"/>
              </a:solidFill>
            </a:endParaRPr>
          </a:p>
        </p:txBody>
      </p:sp>
      <p:sp>
        <p:nvSpPr>
          <p:cNvPr id="900098" name="Rectangle 2"/>
          <p:cNvSpPr>
            <a:spLocks noGrp="1" noChangeArrowheads="1"/>
          </p:cNvSpPr>
          <p:nvPr>
            <p:ph type="ctrTitle" sz="quarter"/>
          </p:nvPr>
        </p:nvSpPr>
        <p:spPr>
          <a:xfrm>
            <a:off x="0" y="0"/>
            <a:ext cx="9144000" cy="909772"/>
          </a:xfrm>
          <a:solidFill>
            <a:srgbClr val="000000"/>
          </a:solidFill>
          <a:ln>
            <a:noFill/>
          </a:ln>
          <a:effectLst>
            <a:outerShdw blurRad="63500" dist="35921" dir="2700000" algn="ctr" rotWithShape="0">
              <a:schemeClr val="tx2">
                <a:alpha val="74998"/>
              </a:schemeClr>
            </a:outerShdw>
          </a:effectLst>
        </p:spPr>
        <p:txBody>
          <a:bodyPr vert="horz" wrap="square" lIns="91280" tIns="45640" rIns="91280" bIns="45640" numCol="1" anchor="ctr" anchorCtr="0" compatLnSpc="1">
            <a:prstTxWarp prst="textNoShape">
              <a:avLst/>
            </a:prstTxWarp>
          </a:bodyPr>
          <a:lstStyle/>
          <a:p>
            <a:pPr defTabSz="456433"/>
            <a:r>
              <a:rPr lang="en-US" sz="4000" dirty="0">
                <a:solidFill>
                  <a:srgbClr val="FFFFFF"/>
                </a:solidFill>
                <a:effectLst>
                  <a:glow rad="127000">
                    <a:srgbClr val="000000"/>
                  </a:glow>
                </a:effectLst>
                <a:ea typeface="ＭＳ Ｐゴシック" charset="0"/>
                <a:cs typeface="ＭＳ Ｐゴシック" charset="0"/>
              </a:rPr>
              <a:t>"</a:t>
            </a:r>
            <a:r>
              <a:rPr lang="zh-CN" altLang="en-US" sz="4000" dirty="0">
                <a:solidFill>
                  <a:srgbClr val="FFFFFF"/>
                </a:solidFill>
                <a:effectLst>
                  <a:glow rad="127000">
                    <a:srgbClr val="000000"/>
                  </a:glow>
                </a:effectLst>
                <a:latin typeface="Arial" charset="0"/>
                <a:ea typeface="ＭＳ Ｐゴシック" charset="0"/>
                <a:cs typeface="ＭＳ Ｐゴシック" charset="0"/>
              </a:rPr>
              <a:t>相信</a:t>
            </a:r>
            <a:r>
              <a:rPr lang="en-US" sz="4000" dirty="0">
                <a:solidFill>
                  <a:srgbClr val="FFFFFF"/>
                </a:solidFill>
                <a:effectLst>
                  <a:glow rad="127000">
                    <a:srgbClr val="000000"/>
                  </a:glow>
                </a:effectLst>
                <a:ea typeface="ＭＳ Ｐゴシック" charset="0"/>
                <a:cs typeface="ＭＳ Ｐゴシック" charset="0"/>
              </a:rPr>
              <a:t>" • </a:t>
            </a:r>
            <a:r>
              <a:rPr lang="zh-CN" altLang="en-US" sz="4000" dirty="0">
                <a:solidFill>
                  <a:srgbClr val="FFFFFF"/>
                </a:solidFill>
                <a:effectLst>
                  <a:glow rad="127000">
                    <a:srgbClr val="000000"/>
                  </a:glow>
                </a:effectLst>
                <a:latin typeface="Arial" charset="0"/>
                <a:ea typeface="ＭＳ Ｐゴシック" charset="0"/>
                <a:cs typeface="ＭＳ Ｐゴシック" charset="0"/>
              </a:rPr>
              <a:t>约翰</a:t>
            </a:r>
            <a:endParaRPr lang="en-US" sz="4000" dirty="0">
              <a:solidFill>
                <a:srgbClr val="FFFFFF"/>
              </a:solidFill>
              <a:effectLst>
                <a:glow rad="127000">
                  <a:srgbClr val="000000"/>
                </a:glow>
              </a:effectLst>
              <a:ea typeface="ＭＳ Ｐゴシック" charset="0"/>
              <a:cs typeface="ＭＳ Ｐゴシック" charset="0"/>
            </a:endParaRPr>
          </a:p>
        </p:txBody>
      </p:sp>
      <p:sp>
        <p:nvSpPr>
          <p:cNvPr id="7" name="Text Box 24"/>
          <p:cNvSpPr txBox="1">
            <a:spLocks noChangeArrowheads="1"/>
          </p:cNvSpPr>
          <p:nvPr/>
        </p:nvSpPr>
        <p:spPr bwMode="auto">
          <a:xfrm>
            <a:off x="8499330" y="-27376"/>
            <a:ext cx="680873" cy="461503"/>
          </a:xfrm>
          <a:prstGeom prst="rect">
            <a:avLst/>
          </a:prstGeom>
          <a:solidFill>
            <a:schemeClr val="tx1"/>
          </a:solidFill>
          <a:ln>
            <a:noFill/>
          </a:ln>
        </p:spPr>
        <p:txBody>
          <a:bodyPr wrap="none" lIns="91280" tIns="45640" rIns="91280" bIns="4564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50800" dist="101600" dir="2700000" algn="tl" rotWithShape="0">
                    <a:srgbClr val="000000"/>
                  </a:outerShdw>
                </a:effectLst>
                <a:cs typeface="Arial" charset="0"/>
              </a:rPr>
              <a:t>112</a:t>
            </a:r>
          </a:p>
        </p:txBody>
      </p:sp>
      <p:pic>
        <p:nvPicPr>
          <p:cNvPr id="2" name="Picture 1" descr="Screen Shot 2017-01-19 at 1.04.42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795" y="764738"/>
            <a:ext cx="9144000" cy="4944591"/>
          </a:xfrm>
          <a:prstGeom prst="rect">
            <a:avLst/>
          </a:prstGeom>
        </p:spPr>
      </p:pic>
      <p:sp>
        <p:nvSpPr>
          <p:cNvPr id="3" name="文本框 2">
            <a:extLst>
              <a:ext uri="{FF2B5EF4-FFF2-40B4-BE49-F238E27FC236}">
                <a16:creationId xmlns:a16="http://schemas.microsoft.com/office/drawing/2014/main" id="{8B15FFBE-A876-CEE0-7133-6E29CF4C2DA3}"/>
              </a:ext>
            </a:extLst>
          </p:cNvPr>
          <p:cNvSpPr txBox="1"/>
          <p:nvPr/>
        </p:nvSpPr>
        <p:spPr>
          <a:xfrm>
            <a:off x="3599412" y="1066800"/>
            <a:ext cx="5551985" cy="3939540"/>
          </a:xfrm>
          <a:prstGeom prst="rect">
            <a:avLst/>
          </a:prstGeom>
          <a:solidFill>
            <a:srgbClr val="FFFFFF"/>
          </a:solidFill>
        </p:spPr>
        <p:txBody>
          <a:bodyPr wrap="square" rtlCol="0">
            <a:spAutoFit/>
          </a:bodyPr>
          <a:lstStyle/>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19:35</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看见的人作了见证，他的见证也是真的，他知道自己说的是真的，为要叫你们也信。</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20:8</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最后，那另一个门徒先到坟墓那里，也进去了，看见了，就信了。</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20:25</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其他的门徒对他说：“我们已经看见主了！”</a:t>
            </a:r>
          </a:p>
          <a:p>
            <a:r>
              <a:rPr lang="zh-CN" altLang="en-US" sz="1000" dirty="0">
                <a:solidFill>
                  <a:srgbClr val="0E0E0E"/>
                </a:solidFill>
                <a:effectLst/>
                <a:latin typeface=".AppleSystemUIFont"/>
              </a:rPr>
              <a:t>但他说：“除非我看见他手上的钉痕，把我的指头探入钉痕里，把我的手放入他的肋旁，我总不信。”</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20:27</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于是对多马说：“</a:t>
            </a:r>
            <a:r>
              <a:rPr lang="zh-CN" altLang="en-US" sz="1000" dirty="0">
                <a:solidFill>
                  <a:srgbClr val="FF0000"/>
                </a:solidFill>
                <a:effectLst/>
                <a:latin typeface=".AppleSystemUIFont"/>
              </a:rPr>
              <a:t>把你的指头伸过来，看我的手；把你的手伸进来，放在我的肋旁；不要疑惑，信而已。”</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20:29</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耶稣对他说：“</a:t>
            </a:r>
            <a:r>
              <a:rPr lang="zh-CN" altLang="en-US" sz="1000" dirty="0">
                <a:solidFill>
                  <a:srgbClr val="FF0000"/>
                </a:solidFill>
                <a:effectLst/>
                <a:latin typeface=".AppleSystemUIFont"/>
              </a:rPr>
              <a:t>因为你看见了我才信；那没有看见就信的有福了。”</a:t>
            </a:r>
          </a:p>
          <a:p>
            <a:br>
              <a:rPr lang="zh-CN" altLang="en-US" sz="1000" dirty="0">
                <a:solidFill>
                  <a:srgbClr val="0E0E0E"/>
                </a:solidFill>
                <a:effectLst/>
                <a:latin typeface=".AppleSystemUIFont"/>
              </a:rPr>
            </a:br>
            <a:endParaRPr lang="zh-CN" altLang="en-US" sz="1000" dirty="0">
              <a:solidFill>
                <a:srgbClr val="0E0E0E"/>
              </a:solidFill>
              <a:effectLst/>
              <a:latin typeface=".AppleSystemUIFont"/>
            </a:endParaRPr>
          </a:p>
          <a:p>
            <a:r>
              <a:rPr lang="zh-CN" altLang="en-US" sz="1000" b="1" dirty="0">
                <a:solidFill>
                  <a:srgbClr val="0E0E0E"/>
                </a:solidFill>
                <a:effectLst/>
                <a:latin typeface=".AppleSystemUIFont"/>
              </a:rPr>
              <a:t>约翰福音 </a:t>
            </a:r>
            <a:r>
              <a:rPr lang="en-US" altLang="zh-CN" sz="1000" b="1" dirty="0">
                <a:solidFill>
                  <a:srgbClr val="0E0E0E"/>
                </a:solidFill>
                <a:effectLst/>
                <a:latin typeface=".AppleSystemUIFont"/>
              </a:rPr>
              <a:t>20:31</a:t>
            </a:r>
            <a:endParaRPr lang="zh-CN" altLang="en-US" sz="1000" b="1" dirty="0">
              <a:solidFill>
                <a:srgbClr val="0E0E0E"/>
              </a:solidFill>
              <a:effectLst/>
              <a:latin typeface=".AppleSystemUIFont"/>
            </a:endParaRPr>
          </a:p>
          <a:p>
            <a:r>
              <a:rPr lang="zh-CN" altLang="en-US" sz="1000" dirty="0">
                <a:solidFill>
                  <a:srgbClr val="0E0E0E"/>
                </a:solidFill>
                <a:effectLst/>
                <a:latin typeface=".AppleSystemUIFont"/>
              </a:rPr>
              <a:t>这些事都是记载的，叫你们相信耶稣是基督，是神的儿子，并且叫你们信了以后，可以因他的名得生命。</a:t>
            </a:r>
          </a:p>
        </p:txBody>
      </p:sp>
    </p:spTree>
    <p:extLst>
      <p:ext uri="{BB962C8B-B14F-4D97-AF65-F5344CB8AC3E}">
        <p14:creationId xmlns:p14="http://schemas.microsoft.com/office/powerpoint/2010/main" val="34951783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w="12700" cap="sq">
            <a:solidFill>
              <a:schemeClr val="tx1"/>
            </a:solidFill>
            <a:round/>
            <a:headEnd type="none" w="sm" len="sm"/>
            <a:tailEnd type="none" w="sm" len="sm"/>
          </a:ln>
        </p:spPr>
        <p:txBody>
          <a:bodyPr wrap="none"/>
          <a:lstStyle/>
          <a:p>
            <a:pPr eaLnBrk="0" hangingPunct="0"/>
            <a:endParaRPr lang="en-US">
              <a:solidFill>
                <a:srgbClr val="FFFFFF"/>
              </a:solidFill>
              <a:latin typeface="Arial" charset="0"/>
            </a:endParaRPr>
          </a:p>
        </p:txBody>
      </p:sp>
      <p:pic>
        <p:nvPicPr>
          <p:cNvPr id="172034" name="Picture 7" descr="Jesus Smiling.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1859" name="Text Box 2"/>
          <p:cNvSpPr txBox="1">
            <a:spLocks noChangeArrowheads="1"/>
          </p:cNvSpPr>
          <p:nvPr/>
        </p:nvSpPr>
        <p:spPr bwMode="auto">
          <a:xfrm>
            <a:off x="4000500" y="115888"/>
            <a:ext cx="4343400" cy="70802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4000" b="1">
                <a:solidFill>
                  <a:srgbClr val="FFFFFF"/>
                </a:solidFill>
                <a:effectLst>
                  <a:outerShdw blurRad="38100" dist="38100" dir="2700000" algn="tl">
                    <a:srgbClr val="000000"/>
                  </a:outerShdw>
                </a:effectLst>
                <a:latin typeface="SimHei" charset="0"/>
                <a:ea typeface="SimHei" charset="0"/>
              </a:rPr>
              <a:t>约翰福音</a:t>
            </a:r>
            <a:endParaRPr lang="en-US" sz="4000" b="1">
              <a:solidFill>
                <a:srgbClr val="FFFFFF"/>
              </a:solidFill>
              <a:effectLst>
                <a:outerShdw blurRad="38100" dist="38100" dir="2700000" algn="tl">
                  <a:srgbClr val="000000"/>
                </a:outerShdw>
              </a:effectLst>
              <a:latin typeface="SimHei" charset="0"/>
              <a:ea typeface="SimHei" charset="0"/>
            </a:endParaRPr>
          </a:p>
        </p:txBody>
      </p:sp>
      <p:sp>
        <p:nvSpPr>
          <p:cNvPr id="20485" name="Text Box 5"/>
          <p:cNvSpPr txBox="1">
            <a:spLocks noChangeArrowheads="1"/>
          </p:cNvSpPr>
          <p:nvPr/>
        </p:nvSpPr>
        <p:spPr bwMode="auto">
          <a:xfrm>
            <a:off x="3200400" y="1143000"/>
            <a:ext cx="5791200" cy="32924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endParaRPr lang="en-US" altLang="zh-CN" sz="2800" b="1" dirty="0">
              <a:solidFill>
                <a:srgbClr val="FFFFFF"/>
              </a:solidFill>
              <a:effectLst>
                <a:outerShdw blurRad="38100" dist="38100" dir="2700000" algn="tl">
                  <a:srgbClr val="000000"/>
                </a:outerShdw>
              </a:effectLst>
              <a:latin typeface="Arial" charset="0"/>
              <a:ea typeface="Arial" charset="0"/>
              <a:cs typeface="Arial" charset="0"/>
            </a:endParaRPr>
          </a:p>
          <a:p>
            <a:pPr algn="ctr">
              <a:defRPr/>
            </a:pP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Arial" charset="0"/>
                <a:ea typeface="SimSun"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约翰证明耶稣是</a:t>
            </a:r>
            <a:r>
              <a:rPr lang="zh-CN" altLang="en-US" sz="3600" b="1" i="1" dirty="0">
                <a:solidFill>
                  <a:srgbClr val="FFFFFF"/>
                </a:solidFill>
                <a:effectLst>
                  <a:outerShdw blurRad="38100" dist="38100" dir="2700000" algn="tl">
                    <a:srgbClr val="000000"/>
                  </a:outerShdw>
                </a:effectLst>
                <a:latin typeface="SimHei" charset="0"/>
                <a:ea typeface="SimHei" charset="0"/>
              </a:rPr>
              <a:t>神的儿子</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神性</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zh-CN" altLang="en-US" sz="3600" b="1" dirty="0">
                <a:solidFill>
                  <a:srgbClr val="FFFFFF"/>
                </a:solidFill>
                <a:effectLst>
                  <a:outerShdw blurRad="38100" dist="38100" dir="2700000" algn="tl">
                    <a:srgbClr val="000000"/>
                  </a:outerShdw>
                </a:effectLst>
                <a:latin typeface="SimHei" charset="0"/>
                <a:ea typeface="SimHei" charset="0"/>
              </a:rPr>
              <a:t> 道成肉身</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 </a:t>
            </a:r>
            <a:r>
              <a:rPr lang="zh-CN" altLang="en-US" sz="3600" b="1" dirty="0">
                <a:solidFill>
                  <a:srgbClr val="FFFFFF"/>
                </a:solidFill>
                <a:effectLst>
                  <a:outerShdw blurRad="38100" dist="38100" dir="2700000" algn="tl">
                    <a:srgbClr val="000000"/>
                  </a:outerShdw>
                </a:effectLst>
                <a:latin typeface="SimHei" charset="0"/>
                <a:ea typeface="SimHei" charset="0"/>
              </a:rPr>
              <a:t>并透过基督的神迹奇事来说服不信的外邦人相信耶稣并得着永生</a:t>
            </a:r>
            <a:r>
              <a:rPr lang="en-US" altLang="zh-CN" sz="3600" b="1" dirty="0">
                <a:solidFill>
                  <a:srgbClr val="FFFFFF"/>
                </a:solidFill>
                <a:effectLst>
                  <a:outerShdw blurRad="38100" dist="38100" dir="2700000" algn="tl">
                    <a:srgbClr val="000000"/>
                  </a:outerShdw>
                </a:effectLst>
                <a:latin typeface="SimHei" charset="0"/>
                <a:ea typeface="Arial" charset="0"/>
                <a:cs typeface="Arial" charset="0"/>
              </a:rPr>
              <a:t>.</a:t>
            </a:r>
            <a:r>
              <a:rPr lang="en-US" altLang="zh-CN" sz="2800" b="1" dirty="0">
                <a:solidFill>
                  <a:srgbClr val="FFFFFF"/>
                </a:solidFill>
                <a:effectLst>
                  <a:outerShdw blurRad="38100" dist="38100" dir="2700000" algn="tl">
                    <a:srgbClr val="000000"/>
                  </a:outerShdw>
                </a:effectLst>
                <a:latin typeface="Arial" charset="0"/>
                <a:ea typeface="Arial" charset="0"/>
                <a:cs typeface="Arial" charset="0"/>
              </a:rPr>
              <a:t> </a:t>
            </a:r>
            <a:endParaRPr lang="en-US" sz="2800" b="1" dirty="0">
              <a:solidFill>
                <a:srgbClr val="FFFFFF"/>
              </a:solidFill>
              <a:effectLst>
                <a:outerShdw blurRad="38100" dist="38100" dir="2700000" algn="tl">
                  <a:srgbClr val="000000"/>
                </a:outerShdw>
              </a:effectLst>
              <a:latin typeface="Arial" charset="0"/>
              <a:ea typeface="Arial" charset="0"/>
              <a:cs typeface="Arial" charset="0"/>
            </a:endParaRPr>
          </a:p>
        </p:txBody>
      </p:sp>
      <p:sp>
        <p:nvSpPr>
          <p:cNvPr id="20486" name="Text Box 6"/>
          <p:cNvSpPr txBox="1">
            <a:spLocks noChangeArrowheads="1"/>
          </p:cNvSpPr>
          <p:nvPr/>
        </p:nvSpPr>
        <p:spPr bwMode="auto">
          <a:xfrm>
            <a:off x="3657600" y="4953000"/>
            <a:ext cx="4953000" cy="157003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zh-CN" altLang="en-US" sz="2800" b="1" u="sng">
                <a:solidFill>
                  <a:srgbClr val="FFFFFF"/>
                </a:solidFill>
                <a:effectLst>
                  <a:outerShdw blurRad="38100" dist="38100" dir="2700000" algn="tl">
                    <a:srgbClr val="000000"/>
                  </a:outerShdw>
                </a:effectLst>
                <a:latin typeface="SimHei" charset="0"/>
                <a:ea typeface="SimHei" charset="0"/>
                <a:cs typeface="SimHei" charset="0"/>
              </a:rPr>
              <a:t>应用</a:t>
            </a:r>
            <a:endParaRPr lang="en-US" altLang="zh-CN" sz="2800" b="1">
              <a:solidFill>
                <a:srgbClr val="FFFFFF"/>
              </a:solidFill>
              <a:effectLst>
                <a:outerShdw blurRad="38100" dist="38100" dir="2700000" algn="tl">
                  <a:srgbClr val="000000"/>
                </a:outerShdw>
              </a:effectLst>
              <a:latin typeface="SimHei" charset="0"/>
              <a:cs typeface="Arial" charset="0"/>
            </a:endParaRPr>
          </a:p>
          <a:p>
            <a:pPr algn="ctr">
              <a:defRPr/>
            </a:pPr>
            <a:r>
              <a:rPr lang="zh-CN" altLang="en-US" sz="3400" b="1">
                <a:solidFill>
                  <a:srgbClr val="FFFFFF"/>
                </a:solidFill>
                <a:effectLst>
                  <a:outerShdw blurRad="38100" dist="38100" dir="2700000" algn="tl">
                    <a:srgbClr val="000000"/>
                  </a:outerShdw>
                </a:effectLst>
                <a:latin typeface="SimHei" charset="0"/>
                <a:ea typeface="SimHei" charset="0"/>
                <a:cs typeface="SimHei" charset="0"/>
              </a:rPr>
              <a:t>你是否百分百肯定相信基督必得着永生</a:t>
            </a:r>
            <a:r>
              <a:rPr lang="en-US" altLang="zh-CN" sz="3400" b="1">
                <a:solidFill>
                  <a:srgbClr val="FFFFFF"/>
                </a:solidFill>
                <a:effectLst>
                  <a:outerShdw blurRad="38100" dist="38100" dir="2700000" algn="tl">
                    <a:srgbClr val="000000"/>
                  </a:outerShdw>
                </a:effectLst>
                <a:latin typeface="SimHei" charset="0"/>
                <a:cs typeface="Arial" charset="0"/>
              </a:rPr>
              <a:t>?</a:t>
            </a:r>
            <a:r>
              <a:rPr lang="en-US" altLang="zh-CN" sz="2800" b="1">
                <a:solidFill>
                  <a:srgbClr val="FFFFFF"/>
                </a:solidFill>
                <a:effectLst>
                  <a:outerShdw blurRad="38100" dist="38100" dir="2700000" algn="tl">
                    <a:srgbClr val="000000"/>
                  </a:outerShdw>
                </a:effectLst>
                <a:latin typeface="Arial" charset="0"/>
                <a:cs typeface="Arial" charset="0"/>
              </a:rPr>
              <a:t> </a:t>
            </a:r>
            <a:endParaRPr lang="en-US" sz="2800" b="1">
              <a:solidFill>
                <a:srgbClr val="FFFFFF"/>
              </a:solidFill>
              <a:effectLst>
                <a:outerShdw blurRad="38100" dist="38100" dir="2700000" algn="tl">
                  <a:srgbClr val="000000"/>
                </a:outerShdw>
              </a:effectLst>
              <a:latin typeface="Arial" charset="0"/>
              <a:cs typeface="Arial" charset="0"/>
            </a:endParaRPr>
          </a:p>
        </p:txBody>
      </p:sp>
      <p:sp>
        <p:nvSpPr>
          <p:cNvPr id="256006" name="Rectangle 1030"/>
          <p:cNvSpPr>
            <a:spLocks noGrp="1" noChangeArrowheads="1"/>
          </p:cNvSpPr>
          <p:nvPr>
            <p:ph type="title" idx="4294967295"/>
          </p:nvPr>
        </p:nvSpPr>
        <p:spPr>
          <a:xfrm>
            <a:off x="3657600" y="990600"/>
            <a:ext cx="5029200" cy="533400"/>
          </a:xfrm>
        </p:spPr>
        <p:txBody>
          <a:bodyPr/>
          <a:lstStyle/>
          <a:p>
            <a:pPr>
              <a:defRPr/>
            </a:pPr>
            <a:r>
              <a:rPr lang="zh-CN" altLang="en-US" sz="2800" b="1" u="sng">
                <a:solidFill>
                  <a:srgbClr val="FFFFFF"/>
                </a:solidFill>
                <a:latin typeface="SimHei" charset="0"/>
                <a:ea typeface="SimHei" charset="0"/>
              </a:rPr>
              <a:t>摘要陈述</a:t>
            </a:r>
            <a:endParaRPr lang="en-US" sz="4000">
              <a:solidFill>
                <a:srgbClr val="FFFFFF"/>
              </a:solidFill>
              <a:latin typeface="SimHei" charset="0"/>
              <a:ea typeface="SimHei" charset="0"/>
            </a:endParaRPr>
          </a:p>
        </p:txBody>
      </p:sp>
      <p:sp>
        <p:nvSpPr>
          <p:cNvPr id="172039" name="Text Box 3"/>
          <p:cNvSpPr txBox="1">
            <a:spLocks noChangeArrowheads="1"/>
          </p:cNvSpPr>
          <p:nvPr/>
        </p:nvSpPr>
        <p:spPr bwMode="auto">
          <a:xfrm>
            <a:off x="8382000" y="71438"/>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2000" b="1">
                <a:solidFill>
                  <a:srgbClr val="FFFFFF"/>
                </a:solidFill>
                <a:latin typeface="Arial" charset="0"/>
                <a:cs typeface="Arial"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box(in)">
                                      <p:cBhvr>
                                        <p:cTn id="7" dur="500"/>
                                        <p:tgtEl>
                                          <p:spTgt spid="204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transition="in" filter="checkerboard(across)">
                                      <p:cBhvr>
                                        <p:cTn id="12" dur="500"/>
                                        <p:tgtEl>
                                          <p:spTgt spid="204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ext Box 3"/>
          <p:cNvSpPr txBox="1">
            <a:spLocks noChangeArrowheads="1"/>
          </p:cNvSpPr>
          <p:nvPr/>
        </p:nvSpPr>
        <p:spPr bwMode="auto">
          <a:xfrm>
            <a:off x="7924800" y="57150"/>
            <a:ext cx="11255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108-109</a:t>
            </a:r>
          </a:p>
        </p:txBody>
      </p:sp>
      <p:sp>
        <p:nvSpPr>
          <p:cNvPr id="21510" name="Text Box 6"/>
          <p:cNvSpPr txBox="1">
            <a:spLocks noChangeArrowheads="1"/>
          </p:cNvSpPr>
          <p:nvPr/>
        </p:nvSpPr>
        <p:spPr bwMode="auto">
          <a:xfrm>
            <a:off x="0" y="571500"/>
            <a:ext cx="4343400" cy="6324600"/>
          </a:xfrm>
          <a:prstGeom prst="rect">
            <a:avLst/>
          </a:prstGeom>
          <a:gradFill rotWithShape="1">
            <a:gsLst>
              <a:gs pos="0">
                <a:srgbClr val="FFCC99"/>
              </a:gs>
              <a:gs pos="100000">
                <a:srgbClr val="FFFFFF"/>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solidFill>
                  <a:schemeClr val="bg2"/>
                </a:solidFill>
                <a:latin typeface="SimHei" charset="0"/>
                <a:ea typeface="SimHei" charset="0"/>
                <a:cs typeface="SimHei" charset="0"/>
              </a:rPr>
              <a:t>外在证据</a:t>
            </a:r>
            <a:endParaRPr lang="zh-CN" altLang="en-US"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初期教会传统一致同意第四本福音书的作者乃是约翰，西庇太的儿子，雅各的兄弟，基督的门徒。</a:t>
            </a:r>
          </a:p>
          <a:p>
            <a:pPr algn="ctr" eaLnBrk="1" hangingPunct="1"/>
            <a:endParaRPr lang="en-US" altLang="zh-CN" sz="2200" b="1">
              <a:solidFill>
                <a:schemeClr val="bg2"/>
              </a:solidFill>
              <a:latin typeface="SimHei" charset="0"/>
              <a:ea typeface="SimHei" charset="0"/>
              <a:cs typeface="SimHei" charset="0"/>
            </a:endParaRPr>
          </a:p>
          <a:p>
            <a:pPr algn="ctr" eaLnBrk="1" hangingPunct="1">
              <a:buFont typeface="Wingdings" charset="0"/>
              <a:buChar char="§"/>
            </a:pPr>
            <a:r>
              <a:rPr lang="zh-CN" altLang="en-US" sz="2200" b="1">
                <a:solidFill>
                  <a:schemeClr val="bg2"/>
                </a:solidFill>
                <a:latin typeface="SimHei" charset="0"/>
                <a:ea typeface="SimHei" charset="0"/>
                <a:cs typeface="SimHei" charset="0"/>
              </a:rPr>
              <a:t>爱任纽最早见证约翰为作者。</a:t>
            </a:r>
          </a:p>
          <a:p>
            <a:pPr algn="ctr" eaLnBrk="1" hangingPunct="1">
              <a:buFont typeface="Wingdings" charset="0"/>
              <a:buChar char="§"/>
            </a:pPr>
            <a:r>
              <a:rPr lang="zh-CN" altLang="en-US" sz="2200" b="1">
                <a:solidFill>
                  <a:schemeClr val="bg2"/>
                </a:solidFill>
                <a:latin typeface="SimHei" charset="0"/>
                <a:ea typeface="SimHei" charset="0"/>
                <a:cs typeface="SimHei" charset="0"/>
              </a:rPr>
              <a:t>安提阿的提阿非罗</a:t>
            </a:r>
            <a:endParaRPr lang="en-US" altLang="zh-CN" sz="2200" b="1">
              <a:solidFill>
                <a:schemeClr val="bg2"/>
              </a:solidFill>
              <a:latin typeface="SimHei" charset="0"/>
              <a:ea typeface="SimHei" charset="0"/>
              <a:cs typeface="SimHei" charset="0"/>
            </a:endParaRPr>
          </a:p>
          <a:p>
            <a:pPr algn="ctr" eaLnBrk="1" hangingPunct="1">
              <a:buFont typeface="Wingdings" charset="0"/>
              <a:buChar char="§"/>
            </a:pPr>
            <a:r>
              <a:rPr lang="zh-CN" altLang="en-US" sz="2200" b="1">
                <a:solidFill>
                  <a:schemeClr val="bg2"/>
                </a:solidFill>
                <a:latin typeface="SimHei" charset="0"/>
                <a:ea typeface="SimHei" charset="0"/>
                <a:cs typeface="SimHei" charset="0"/>
              </a:rPr>
              <a:t>特土良</a:t>
            </a:r>
          </a:p>
          <a:p>
            <a:pPr algn="ctr" eaLnBrk="1" hangingPunct="1">
              <a:buFont typeface="Wingdings" charset="0"/>
              <a:buChar char="§"/>
            </a:pPr>
            <a:r>
              <a:rPr lang="zh-CN" altLang="en-US" sz="2200" b="1">
                <a:solidFill>
                  <a:schemeClr val="bg2"/>
                </a:solidFill>
                <a:latin typeface="SimHei" charset="0"/>
                <a:ea typeface="SimHei" charset="0"/>
                <a:cs typeface="SimHei" charset="0"/>
              </a:rPr>
              <a:t>亚历山大的革利免</a:t>
            </a:r>
          </a:p>
          <a:p>
            <a:pPr algn="ctr" eaLnBrk="1" hangingPunct="1">
              <a:buFont typeface="Wingdings" charset="0"/>
              <a:buChar char="§"/>
            </a:pPr>
            <a:r>
              <a:rPr lang="zh-CN" altLang="en-US" sz="2200" b="1">
                <a:solidFill>
                  <a:schemeClr val="bg2"/>
                </a:solidFill>
                <a:latin typeface="SimHei" charset="0"/>
                <a:ea typeface="SimHei" charset="0"/>
                <a:cs typeface="SimHei" charset="0"/>
              </a:rPr>
              <a:t>俄利根</a:t>
            </a:r>
            <a:endParaRPr lang="en-US" altLang="zh-CN" sz="2200" b="1">
              <a:solidFill>
                <a:schemeClr val="bg2"/>
              </a:solidFill>
              <a:latin typeface="SimHei" charset="0"/>
              <a:ea typeface="SimHei" charset="0"/>
              <a:cs typeface="SimHei" charset="0"/>
            </a:endParaRPr>
          </a:p>
          <a:p>
            <a:pPr algn="ctr" eaLnBrk="1" hangingPunct="1"/>
            <a:endParaRPr lang="en-US" altLang="zh-CN"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尽管有上述的明证，有一些学者仍然倡议另外四名可能性极其微小，甚至于不可能的“约翰”：</a:t>
            </a:r>
            <a:r>
              <a:rPr lang="en-US" altLang="zh-CN" sz="2200" b="1">
                <a:solidFill>
                  <a:schemeClr val="bg2"/>
                </a:solidFill>
                <a:latin typeface="SimHei" charset="0"/>
                <a:ea typeface="SimHei" charset="0"/>
                <a:cs typeface="SimHei" charset="0"/>
              </a:rPr>
              <a:t>(1)</a:t>
            </a:r>
            <a:r>
              <a:rPr lang="zh-CN" altLang="en-US" sz="2200" b="1">
                <a:solidFill>
                  <a:schemeClr val="bg2"/>
                </a:solidFill>
                <a:latin typeface="SimHei" charset="0"/>
                <a:ea typeface="SimHei" charset="0"/>
                <a:cs typeface="SimHei" charset="0"/>
              </a:rPr>
              <a:t>施洗约翰，</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(2)</a:t>
            </a:r>
            <a:r>
              <a:rPr lang="zh-CN" altLang="en-US" sz="2200" b="1">
                <a:solidFill>
                  <a:schemeClr val="bg2"/>
                </a:solidFill>
                <a:latin typeface="SimHei" charset="0"/>
                <a:ea typeface="SimHei" charset="0"/>
                <a:cs typeface="SimHei" charset="0"/>
              </a:rPr>
              <a:t>彼得的父亲约翰，</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(3)</a:t>
            </a:r>
            <a:r>
              <a:rPr lang="zh-CN" altLang="en-US" sz="2200" b="1">
                <a:solidFill>
                  <a:schemeClr val="bg2"/>
                </a:solidFill>
                <a:latin typeface="SimHei" charset="0"/>
                <a:ea typeface="SimHei" charset="0"/>
                <a:cs typeface="SimHei" charset="0"/>
              </a:rPr>
              <a:t>约翰马可，</a:t>
            </a:r>
            <a:endParaRPr lang="en-US" altLang="zh-CN" sz="2200" b="1">
              <a:solidFill>
                <a:schemeClr val="bg2"/>
              </a:solidFill>
              <a:latin typeface="SimHei" charset="0"/>
              <a:ea typeface="SimHei" charset="0"/>
              <a:cs typeface="SimHei" charset="0"/>
            </a:endParaRPr>
          </a:p>
          <a:p>
            <a:pPr algn="ctr" eaLnBrk="1" hangingPunct="1"/>
            <a:r>
              <a:rPr lang="en-US" altLang="zh-CN" sz="2200" b="1">
                <a:solidFill>
                  <a:schemeClr val="bg2"/>
                </a:solidFill>
                <a:latin typeface="SimHei" charset="0"/>
                <a:ea typeface="SimHei" charset="0"/>
                <a:cs typeface="SimHei" charset="0"/>
              </a:rPr>
              <a:t>(4)</a:t>
            </a:r>
            <a:r>
              <a:rPr lang="zh-CN" altLang="en-US" sz="2200" b="1">
                <a:solidFill>
                  <a:schemeClr val="bg2"/>
                </a:solidFill>
                <a:latin typeface="SimHei" charset="0"/>
                <a:ea typeface="SimHei" charset="0"/>
                <a:cs typeface="SimHei" charset="0"/>
              </a:rPr>
              <a:t>公会的约翰</a:t>
            </a:r>
            <a:endParaRPr lang="en-US" sz="2200" b="1">
              <a:solidFill>
                <a:schemeClr val="bg2"/>
              </a:solidFill>
              <a:latin typeface="SimHei" charset="0"/>
              <a:ea typeface="SimHei" charset="0"/>
              <a:cs typeface="SimHei" charset="0"/>
            </a:endParaRPr>
          </a:p>
        </p:txBody>
      </p:sp>
      <p:sp>
        <p:nvSpPr>
          <p:cNvPr id="21511" name="Text Box 7"/>
          <p:cNvSpPr txBox="1">
            <a:spLocks noChangeArrowheads="1"/>
          </p:cNvSpPr>
          <p:nvPr/>
        </p:nvSpPr>
        <p:spPr bwMode="auto">
          <a:xfrm>
            <a:off x="4318000" y="571500"/>
            <a:ext cx="4826000" cy="6286500"/>
          </a:xfrm>
          <a:prstGeom prst="rect">
            <a:avLst/>
          </a:prstGeom>
          <a:gradFill rotWithShape="1">
            <a:gsLst>
              <a:gs pos="0">
                <a:srgbClr val="FFCC99"/>
              </a:gs>
              <a:gs pos="31000">
                <a:srgbClr val="FFCC99"/>
              </a:gs>
              <a:gs pos="100000">
                <a:srgbClr val="FFFFFF"/>
              </a:gs>
            </a:gsLst>
            <a:path path="shape">
              <a:fillToRect l="50000" t="50000" r="50000" b="50000"/>
            </a:path>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200" b="1" u="sng">
                <a:solidFill>
                  <a:schemeClr val="bg2"/>
                </a:solidFill>
                <a:latin typeface="SimHei" charset="0"/>
                <a:ea typeface="SimHei" charset="0"/>
                <a:cs typeface="SimHei" charset="0"/>
              </a:rPr>
              <a:t>内在证据</a:t>
            </a:r>
            <a:endParaRPr lang="zh-CN" altLang="en-US" sz="2200" b="1">
              <a:solidFill>
                <a:schemeClr val="bg2"/>
              </a:solidFill>
              <a:latin typeface="SimHei" charset="0"/>
              <a:ea typeface="SimHei" charset="0"/>
              <a:cs typeface="SimHei" charset="0"/>
            </a:endParaRPr>
          </a:p>
          <a:p>
            <a:pPr algn="ctr" eaLnBrk="1" hangingPunct="1"/>
            <a:r>
              <a:rPr lang="zh-CN" altLang="en-US" sz="2200" b="1">
                <a:solidFill>
                  <a:schemeClr val="bg2"/>
                </a:solidFill>
                <a:latin typeface="SimHei" charset="0"/>
                <a:ea typeface="SimHei" charset="0"/>
                <a:cs typeface="SimHei" charset="0"/>
              </a:rPr>
              <a:t>尽管福音书本身没有署名其作者 ，然而书中的证据仍然指向使徒约翰。</a:t>
            </a:r>
          </a:p>
          <a:p>
            <a:pPr algn="ctr" eaLnBrk="1" hangingPunct="1"/>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基于作者对旧约的认识，他显然是一名犹太人。</a:t>
            </a:r>
          </a:p>
          <a:p>
            <a:pPr algn="ctr" eaLnBrk="1" hangingPunct="1">
              <a:buFont typeface="Wingdings" charset="0"/>
              <a:buNone/>
            </a:pPr>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他也对巴勒斯坦地及圣殿十分熟悉；这圣殿很可能早在福音书成书的约</a:t>
            </a:r>
            <a:r>
              <a:rPr lang="en-US" altLang="zh-CN" sz="2200" b="1">
                <a:solidFill>
                  <a:schemeClr val="bg2"/>
                </a:solidFill>
                <a:latin typeface="SimHei" charset="0"/>
                <a:ea typeface="SimHei" charset="0"/>
                <a:cs typeface="SimHei" charset="0"/>
              </a:rPr>
              <a:t>20</a:t>
            </a:r>
            <a:r>
              <a:rPr lang="zh-CN" altLang="en-US" sz="2200" b="1">
                <a:solidFill>
                  <a:schemeClr val="bg2"/>
                </a:solidFill>
                <a:latin typeface="SimHei" charset="0"/>
                <a:ea typeface="SimHei" charset="0"/>
                <a:cs typeface="SimHei" charset="0"/>
              </a:rPr>
              <a:t>年前就被毁了。</a:t>
            </a:r>
          </a:p>
          <a:p>
            <a:pPr algn="ctr" eaLnBrk="1" hangingPunct="1">
              <a:buFont typeface="Wingdings" charset="0"/>
              <a:buNone/>
            </a:pPr>
            <a:endParaRPr lang="en-US" altLang="zh-CN" sz="2200" b="1">
              <a:solidFill>
                <a:schemeClr val="bg2"/>
              </a:solidFill>
              <a:latin typeface="SimHei" charset="0"/>
              <a:ea typeface="SimHei" charset="0"/>
              <a:cs typeface="SimHei" charset="0"/>
            </a:endParaRPr>
          </a:p>
          <a:p>
            <a:pPr algn="ctr" eaLnBrk="1" hangingPunct="1">
              <a:buFont typeface="Wingdings" charset="0"/>
              <a:buNone/>
            </a:pPr>
            <a:r>
              <a:rPr lang="zh-CN" altLang="en-US" sz="2200" b="1">
                <a:solidFill>
                  <a:schemeClr val="bg2"/>
                </a:solidFill>
                <a:latin typeface="SimHei" charset="0"/>
                <a:ea typeface="SimHei" charset="0"/>
                <a:cs typeface="SimHei" charset="0"/>
              </a:rPr>
              <a:t>作者见证了只向彼得、雅各和约翰显现的基督登山变相的荣耀。既然彼得被具名提起</a:t>
            </a:r>
            <a:r>
              <a:rPr lang="en-US" altLang="zh-CN" sz="2200" b="1">
                <a:solidFill>
                  <a:schemeClr val="bg2"/>
                </a:solidFill>
                <a:latin typeface="SimHei" charset="0"/>
                <a:ea typeface="SimHei" charset="0"/>
                <a:cs typeface="SimHei" charset="0"/>
              </a:rPr>
              <a:t>(1:42)</a:t>
            </a:r>
            <a:r>
              <a:rPr lang="zh-CN" altLang="en-US" sz="2200" b="1">
                <a:solidFill>
                  <a:schemeClr val="bg2"/>
                </a:solidFill>
                <a:latin typeface="SimHei" charset="0"/>
                <a:ea typeface="SimHei" charset="0"/>
                <a:cs typeface="SimHei" charset="0"/>
              </a:rPr>
              <a:t>，而约翰的兄弟雅各又于</a:t>
            </a:r>
            <a:r>
              <a:rPr lang="en-US" altLang="zh-CN" sz="2200" b="1">
                <a:solidFill>
                  <a:schemeClr val="bg2"/>
                </a:solidFill>
                <a:latin typeface="SimHei" charset="0"/>
                <a:ea typeface="SimHei" charset="0"/>
                <a:cs typeface="SimHei" charset="0"/>
              </a:rPr>
              <a:t>44AD</a:t>
            </a:r>
            <a:r>
              <a:rPr lang="zh-CN" altLang="en-US" sz="2200" b="1">
                <a:solidFill>
                  <a:schemeClr val="bg2"/>
                </a:solidFill>
                <a:latin typeface="SimHei" charset="0"/>
                <a:ea typeface="SimHei" charset="0"/>
                <a:cs typeface="SimHei" charset="0"/>
              </a:rPr>
              <a:t>在希律手下殉道（徒</a:t>
            </a:r>
            <a:r>
              <a:rPr lang="en-US" altLang="zh-CN" sz="2200" b="1">
                <a:solidFill>
                  <a:schemeClr val="bg2"/>
                </a:solidFill>
                <a:latin typeface="SimHei" charset="0"/>
                <a:ea typeface="SimHei" charset="0"/>
                <a:cs typeface="SimHei" charset="0"/>
              </a:rPr>
              <a:t>12:2</a:t>
            </a:r>
            <a:r>
              <a:rPr lang="zh-CN" altLang="en-US" sz="2200" b="1">
                <a:solidFill>
                  <a:schemeClr val="bg2"/>
                </a:solidFill>
                <a:latin typeface="SimHei" charset="0"/>
                <a:ea typeface="SimHei" charset="0"/>
                <a:cs typeface="SimHei" charset="0"/>
              </a:rPr>
              <a:t>），推算下来，作者就必然是约翰了。</a:t>
            </a:r>
            <a:r>
              <a:rPr lang="en-US" altLang="zh-CN" b="1">
                <a:solidFill>
                  <a:schemeClr val="bg2"/>
                </a:solidFill>
                <a:latin typeface="SimHei" charset="0"/>
                <a:cs typeface="Arial" charset="0"/>
              </a:rPr>
              <a:t> </a:t>
            </a:r>
          </a:p>
        </p:txBody>
      </p:sp>
      <p:sp>
        <p:nvSpPr>
          <p:cNvPr id="174084" name="Rectangle 1030"/>
          <p:cNvSpPr>
            <a:spLocks noGrp="1" noChangeArrowheads="1"/>
          </p:cNvSpPr>
          <p:nvPr>
            <p:ph type="title" idx="4294967295"/>
          </p:nvPr>
        </p:nvSpPr>
        <p:spPr>
          <a:xfrm>
            <a:off x="4114800" y="0"/>
            <a:ext cx="957263" cy="554038"/>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SimHei" charset="0"/>
                <a:ea typeface="SimHei" charset="0"/>
                <a:cs typeface="SimHei" charset="0"/>
              </a:rPr>
              <a:t>作者</a:t>
            </a:r>
            <a:endParaRPr lang="en-US" sz="3000" b="1">
              <a:solidFill>
                <a:schemeClr val="bg2"/>
              </a:solidFill>
              <a:effectLst/>
              <a:latin typeface="SimHei" charset="0"/>
              <a:ea typeface="SimHei" charset="0"/>
              <a:cs typeface="SimHe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additive="base">
                                        <p:cTn id="7" dur="500" fill="hold"/>
                                        <p:tgtEl>
                                          <p:spTgt spid="21510"/>
                                        </p:tgtEl>
                                        <p:attrNameLst>
                                          <p:attrName>ppt_x</p:attrName>
                                        </p:attrNameLst>
                                      </p:cBhvr>
                                      <p:tavLst>
                                        <p:tav tm="0">
                                          <p:val>
                                            <p:strVal val="0-#ppt_w/2"/>
                                          </p:val>
                                        </p:tav>
                                        <p:tav tm="100000">
                                          <p:val>
                                            <p:strVal val="#ppt_x"/>
                                          </p:val>
                                        </p:tav>
                                      </p:tavLst>
                                    </p:anim>
                                    <p:anim calcmode="lin" valueType="num">
                                      <p:cBhvr additive="base">
                                        <p:cTn id="8" dur="500" fill="hold"/>
                                        <p:tgtEl>
                                          <p:spTgt spid="2151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1511"/>
                                        </p:tgtEl>
                                        <p:attrNameLst>
                                          <p:attrName>style.visibility</p:attrName>
                                        </p:attrNameLst>
                                      </p:cBhvr>
                                      <p:to>
                                        <p:strVal val="visible"/>
                                      </p:to>
                                    </p:set>
                                    <p:anim calcmode="lin" valueType="num">
                                      <p:cBhvr additive="base">
                                        <p:cTn id="13" dur="500" fill="hold"/>
                                        <p:tgtEl>
                                          <p:spTgt spid="21511"/>
                                        </p:tgtEl>
                                        <p:attrNameLst>
                                          <p:attrName>ppt_x</p:attrName>
                                        </p:attrNameLst>
                                      </p:cBhvr>
                                      <p:tavLst>
                                        <p:tav tm="0">
                                          <p:val>
                                            <p:strVal val="1+#ppt_w/2"/>
                                          </p:val>
                                        </p:tav>
                                        <p:tav tm="100000">
                                          <p:val>
                                            <p:strVal val="#ppt_x"/>
                                          </p:val>
                                        </p:tav>
                                      </p:tavLst>
                                    </p:anim>
                                    <p:anim calcmode="lin" valueType="num">
                                      <p:cBhvr additive="base">
                                        <p:cTn id="14" dur="500" fill="hold"/>
                                        <p:tgtEl>
                                          <p:spTgt spid="215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animBg="1" autoUpdateAnimBg="0"/>
      <p:bldP spid="21511" grpId="0" animBg="1"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12" descr="calendar-full.jpg"/>
          <p:cNvPicPr>
            <a:picLocks noChangeAspect="1"/>
          </p:cNvPicPr>
          <p:nvPr/>
        </p:nvPicPr>
        <p:blipFill>
          <a:blip r:embed="rId3">
            <a:lum bright="-66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 Box 2"/>
          <p:cNvSpPr txBox="1">
            <a:spLocks noChangeArrowheads="1"/>
          </p:cNvSpPr>
          <p:nvPr/>
        </p:nvSpPr>
        <p:spPr bwMode="auto">
          <a:xfrm>
            <a:off x="574833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95</a:t>
            </a:r>
          </a:p>
          <a:p>
            <a:pPr algn="ctr" eaLnBrk="1" hangingPunct="1"/>
            <a:r>
              <a:rPr lang="zh-CN" altLang="en-US" sz="3600" b="1">
                <a:latin typeface="SimHei" charset="0"/>
                <a:ea typeface="SimHei" charset="0"/>
                <a:cs typeface="SimHei" charset="0"/>
              </a:rPr>
              <a:t>约翰之死</a:t>
            </a:r>
            <a:endParaRPr lang="en-US" b="1">
              <a:latin typeface="SimHei" charset="0"/>
              <a:ea typeface="SimHei" charset="0"/>
              <a:cs typeface="SimHei" charset="0"/>
            </a:endParaRPr>
          </a:p>
        </p:txBody>
      </p:sp>
      <p:sp>
        <p:nvSpPr>
          <p:cNvPr id="176131" name="Text Box 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109</a:t>
            </a:r>
          </a:p>
        </p:txBody>
      </p:sp>
      <p:sp>
        <p:nvSpPr>
          <p:cNvPr id="161796" name="Text Box 4"/>
          <p:cNvSpPr txBox="1">
            <a:spLocks noChangeArrowheads="1"/>
          </p:cNvSpPr>
          <p:nvPr/>
        </p:nvSpPr>
        <p:spPr bwMode="auto">
          <a:xfrm rot="-4202986">
            <a:off x="7214393" y="3412332"/>
            <a:ext cx="1833563" cy="584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第二世纪</a:t>
            </a:r>
            <a:endParaRPr lang="en-US" sz="3200" b="1">
              <a:latin typeface="Arial" charset="0"/>
              <a:cs typeface="Arial" charset="0"/>
            </a:endParaRPr>
          </a:p>
        </p:txBody>
      </p:sp>
      <p:sp>
        <p:nvSpPr>
          <p:cNvPr id="161797" name="Text Box 5"/>
          <p:cNvSpPr txBox="1">
            <a:spLocks noChangeArrowheads="1"/>
          </p:cNvSpPr>
          <p:nvPr/>
        </p:nvSpPr>
        <p:spPr bwMode="auto">
          <a:xfrm rot="-4030363">
            <a:off x="5297487" y="3217863"/>
            <a:ext cx="2244725" cy="584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latin typeface="SimHei" charset="0"/>
                <a:ea typeface="SimHei" charset="0"/>
                <a:cs typeface="SimHei" charset="0"/>
              </a:rPr>
              <a:t>第一世纪末</a:t>
            </a:r>
            <a:endParaRPr lang="en-US" sz="3200" b="1">
              <a:latin typeface="Arial" charset="0"/>
              <a:cs typeface="Arial" charset="0"/>
            </a:endParaRPr>
          </a:p>
        </p:txBody>
      </p:sp>
      <p:sp>
        <p:nvSpPr>
          <p:cNvPr id="161798" name="Text Box 6"/>
          <p:cNvSpPr txBox="1">
            <a:spLocks noChangeArrowheads="1"/>
          </p:cNvSpPr>
          <p:nvPr/>
        </p:nvSpPr>
        <p:spPr bwMode="auto">
          <a:xfrm rot="-4037095">
            <a:off x="1715293" y="3075782"/>
            <a:ext cx="2659063" cy="584200"/>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200" b="1">
                <a:latin typeface="SimHei" charset="0"/>
                <a:ea typeface="SimHei" charset="0"/>
                <a:cs typeface="SimHei" charset="0"/>
              </a:rPr>
              <a:t>主後</a:t>
            </a:r>
            <a:r>
              <a:rPr lang="en-US" altLang="zh-CN" sz="3200" b="1">
                <a:latin typeface="SimHei" charset="0"/>
                <a:cs typeface="Arial" charset="0"/>
              </a:rPr>
              <a:t>70</a:t>
            </a:r>
            <a:r>
              <a:rPr lang="zh-CN" altLang="en-US" sz="3200" b="1">
                <a:latin typeface="SimHei" charset="0"/>
                <a:ea typeface="SimHei" charset="0"/>
                <a:cs typeface="SimHei" charset="0"/>
              </a:rPr>
              <a:t>年之前</a:t>
            </a:r>
            <a:endParaRPr lang="en-US" sz="3200" b="1">
              <a:latin typeface="SimHei" charset="0"/>
              <a:ea typeface="SimHei" charset="0"/>
              <a:cs typeface="SimHei" charset="0"/>
            </a:endParaRPr>
          </a:p>
        </p:txBody>
      </p:sp>
      <p:sp>
        <p:nvSpPr>
          <p:cNvPr id="161799" name="Text Box 7"/>
          <p:cNvSpPr txBox="1">
            <a:spLocks noChangeArrowheads="1"/>
          </p:cNvSpPr>
          <p:nvPr/>
        </p:nvSpPr>
        <p:spPr bwMode="auto">
          <a:xfrm>
            <a:off x="0" y="685800"/>
            <a:ext cx="9144000" cy="830263"/>
          </a:xfrm>
          <a:prstGeom prst="rect">
            <a:avLst/>
          </a:prstGeom>
          <a:solidFill>
            <a:schemeClr val="accent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b="1">
                <a:solidFill>
                  <a:schemeClr val="bg2"/>
                </a:solidFill>
                <a:latin typeface="SimHei" charset="0"/>
                <a:ea typeface="SimHei" charset="0"/>
                <a:cs typeface="SimHei" charset="0"/>
              </a:rPr>
              <a:t>约翰福音的写作日期较比其作者更难以确定。</a:t>
            </a:r>
          </a:p>
          <a:p>
            <a:pPr algn="ctr" eaLnBrk="1" hangingPunct="1"/>
            <a:r>
              <a:rPr lang="zh-CN" altLang="en-US" b="1">
                <a:solidFill>
                  <a:schemeClr val="bg2"/>
                </a:solidFill>
                <a:latin typeface="SimHei" charset="0"/>
                <a:ea typeface="SimHei" charset="0"/>
                <a:cs typeface="SimHei" charset="0"/>
              </a:rPr>
              <a:t>基本上有</a:t>
            </a:r>
            <a:r>
              <a:rPr lang="en-US" altLang="zh-CN" b="1">
                <a:solidFill>
                  <a:schemeClr val="bg2"/>
                </a:solidFill>
                <a:latin typeface="SimHei" charset="0"/>
                <a:ea typeface="SimHei" charset="0"/>
                <a:cs typeface="SimHei" charset="0"/>
              </a:rPr>
              <a:t>3</a:t>
            </a:r>
            <a:r>
              <a:rPr lang="zh-CN" altLang="en-US" b="1">
                <a:solidFill>
                  <a:schemeClr val="bg2"/>
                </a:solidFill>
                <a:latin typeface="SimHei" charset="0"/>
                <a:ea typeface="SimHei" charset="0"/>
                <a:cs typeface="SimHei" charset="0"/>
              </a:rPr>
              <a:t>段时间是可能的写作日期</a:t>
            </a:r>
            <a:r>
              <a:rPr lang="en-US" altLang="zh-CN" b="1">
                <a:solidFill>
                  <a:schemeClr val="bg2"/>
                </a:solidFill>
                <a:latin typeface="SimHei" charset="0"/>
                <a:cs typeface="Arial" charset="0"/>
              </a:rPr>
              <a:t>: </a:t>
            </a:r>
            <a:endParaRPr lang="en-US" b="1">
              <a:solidFill>
                <a:schemeClr val="bg2"/>
              </a:solidFill>
              <a:latin typeface="SimHei" charset="0"/>
              <a:cs typeface="Arial" charset="0"/>
            </a:endParaRPr>
          </a:p>
        </p:txBody>
      </p:sp>
      <p:sp>
        <p:nvSpPr>
          <p:cNvPr id="176136" name="Rectangle 8"/>
          <p:cNvSpPr>
            <a:spLocks noGrp="1" noChangeArrowheads="1"/>
          </p:cNvSpPr>
          <p:nvPr>
            <p:ph type="title" idx="4294967295"/>
          </p:nvPr>
        </p:nvSpPr>
        <p:spPr>
          <a:xfrm>
            <a:off x="4114800" y="0"/>
            <a:ext cx="957263" cy="554038"/>
          </a:xfrm>
          <a:solidFill>
            <a:schemeClr val="folHlink"/>
          </a:solidFill>
          <a:extLst>
            <a:ext uri="{91240B29-F687-4f45-9708-019B960494DF}">
              <a14:hiddenLine xmlns="" xmlns:a14="http://schemas.microsoft.com/office/drawing/2010/main" w="9525">
                <a:solidFill>
                  <a:srgbClr val="000000"/>
                </a:solidFill>
                <a:miter lim="800000"/>
                <a:headEnd/>
                <a:tailEnd/>
              </a14:hiddenLine>
            </a:ext>
          </a:extLst>
        </p:spPr>
        <p:txBody>
          <a:bodyPr wrap="none" lIns="91440" tIns="45720" rIns="91440" bIns="45720" anchor="t">
            <a:spAutoFit/>
          </a:bodyPr>
          <a:lstStyle/>
          <a:p>
            <a:pPr eaLnBrk="1" hangingPunct="1"/>
            <a:r>
              <a:rPr lang="zh-CN" altLang="en-US" sz="3000" b="1">
                <a:solidFill>
                  <a:schemeClr val="bg2"/>
                </a:solidFill>
                <a:effectLst/>
                <a:latin typeface="SimHei" charset="0"/>
                <a:ea typeface="SimHei" charset="0"/>
                <a:cs typeface="SimHei" charset="0"/>
              </a:rPr>
              <a:t>日期</a:t>
            </a:r>
            <a:endParaRPr lang="en-US" sz="3000" b="1">
              <a:solidFill>
                <a:schemeClr val="bg2"/>
              </a:solidFill>
              <a:effectLst/>
              <a:latin typeface="SimHei" charset="0"/>
              <a:ea typeface="SimHei" charset="0"/>
              <a:cs typeface="SimHei" charset="0"/>
            </a:endParaRPr>
          </a:p>
        </p:txBody>
      </p:sp>
      <p:sp>
        <p:nvSpPr>
          <p:cNvPr id="176137" name="Rectangle 9"/>
          <p:cNvSpPr>
            <a:spLocks noChangeArrowheads="1"/>
          </p:cNvSpPr>
          <p:nvPr/>
        </p:nvSpPr>
        <p:spPr bwMode="auto">
          <a:xfrm>
            <a:off x="457200" y="4892675"/>
            <a:ext cx="8153400" cy="228600"/>
          </a:xfrm>
          <a:prstGeom prst="rect">
            <a:avLst/>
          </a:prstGeom>
          <a:solidFill>
            <a:srgbClr val="000090"/>
          </a:solidFill>
          <a:ln w="9525">
            <a:solidFill>
              <a:schemeClr val="bg2"/>
            </a:solidFill>
            <a:miter lim="800000"/>
            <a:headEnd/>
            <a:tailEnd/>
          </a:ln>
        </p:spPr>
        <p:txBody>
          <a:bodyPr wrap="none" anchor="ctr"/>
          <a:lstStyle/>
          <a:p>
            <a:endParaRPr lang="en-US">
              <a:latin typeface="Arial" charset="0"/>
              <a:cs typeface="Arial" charset="0"/>
            </a:endParaRPr>
          </a:p>
        </p:txBody>
      </p:sp>
      <p:sp>
        <p:nvSpPr>
          <p:cNvPr id="176138" name="Text Box 10"/>
          <p:cNvSpPr txBox="1">
            <a:spLocks noChangeArrowheads="1"/>
          </p:cNvSpPr>
          <p:nvPr/>
        </p:nvSpPr>
        <p:spPr bwMode="auto">
          <a:xfrm>
            <a:off x="-38100"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33</a:t>
            </a:r>
          </a:p>
          <a:p>
            <a:pPr algn="ctr" eaLnBrk="1" hangingPunct="1"/>
            <a:r>
              <a:rPr lang="zh-CN" altLang="en-US" sz="3600" b="1">
                <a:latin typeface="SimHei" charset="0"/>
                <a:ea typeface="SimHei" charset="0"/>
                <a:cs typeface="SimHei" charset="0"/>
              </a:rPr>
              <a:t>基督之死</a:t>
            </a:r>
            <a:endParaRPr lang="en-US" b="1">
              <a:latin typeface="SimHei" charset="0"/>
              <a:ea typeface="SimHei" charset="0"/>
              <a:cs typeface="SimHei" charset="0"/>
            </a:endParaRPr>
          </a:p>
        </p:txBody>
      </p:sp>
      <p:sp>
        <p:nvSpPr>
          <p:cNvPr id="176139" name="Text Box 11"/>
          <p:cNvSpPr txBox="1">
            <a:spLocks noChangeArrowheads="1"/>
          </p:cNvSpPr>
          <p:nvPr/>
        </p:nvSpPr>
        <p:spPr bwMode="auto">
          <a:xfrm>
            <a:off x="2224088" y="5149850"/>
            <a:ext cx="2038350" cy="1200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a:latin typeface="Arial" charset="0"/>
                <a:cs typeface="Arial" charset="0"/>
              </a:rPr>
              <a:t>70</a:t>
            </a:r>
          </a:p>
          <a:p>
            <a:pPr algn="ctr" eaLnBrk="1" hangingPunct="1"/>
            <a:r>
              <a:rPr lang="zh-CN" altLang="en-US" sz="3600" b="1">
                <a:latin typeface="SimHei" charset="0"/>
                <a:ea typeface="SimHei" charset="0"/>
                <a:cs typeface="SimHei" charset="0"/>
              </a:rPr>
              <a:t>圣殿被毁</a:t>
            </a:r>
            <a:endParaRPr lang="en-US" b="1">
              <a:latin typeface="SimHei" charset="0"/>
              <a:ea typeface="SimHei" charset="0"/>
              <a:cs typeface="SimHei" charset="0"/>
            </a:endParaRPr>
          </a:p>
        </p:txBody>
      </p:sp>
      <p:sp>
        <p:nvSpPr>
          <p:cNvPr id="161804" name="AutoShape 12"/>
          <p:cNvSpPr>
            <a:spLocks noChangeArrowheads="1"/>
          </p:cNvSpPr>
          <p:nvPr/>
        </p:nvSpPr>
        <p:spPr bwMode="auto">
          <a:xfrm>
            <a:off x="2514600" y="4648200"/>
            <a:ext cx="838200" cy="762000"/>
          </a:xfrm>
          <a:prstGeom prst="star4">
            <a:avLst>
              <a:gd name="adj" fmla="val 12500"/>
            </a:avLst>
          </a:prstGeom>
          <a:solidFill>
            <a:schemeClr val="hlink"/>
          </a:solidFill>
          <a:ln w="12700" cap="sq">
            <a:solidFill>
              <a:schemeClr val="tx1"/>
            </a:solidFill>
            <a:miter lim="800000"/>
            <a:headEnd type="none" w="sm" len="sm"/>
            <a:tailEnd type="none" w="sm" len="sm"/>
          </a:ln>
        </p:spPr>
        <p:txBody>
          <a:bodyPr wrap="none" anchor="ctr"/>
          <a:lstStyle/>
          <a:p>
            <a:endParaRPr lang="en-US">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1799"/>
                                        </p:tgtEl>
                                        <p:attrNameLst>
                                          <p:attrName>style.visibility</p:attrName>
                                        </p:attrNameLst>
                                      </p:cBhvr>
                                      <p:to>
                                        <p:strVal val="visible"/>
                                      </p:to>
                                    </p:set>
                                    <p:anim calcmode="lin" valueType="num">
                                      <p:cBhvr>
                                        <p:cTn id="7" dur="500" fill="hold"/>
                                        <p:tgtEl>
                                          <p:spTgt spid="161799"/>
                                        </p:tgtEl>
                                        <p:attrNameLst>
                                          <p:attrName>ppt_w</p:attrName>
                                        </p:attrNameLst>
                                      </p:cBhvr>
                                      <p:tavLst>
                                        <p:tav tm="0">
                                          <p:val>
                                            <p:fltVal val="0"/>
                                          </p:val>
                                        </p:tav>
                                        <p:tav tm="100000">
                                          <p:val>
                                            <p:strVal val="#ppt_w"/>
                                          </p:val>
                                        </p:tav>
                                      </p:tavLst>
                                    </p:anim>
                                    <p:anim calcmode="lin" valueType="num">
                                      <p:cBhvr>
                                        <p:cTn id="8" dur="500" fill="hold"/>
                                        <p:tgtEl>
                                          <p:spTgt spid="161799"/>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1796"/>
                                        </p:tgtEl>
                                        <p:attrNameLst>
                                          <p:attrName>style.visibility</p:attrName>
                                        </p:attrNameLst>
                                      </p:cBhvr>
                                      <p:to>
                                        <p:strVal val="visible"/>
                                      </p:to>
                                    </p:set>
                                    <p:anim calcmode="lin" valueType="num">
                                      <p:cBhvr additive="base">
                                        <p:cTn id="13" dur="500" fill="hold"/>
                                        <p:tgtEl>
                                          <p:spTgt spid="161796"/>
                                        </p:tgtEl>
                                        <p:attrNameLst>
                                          <p:attrName>ppt_x</p:attrName>
                                        </p:attrNameLst>
                                      </p:cBhvr>
                                      <p:tavLst>
                                        <p:tav tm="0">
                                          <p:val>
                                            <p:strVal val="0-#ppt_w/2"/>
                                          </p:val>
                                        </p:tav>
                                        <p:tav tm="100000">
                                          <p:val>
                                            <p:strVal val="#ppt_x"/>
                                          </p:val>
                                        </p:tav>
                                      </p:tavLst>
                                    </p:anim>
                                    <p:anim calcmode="lin" valueType="num">
                                      <p:cBhvr additive="base">
                                        <p:cTn id="14" dur="500" fill="hold"/>
                                        <p:tgtEl>
                                          <p:spTgt spid="16179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 calcmode="lin" valueType="num">
                                      <p:cBhvr additive="base">
                                        <p:cTn id="19" dur="500" fill="hold"/>
                                        <p:tgtEl>
                                          <p:spTgt spid="161797"/>
                                        </p:tgtEl>
                                        <p:attrNameLst>
                                          <p:attrName>ppt_x</p:attrName>
                                        </p:attrNameLst>
                                      </p:cBhvr>
                                      <p:tavLst>
                                        <p:tav tm="0">
                                          <p:val>
                                            <p:strVal val="0-#ppt_w/2"/>
                                          </p:val>
                                        </p:tav>
                                        <p:tav tm="100000">
                                          <p:val>
                                            <p:strVal val="#ppt_x"/>
                                          </p:val>
                                        </p:tav>
                                      </p:tavLst>
                                    </p:anim>
                                    <p:anim calcmode="lin" valueType="num">
                                      <p:cBhvr additive="base">
                                        <p:cTn id="20" dur="500" fill="hold"/>
                                        <p:tgtEl>
                                          <p:spTgt spid="16179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1798"/>
                                        </p:tgtEl>
                                        <p:attrNameLst>
                                          <p:attrName>style.visibility</p:attrName>
                                        </p:attrNameLst>
                                      </p:cBhvr>
                                      <p:to>
                                        <p:strVal val="visible"/>
                                      </p:to>
                                    </p:set>
                                    <p:anim calcmode="lin" valueType="num">
                                      <p:cBhvr additive="base">
                                        <p:cTn id="25" dur="500" fill="hold"/>
                                        <p:tgtEl>
                                          <p:spTgt spid="161798"/>
                                        </p:tgtEl>
                                        <p:attrNameLst>
                                          <p:attrName>ppt_x</p:attrName>
                                        </p:attrNameLst>
                                      </p:cBhvr>
                                      <p:tavLst>
                                        <p:tav tm="0">
                                          <p:val>
                                            <p:strVal val="0-#ppt_w/2"/>
                                          </p:val>
                                        </p:tav>
                                        <p:tav tm="100000">
                                          <p:val>
                                            <p:strVal val="#ppt_x"/>
                                          </p:val>
                                        </p:tav>
                                      </p:tavLst>
                                    </p:anim>
                                    <p:anim calcmode="lin" valueType="num">
                                      <p:cBhvr additive="base">
                                        <p:cTn id="26" dur="500" fill="hold"/>
                                        <p:tgtEl>
                                          <p:spTgt spid="1617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804"/>
                                        </p:tgtEl>
                                        <p:attrNameLst>
                                          <p:attrName>style.visibility</p:attrName>
                                        </p:attrNameLst>
                                      </p:cBhvr>
                                      <p:to>
                                        <p:strVal val="visible"/>
                                      </p:to>
                                    </p:set>
                                    <p:animEffect transition="in" filter="dissolve">
                                      <p:cBhvr>
                                        <p:cTn id="31" dur="500"/>
                                        <p:tgtEl>
                                          <p:spTgt spid="161804"/>
                                        </p:tgtEl>
                                      </p:cBhvr>
                                    </p:animEffect>
                                  </p:childTnLst>
                                </p:cTn>
                              </p:par>
                              <p:par>
                                <p:cTn id="32" presetID="6" presetClass="emph" presetSubtype="0" fill="hold" grpId="1" nodeType="withEffect">
                                  <p:stCondLst>
                                    <p:cond delay="0"/>
                                  </p:stCondLst>
                                  <p:childTnLst>
                                    <p:animScale>
                                      <p:cBhvr>
                                        <p:cTn id="33" dur="2000" fill="hold"/>
                                        <p:tgtEl>
                                          <p:spTgt spid="16180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6" grpId="0" animBg="1" autoUpdateAnimBg="0"/>
      <p:bldP spid="161797" grpId="0" animBg="1" autoUpdateAnimBg="0"/>
      <p:bldP spid="161798" grpId="0" animBg="1" autoUpdateAnimBg="0"/>
      <p:bldP spid="161799" grpId="0" animBg="1" autoUpdateAnimBg="0"/>
      <p:bldP spid="161804" grpId="0" animBg="1"/>
      <p:bldP spid="161804" grpId="1" animBg="1"/>
    </p:bldLst>
  </p:timing>
</p:sld>
</file>

<file path=ppt/theme/_rels/theme41.xml.rels><?xml version="1.0" encoding="UTF-8" standalone="yes"?>
<Relationships xmlns="http://schemas.openxmlformats.org/package/2006/relationships"><Relationship Id="rId1" Type="http://schemas.openxmlformats.org/officeDocument/2006/relationships/image" Target="../media/image4.png"/></Relationships>
</file>

<file path=ppt/theme/theme1.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stripc.ppt - Blue Stripe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stripc.ppt - Blue Strip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stripc.ppt - Blue Strip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3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3.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2_Default Design">
  <a:themeElements>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8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9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2.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2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6.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Generic">
  <a:themeElements>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fontScheme name="Generic">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neric 1">
        <a:dk1>
          <a:srgbClr val="800000"/>
        </a:dk1>
        <a:lt1>
          <a:srgbClr val="FFFFFF"/>
        </a:lt1>
        <a:dk2>
          <a:srgbClr val="000000"/>
        </a:dk2>
        <a:lt2>
          <a:srgbClr val="FFFFCC"/>
        </a:lt2>
        <a:accent1>
          <a:srgbClr val="777777"/>
        </a:accent1>
        <a:accent2>
          <a:srgbClr val="0033CC"/>
        </a:accent2>
        <a:accent3>
          <a:srgbClr val="AAAAAA"/>
        </a:accent3>
        <a:accent4>
          <a:srgbClr val="DADADA"/>
        </a:accent4>
        <a:accent5>
          <a:srgbClr val="BDBDBD"/>
        </a:accent5>
        <a:accent6>
          <a:srgbClr val="002DB9"/>
        </a:accent6>
        <a:hlink>
          <a:srgbClr val="800000"/>
        </a:hlink>
        <a:folHlink>
          <a:srgbClr val="660066"/>
        </a:folHlink>
      </a:clrScheme>
      <a:clrMap bg1="dk2" tx1="lt1" bg2="dk1" tx2="lt2" accent1="accent1" accent2="accent2" accent3="accent3" accent4="accent4" accent5="accent5" accent6="accent6" hlink="hlink" folHlink="folHlink"/>
    </a:extraClrScheme>
    <a:extraClrScheme>
      <a:clrScheme name="Generic 2">
        <a:dk1>
          <a:srgbClr val="009999"/>
        </a:dk1>
        <a:lt1>
          <a:srgbClr val="FFFFFF"/>
        </a:lt1>
        <a:dk2>
          <a:srgbClr val="336699"/>
        </a:dk2>
        <a:lt2>
          <a:srgbClr val="010000"/>
        </a:lt2>
        <a:accent1>
          <a:srgbClr val="CCECFF"/>
        </a:accent1>
        <a:accent2>
          <a:srgbClr val="FFFFCC"/>
        </a:accent2>
        <a:accent3>
          <a:srgbClr val="FFFFFF"/>
        </a:accent3>
        <a:accent4>
          <a:srgbClr val="008282"/>
        </a:accent4>
        <a:accent5>
          <a:srgbClr val="E2F4FF"/>
        </a:accent5>
        <a:accent6>
          <a:srgbClr val="E7E7B9"/>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Generic 3">
        <a:dk1>
          <a:srgbClr val="000000"/>
        </a:dk1>
        <a:lt1>
          <a:srgbClr val="FFFFFF"/>
        </a:lt1>
        <a:dk2>
          <a:srgbClr val="000000"/>
        </a:dk2>
        <a:lt2>
          <a:srgbClr val="CBCBCB"/>
        </a:lt2>
        <a:accent1>
          <a:srgbClr val="C0C0C0"/>
        </a:accent1>
        <a:accent2>
          <a:srgbClr val="DDDDDD"/>
        </a:accent2>
        <a:accent3>
          <a:srgbClr val="FFFFFF"/>
        </a:accent3>
        <a:accent4>
          <a:srgbClr val="000000"/>
        </a:accent4>
        <a:accent5>
          <a:srgbClr val="DCDCDC"/>
        </a:accent5>
        <a:accent6>
          <a:srgbClr val="C8C8C8"/>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6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5.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16.xml><?xml version="1.0" encoding="utf-8"?>
<a:themeOverride xmlns:a="http://schemas.openxmlformats.org/drawingml/2006/main">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themeOverride>
</file>

<file path=ppt/theme/themeOverride2.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2004:Templates:Presentations:Designs:Light Fountain</Template>
  <TotalTime>8026</TotalTime>
  <Words>22776</Words>
  <Application>Microsoft Macintosh PowerPoint</Application>
  <PresentationFormat>On-screen Show (4:3)</PresentationFormat>
  <Paragraphs>2782</Paragraphs>
  <Slides>404</Slides>
  <Notes>318</Notes>
  <HiddenSlides>0</HiddenSlides>
  <MMClips>0</MMClips>
  <ScaleCrop>false</ScaleCrop>
  <HeadingPairs>
    <vt:vector size="8" baseType="variant">
      <vt:variant>
        <vt:lpstr>Fonts Used</vt:lpstr>
      </vt:variant>
      <vt:variant>
        <vt:i4>40</vt:i4>
      </vt:variant>
      <vt:variant>
        <vt:lpstr>Theme</vt:lpstr>
      </vt:variant>
      <vt:variant>
        <vt:i4>54</vt:i4>
      </vt:variant>
      <vt:variant>
        <vt:lpstr>Embedded OLE Servers</vt:lpstr>
      </vt:variant>
      <vt:variant>
        <vt:i4>1</vt:i4>
      </vt:variant>
      <vt:variant>
        <vt:lpstr>Slide Titles</vt:lpstr>
      </vt:variant>
      <vt:variant>
        <vt:i4>404</vt:i4>
      </vt:variant>
    </vt:vector>
  </HeadingPairs>
  <TitlesOfParts>
    <vt:vector size="499" baseType="lpstr">
      <vt:lpstr>.AppleSystemUIFont</vt:lpstr>
      <vt:lpstr>26</vt:lpstr>
      <vt:lpstr>Alan Den</vt:lpstr>
      <vt:lpstr>Apple Butter</vt:lpstr>
      <vt:lpstr>BONES</vt:lpstr>
      <vt:lpstr>Crass</vt:lpstr>
      <vt:lpstr>굴림</vt:lpstr>
      <vt:lpstr>KaiTi</vt:lpstr>
      <vt:lpstr>Microsoft YaHei UI</vt:lpstr>
      <vt:lpstr>MS Gothic</vt:lpstr>
      <vt:lpstr>ＭＳ Ｐゴシック</vt:lpstr>
      <vt:lpstr>Osaka</vt:lpstr>
      <vt:lpstr>SimHei</vt:lpstr>
      <vt:lpstr>宋体</vt:lpstr>
      <vt:lpstr>宋体</vt:lpstr>
      <vt:lpstr>华文细黑</vt:lpstr>
      <vt:lpstr>TEXT</vt:lpstr>
      <vt:lpstr>Times</vt:lpstr>
      <vt:lpstr>Yahoo</vt:lpstr>
      <vt:lpstr>書法家簡魏碑</vt:lpstr>
      <vt:lpstr>细圆</vt:lpstr>
      <vt:lpstr>隶变</vt:lpstr>
      <vt:lpstr>Arial</vt:lpstr>
      <vt:lpstr>Arial Black</vt:lpstr>
      <vt:lpstr>Arial Narrow</vt:lpstr>
      <vt:lpstr>Bernard MT Condensed</vt:lpstr>
      <vt:lpstr>Book Antiqua</vt:lpstr>
      <vt:lpstr>Bwgrki</vt:lpstr>
      <vt:lpstr>Bwhebb</vt:lpstr>
      <vt:lpstr>Calibri</vt:lpstr>
      <vt:lpstr>Comic Sans MS</vt:lpstr>
      <vt:lpstr>Cooper Black</vt:lpstr>
      <vt:lpstr>Gill Sans</vt:lpstr>
      <vt:lpstr>Helvetica</vt:lpstr>
      <vt:lpstr>Kokonor</vt:lpstr>
      <vt:lpstr>Lucida Handwriting</vt:lpstr>
      <vt:lpstr>Monotype Sorts</vt:lpstr>
      <vt:lpstr>Tahoma</vt:lpstr>
      <vt:lpstr>Times New Roman</vt:lpstr>
      <vt:lpstr>Wingdings</vt:lpstr>
      <vt:lpstr>Soaring</vt:lpstr>
      <vt:lpstr>1_Default Design</vt:lpstr>
      <vt:lpstr>Office Theme</vt:lpstr>
      <vt:lpstr>1_Office Theme</vt:lpstr>
      <vt:lpstr>3_Beam</vt:lpstr>
      <vt:lpstr>5_Default Design</vt:lpstr>
      <vt:lpstr>Beam</vt:lpstr>
      <vt:lpstr>2_Blank Presentation</vt:lpstr>
      <vt:lpstr>Blank Presentation</vt:lpstr>
      <vt:lpstr>1_Beam</vt:lpstr>
      <vt:lpstr>blstripc.ppt - Blue Stripes</vt:lpstr>
      <vt:lpstr>7_Default Design</vt:lpstr>
      <vt:lpstr>Default Design</vt:lpstr>
      <vt:lpstr>3_Blank Presentation</vt:lpstr>
      <vt:lpstr>5_Soaring</vt:lpstr>
      <vt:lpstr>49_Blank Presentation</vt:lpstr>
      <vt:lpstr>14_Default Design</vt:lpstr>
      <vt:lpstr>5_Blank Presentation</vt:lpstr>
      <vt:lpstr>4_Blank Presentation</vt:lpstr>
      <vt:lpstr>5_Office Theme</vt:lpstr>
      <vt:lpstr>2_Office Theme</vt:lpstr>
      <vt:lpstr>3_Office Theme</vt:lpstr>
      <vt:lpstr>6_Office Theme</vt:lpstr>
      <vt:lpstr>7_Office Theme</vt:lpstr>
      <vt:lpstr>8_Office Theme</vt:lpstr>
      <vt:lpstr>1_Soaring</vt:lpstr>
      <vt:lpstr>4_Soaring</vt:lpstr>
      <vt:lpstr>10_Office Theme</vt:lpstr>
      <vt:lpstr>1_Blank Presentation</vt:lpstr>
      <vt:lpstr>2_Default Design</vt:lpstr>
      <vt:lpstr>Mountain</vt:lpstr>
      <vt:lpstr>5_Orbit</vt:lpstr>
      <vt:lpstr>6_Soaring</vt:lpstr>
      <vt:lpstr>57_Blank Presentation</vt:lpstr>
      <vt:lpstr>50_Blank Presentation</vt:lpstr>
      <vt:lpstr>8_Soaring</vt:lpstr>
      <vt:lpstr>18_Office Theme</vt:lpstr>
      <vt:lpstr>9_Soaring</vt:lpstr>
      <vt:lpstr>16_Blank Presentation</vt:lpstr>
      <vt:lpstr>2_Slit</vt:lpstr>
      <vt:lpstr>Title &amp; Subtitle</vt:lpstr>
      <vt:lpstr>17_Blank Presentation</vt:lpstr>
      <vt:lpstr>20_Default Design</vt:lpstr>
      <vt:lpstr>19_Default Design</vt:lpstr>
      <vt:lpstr>4_Office Theme</vt:lpstr>
      <vt:lpstr>16_Default Design</vt:lpstr>
      <vt:lpstr>2_Soaring</vt:lpstr>
      <vt:lpstr>18_Default Design</vt:lpstr>
      <vt:lpstr>5_Beam</vt:lpstr>
      <vt:lpstr>Generic</vt:lpstr>
      <vt:lpstr>6_Beam</vt:lpstr>
      <vt:lpstr>Slit</vt:lpstr>
      <vt:lpstr>4_Default Design</vt:lpstr>
      <vt:lpstr>23_Default Design</vt:lpstr>
      <vt:lpstr>Clip</vt:lpstr>
      <vt:lpstr>约翰福音 1-11</vt:lpstr>
      <vt:lpstr>关键字</vt:lpstr>
      <vt:lpstr>主题</vt:lpstr>
      <vt:lpstr>关键节</vt:lpstr>
      <vt:lpstr>总结概要</vt:lpstr>
      <vt:lpstr>国度陈述</vt:lpstr>
      <vt:lpstr>圣约陈述</vt:lpstr>
      <vt:lpstr>救赎陈述</vt:lpstr>
      <vt:lpstr>耶稣 (弥赛亚的预言) </vt:lpstr>
      <vt:lpstr>约翰福音概览</vt:lpstr>
      <vt:lpstr>约翰福音</vt:lpstr>
      <vt:lpstr>要相信</vt:lpstr>
      <vt:lpstr>什么是永生?</vt:lpstr>
      <vt:lpstr>怎么得着 永 生? </vt:lpstr>
      <vt:lpstr>I.  在基督里得永生的真理得到了 许都不一的 回应。</vt:lpstr>
      <vt:lpstr>II. 相信 耶稣为你受死，为你复活，就能得着永生。</vt:lpstr>
      <vt:lpstr>主要思想</vt:lpstr>
      <vt:lpstr>神圣密码</vt:lpstr>
      <vt:lpstr>你要怎么认识祂?</vt:lpstr>
      <vt:lpstr>Black</vt:lpstr>
      <vt:lpstr>I believe in Jesus 1/6</vt:lpstr>
      <vt:lpstr>I believe in Jesus 2/6</vt:lpstr>
      <vt:lpstr>I believe in Jesus 3/6</vt:lpstr>
      <vt:lpstr>I believe in Jesus 4/6</vt:lpstr>
      <vt:lpstr>I believe in Jesus 5/6</vt:lpstr>
      <vt:lpstr>I believe in Jesus 5/6</vt:lpstr>
      <vt:lpstr>现在让我们</vt:lpstr>
      <vt:lpstr>符类福音</vt:lpstr>
      <vt:lpstr>马太最先完成福音的指标</vt:lpstr>
      <vt:lpstr>外证1:  优西比乌的见证(第四世纪)</vt:lpstr>
      <vt:lpstr>外证1:  优西比乌的见证(第四世纪)</vt:lpstr>
      <vt:lpstr>外界指标#2:  AD45 的 古本手卷</vt:lpstr>
      <vt:lpstr>外界指标#3:  在新约的第一排位</vt:lpstr>
      <vt:lpstr>Irenaeus  AD 180</vt:lpstr>
      <vt:lpstr>清理历史</vt:lpstr>
      <vt:lpstr>Luke’s Key Word &amp; Verse</vt:lpstr>
      <vt:lpstr>路加－使徒行传乃出自同一作者</vt:lpstr>
      <vt:lpstr>优先次序</vt:lpstr>
      <vt:lpstr>我们的异象是 …</vt:lpstr>
      <vt:lpstr>对圣经的攻击</vt:lpstr>
      <vt:lpstr>Attacks Continue</vt:lpstr>
      <vt:lpstr>回答那些批评家</vt:lpstr>
      <vt:lpstr>PowerPoint Presentation</vt:lpstr>
      <vt:lpstr>新约文学内容</vt:lpstr>
      <vt:lpstr>老普林尼 (主後 111-113)</vt:lpstr>
      <vt:lpstr>罗马历史学家</vt:lpstr>
      <vt:lpstr>罗马历史学家</vt:lpstr>
      <vt:lpstr>其他早期非基督徒的历史学家也提及耶稣基督…</vt:lpstr>
      <vt:lpstr>现存异教徒的文献 对 新约的文献</vt:lpstr>
      <vt:lpstr>约瑟夫的重要性</vt:lpstr>
      <vt:lpstr>约瑟夫叙述的文献</vt:lpstr>
      <vt:lpstr>长细的引述 (两个版本)</vt:lpstr>
      <vt:lpstr>究竟耶稣是谁？</vt:lpstr>
      <vt:lpstr>布朗通过“历史学家”Leigh Teabing…， 对于耶稣的看法</vt:lpstr>
      <vt:lpstr>早期的基督徒对于相信耶稣究竟有什么的看法？</vt:lpstr>
      <vt:lpstr>PowerPoint Presentation</vt:lpstr>
      <vt:lpstr>那些“相信耶稣只是一个普通人”的基督徒 是否会为主殉道? 绝不可能!</vt:lpstr>
      <vt:lpstr>Perpetua 为主殉道 (主後203年)</vt:lpstr>
      <vt:lpstr>依肋内 (Irenaeus) 主後180年</vt:lpstr>
      <vt:lpstr>依肋内 (Irenaeus) 主後180年</vt:lpstr>
      <vt:lpstr>“对主耶稣基督的描述”</vt:lpstr>
      <vt:lpstr>每一位福音书作者都有:</vt:lpstr>
      <vt:lpstr>四个个别的素描 …</vt:lpstr>
      <vt:lpstr>构成四福音…</vt:lpstr>
      <vt:lpstr>四福音的听众…</vt:lpstr>
      <vt:lpstr>…对耶稣的描述…</vt:lpstr>
      <vt:lpstr>耶稣基督的信息…</vt:lpstr>
      <vt:lpstr>奇怪的形容词…</vt:lpstr>
      <vt:lpstr>对观福音书: “共同参考”</vt:lpstr>
      <vt:lpstr>独特的题材…</vt:lpstr>
      <vt:lpstr>约翰福音: 信息的总结</vt:lpstr>
      <vt:lpstr>6 GREAT TRUTHS </vt:lpstr>
      <vt:lpstr>上帝如何对我们说话?</vt:lpstr>
      <vt:lpstr>神怎么与我们勾通？</vt:lpstr>
      <vt:lpstr>LOGOS （希腊文：道）</vt:lpstr>
      <vt:lpstr>Hebrews 1:1-2</vt:lpstr>
      <vt:lpstr>确切的开端</vt:lpstr>
      <vt:lpstr>约翰福音1:2</vt:lpstr>
      <vt:lpstr>约翰福音1:3</vt:lpstr>
      <vt:lpstr>耶 稣用 地 上 的 尘 土 造 人 ，(约 1:3; 创世记. 2:7).</vt:lpstr>
      <vt:lpstr>耶稣`创造亚当和夏 (约 1:3; 创世记2:21-23)</vt:lpstr>
      <vt:lpstr>约翰福音1:4, 5, 9</vt:lpstr>
      <vt:lpstr>… 写作日期是?</vt:lpstr>
      <vt:lpstr>现在… 完成这幅图画 …</vt:lpstr>
      <vt:lpstr>约翰福音</vt:lpstr>
      <vt:lpstr>钥字 相信</vt:lpstr>
      <vt:lpstr>约翰福音20:31不同版本差异之处</vt:lpstr>
      <vt:lpstr>关键字</vt:lpstr>
      <vt:lpstr>Key Word</vt:lpstr>
      <vt:lpstr>Key Word</vt:lpstr>
      <vt:lpstr>Key Word</vt:lpstr>
      <vt:lpstr>Key Word</vt:lpstr>
      <vt:lpstr>Key Word</vt:lpstr>
      <vt:lpstr>Key Word</vt:lpstr>
      <vt:lpstr>Key Word</vt:lpstr>
      <vt:lpstr>"相信" • 约翰</vt:lpstr>
      <vt:lpstr>摘要陈述</vt:lpstr>
      <vt:lpstr>作者</vt:lpstr>
      <vt:lpstr>日期</vt:lpstr>
      <vt:lpstr>圣殿之存在直至主後70年</vt:lpstr>
      <vt:lpstr>安东尼亚城堡</vt:lpstr>
      <vt:lpstr>圣殿被攻击 </vt:lpstr>
      <vt:lpstr>以色列池</vt:lpstr>
      <vt:lpstr>毕士大池</vt:lpstr>
      <vt:lpstr>毕士大池</vt:lpstr>
      <vt:lpstr>毕士大池遗址</vt:lpstr>
      <vt:lpstr>写作背景</vt:lpstr>
      <vt:lpstr>约翰记载的神迹</vt:lpstr>
      <vt:lpstr>约翰福音概览</vt:lpstr>
      <vt:lpstr>综论</vt:lpstr>
      <vt:lpstr>优先次序</vt:lpstr>
      <vt:lpstr>约翰福音</vt:lpstr>
      <vt:lpstr>神圣的准则</vt:lpstr>
      <vt:lpstr>下一年的优先次序</vt:lpstr>
      <vt:lpstr>约翰福音:写作风格的独特处</vt:lpstr>
      <vt:lpstr>约翰福音:写作风格的独特处</vt:lpstr>
      <vt:lpstr>基督事工的持续时间</vt:lpstr>
      <vt:lpstr>约翰福音:写作风格的独特处</vt:lpstr>
      <vt:lpstr>PowerPoint Presentation</vt:lpstr>
      <vt:lpstr>写作目的</vt:lpstr>
      <vt:lpstr>我们的问题:魔鬼</vt:lpstr>
      <vt:lpstr>  在约翰福音里的“时候”</vt:lpstr>
      <vt:lpstr>要相信</vt:lpstr>
      <vt:lpstr>什么是永生?</vt:lpstr>
      <vt:lpstr>青春之泉</vt:lpstr>
      <vt:lpstr>青春之泉</vt:lpstr>
      <vt:lpstr>Fountain of Youth</vt:lpstr>
      <vt:lpstr>人体冷冻技术</vt:lpstr>
      <vt:lpstr>人体冷冻技术</vt:lpstr>
      <vt:lpstr>“上帝把永恒放在他们心里”</vt:lpstr>
      <vt:lpstr>你有永生吗？</vt:lpstr>
      <vt:lpstr>Need</vt:lpstr>
      <vt:lpstr>怎么得着 永 生? </vt:lpstr>
      <vt:lpstr>新约综览 (历史)</vt:lpstr>
      <vt:lpstr>PowerPoint Presentation</vt:lpstr>
      <vt:lpstr>标记是对生命至关重要</vt:lpstr>
      <vt:lpstr>神的爱</vt:lpstr>
      <vt:lpstr>约翰记载的神迹</vt:lpstr>
      <vt:lpstr>关键节</vt:lpstr>
      <vt:lpstr>关键字</vt:lpstr>
      <vt:lpstr>主题</vt:lpstr>
      <vt:lpstr>约翰福音概览</vt:lpstr>
      <vt:lpstr>约翰福音里十大“我是”的声明</vt:lpstr>
      <vt:lpstr>I.  在基督里得永生的真理得到了 许都不一的 回应。</vt:lpstr>
      <vt:lpstr>II. 相信 耶稣为你受死，为你复活，就能得着永生。</vt:lpstr>
      <vt:lpstr>约翰说，永生是通过信靠耶稣——作为神成为人的身份而得来的（1:1-18）。 </vt:lpstr>
      <vt:lpstr>Slides on  约翰 1</vt:lpstr>
      <vt:lpstr>PowerPoint Presentation</vt:lpstr>
      <vt:lpstr>PowerPoint Presentation</vt:lpstr>
      <vt:lpstr>PowerPoint Presentation</vt:lpstr>
      <vt:lpstr>PowerPoint Presentation</vt:lpstr>
      <vt:lpstr>PowerPoint Presentation</vt:lpstr>
      <vt:lpstr>PowerPoint Presentation</vt:lpstr>
      <vt:lpstr>耶稣一直就是神</vt:lpstr>
      <vt:lpstr>PowerPoint Presentation</vt:lpstr>
      <vt:lpstr>尼西亚信经  (公元 325)</vt:lpstr>
      <vt:lpstr>阿里乌斯的异端教义</vt:lpstr>
      <vt:lpstr>阿里乌斯教∶反对者与争论点 </vt:lpstr>
      <vt:lpstr>在尼西亚会议发生了什么事  (公元 325)?</vt:lpstr>
      <vt:lpstr>在尼西亚会议到底发生了什么？</vt:lpstr>
      <vt:lpstr>第一世纪门徒对于神的信仰</vt:lpstr>
      <vt:lpstr>尼西亚会议之前已经有门徒坚信基督是神</vt:lpstr>
      <vt:lpstr>尼西亚信经 (公元 325)</vt:lpstr>
      <vt:lpstr>尼西亚信经 (公元 325)</vt:lpstr>
      <vt:lpstr>尼西亚信经 (公元 325)</vt:lpstr>
      <vt:lpstr>阿里乌斯教义的争议与三位一体论</vt:lpstr>
      <vt:lpstr>阿里乌斯教的复甦</vt:lpstr>
      <vt:lpstr>唯独基督是光</vt:lpstr>
      <vt:lpstr>人们既相信又拒绝了基督公开显现自己为神的启示 （1:19–12:50）。 </vt:lpstr>
      <vt:lpstr>耶稣预备门徒依靠圣灵 （约翰福音 13–17）。 </vt:lpstr>
      <vt:lpstr>神的计划是让耶稣为你死而复活（约翰福音 18–20）。 </vt:lpstr>
      <vt:lpstr>耶稣教导他对所有信靠他的人都是足够的（约翰福音 21）。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1–12章的大纲</vt:lpstr>
      <vt:lpstr>Slides on  约翰 2</vt:lpstr>
      <vt:lpstr>约翰福音 2</vt:lpstr>
      <vt:lpstr>迦拿婚宴</vt:lpstr>
      <vt:lpstr>承认耶稣比仪式更好，因为祂能使一切更新。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摘要（约翰福音 2:23-25 ）</vt:lpstr>
      <vt:lpstr>约翰福音 2:23-25中的信仰</vt:lpstr>
      <vt:lpstr>Slides on  约翰 3</vt:lpstr>
      <vt:lpstr>PowerPoint Presentation</vt:lpstr>
      <vt:lpstr>约翰 3:5 的诠释</vt:lpstr>
      <vt:lpstr>PowerPoint Presentation</vt:lpstr>
      <vt:lpstr>Slides on  约翰 4</vt:lpstr>
      <vt:lpstr>耶稣在犹太全地及撒玛利亚</vt:lpstr>
      <vt:lpstr>Slides on  约翰 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1–17章的大纲</vt:lpstr>
      <vt:lpstr>13–21章的大纲</vt:lpstr>
      <vt:lpstr>耶稣在加利利</vt:lpstr>
      <vt:lpstr>约翰的论点</vt:lpstr>
      <vt:lpstr>约翰福音中七个神迹的重要性</vt:lpstr>
      <vt:lpstr>什麽是“相信”基督？</vt:lpstr>
      <vt:lpstr>“我 实 实 在 在 的 告 诉 你 们 ， 那 听 我 话 、 又 信 差 我 来 者 的 ， 就 有 永 生 ； 不 至 於 定 罪 ， 是 已 经 出 死 入 生 了 。”  (约翰 5:24 CUVS)</vt:lpstr>
      <vt:lpstr>Slides on  约翰 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Slides on  约翰 7</vt:lpstr>
      <vt:lpstr>分歧的观点</vt:lpstr>
      <vt:lpstr>约翰福音第七章的问题</vt:lpstr>
      <vt:lpstr>约翰福音1-6章中 争议的角色</vt:lpstr>
      <vt:lpstr>I. I. 每个人都对基督做出自己的决定 (约翰福音7:1-13)。</vt:lpstr>
      <vt:lpstr>II. 人们拒绝基督的教导，因为他们拒绝上帝 (约翰福音7:14-36)。</vt:lpstr>
      <vt:lpstr>III.耶稣宣称赐予永生的主张总是引起不同的反应。（约翰福音 7:37-52）。</vt:lpstr>
      <vt:lpstr>约翰福音第7章中的问答</vt:lpstr>
      <vt:lpstr>约翰福音第7章中的问答</vt:lpstr>
      <vt:lpstr>你属于哪一种？</vt:lpstr>
      <vt:lpstr>主要思想</vt:lpstr>
      <vt:lpstr>Slides on  约翰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“我是世上的光”</vt:lpstr>
      <vt:lpstr>Slides on  约翰 9</vt:lpstr>
      <vt:lpstr>我们必须看到什么才能防止自己和他人陷入属灵的盲目？ </vt:lpstr>
      <vt:lpstr>约翰福音 6–8</vt:lpstr>
      <vt:lpstr>我们必须看到什么才能防止自己和他人陷入属灵的盲目？</vt:lpstr>
      <vt:lpstr>I. 耶稣使盲人看见。</vt:lpstr>
      <vt:lpstr>II. 耶稣改变了人们的生命（8-34）。</vt:lpstr>
      <vt:lpstr>III.耶稣配得作为神被敬拜（35-41）。</vt:lpstr>
      <vt:lpstr>???????</vt:lpstr>
      <vt:lpstr>那个曾经瞎眼的人现在看见了！</vt:lpstr>
      <vt:lpstr>法利赛人是瞎眼的！</vt:lpstr>
      <vt:lpstr>法利赛人是瞎眼的！</vt:lpstr>
      <vt:lpstr>约翰福音第9章的核心思想</vt:lpstr>
      <vt:lpstr>Slides on  约翰 10</vt:lpstr>
      <vt:lpstr>你在听谁或听什么？</vt:lpstr>
      <vt:lpstr>耶稣如何看待羊群？</vt:lpstr>
      <vt:lpstr>PowerPoint Presentation</vt:lpstr>
      <vt:lpstr>C.S.路易斯，《反璞归真》，第55-56页</vt:lpstr>
      <vt:lpstr>Slides on  约翰 11</vt:lpstr>
      <vt:lpstr>PowerPoint Presentation</vt:lpstr>
      <vt:lpstr>PowerPoint Presentation</vt:lpstr>
      <vt:lpstr>耶稣使拉撒路复活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授权使用</vt:lpstr>
      <vt:lpstr>耶稣, 马利亚 和 马大 (约翰 11)</vt:lpstr>
      <vt:lpstr>马大 (约翰 11)</vt:lpstr>
      <vt:lpstr>马利亚 (约翰 11)</vt:lpstr>
      <vt:lpstr>马利亚 和 马大 (约翰 11)</vt:lpstr>
      <vt:lpstr>马大和马利亚的对比   约翰 11</vt:lpstr>
      <vt:lpstr>马大和马利亚的对比   约翰 11</vt:lpstr>
      <vt:lpstr>那个献上真哪哒香膏的女人是抹大拉的马利亚吗?</vt:lpstr>
      <vt:lpstr>怎么得着 永 生? </vt:lpstr>
      <vt:lpstr>I.  在基督里得永生的真理得到了 许都不一的 回应。</vt:lpstr>
      <vt:lpstr>II. 相信 耶稣为你受死，为你复活，就能得着永生。</vt:lpstr>
      <vt:lpstr>主要思想</vt:lpstr>
      <vt:lpstr>Black</vt:lpstr>
      <vt:lpstr>新约全书讲章链接地址 BibleStudyDownloads.org</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532</cp:revision>
  <dcterms:created xsi:type="dcterms:W3CDTF">2003-01-02T11:27:30Z</dcterms:created>
  <dcterms:modified xsi:type="dcterms:W3CDTF">2025-01-23T14:14:58Z</dcterms:modified>
</cp:coreProperties>
</file>