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slideLayouts/slideLayout54.xml" ContentType="application/vnd.openxmlformats-officedocument.presentationml.slideLayout+xml"/>
  <Override PartName="/ppt/theme/theme8.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9.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10.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11.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2.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3.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4.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5.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6.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7.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8.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9.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20.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21.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22.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23.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4.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5.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6.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7.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28.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29.xml" ContentType="application/vnd.openxmlformats-officedocument.theme+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30.xml" ContentType="application/vnd.openxmlformats-officedocument.theme+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31.xml" ContentType="application/vnd.openxmlformats-officedocument.theme+xml"/>
  <Override PartName="/ppt/slideLayouts/slideLayout308.xml" ContentType="application/vnd.openxmlformats-officedocument.presentationml.slideLayout+xml"/>
  <Override PartName="/ppt/theme/theme32.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33.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34.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5.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36.xml" ContentType="application/vnd.openxmlformats-officedocument.theme+xml"/>
  <Override PartName="/ppt/slideLayouts/slideLayout358.xml" ContentType="application/vnd.openxmlformats-officedocument.presentationml.slideLayout+xml"/>
  <Override PartName="/ppt/theme/theme37.xml" ContentType="application/vnd.openxmlformats-officedocument.theme+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theme/theme38.xml" ContentType="application/vnd.openxmlformats-officedocument.theme+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theme/theme39.xml" ContentType="application/vnd.openxmlformats-officedocument.theme+xml"/>
  <Override PartName="/ppt/slideLayouts/slideLayout382.xml" ContentType="application/vnd.openxmlformats-officedocument.presentationml.slideLayout+xml"/>
  <Override PartName="/ppt/theme/theme40.xml" ContentType="application/vnd.openxmlformats-officedocument.theme+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theme/theme41.xml" ContentType="application/vnd.openxmlformats-officedocument.theme+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theme/theme42.xml" ContentType="application/vnd.openxmlformats-officedocument.theme+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theme/theme43.xml" ContentType="application/vnd.openxmlformats-officedocument.theme+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theme/theme44.xml" ContentType="application/vnd.openxmlformats-officedocument.theme+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theme/theme45.xml" ContentType="application/vnd.openxmlformats-officedocument.theme+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theme/theme46.xml" ContentType="application/vnd.openxmlformats-officedocument.theme+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theme/theme47.xml" ContentType="application/vnd.openxmlformats-officedocument.theme+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theme/theme48.xml" ContentType="application/vnd.openxmlformats-officedocument.theme+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theme/theme49.xml" ContentType="application/vnd.openxmlformats-officedocument.theme+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theme/theme50.xml" ContentType="application/vnd.openxmlformats-officedocument.theme+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theme/theme51.xml" ContentType="application/vnd.openxmlformats-officedocument.theme+xml"/>
  <Override PartName="/ppt/slideLayouts/slideLayout502.xml" ContentType="application/vnd.openxmlformats-officedocument.presentationml.slideLayout+xml"/>
  <Override PartName="/ppt/theme/theme52.xml" ContentType="application/vnd.openxmlformats-officedocument.theme+xml"/>
  <Override PartName="/ppt/slideLayouts/slideLayout503.xml" ContentType="application/vnd.openxmlformats-officedocument.presentationml.slideLayout+xml"/>
  <Override PartName="/ppt/theme/theme53.xml" ContentType="application/vnd.openxmlformats-officedocument.theme+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theme/theme54.xml" ContentType="application/vnd.openxmlformats-officedocument.theme+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theme/theme55.xml" ContentType="application/vnd.openxmlformats-officedocument.theme+xml"/>
  <Override PartName="/ppt/theme/theme5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2.xml" ContentType="application/vnd.openxmlformats-officedocument.themeOverride+xml"/>
  <Override PartName="/ppt/notesSlides/notesSlide23.xml" ContentType="application/vnd.openxmlformats-officedocument.presentationml.notesSlide+xml"/>
  <Override PartName="/ppt/theme/themeOverride3.xml" ContentType="application/vnd.openxmlformats-officedocument.themeOverride+xml"/>
  <Override PartName="/ppt/notesSlides/notesSlide24.xml" ContentType="application/vnd.openxmlformats-officedocument.presentationml.notesSlide+xml"/>
  <Override PartName="/ppt/theme/themeOverride4.xml" ContentType="application/vnd.openxmlformats-officedocument.themeOverride+xml"/>
  <Override PartName="/ppt/notesSlides/notesSlide25.xml" ContentType="application/vnd.openxmlformats-officedocument.presentationml.notesSlide+xml"/>
  <Override PartName="/ppt/theme/themeOverride5.xml" ContentType="application/vnd.openxmlformats-officedocument.themeOverride+xml"/>
  <Override PartName="/ppt/notesSlides/notesSlide26.xml" ContentType="application/vnd.openxmlformats-officedocument.presentationml.notesSlide+xml"/>
  <Override PartName="/ppt/theme/themeOverride6.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7.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heme/themeOverride8.xml" ContentType="application/vnd.openxmlformats-officedocument.themeOverr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theme/themeOverride9.xml" ContentType="application/vnd.openxmlformats-officedocument.themeOverride+xml"/>
  <Override PartName="/ppt/notesSlides/notesSlide94.xml" ContentType="application/vnd.openxmlformats-officedocument.presentationml.notesSlide+xml"/>
  <Override PartName="/ppt/theme/themeOverride10.xml" ContentType="application/vnd.openxmlformats-officedocument.themeOverr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theme/themeOverride11.xml" ContentType="application/vnd.openxmlformats-officedocument.themeOverr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theme/themeOverride12.xml" ContentType="application/vnd.openxmlformats-officedocument.themeOverr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ppt/notesSlides/notesSlide306.xml" ContentType="application/vnd.openxmlformats-officedocument.presentationml.notesSlide+xml"/>
  <Override PartName="/ppt/notesSlides/notesSlide307.xml" ContentType="application/vnd.openxmlformats-officedocument.presentationml.notesSlide+xml"/>
  <Override PartName="/ppt/notesSlides/notesSlide308.xml" ContentType="application/vnd.openxmlformats-officedocument.presentationml.notesSlide+xml"/>
  <Override PartName="/ppt/theme/themeOverride13.xml" ContentType="application/vnd.openxmlformats-officedocument.themeOverride+xml"/>
  <Override PartName="/ppt/notesSlides/notesSlide309.xml" ContentType="application/vnd.openxmlformats-officedocument.presentationml.notesSl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notesSlides/notesSlide310.xml" ContentType="application/vnd.openxmlformats-officedocument.presentationml.notesSlide+xml"/>
  <Override PartName="/ppt/notesSlides/notesSlide311.xml" ContentType="application/vnd.openxmlformats-officedocument.presentationml.notesSlide+xml"/>
  <Override PartName="/ppt/notesSlides/notesSlide312.xml" ContentType="application/vnd.openxmlformats-officedocument.presentationml.notesSlide+xml"/>
  <Override PartName="/ppt/notesSlides/notesSlide313.xml" ContentType="application/vnd.openxmlformats-officedocument.presentationml.notesSlide+xml"/>
  <Override PartName="/ppt/notesSlides/notesSlide314.xml" ContentType="application/vnd.openxmlformats-officedocument.presentationml.notesSlide+xml"/>
  <Override PartName="/ppt/notesSlides/notesSlide315.xml" ContentType="application/vnd.openxmlformats-officedocument.presentationml.notesSlide+xml"/>
  <Override PartName="/ppt/notesSlides/notesSlide3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64" r:id="rId2"/>
    <p:sldMasterId id="2147483682" r:id="rId3"/>
    <p:sldMasterId id="2147483784" r:id="rId4"/>
    <p:sldMasterId id="2147484127" r:id="rId5"/>
    <p:sldMasterId id="2147484130" r:id="rId6"/>
    <p:sldMasterId id="2147484132" r:id="rId7"/>
    <p:sldMasterId id="2147484143" r:id="rId8"/>
    <p:sldMasterId id="2147484145" r:id="rId9"/>
    <p:sldMasterId id="2147484148" r:id="rId10"/>
    <p:sldMasterId id="2147484159" r:id="rId11"/>
    <p:sldMasterId id="2147484221" r:id="rId12"/>
    <p:sldMasterId id="2147484234" r:id="rId13"/>
    <p:sldMasterId id="2147484247" r:id="rId14"/>
    <p:sldMasterId id="2147484274" r:id="rId15"/>
    <p:sldMasterId id="2147484324" r:id="rId16"/>
    <p:sldMasterId id="2147484352" r:id="rId17"/>
    <p:sldMasterId id="2147484518" r:id="rId18"/>
    <p:sldMasterId id="2147484651" r:id="rId19"/>
    <p:sldMasterId id="2147484663" r:id="rId20"/>
    <p:sldMasterId id="2147484675" r:id="rId21"/>
    <p:sldMasterId id="2147484687" r:id="rId22"/>
    <p:sldMasterId id="2147484710" r:id="rId23"/>
    <p:sldMasterId id="2147484722" r:id="rId24"/>
    <p:sldMasterId id="2147484734" r:id="rId25"/>
    <p:sldMasterId id="2147484746" r:id="rId26"/>
    <p:sldMasterId id="2147484758" r:id="rId27"/>
    <p:sldMasterId id="2147484771" r:id="rId28"/>
    <p:sldMasterId id="2147484784" r:id="rId29"/>
    <p:sldMasterId id="2147484796" r:id="rId30"/>
    <p:sldMasterId id="2147484809" r:id="rId31"/>
    <p:sldMasterId id="2147484821" r:id="rId32"/>
    <p:sldMasterId id="2147484823" r:id="rId33"/>
    <p:sldMasterId id="2147484835" r:id="rId34"/>
    <p:sldMasterId id="2147484848" r:id="rId35"/>
    <p:sldMasterId id="2147484862" r:id="rId36"/>
    <p:sldMasterId id="2147484876" r:id="rId37"/>
    <p:sldMasterId id="2147484878" r:id="rId38"/>
    <p:sldMasterId id="2147484890" r:id="rId39"/>
    <p:sldMasterId id="2147484903" r:id="rId40"/>
    <p:sldMasterId id="2147484905" r:id="rId41"/>
    <p:sldMasterId id="2147484908" r:id="rId42"/>
    <p:sldMasterId id="2147484920" r:id="rId43"/>
    <p:sldMasterId id="2147484932" r:id="rId44"/>
    <p:sldMasterId id="2147484944" r:id="rId45"/>
    <p:sldMasterId id="2147484956" r:id="rId46"/>
    <p:sldMasterId id="2147484968" r:id="rId47"/>
    <p:sldMasterId id="2147484983" r:id="rId48"/>
    <p:sldMasterId id="2147484996" r:id="rId49"/>
    <p:sldMasterId id="2147485009" r:id="rId50"/>
    <p:sldMasterId id="2147485022" r:id="rId51"/>
    <p:sldMasterId id="2147485035" r:id="rId52"/>
    <p:sldMasterId id="2147485037" r:id="rId53"/>
    <p:sldMasterId id="2147485039" r:id="rId54"/>
    <p:sldMasterId id="2147485051" r:id="rId55"/>
  </p:sldMasterIdLst>
  <p:notesMasterIdLst>
    <p:notesMasterId r:id="rId460"/>
  </p:notesMasterIdLst>
  <p:sldIdLst>
    <p:sldId id="3835" r:id="rId56"/>
    <p:sldId id="3858" r:id="rId57"/>
    <p:sldId id="2377" r:id="rId58"/>
    <p:sldId id="3859" r:id="rId59"/>
    <p:sldId id="3860" r:id="rId60"/>
    <p:sldId id="3861" r:id="rId61"/>
    <p:sldId id="3862" r:id="rId62"/>
    <p:sldId id="3863" r:id="rId63"/>
    <p:sldId id="3864" r:id="rId64"/>
    <p:sldId id="4135" r:id="rId65"/>
    <p:sldId id="3866" r:id="rId66"/>
    <p:sldId id="3867" r:id="rId67"/>
    <p:sldId id="3752" r:id="rId68"/>
    <p:sldId id="3868" r:id="rId69"/>
    <p:sldId id="2419" r:id="rId70"/>
    <p:sldId id="2420" r:id="rId71"/>
    <p:sldId id="3869" r:id="rId72"/>
    <p:sldId id="4136" r:id="rId73"/>
    <p:sldId id="3870" r:id="rId74"/>
    <p:sldId id="3849" r:id="rId75"/>
    <p:sldId id="345" r:id="rId76"/>
    <p:sldId id="346" r:id="rId77"/>
    <p:sldId id="347" r:id="rId78"/>
    <p:sldId id="348" r:id="rId79"/>
    <p:sldId id="349" r:id="rId80"/>
    <p:sldId id="359" r:id="rId81"/>
    <p:sldId id="573" r:id="rId82"/>
    <p:sldId id="352" r:id="rId83"/>
    <p:sldId id="557" r:id="rId84"/>
    <p:sldId id="558" r:id="rId85"/>
    <p:sldId id="559" r:id="rId86"/>
    <p:sldId id="560" r:id="rId87"/>
    <p:sldId id="561" r:id="rId88"/>
    <p:sldId id="562" r:id="rId89"/>
    <p:sldId id="563" r:id="rId90"/>
    <p:sldId id="354" r:id="rId91"/>
    <p:sldId id="355" r:id="rId92"/>
    <p:sldId id="506" r:id="rId93"/>
    <p:sldId id="362" r:id="rId94"/>
    <p:sldId id="363" r:id="rId95"/>
    <p:sldId id="364" r:id="rId96"/>
    <p:sldId id="365" r:id="rId97"/>
    <p:sldId id="366" r:id="rId98"/>
    <p:sldId id="367" r:id="rId99"/>
    <p:sldId id="368" r:id="rId100"/>
    <p:sldId id="369" r:id="rId101"/>
    <p:sldId id="370" r:id="rId102"/>
    <p:sldId id="371" r:id="rId103"/>
    <p:sldId id="372" r:id="rId104"/>
    <p:sldId id="373" r:id="rId105"/>
    <p:sldId id="374" r:id="rId106"/>
    <p:sldId id="540" r:id="rId107"/>
    <p:sldId id="541" r:id="rId108"/>
    <p:sldId id="377" r:id="rId109"/>
    <p:sldId id="378" r:id="rId110"/>
    <p:sldId id="379" r:id="rId111"/>
    <p:sldId id="380" r:id="rId112"/>
    <p:sldId id="381" r:id="rId113"/>
    <p:sldId id="382" r:id="rId114"/>
    <p:sldId id="383" r:id="rId115"/>
    <p:sldId id="384" r:id="rId116"/>
    <p:sldId id="385" r:id="rId117"/>
    <p:sldId id="386" r:id="rId118"/>
    <p:sldId id="400" r:id="rId119"/>
    <p:sldId id="401" r:id="rId120"/>
    <p:sldId id="402" r:id="rId121"/>
    <p:sldId id="403" r:id="rId122"/>
    <p:sldId id="404" r:id="rId123"/>
    <p:sldId id="405" r:id="rId124"/>
    <p:sldId id="397" r:id="rId125"/>
    <p:sldId id="399" r:id="rId126"/>
    <p:sldId id="533" r:id="rId127"/>
    <p:sldId id="509" r:id="rId128"/>
    <p:sldId id="534" r:id="rId129"/>
    <p:sldId id="535" r:id="rId130"/>
    <p:sldId id="536" r:id="rId131"/>
    <p:sldId id="537" r:id="rId132"/>
    <p:sldId id="407" r:id="rId133"/>
    <p:sldId id="408" r:id="rId134"/>
    <p:sldId id="538" r:id="rId135"/>
    <p:sldId id="539" r:id="rId136"/>
    <p:sldId id="409" r:id="rId137"/>
    <p:sldId id="410" r:id="rId138"/>
    <p:sldId id="411" r:id="rId139"/>
    <p:sldId id="260" r:id="rId140"/>
    <p:sldId id="356" r:id="rId141"/>
    <p:sldId id="357" r:id="rId142"/>
    <p:sldId id="588" r:id="rId143"/>
    <p:sldId id="589" r:id="rId144"/>
    <p:sldId id="590" r:id="rId145"/>
    <p:sldId id="591" r:id="rId146"/>
    <p:sldId id="592" r:id="rId147"/>
    <p:sldId id="593" r:id="rId148"/>
    <p:sldId id="594" r:id="rId149"/>
    <p:sldId id="595" r:id="rId150"/>
    <p:sldId id="596" r:id="rId151"/>
    <p:sldId id="412" r:id="rId152"/>
    <p:sldId id="414" r:id="rId153"/>
    <p:sldId id="416" r:id="rId154"/>
    <p:sldId id="418" r:id="rId155"/>
    <p:sldId id="419" r:id="rId156"/>
    <p:sldId id="420" r:id="rId157"/>
    <p:sldId id="421" r:id="rId158"/>
    <p:sldId id="422" r:id="rId159"/>
    <p:sldId id="423" r:id="rId160"/>
    <p:sldId id="424" r:id="rId161"/>
    <p:sldId id="426" r:id="rId162"/>
    <p:sldId id="428" r:id="rId163"/>
    <p:sldId id="430" r:id="rId164"/>
    <p:sldId id="431" r:id="rId165"/>
    <p:sldId id="432" r:id="rId166"/>
    <p:sldId id="433" r:id="rId167"/>
    <p:sldId id="543" r:id="rId168"/>
    <p:sldId id="435" r:id="rId169"/>
    <p:sldId id="436" r:id="rId170"/>
    <p:sldId id="437" r:id="rId171"/>
    <p:sldId id="438" r:id="rId172"/>
    <p:sldId id="439" r:id="rId173"/>
    <p:sldId id="320" r:id="rId174"/>
    <p:sldId id="440" r:id="rId175"/>
    <p:sldId id="441" r:id="rId176"/>
    <p:sldId id="443" r:id="rId177"/>
    <p:sldId id="4137" r:id="rId178"/>
    <p:sldId id="4138" r:id="rId179"/>
    <p:sldId id="2384" r:id="rId180"/>
    <p:sldId id="2380" r:id="rId181"/>
    <p:sldId id="2385" r:id="rId182"/>
    <p:sldId id="2382" r:id="rId183"/>
    <p:sldId id="2386" r:id="rId184"/>
    <p:sldId id="4142" r:id="rId185"/>
    <p:sldId id="2381" r:id="rId186"/>
    <p:sldId id="4143" r:id="rId187"/>
    <p:sldId id="4139" r:id="rId188"/>
    <p:sldId id="425" r:id="rId189"/>
    <p:sldId id="316" r:id="rId190"/>
    <p:sldId id="427" r:id="rId191"/>
    <p:sldId id="542" r:id="rId192"/>
    <p:sldId id="429" r:id="rId193"/>
    <p:sldId id="4145" r:id="rId194"/>
    <p:sldId id="4147" r:id="rId195"/>
    <p:sldId id="4144" r:id="rId196"/>
    <p:sldId id="4146" r:id="rId197"/>
    <p:sldId id="544" r:id="rId198"/>
    <p:sldId id="4140" r:id="rId199"/>
    <p:sldId id="4141" r:id="rId200"/>
    <p:sldId id="2388" r:id="rId201"/>
    <p:sldId id="789" r:id="rId202"/>
    <p:sldId id="3839" r:id="rId203"/>
    <p:sldId id="3767" r:id="rId204"/>
    <p:sldId id="3840" r:id="rId205"/>
    <p:sldId id="3841" r:id="rId206"/>
    <p:sldId id="3842" r:id="rId207"/>
    <p:sldId id="3843" r:id="rId208"/>
    <p:sldId id="325" r:id="rId209"/>
    <p:sldId id="545" r:id="rId210"/>
    <p:sldId id="4148" r:id="rId211"/>
    <p:sldId id="450" r:id="rId212"/>
    <p:sldId id="451" r:id="rId213"/>
    <p:sldId id="446" r:id="rId214"/>
    <p:sldId id="575" r:id="rId215"/>
    <p:sldId id="458" r:id="rId216"/>
    <p:sldId id="462" r:id="rId217"/>
    <p:sldId id="3855" r:id="rId218"/>
    <p:sldId id="3856" r:id="rId219"/>
    <p:sldId id="3857" r:id="rId220"/>
    <p:sldId id="453" r:id="rId221"/>
    <p:sldId id="454" r:id="rId222"/>
    <p:sldId id="546" r:id="rId223"/>
    <p:sldId id="2394" r:id="rId224"/>
    <p:sldId id="2395" r:id="rId225"/>
    <p:sldId id="2396" r:id="rId226"/>
    <p:sldId id="2397" r:id="rId227"/>
    <p:sldId id="818" r:id="rId228"/>
    <p:sldId id="819" r:id="rId229"/>
    <p:sldId id="820" r:id="rId230"/>
    <p:sldId id="821" r:id="rId231"/>
    <p:sldId id="2365" r:id="rId232"/>
    <p:sldId id="263" r:id="rId233"/>
    <p:sldId id="822" r:id="rId234"/>
    <p:sldId id="823" r:id="rId235"/>
    <p:sldId id="824" r:id="rId236"/>
    <p:sldId id="825" r:id="rId237"/>
    <p:sldId id="826" r:id="rId238"/>
    <p:sldId id="827" r:id="rId239"/>
    <p:sldId id="828" r:id="rId240"/>
    <p:sldId id="829" r:id="rId241"/>
    <p:sldId id="830" r:id="rId242"/>
    <p:sldId id="831" r:id="rId243"/>
    <p:sldId id="832" r:id="rId244"/>
    <p:sldId id="833" r:id="rId245"/>
    <p:sldId id="834" r:id="rId246"/>
    <p:sldId id="835" r:id="rId247"/>
    <p:sldId id="836" r:id="rId248"/>
    <p:sldId id="837" r:id="rId249"/>
    <p:sldId id="838" r:id="rId250"/>
    <p:sldId id="839" r:id="rId251"/>
    <p:sldId id="840" r:id="rId252"/>
    <p:sldId id="841" r:id="rId253"/>
    <p:sldId id="842" r:id="rId254"/>
    <p:sldId id="256" r:id="rId255"/>
    <p:sldId id="2401" r:id="rId256"/>
    <p:sldId id="2402" r:id="rId257"/>
    <p:sldId id="843" r:id="rId258"/>
    <p:sldId id="844" r:id="rId259"/>
    <p:sldId id="845" r:id="rId260"/>
    <p:sldId id="846" r:id="rId261"/>
    <p:sldId id="847" r:id="rId262"/>
    <p:sldId id="848" r:id="rId263"/>
    <p:sldId id="849" r:id="rId264"/>
    <p:sldId id="850" r:id="rId265"/>
    <p:sldId id="851" r:id="rId266"/>
    <p:sldId id="852" r:id="rId267"/>
    <p:sldId id="853" r:id="rId268"/>
    <p:sldId id="854" r:id="rId269"/>
    <p:sldId id="855" r:id="rId270"/>
    <p:sldId id="856" r:id="rId271"/>
    <p:sldId id="857" r:id="rId272"/>
    <p:sldId id="858" r:id="rId273"/>
    <p:sldId id="859" r:id="rId274"/>
    <p:sldId id="798" r:id="rId275"/>
    <p:sldId id="799" r:id="rId276"/>
    <p:sldId id="800" r:id="rId277"/>
    <p:sldId id="801" r:id="rId278"/>
    <p:sldId id="802" r:id="rId279"/>
    <p:sldId id="803" r:id="rId280"/>
    <p:sldId id="804" r:id="rId281"/>
    <p:sldId id="805" r:id="rId282"/>
    <p:sldId id="806" r:id="rId283"/>
    <p:sldId id="807" r:id="rId284"/>
    <p:sldId id="808" r:id="rId285"/>
    <p:sldId id="809" r:id="rId286"/>
    <p:sldId id="810" r:id="rId287"/>
    <p:sldId id="811" r:id="rId288"/>
    <p:sldId id="812" r:id="rId289"/>
    <p:sldId id="813" r:id="rId290"/>
    <p:sldId id="876" r:id="rId291"/>
    <p:sldId id="1011" r:id="rId292"/>
    <p:sldId id="299" r:id="rId293"/>
    <p:sldId id="4149" r:id="rId294"/>
    <p:sldId id="878" r:id="rId295"/>
    <p:sldId id="879" r:id="rId296"/>
    <p:sldId id="880" r:id="rId297"/>
    <p:sldId id="2366" r:id="rId298"/>
    <p:sldId id="881" r:id="rId299"/>
    <p:sldId id="882" r:id="rId300"/>
    <p:sldId id="883" r:id="rId301"/>
    <p:sldId id="884" r:id="rId302"/>
    <p:sldId id="885" r:id="rId303"/>
    <p:sldId id="886" r:id="rId304"/>
    <p:sldId id="887" r:id="rId305"/>
    <p:sldId id="888" r:id="rId306"/>
    <p:sldId id="889" r:id="rId307"/>
    <p:sldId id="890" r:id="rId308"/>
    <p:sldId id="891" r:id="rId309"/>
    <p:sldId id="892" r:id="rId310"/>
    <p:sldId id="893" r:id="rId311"/>
    <p:sldId id="894" r:id="rId312"/>
    <p:sldId id="895" r:id="rId313"/>
    <p:sldId id="896" r:id="rId314"/>
    <p:sldId id="897" r:id="rId315"/>
    <p:sldId id="898" r:id="rId316"/>
    <p:sldId id="899" r:id="rId317"/>
    <p:sldId id="900" r:id="rId318"/>
    <p:sldId id="901" r:id="rId319"/>
    <p:sldId id="902" r:id="rId320"/>
    <p:sldId id="903" r:id="rId321"/>
    <p:sldId id="904" r:id="rId322"/>
    <p:sldId id="905" r:id="rId323"/>
    <p:sldId id="906" r:id="rId324"/>
    <p:sldId id="907" r:id="rId325"/>
    <p:sldId id="908" r:id="rId326"/>
    <p:sldId id="909" r:id="rId327"/>
    <p:sldId id="910" r:id="rId328"/>
    <p:sldId id="911" r:id="rId329"/>
    <p:sldId id="912" r:id="rId330"/>
    <p:sldId id="913" r:id="rId331"/>
    <p:sldId id="914" r:id="rId332"/>
    <p:sldId id="915" r:id="rId333"/>
    <p:sldId id="916" r:id="rId334"/>
    <p:sldId id="917" r:id="rId335"/>
    <p:sldId id="918" r:id="rId336"/>
    <p:sldId id="919" r:id="rId337"/>
    <p:sldId id="920" r:id="rId338"/>
    <p:sldId id="921" r:id="rId339"/>
    <p:sldId id="922" r:id="rId340"/>
    <p:sldId id="923" r:id="rId341"/>
    <p:sldId id="924" r:id="rId342"/>
    <p:sldId id="925" r:id="rId343"/>
    <p:sldId id="926" r:id="rId344"/>
    <p:sldId id="927" r:id="rId345"/>
    <p:sldId id="928" r:id="rId346"/>
    <p:sldId id="929" r:id="rId347"/>
    <p:sldId id="930" r:id="rId348"/>
    <p:sldId id="931" r:id="rId349"/>
    <p:sldId id="932" r:id="rId350"/>
    <p:sldId id="933" r:id="rId351"/>
    <p:sldId id="934" r:id="rId352"/>
    <p:sldId id="2404" r:id="rId353"/>
    <p:sldId id="2405" r:id="rId354"/>
    <p:sldId id="2403" r:id="rId355"/>
    <p:sldId id="2406" r:id="rId356"/>
    <p:sldId id="2407" r:id="rId357"/>
    <p:sldId id="278" r:id="rId358"/>
    <p:sldId id="2408" r:id="rId359"/>
    <p:sldId id="288" r:id="rId360"/>
    <p:sldId id="2409" r:id="rId361"/>
    <p:sldId id="284" r:id="rId362"/>
    <p:sldId id="935" r:id="rId363"/>
    <p:sldId id="936" r:id="rId364"/>
    <p:sldId id="937" r:id="rId365"/>
    <p:sldId id="938" r:id="rId366"/>
    <p:sldId id="939" r:id="rId367"/>
    <p:sldId id="940" r:id="rId368"/>
    <p:sldId id="941" r:id="rId369"/>
    <p:sldId id="942" r:id="rId370"/>
    <p:sldId id="943" r:id="rId371"/>
    <p:sldId id="944" r:id="rId372"/>
    <p:sldId id="945" r:id="rId373"/>
    <p:sldId id="946" r:id="rId374"/>
    <p:sldId id="947" r:id="rId375"/>
    <p:sldId id="948" r:id="rId376"/>
    <p:sldId id="949" r:id="rId377"/>
    <p:sldId id="950" r:id="rId378"/>
    <p:sldId id="951" r:id="rId379"/>
    <p:sldId id="293" r:id="rId380"/>
    <p:sldId id="2411" r:id="rId381"/>
    <p:sldId id="2412" r:id="rId382"/>
    <p:sldId id="2413" r:id="rId383"/>
    <p:sldId id="2414" r:id="rId384"/>
    <p:sldId id="4150" r:id="rId385"/>
    <p:sldId id="2415" r:id="rId386"/>
    <p:sldId id="331" r:id="rId387"/>
    <p:sldId id="333" r:id="rId388"/>
    <p:sldId id="2416" r:id="rId389"/>
    <p:sldId id="2417" r:id="rId390"/>
    <p:sldId id="952" r:id="rId391"/>
    <p:sldId id="257" r:id="rId392"/>
    <p:sldId id="271" r:id="rId393"/>
    <p:sldId id="290" r:id="rId394"/>
    <p:sldId id="2410" r:id="rId395"/>
    <p:sldId id="953" r:id="rId396"/>
    <p:sldId id="954" r:id="rId397"/>
    <p:sldId id="955" r:id="rId398"/>
    <p:sldId id="956" r:id="rId399"/>
    <p:sldId id="957" r:id="rId400"/>
    <p:sldId id="958" r:id="rId401"/>
    <p:sldId id="959" r:id="rId402"/>
    <p:sldId id="960" r:id="rId403"/>
    <p:sldId id="961" r:id="rId404"/>
    <p:sldId id="962" r:id="rId405"/>
    <p:sldId id="963" r:id="rId406"/>
    <p:sldId id="964" r:id="rId407"/>
    <p:sldId id="965" r:id="rId408"/>
    <p:sldId id="966" r:id="rId409"/>
    <p:sldId id="1018" r:id="rId410"/>
    <p:sldId id="968" r:id="rId411"/>
    <p:sldId id="969" r:id="rId412"/>
    <p:sldId id="970" r:id="rId413"/>
    <p:sldId id="971" r:id="rId414"/>
    <p:sldId id="972" r:id="rId415"/>
    <p:sldId id="1012" r:id="rId416"/>
    <p:sldId id="1013" r:id="rId417"/>
    <p:sldId id="1014" r:id="rId418"/>
    <p:sldId id="1015" r:id="rId419"/>
    <p:sldId id="1016" r:id="rId420"/>
    <p:sldId id="1017" r:id="rId421"/>
    <p:sldId id="979" r:id="rId422"/>
    <p:sldId id="980" r:id="rId423"/>
    <p:sldId id="981" r:id="rId424"/>
    <p:sldId id="982" r:id="rId425"/>
    <p:sldId id="983" r:id="rId426"/>
    <p:sldId id="984" r:id="rId427"/>
    <p:sldId id="985" r:id="rId428"/>
    <p:sldId id="986" r:id="rId429"/>
    <p:sldId id="987" r:id="rId430"/>
    <p:sldId id="988" r:id="rId431"/>
    <p:sldId id="989" r:id="rId432"/>
    <p:sldId id="990" r:id="rId433"/>
    <p:sldId id="991" r:id="rId434"/>
    <p:sldId id="992" r:id="rId435"/>
    <p:sldId id="993" r:id="rId436"/>
    <p:sldId id="994" r:id="rId437"/>
    <p:sldId id="995" r:id="rId438"/>
    <p:sldId id="996" r:id="rId439"/>
    <p:sldId id="997" r:id="rId440"/>
    <p:sldId id="998" r:id="rId441"/>
    <p:sldId id="999" r:id="rId442"/>
    <p:sldId id="1000" r:id="rId443"/>
    <p:sldId id="1001" r:id="rId444"/>
    <p:sldId id="1002" r:id="rId445"/>
    <p:sldId id="1003" r:id="rId446"/>
    <p:sldId id="1004" r:id="rId447"/>
    <p:sldId id="1005" r:id="rId448"/>
    <p:sldId id="1006" r:id="rId449"/>
    <p:sldId id="1007" r:id="rId450"/>
    <p:sldId id="1008" r:id="rId451"/>
    <p:sldId id="4152" r:id="rId452"/>
    <p:sldId id="4153" r:id="rId453"/>
    <p:sldId id="4154" r:id="rId454"/>
    <p:sldId id="4155" r:id="rId455"/>
    <p:sldId id="4151" r:id="rId456"/>
    <p:sldId id="328" r:id="rId457"/>
    <p:sldId id="1010" r:id="rId458"/>
    <p:sldId id="1009" r:id="rId459"/>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D4BCB41A-32D1-8F44-A0ED-EA2F6987DD4D}">
          <p14:sldIdLst>
            <p14:sldId id="3835"/>
            <p14:sldId id="3858"/>
            <p14:sldId id="2377"/>
            <p14:sldId id="3859"/>
            <p14:sldId id="3860"/>
            <p14:sldId id="3861"/>
            <p14:sldId id="3862"/>
            <p14:sldId id="3863"/>
            <p14:sldId id="3864"/>
            <p14:sldId id="4135"/>
            <p14:sldId id="3866"/>
            <p14:sldId id="3867"/>
            <p14:sldId id="3752"/>
            <p14:sldId id="3868"/>
            <p14:sldId id="2419"/>
            <p14:sldId id="2420"/>
            <p14:sldId id="3869"/>
            <p14:sldId id="4136"/>
            <p14:sldId id="3870"/>
            <p14:sldId id="3849"/>
          </p14:sldIdLst>
        </p14:section>
        <p14:section name="Introduction" id="{514985EA-D894-064F-8215-FA54C25BFBD9}">
          <p14:sldIdLst>
            <p14:sldId id="345"/>
            <p14:sldId id="346"/>
            <p14:sldId id="347"/>
            <p14:sldId id="348"/>
            <p14:sldId id="349"/>
            <p14:sldId id="359"/>
            <p14:sldId id="573"/>
            <p14:sldId id="352"/>
            <p14:sldId id="557"/>
            <p14:sldId id="558"/>
            <p14:sldId id="559"/>
            <p14:sldId id="560"/>
            <p14:sldId id="561"/>
            <p14:sldId id="562"/>
            <p14:sldId id="563"/>
            <p14:sldId id="354"/>
            <p14:sldId id="355"/>
            <p14:sldId id="506"/>
            <p14:sldId id="362"/>
            <p14:sldId id="363"/>
            <p14:sldId id="364"/>
            <p14:sldId id="365"/>
            <p14:sldId id="366"/>
            <p14:sldId id="367"/>
            <p14:sldId id="368"/>
            <p14:sldId id="369"/>
            <p14:sldId id="370"/>
            <p14:sldId id="371"/>
            <p14:sldId id="372"/>
            <p14:sldId id="373"/>
            <p14:sldId id="374"/>
            <p14:sldId id="540"/>
            <p14:sldId id="541"/>
            <p14:sldId id="377"/>
            <p14:sldId id="378"/>
            <p14:sldId id="379"/>
            <p14:sldId id="380"/>
            <p14:sldId id="381"/>
            <p14:sldId id="382"/>
            <p14:sldId id="383"/>
            <p14:sldId id="384"/>
            <p14:sldId id="385"/>
            <p14:sldId id="386"/>
            <p14:sldId id="400"/>
            <p14:sldId id="401"/>
            <p14:sldId id="402"/>
            <p14:sldId id="403"/>
            <p14:sldId id="404"/>
            <p14:sldId id="405"/>
            <p14:sldId id="397"/>
            <p14:sldId id="399"/>
            <p14:sldId id="533"/>
            <p14:sldId id="509"/>
            <p14:sldId id="534"/>
            <p14:sldId id="535"/>
            <p14:sldId id="536"/>
            <p14:sldId id="537"/>
            <p14:sldId id="407"/>
            <p14:sldId id="408"/>
            <p14:sldId id="538"/>
            <p14:sldId id="539"/>
            <p14:sldId id="409"/>
            <p14:sldId id="410"/>
            <p14:sldId id="411"/>
            <p14:sldId id="260"/>
            <p14:sldId id="356"/>
            <p14:sldId id="357"/>
            <p14:sldId id="588"/>
            <p14:sldId id="589"/>
            <p14:sldId id="590"/>
            <p14:sldId id="591"/>
            <p14:sldId id="592"/>
            <p14:sldId id="593"/>
            <p14:sldId id="594"/>
            <p14:sldId id="595"/>
            <p14:sldId id="596"/>
            <p14:sldId id="412"/>
            <p14:sldId id="414"/>
            <p14:sldId id="416"/>
            <p14:sldId id="418"/>
            <p14:sldId id="419"/>
            <p14:sldId id="420"/>
            <p14:sldId id="421"/>
            <p14:sldId id="422"/>
            <p14:sldId id="423"/>
            <p14:sldId id="424"/>
            <p14:sldId id="426"/>
            <p14:sldId id="428"/>
            <p14:sldId id="430"/>
            <p14:sldId id="431"/>
            <p14:sldId id="432"/>
            <p14:sldId id="433"/>
            <p14:sldId id="543"/>
            <p14:sldId id="435"/>
            <p14:sldId id="436"/>
            <p14:sldId id="437"/>
            <p14:sldId id="438"/>
            <p14:sldId id="439"/>
            <p14:sldId id="320"/>
            <p14:sldId id="440"/>
            <p14:sldId id="441"/>
            <p14:sldId id="443"/>
          </p14:sldIdLst>
        </p14:section>
        <p14:section name="Sermon" id="{020D8801-475D-1F47-A7AE-59AD15D53F27}">
          <p14:sldIdLst>
            <p14:sldId id="4137"/>
            <p14:sldId id="4138"/>
            <p14:sldId id="2384"/>
            <p14:sldId id="2380"/>
            <p14:sldId id="2385"/>
            <p14:sldId id="2382"/>
            <p14:sldId id="2386"/>
            <p14:sldId id="4142"/>
            <p14:sldId id="2381"/>
            <p14:sldId id="4143"/>
            <p14:sldId id="4139"/>
            <p14:sldId id="425"/>
            <p14:sldId id="316"/>
            <p14:sldId id="427"/>
            <p14:sldId id="542"/>
            <p14:sldId id="429"/>
            <p14:sldId id="4145"/>
            <p14:sldId id="4147"/>
            <p14:sldId id="4144"/>
            <p14:sldId id="4146"/>
            <p14:sldId id="544"/>
            <p14:sldId id="4140"/>
            <p14:sldId id="4141"/>
            <p14:sldId id="2388"/>
          </p14:sldIdLst>
        </p14:section>
        <p14:section name="Chapters" id="{03D40D42-05B9-DC41-AFC4-A24A2B188A03}">
          <p14:sldIdLst>
            <p14:sldId id="789"/>
            <p14:sldId id="3839"/>
            <p14:sldId id="3767"/>
            <p14:sldId id="3840"/>
            <p14:sldId id="3841"/>
            <p14:sldId id="3842"/>
            <p14:sldId id="3843"/>
            <p14:sldId id="325"/>
            <p14:sldId id="545"/>
            <p14:sldId id="4148"/>
            <p14:sldId id="450"/>
            <p14:sldId id="451"/>
            <p14:sldId id="446"/>
            <p14:sldId id="575"/>
            <p14:sldId id="458"/>
            <p14:sldId id="462"/>
            <p14:sldId id="3855"/>
            <p14:sldId id="3856"/>
            <p14:sldId id="3857"/>
            <p14:sldId id="453"/>
            <p14:sldId id="454"/>
            <p14:sldId id="546"/>
            <p14:sldId id="2394"/>
            <p14:sldId id="2395"/>
            <p14:sldId id="2396"/>
            <p14:sldId id="2397"/>
            <p14:sldId id="818"/>
            <p14:sldId id="819"/>
            <p14:sldId id="820"/>
            <p14:sldId id="821"/>
            <p14:sldId id="2365"/>
            <p14:sldId id="263"/>
            <p14:sldId id="822"/>
            <p14:sldId id="823"/>
            <p14:sldId id="824"/>
            <p14:sldId id="825"/>
            <p14:sldId id="826"/>
            <p14:sldId id="827"/>
            <p14:sldId id="828"/>
            <p14:sldId id="829"/>
            <p14:sldId id="830"/>
            <p14:sldId id="831"/>
            <p14:sldId id="832"/>
            <p14:sldId id="833"/>
            <p14:sldId id="834"/>
            <p14:sldId id="835"/>
            <p14:sldId id="836"/>
            <p14:sldId id="837"/>
            <p14:sldId id="838"/>
            <p14:sldId id="839"/>
            <p14:sldId id="840"/>
            <p14:sldId id="841"/>
            <p14:sldId id="842"/>
            <p14:sldId id="256"/>
            <p14:sldId id="2401"/>
            <p14:sldId id="2402"/>
            <p14:sldId id="843"/>
            <p14:sldId id="844"/>
            <p14:sldId id="845"/>
            <p14:sldId id="846"/>
            <p14:sldId id="847"/>
            <p14:sldId id="848"/>
            <p14:sldId id="849"/>
            <p14:sldId id="850"/>
            <p14:sldId id="851"/>
            <p14:sldId id="852"/>
            <p14:sldId id="853"/>
            <p14:sldId id="854"/>
            <p14:sldId id="855"/>
            <p14:sldId id="856"/>
            <p14:sldId id="857"/>
            <p14:sldId id="858"/>
            <p14:sldId id="859"/>
            <p14:sldId id="798"/>
            <p14:sldId id="799"/>
            <p14:sldId id="800"/>
            <p14:sldId id="801"/>
            <p14:sldId id="802"/>
            <p14:sldId id="803"/>
            <p14:sldId id="804"/>
            <p14:sldId id="805"/>
            <p14:sldId id="806"/>
            <p14:sldId id="807"/>
            <p14:sldId id="808"/>
            <p14:sldId id="809"/>
            <p14:sldId id="810"/>
            <p14:sldId id="811"/>
            <p14:sldId id="812"/>
            <p14:sldId id="813"/>
            <p14:sldId id="876"/>
            <p14:sldId id="1011"/>
            <p14:sldId id="299"/>
            <p14:sldId id="4149"/>
            <p14:sldId id="878"/>
            <p14:sldId id="879"/>
            <p14:sldId id="880"/>
            <p14:sldId id="2366"/>
            <p14:sldId id="881"/>
            <p14:sldId id="882"/>
            <p14:sldId id="883"/>
            <p14:sldId id="884"/>
            <p14:sldId id="885"/>
            <p14:sldId id="886"/>
            <p14:sldId id="887"/>
            <p14:sldId id="888"/>
            <p14:sldId id="889"/>
            <p14:sldId id="890"/>
            <p14:sldId id="891"/>
            <p14:sldId id="892"/>
            <p14:sldId id="893"/>
            <p14:sldId id="894"/>
            <p14:sldId id="895"/>
            <p14:sldId id="896"/>
            <p14:sldId id="897"/>
            <p14:sldId id="898"/>
            <p14:sldId id="899"/>
            <p14:sldId id="900"/>
            <p14:sldId id="901"/>
            <p14:sldId id="902"/>
            <p14:sldId id="903"/>
            <p14:sldId id="904"/>
            <p14:sldId id="905"/>
            <p14:sldId id="906"/>
            <p14:sldId id="907"/>
            <p14:sldId id="908"/>
            <p14:sldId id="909"/>
            <p14:sldId id="910"/>
            <p14:sldId id="911"/>
            <p14:sldId id="912"/>
            <p14:sldId id="913"/>
            <p14:sldId id="914"/>
            <p14:sldId id="915"/>
            <p14:sldId id="916"/>
            <p14:sldId id="917"/>
            <p14:sldId id="918"/>
            <p14:sldId id="919"/>
            <p14:sldId id="920"/>
            <p14:sldId id="921"/>
            <p14:sldId id="922"/>
            <p14:sldId id="923"/>
            <p14:sldId id="924"/>
            <p14:sldId id="925"/>
            <p14:sldId id="926"/>
            <p14:sldId id="927"/>
            <p14:sldId id="928"/>
            <p14:sldId id="929"/>
            <p14:sldId id="930"/>
            <p14:sldId id="931"/>
            <p14:sldId id="932"/>
            <p14:sldId id="933"/>
            <p14:sldId id="934"/>
            <p14:sldId id="2404"/>
            <p14:sldId id="2405"/>
            <p14:sldId id="2403"/>
            <p14:sldId id="2406"/>
            <p14:sldId id="2407"/>
            <p14:sldId id="278"/>
            <p14:sldId id="2408"/>
            <p14:sldId id="288"/>
            <p14:sldId id="2409"/>
            <p14:sldId id="284"/>
            <p14:sldId id="935"/>
            <p14:sldId id="936"/>
            <p14:sldId id="937"/>
            <p14:sldId id="938"/>
            <p14:sldId id="939"/>
            <p14:sldId id="940"/>
            <p14:sldId id="941"/>
            <p14:sldId id="942"/>
            <p14:sldId id="943"/>
            <p14:sldId id="944"/>
            <p14:sldId id="945"/>
            <p14:sldId id="946"/>
            <p14:sldId id="947"/>
            <p14:sldId id="948"/>
            <p14:sldId id="949"/>
            <p14:sldId id="950"/>
            <p14:sldId id="951"/>
            <p14:sldId id="293"/>
            <p14:sldId id="2411"/>
            <p14:sldId id="2412"/>
            <p14:sldId id="2413"/>
            <p14:sldId id="2414"/>
            <p14:sldId id="4150"/>
            <p14:sldId id="2415"/>
            <p14:sldId id="331"/>
            <p14:sldId id="333"/>
            <p14:sldId id="2416"/>
            <p14:sldId id="2417"/>
            <p14:sldId id="952"/>
            <p14:sldId id="257"/>
            <p14:sldId id="271"/>
            <p14:sldId id="290"/>
            <p14:sldId id="2410"/>
            <p14:sldId id="953"/>
            <p14:sldId id="954"/>
            <p14:sldId id="955"/>
            <p14:sldId id="956"/>
            <p14:sldId id="957"/>
            <p14:sldId id="958"/>
            <p14:sldId id="959"/>
            <p14:sldId id="960"/>
            <p14:sldId id="961"/>
            <p14:sldId id="962"/>
            <p14:sldId id="963"/>
            <p14:sldId id="964"/>
            <p14:sldId id="965"/>
            <p14:sldId id="966"/>
            <p14:sldId id="1018"/>
            <p14:sldId id="968"/>
            <p14:sldId id="969"/>
            <p14:sldId id="970"/>
            <p14:sldId id="971"/>
            <p14:sldId id="972"/>
            <p14:sldId id="1012"/>
            <p14:sldId id="1013"/>
            <p14:sldId id="1014"/>
            <p14:sldId id="1015"/>
            <p14:sldId id="1016"/>
            <p14:sldId id="1017"/>
            <p14:sldId id="979"/>
            <p14:sldId id="980"/>
            <p14:sldId id="981"/>
            <p14:sldId id="982"/>
            <p14:sldId id="983"/>
            <p14:sldId id="984"/>
            <p14:sldId id="985"/>
            <p14:sldId id="986"/>
            <p14:sldId id="987"/>
            <p14:sldId id="988"/>
            <p14:sldId id="989"/>
            <p14:sldId id="990"/>
            <p14:sldId id="991"/>
            <p14:sldId id="992"/>
            <p14:sldId id="993"/>
            <p14:sldId id="994"/>
            <p14:sldId id="995"/>
            <p14:sldId id="996"/>
            <p14:sldId id="997"/>
            <p14:sldId id="998"/>
            <p14:sldId id="999"/>
            <p14:sldId id="1000"/>
            <p14:sldId id="1001"/>
            <p14:sldId id="1002"/>
            <p14:sldId id="1003"/>
            <p14:sldId id="1004"/>
            <p14:sldId id="1005"/>
            <p14:sldId id="1006"/>
            <p14:sldId id="1007"/>
            <p14:sldId id="1008"/>
          </p14:sldIdLst>
        </p14:section>
        <p14:section name="Conclusion" id="{682CEB53-A6C6-5C43-9F5B-18D184A31502}">
          <p14:sldIdLst>
            <p14:sldId id="4152"/>
            <p14:sldId id="4153"/>
            <p14:sldId id="4154"/>
            <p14:sldId id="4155"/>
            <p14:sldId id="4151"/>
            <p14:sldId id="328"/>
          </p14:sldIdLst>
        </p14:section>
        <p14:section name="Supplements" id="{8A9540B7-A30A-2645-8807-0C2F89C19AD1}">
          <p14:sldIdLst>
            <p14:sldId id="1010"/>
            <p14:sldId id="100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FFFF"/>
    <a:srgbClr val="FFEA8C"/>
    <a:srgbClr val="000099"/>
    <a:srgbClr val="FFFFFF"/>
    <a:srgbClr val="4F81BD"/>
    <a:srgbClr val="00FFFF"/>
    <a:srgbClr val="66FF99"/>
    <a:srgbClr val="0000CC"/>
    <a:srgbClr val="FFCC66"/>
    <a:srgbClr val="FFFF66"/>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0" autoAdjust="0"/>
    <p:restoredTop sz="88912" autoAdjust="0"/>
  </p:normalViewPr>
  <p:slideViewPr>
    <p:cSldViewPr>
      <p:cViewPr>
        <p:scale>
          <a:sx n="86" d="100"/>
          <a:sy n="86" d="100"/>
        </p:scale>
        <p:origin x="2944" y="680"/>
      </p:cViewPr>
      <p:guideLst>
        <p:guide orient="horz" pos="2160"/>
        <p:guide pos="2880"/>
      </p:guideLst>
    </p:cSldViewPr>
  </p:slideViewPr>
  <p:outlineViewPr>
    <p:cViewPr>
      <p:scale>
        <a:sx n="33" d="100"/>
        <a:sy n="33" d="100"/>
      </p:scale>
      <p:origin x="0" y="55464"/>
    </p:cViewPr>
  </p:outlineViewPr>
  <p:notesTextViewPr>
    <p:cViewPr>
      <p:scale>
        <a:sx n="100" d="100"/>
        <a:sy n="100" d="100"/>
      </p:scale>
      <p:origin x="0" y="0"/>
    </p:cViewPr>
  </p:notesTextViewPr>
  <p:sorterViewPr>
    <p:cViewPr>
      <p:scale>
        <a:sx n="1" d="1"/>
        <a:sy n="1" d="1"/>
      </p:scale>
      <p:origin x="0" y="2107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62.xml"/><Relationship Id="rId299" Type="http://schemas.openxmlformats.org/officeDocument/2006/relationships/slide" Target="slides/slide244.xml"/><Relationship Id="rId21" Type="http://schemas.openxmlformats.org/officeDocument/2006/relationships/slideMaster" Target="slideMasters/slideMaster21.xml"/><Relationship Id="rId63" Type="http://schemas.openxmlformats.org/officeDocument/2006/relationships/slide" Target="slides/slide8.xml"/><Relationship Id="rId159" Type="http://schemas.openxmlformats.org/officeDocument/2006/relationships/slide" Target="slides/slide104.xml"/><Relationship Id="rId324" Type="http://schemas.openxmlformats.org/officeDocument/2006/relationships/slide" Target="slides/slide269.xml"/><Relationship Id="rId366" Type="http://schemas.openxmlformats.org/officeDocument/2006/relationships/slide" Target="slides/slide311.xml"/><Relationship Id="rId170" Type="http://schemas.openxmlformats.org/officeDocument/2006/relationships/slide" Target="slides/slide115.xml"/><Relationship Id="rId226" Type="http://schemas.openxmlformats.org/officeDocument/2006/relationships/slide" Target="slides/slide171.xml"/><Relationship Id="rId433" Type="http://schemas.openxmlformats.org/officeDocument/2006/relationships/slide" Target="slides/slide378.xml"/><Relationship Id="rId268" Type="http://schemas.openxmlformats.org/officeDocument/2006/relationships/slide" Target="slides/slide213.xml"/><Relationship Id="rId32" Type="http://schemas.openxmlformats.org/officeDocument/2006/relationships/slideMaster" Target="slideMasters/slideMaster32.xml"/><Relationship Id="rId74" Type="http://schemas.openxmlformats.org/officeDocument/2006/relationships/slide" Target="slides/slide19.xml"/><Relationship Id="rId128" Type="http://schemas.openxmlformats.org/officeDocument/2006/relationships/slide" Target="slides/slide73.xml"/><Relationship Id="rId335" Type="http://schemas.openxmlformats.org/officeDocument/2006/relationships/slide" Target="slides/slide280.xml"/><Relationship Id="rId377" Type="http://schemas.openxmlformats.org/officeDocument/2006/relationships/slide" Target="slides/slide322.xml"/><Relationship Id="rId5" Type="http://schemas.openxmlformats.org/officeDocument/2006/relationships/slideMaster" Target="slideMasters/slideMaster5.xml"/><Relationship Id="rId181" Type="http://schemas.openxmlformats.org/officeDocument/2006/relationships/slide" Target="slides/slide126.xml"/><Relationship Id="rId237" Type="http://schemas.openxmlformats.org/officeDocument/2006/relationships/slide" Target="slides/slide182.xml"/><Relationship Id="rId402" Type="http://schemas.openxmlformats.org/officeDocument/2006/relationships/slide" Target="slides/slide347.xml"/><Relationship Id="rId279" Type="http://schemas.openxmlformats.org/officeDocument/2006/relationships/slide" Target="slides/slide224.xml"/><Relationship Id="rId444" Type="http://schemas.openxmlformats.org/officeDocument/2006/relationships/slide" Target="slides/slide389.xml"/><Relationship Id="rId43" Type="http://schemas.openxmlformats.org/officeDocument/2006/relationships/slideMaster" Target="slideMasters/slideMaster43.xml"/><Relationship Id="rId139" Type="http://schemas.openxmlformats.org/officeDocument/2006/relationships/slide" Target="slides/slide84.xml"/><Relationship Id="rId290" Type="http://schemas.openxmlformats.org/officeDocument/2006/relationships/slide" Target="slides/slide235.xml"/><Relationship Id="rId304" Type="http://schemas.openxmlformats.org/officeDocument/2006/relationships/slide" Target="slides/slide249.xml"/><Relationship Id="rId346" Type="http://schemas.openxmlformats.org/officeDocument/2006/relationships/slide" Target="slides/slide291.xml"/><Relationship Id="rId388" Type="http://schemas.openxmlformats.org/officeDocument/2006/relationships/slide" Target="slides/slide333.xml"/><Relationship Id="rId85" Type="http://schemas.openxmlformats.org/officeDocument/2006/relationships/slide" Target="slides/slide30.xml"/><Relationship Id="rId150" Type="http://schemas.openxmlformats.org/officeDocument/2006/relationships/slide" Target="slides/slide95.xml"/><Relationship Id="rId192" Type="http://schemas.openxmlformats.org/officeDocument/2006/relationships/slide" Target="slides/slide137.xml"/><Relationship Id="rId206" Type="http://schemas.openxmlformats.org/officeDocument/2006/relationships/slide" Target="slides/slide151.xml"/><Relationship Id="rId413" Type="http://schemas.openxmlformats.org/officeDocument/2006/relationships/slide" Target="slides/slide358.xml"/><Relationship Id="rId248" Type="http://schemas.openxmlformats.org/officeDocument/2006/relationships/slide" Target="slides/slide193.xml"/><Relationship Id="rId455" Type="http://schemas.openxmlformats.org/officeDocument/2006/relationships/slide" Target="slides/slide400.xml"/><Relationship Id="rId12" Type="http://schemas.openxmlformats.org/officeDocument/2006/relationships/slideMaster" Target="slideMasters/slideMaster12.xml"/><Relationship Id="rId108" Type="http://schemas.openxmlformats.org/officeDocument/2006/relationships/slide" Target="slides/slide53.xml"/><Relationship Id="rId315" Type="http://schemas.openxmlformats.org/officeDocument/2006/relationships/slide" Target="slides/slide260.xml"/><Relationship Id="rId357" Type="http://schemas.openxmlformats.org/officeDocument/2006/relationships/slide" Target="slides/slide302.xml"/><Relationship Id="rId54" Type="http://schemas.openxmlformats.org/officeDocument/2006/relationships/slideMaster" Target="slideMasters/slideMaster54.xml"/><Relationship Id="rId96" Type="http://schemas.openxmlformats.org/officeDocument/2006/relationships/slide" Target="slides/slide41.xml"/><Relationship Id="rId161" Type="http://schemas.openxmlformats.org/officeDocument/2006/relationships/slide" Target="slides/slide106.xml"/><Relationship Id="rId217" Type="http://schemas.openxmlformats.org/officeDocument/2006/relationships/slide" Target="slides/slide162.xml"/><Relationship Id="rId399" Type="http://schemas.openxmlformats.org/officeDocument/2006/relationships/slide" Target="slides/slide344.xml"/><Relationship Id="rId259" Type="http://schemas.openxmlformats.org/officeDocument/2006/relationships/slide" Target="slides/slide204.xml"/><Relationship Id="rId424" Type="http://schemas.openxmlformats.org/officeDocument/2006/relationships/slide" Target="slides/slide369.xml"/><Relationship Id="rId23" Type="http://schemas.openxmlformats.org/officeDocument/2006/relationships/slideMaster" Target="slideMasters/slideMaster23.xml"/><Relationship Id="rId119" Type="http://schemas.openxmlformats.org/officeDocument/2006/relationships/slide" Target="slides/slide64.xml"/><Relationship Id="rId270" Type="http://schemas.openxmlformats.org/officeDocument/2006/relationships/slide" Target="slides/slide215.xml"/><Relationship Id="rId326" Type="http://schemas.openxmlformats.org/officeDocument/2006/relationships/slide" Target="slides/slide271.xml"/><Relationship Id="rId65" Type="http://schemas.openxmlformats.org/officeDocument/2006/relationships/slide" Target="slides/slide10.xml"/><Relationship Id="rId130" Type="http://schemas.openxmlformats.org/officeDocument/2006/relationships/slide" Target="slides/slide75.xml"/><Relationship Id="rId368" Type="http://schemas.openxmlformats.org/officeDocument/2006/relationships/slide" Target="slides/slide313.xml"/><Relationship Id="rId172" Type="http://schemas.openxmlformats.org/officeDocument/2006/relationships/slide" Target="slides/slide117.xml"/><Relationship Id="rId228" Type="http://schemas.openxmlformats.org/officeDocument/2006/relationships/slide" Target="slides/slide173.xml"/><Relationship Id="rId435" Type="http://schemas.openxmlformats.org/officeDocument/2006/relationships/slide" Target="slides/slide380.xml"/><Relationship Id="rId281" Type="http://schemas.openxmlformats.org/officeDocument/2006/relationships/slide" Target="slides/slide226.xml"/><Relationship Id="rId337" Type="http://schemas.openxmlformats.org/officeDocument/2006/relationships/slide" Target="slides/slide282.xml"/><Relationship Id="rId34" Type="http://schemas.openxmlformats.org/officeDocument/2006/relationships/slideMaster" Target="slideMasters/slideMaster34.xml"/><Relationship Id="rId76" Type="http://schemas.openxmlformats.org/officeDocument/2006/relationships/slide" Target="slides/slide21.xml"/><Relationship Id="rId141" Type="http://schemas.openxmlformats.org/officeDocument/2006/relationships/slide" Target="slides/slide86.xml"/><Relationship Id="rId379" Type="http://schemas.openxmlformats.org/officeDocument/2006/relationships/slide" Target="slides/slide324.xml"/><Relationship Id="rId7" Type="http://schemas.openxmlformats.org/officeDocument/2006/relationships/slideMaster" Target="slideMasters/slideMaster7.xml"/><Relationship Id="rId183" Type="http://schemas.openxmlformats.org/officeDocument/2006/relationships/slide" Target="slides/slide128.xml"/><Relationship Id="rId239" Type="http://schemas.openxmlformats.org/officeDocument/2006/relationships/slide" Target="slides/slide184.xml"/><Relationship Id="rId390" Type="http://schemas.openxmlformats.org/officeDocument/2006/relationships/slide" Target="slides/slide335.xml"/><Relationship Id="rId404" Type="http://schemas.openxmlformats.org/officeDocument/2006/relationships/slide" Target="slides/slide349.xml"/><Relationship Id="rId446" Type="http://schemas.openxmlformats.org/officeDocument/2006/relationships/slide" Target="slides/slide391.xml"/><Relationship Id="rId250" Type="http://schemas.openxmlformats.org/officeDocument/2006/relationships/slide" Target="slides/slide195.xml"/><Relationship Id="rId292" Type="http://schemas.openxmlformats.org/officeDocument/2006/relationships/slide" Target="slides/slide237.xml"/><Relationship Id="rId306" Type="http://schemas.openxmlformats.org/officeDocument/2006/relationships/slide" Target="slides/slide251.xml"/><Relationship Id="rId45" Type="http://schemas.openxmlformats.org/officeDocument/2006/relationships/slideMaster" Target="slideMasters/slideMaster45.xml"/><Relationship Id="rId87" Type="http://schemas.openxmlformats.org/officeDocument/2006/relationships/slide" Target="slides/slide32.xml"/><Relationship Id="rId110" Type="http://schemas.openxmlformats.org/officeDocument/2006/relationships/slide" Target="slides/slide55.xml"/><Relationship Id="rId348" Type="http://schemas.openxmlformats.org/officeDocument/2006/relationships/slide" Target="slides/slide293.xml"/><Relationship Id="rId152" Type="http://schemas.openxmlformats.org/officeDocument/2006/relationships/slide" Target="slides/slide97.xml"/><Relationship Id="rId194" Type="http://schemas.openxmlformats.org/officeDocument/2006/relationships/slide" Target="slides/slide139.xml"/><Relationship Id="rId208" Type="http://schemas.openxmlformats.org/officeDocument/2006/relationships/slide" Target="slides/slide153.xml"/><Relationship Id="rId415" Type="http://schemas.openxmlformats.org/officeDocument/2006/relationships/slide" Target="slides/slide360.xml"/><Relationship Id="rId457" Type="http://schemas.openxmlformats.org/officeDocument/2006/relationships/slide" Target="slides/slide402.xml"/><Relationship Id="rId261" Type="http://schemas.openxmlformats.org/officeDocument/2006/relationships/slide" Target="slides/slide206.xml"/><Relationship Id="rId14" Type="http://schemas.openxmlformats.org/officeDocument/2006/relationships/slideMaster" Target="slideMasters/slideMaster14.xml"/><Relationship Id="rId56" Type="http://schemas.openxmlformats.org/officeDocument/2006/relationships/slide" Target="slides/slide1.xml"/><Relationship Id="rId317" Type="http://schemas.openxmlformats.org/officeDocument/2006/relationships/slide" Target="slides/slide262.xml"/><Relationship Id="rId359" Type="http://schemas.openxmlformats.org/officeDocument/2006/relationships/slide" Target="slides/slide304.xml"/><Relationship Id="rId98" Type="http://schemas.openxmlformats.org/officeDocument/2006/relationships/slide" Target="slides/slide43.xml"/><Relationship Id="rId121" Type="http://schemas.openxmlformats.org/officeDocument/2006/relationships/slide" Target="slides/slide66.xml"/><Relationship Id="rId163" Type="http://schemas.openxmlformats.org/officeDocument/2006/relationships/slide" Target="slides/slide108.xml"/><Relationship Id="rId219" Type="http://schemas.openxmlformats.org/officeDocument/2006/relationships/slide" Target="slides/slide164.xml"/><Relationship Id="rId370" Type="http://schemas.openxmlformats.org/officeDocument/2006/relationships/slide" Target="slides/slide315.xml"/><Relationship Id="rId426" Type="http://schemas.openxmlformats.org/officeDocument/2006/relationships/slide" Target="slides/slide371.xml"/><Relationship Id="rId230" Type="http://schemas.openxmlformats.org/officeDocument/2006/relationships/slide" Target="slides/slide175.xml"/><Relationship Id="rId25" Type="http://schemas.openxmlformats.org/officeDocument/2006/relationships/slideMaster" Target="slideMasters/slideMaster25.xml"/><Relationship Id="rId67" Type="http://schemas.openxmlformats.org/officeDocument/2006/relationships/slide" Target="slides/slide12.xml"/><Relationship Id="rId272" Type="http://schemas.openxmlformats.org/officeDocument/2006/relationships/slide" Target="slides/slide217.xml"/><Relationship Id="rId328" Type="http://schemas.openxmlformats.org/officeDocument/2006/relationships/slide" Target="slides/slide273.xml"/><Relationship Id="rId132" Type="http://schemas.openxmlformats.org/officeDocument/2006/relationships/slide" Target="slides/slide77.xml"/><Relationship Id="rId174" Type="http://schemas.openxmlformats.org/officeDocument/2006/relationships/slide" Target="slides/slide119.xml"/><Relationship Id="rId381" Type="http://schemas.openxmlformats.org/officeDocument/2006/relationships/slide" Target="slides/slide326.xml"/><Relationship Id="rId241" Type="http://schemas.openxmlformats.org/officeDocument/2006/relationships/slide" Target="slides/slide186.xml"/><Relationship Id="rId437" Type="http://schemas.openxmlformats.org/officeDocument/2006/relationships/slide" Target="slides/slide382.xml"/><Relationship Id="rId36" Type="http://schemas.openxmlformats.org/officeDocument/2006/relationships/slideMaster" Target="slideMasters/slideMaster36.xml"/><Relationship Id="rId283" Type="http://schemas.openxmlformats.org/officeDocument/2006/relationships/slide" Target="slides/slide228.xml"/><Relationship Id="rId339" Type="http://schemas.openxmlformats.org/officeDocument/2006/relationships/slide" Target="slides/slide284.xml"/><Relationship Id="rId78" Type="http://schemas.openxmlformats.org/officeDocument/2006/relationships/slide" Target="slides/slide23.xml"/><Relationship Id="rId101" Type="http://schemas.openxmlformats.org/officeDocument/2006/relationships/slide" Target="slides/slide46.xml"/><Relationship Id="rId143" Type="http://schemas.openxmlformats.org/officeDocument/2006/relationships/slide" Target="slides/slide88.xml"/><Relationship Id="rId185" Type="http://schemas.openxmlformats.org/officeDocument/2006/relationships/slide" Target="slides/slide130.xml"/><Relationship Id="rId350" Type="http://schemas.openxmlformats.org/officeDocument/2006/relationships/slide" Target="slides/slide295.xml"/><Relationship Id="rId406" Type="http://schemas.openxmlformats.org/officeDocument/2006/relationships/slide" Target="slides/slide351.xml"/><Relationship Id="rId9" Type="http://schemas.openxmlformats.org/officeDocument/2006/relationships/slideMaster" Target="slideMasters/slideMaster9.xml"/><Relationship Id="rId210" Type="http://schemas.openxmlformats.org/officeDocument/2006/relationships/slide" Target="slides/slide155.xml"/><Relationship Id="rId392" Type="http://schemas.openxmlformats.org/officeDocument/2006/relationships/slide" Target="slides/slide337.xml"/><Relationship Id="rId448" Type="http://schemas.openxmlformats.org/officeDocument/2006/relationships/slide" Target="slides/slide393.xml"/><Relationship Id="rId252" Type="http://schemas.openxmlformats.org/officeDocument/2006/relationships/slide" Target="slides/slide197.xml"/><Relationship Id="rId294" Type="http://schemas.openxmlformats.org/officeDocument/2006/relationships/slide" Target="slides/slide239.xml"/><Relationship Id="rId308" Type="http://schemas.openxmlformats.org/officeDocument/2006/relationships/slide" Target="slides/slide253.xml"/><Relationship Id="rId47" Type="http://schemas.openxmlformats.org/officeDocument/2006/relationships/slideMaster" Target="slideMasters/slideMaster47.xml"/><Relationship Id="rId89" Type="http://schemas.openxmlformats.org/officeDocument/2006/relationships/slide" Target="slides/slide34.xml"/><Relationship Id="rId112" Type="http://schemas.openxmlformats.org/officeDocument/2006/relationships/slide" Target="slides/slide57.xml"/><Relationship Id="rId154" Type="http://schemas.openxmlformats.org/officeDocument/2006/relationships/slide" Target="slides/slide99.xml"/><Relationship Id="rId361" Type="http://schemas.openxmlformats.org/officeDocument/2006/relationships/slide" Target="slides/slide306.xml"/><Relationship Id="rId196" Type="http://schemas.openxmlformats.org/officeDocument/2006/relationships/slide" Target="slides/slide141.xml"/><Relationship Id="rId417" Type="http://schemas.openxmlformats.org/officeDocument/2006/relationships/slide" Target="slides/slide362.xml"/><Relationship Id="rId459" Type="http://schemas.openxmlformats.org/officeDocument/2006/relationships/slide" Target="slides/slide404.xml"/><Relationship Id="rId16" Type="http://schemas.openxmlformats.org/officeDocument/2006/relationships/slideMaster" Target="slideMasters/slideMaster16.xml"/><Relationship Id="rId221" Type="http://schemas.openxmlformats.org/officeDocument/2006/relationships/slide" Target="slides/slide166.xml"/><Relationship Id="rId263" Type="http://schemas.openxmlformats.org/officeDocument/2006/relationships/slide" Target="slides/slide208.xml"/><Relationship Id="rId319" Type="http://schemas.openxmlformats.org/officeDocument/2006/relationships/slide" Target="slides/slide264.xml"/><Relationship Id="rId58" Type="http://schemas.openxmlformats.org/officeDocument/2006/relationships/slide" Target="slides/slide3.xml"/><Relationship Id="rId123" Type="http://schemas.openxmlformats.org/officeDocument/2006/relationships/slide" Target="slides/slide68.xml"/><Relationship Id="rId330" Type="http://schemas.openxmlformats.org/officeDocument/2006/relationships/slide" Target="slides/slide275.xml"/><Relationship Id="rId165" Type="http://schemas.openxmlformats.org/officeDocument/2006/relationships/slide" Target="slides/slide110.xml"/><Relationship Id="rId372" Type="http://schemas.openxmlformats.org/officeDocument/2006/relationships/slide" Target="slides/slide317.xml"/><Relationship Id="rId428" Type="http://schemas.openxmlformats.org/officeDocument/2006/relationships/slide" Target="slides/slide373.xml"/><Relationship Id="rId232" Type="http://schemas.openxmlformats.org/officeDocument/2006/relationships/slide" Target="slides/slide177.xml"/><Relationship Id="rId274" Type="http://schemas.openxmlformats.org/officeDocument/2006/relationships/slide" Target="slides/slide219.xml"/><Relationship Id="rId27" Type="http://schemas.openxmlformats.org/officeDocument/2006/relationships/slideMaster" Target="slideMasters/slideMaster27.xml"/><Relationship Id="rId69" Type="http://schemas.openxmlformats.org/officeDocument/2006/relationships/slide" Target="slides/slide14.xml"/><Relationship Id="rId134" Type="http://schemas.openxmlformats.org/officeDocument/2006/relationships/slide" Target="slides/slide79.xml"/><Relationship Id="rId80" Type="http://schemas.openxmlformats.org/officeDocument/2006/relationships/slide" Target="slides/slide25.xml"/><Relationship Id="rId176" Type="http://schemas.openxmlformats.org/officeDocument/2006/relationships/slide" Target="slides/slide121.xml"/><Relationship Id="rId341" Type="http://schemas.openxmlformats.org/officeDocument/2006/relationships/slide" Target="slides/slide286.xml"/><Relationship Id="rId383" Type="http://schemas.openxmlformats.org/officeDocument/2006/relationships/slide" Target="slides/slide328.xml"/><Relationship Id="rId439" Type="http://schemas.openxmlformats.org/officeDocument/2006/relationships/slide" Target="slides/slide384.xml"/><Relationship Id="rId201" Type="http://schemas.openxmlformats.org/officeDocument/2006/relationships/slide" Target="slides/slide146.xml"/><Relationship Id="rId243" Type="http://schemas.openxmlformats.org/officeDocument/2006/relationships/slide" Target="slides/slide188.xml"/><Relationship Id="rId285" Type="http://schemas.openxmlformats.org/officeDocument/2006/relationships/slide" Target="slides/slide230.xml"/><Relationship Id="rId450" Type="http://schemas.openxmlformats.org/officeDocument/2006/relationships/slide" Target="slides/slide395.xml"/><Relationship Id="rId38" Type="http://schemas.openxmlformats.org/officeDocument/2006/relationships/slideMaster" Target="slideMasters/slideMaster38.xml"/><Relationship Id="rId103" Type="http://schemas.openxmlformats.org/officeDocument/2006/relationships/slide" Target="slides/slide48.xml"/><Relationship Id="rId310" Type="http://schemas.openxmlformats.org/officeDocument/2006/relationships/slide" Target="slides/slide255.xml"/><Relationship Id="rId91" Type="http://schemas.openxmlformats.org/officeDocument/2006/relationships/slide" Target="slides/slide36.xml"/><Relationship Id="rId145" Type="http://schemas.openxmlformats.org/officeDocument/2006/relationships/slide" Target="slides/slide90.xml"/><Relationship Id="rId187" Type="http://schemas.openxmlformats.org/officeDocument/2006/relationships/slide" Target="slides/slide132.xml"/><Relationship Id="rId352" Type="http://schemas.openxmlformats.org/officeDocument/2006/relationships/slide" Target="slides/slide297.xml"/><Relationship Id="rId394" Type="http://schemas.openxmlformats.org/officeDocument/2006/relationships/slide" Target="slides/slide339.xml"/><Relationship Id="rId408" Type="http://schemas.openxmlformats.org/officeDocument/2006/relationships/slide" Target="slides/slide353.xml"/><Relationship Id="rId212" Type="http://schemas.openxmlformats.org/officeDocument/2006/relationships/slide" Target="slides/slide157.xml"/><Relationship Id="rId254" Type="http://schemas.openxmlformats.org/officeDocument/2006/relationships/slide" Target="slides/slide199.xml"/><Relationship Id="rId49" Type="http://schemas.openxmlformats.org/officeDocument/2006/relationships/slideMaster" Target="slideMasters/slideMaster49.xml"/><Relationship Id="rId114" Type="http://schemas.openxmlformats.org/officeDocument/2006/relationships/slide" Target="slides/slide59.xml"/><Relationship Id="rId296" Type="http://schemas.openxmlformats.org/officeDocument/2006/relationships/slide" Target="slides/slide241.xml"/><Relationship Id="rId461" Type="http://schemas.openxmlformats.org/officeDocument/2006/relationships/presProps" Target="presProps.xml"/><Relationship Id="rId60" Type="http://schemas.openxmlformats.org/officeDocument/2006/relationships/slide" Target="slides/slide5.xml"/><Relationship Id="rId156" Type="http://schemas.openxmlformats.org/officeDocument/2006/relationships/slide" Target="slides/slide101.xml"/><Relationship Id="rId198" Type="http://schemas.openxmlformats.org/officeDocument/2006/relationships/slide" Target="slides/slide143.xml"/><Relationship Id="rId321" Type="http://schemas.openxmlformats.org/officeDocument/2006/relationships/slide" Target="slides/slide266.xml"/><Relationship Id="rId363" Type="http://schemas.openxmlformats.org/officeDocument/2006/relationships/slide" Target="slides/slide308.xml"/><Relationship Id="rId419" Type="http://schemas.openxmlformats.org/officeDocument/2006/relationships/slide" Target="slides/slide364.xml"/><Relationship Id="rId223" Type="http://schemas.openxmlformats.org/officeDocument/2006/relationships/slide" Target="slides/slide168.xml"/><Relationship Id="rId430" Type="http://schemas.openxmlformats.org/officeDocument/2006/relationships/slide" Target="slides/slide375.xml"/><Relationship Id="rId18" Type="http://schemas.openxmlformats.org/officeDocument/2006/relationships/slideMaster" Target="slideMasters/slideMaster18.xml"/><Relationship Id="rId265" Type="http://schemas.openxmlformats.org/officeDocument/2006/relationships/slide" Target="slides/slide210.xml"/><Relationship Id="rId125" Type="http://schemas.openxmlformats.org/officeDocument/2006/relationships/slide" Target="slides/slide70.xml"/><Relationship Id="rId167" Type="http://schemas.openxmlformats.org/officeDocument/2006/relationships/slide" Target="slides/slide112.xml"/><Relationship Id="rId332" Type="http://schemas.openxmlformats.org/officeDocument/2006/relationships/slide" Target="slides/slide277.xml"/><Relationship Id="rId374" Type="http://schemas.openxmlformats.org/officeDocument/2006/relationships/slide" Target="slides/slide319.xml"/><Relationship Id="rId71" Type="http://schemas.openxmlformats.org/officeDocument/2006/relationships/slide" Target="slides/slide16.xml"/><Relationship Id="rId234" Type="http://schemas.openxmlformats.org/officeDocument/2006/relationships/slide" Target="slides/slide179.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76" Type="http://schemas.openxmlformats.org/officeDocument/2006/relationships/slide" Target="slides/slide221.xml"/><Relationship Id="rId441" Type="http://schemas.openxmlformats.org/officeDocument/2006/relationships/slide" Target="slides/slide386.xml"/><Relationship Id="rId40" Type="http://schemas.openxmlformats.org/officeDocument/2006/relationships/slideMaster" Target="slideMasters/slideMaster40.xml"/><Relationship Id="rId115" Type="http://schemas.openxmlformats.org/officeDocument/2006/relationships/slide" Target="slides/slide60.xml"/><Relationship Id="rId136" Type="http://schemas.openxmlformats.org/officeDocument/2006/relationships/slide" Target="slides/slide81.xml"/><Relationship Id="rId157" Type="http://schemas.openxmlformats.org/officeDocument/2006/relationships/slide" Target="slides/slide102.xml"/><Relationship Id="rId178" Type="http://schemas.openxmlformats.org/officeDocument/2006/relationships/slide" Target="slides/slide123.xml"/><Relationship Id="rId301" Type="http://schemas.openxmlformats.org/officeDocument/2006/relationships/slide" Target="slides/slide246.xml"/><Relationship Id="rId322" Type="http://schemas.openxmlformats.org/officeDocument/2006/relationships/slide" Target="slides/slide267.xml"/><Relationship Id="rId343" Type="http://schemas.openxmlformats.org/officeDocument/2006/relationships/slide" Target="slides/slide288.xml"/><Relationship Id="rId364" Type="http://schemas.openxmlformats.org/officeDocument/2006/relationships/slide" Target="slides/slide309.xml"/><Relationship Id="rId61" Type="http://schemas.openxmlformats.org/officeDocument/2006/relationships/slide" Target="slides/slide6.xml"/><Relationship Id="rId82" Type="http://schemas.openxmlformats.org/officeDocument/2006/relationships/slide" Target="slides/slide27.xml"/><Relationship Id="rId199" Type="http://schemas.openxmlformats.org/officeDocument/2006/relationships/slide" Target="slides/slide144.xml"/><Relationship Id="rId203" Type="http://schemas.openxmlformats.org/officeDocument/2006/relationships/slide" Target="slides/slide148.xml"/><Relationship Id="rId385" Type="http://schemas.openxmlformats.org/officeDocument/2006/relationships/slide" Target="slides/slide330.xml"/><Relationship Id="rId19" Type="http://schemas.openxmlformats.org/officeDocument/2006/relationships/slideMaster" Target="slideMasters/slideMaster19.xml"/><Relationship Id="rId224" Type="http://schemas.openxmlformats.org/officeDocument/2006/relationships/slide" Target="slides/slide169.xml"/><Relationship Id="rId245" Type="http://schemas.openxmlformats.org/officeDocument/2006/relationships/slide" Target="slides/slide190.xml"/><Relationship Id="rId266" Type="http://schemas.openxmlformats.org/officeDocument/2006/relationships/slide" Target="slides/slide211.xml"/><Relationship Id="rId287" Type="http://schemas.openxmlformats.org/officeDocument/2006/relationships/slide" Target="slides/slide232.xml"/><Relationship Id="rId410" Type="http://schemas.openxmlformats.org/officeDocument/2006/relationships/slide" Target="slides/slide355.xml"/><Relationship Id="rId431" Type="http://schemas.openxmlformats.org/officeDocument/2006/relationships/slide" Target="slides/slide376.xml"/><Relationship Id="rId452" Type="http://schemas.openxmlformats.org/officeDocument/2006/relationships/slide" Target="slides/slide397.xml"/><Relationship Id="rId30" Type="http://schemas.openxmlformats.org/officeDocument/2006/relationships/slideMaster" Target="slideMasters/slideMaster30.xml"/><Relationship Id="rId105" Type="http://schemas.openxmlformats.org/officeDocument/2006/relationships/slide" Target="slides/slide50.xml"/><Relationship Id="rId126" Type="http://schemas.openxmlformats.org/officeDocument/2006/relationships/slide" Target="slides/slide71.xml"/><Relationship Id="rId147" Type="http://schemas.openxmlformats.org/officeDocument/2006/relationships/slide" Target="slides/slide92.xml"/><Relationship Id="rId168" Type="http://schemas.openxmlformats.org/officeDocument/2006/relationships/slide" Target="slides/slide113.xml"/><Relationship Id="rId312" Type="http://schemas.openxmlformats.org/officeDocument/2006/relationships/slide" Target="slides/slide257.xml"/><Relationship Id="rId333" Type="http://schemas.openxmlformats.org/officeDocument/2006/relationships/slide" Target="slides/slide278.xml"/><Relationship Id="rId354" Type="http://schemas.openxmlformats.org/officeDocument/2006/relationships/slide" Target="slides/slide299.xml"/><Relationship Id="rId51" Type="http://schemas.openxmlformats.org/officeDocument/2006/relationships/slideMaster" Target="slideMasters/slideMaster51.xml"/><Relationship Id="rId72" Type="http://schemas.openxmlformats.org/officeDocument/2006/relationships/slide" Target="slides/slide17.xml"/><Relationship Id="rId93" Type="http://schemas.openxmlformats.org/officeDocument/2006/relationships/slide" Target="slides/slide38.xml"/><Relationship Id="rId189" Type="http://schemas.openxmlformats.org/officeDocument/2006/relationships/slide" Target="slides/slide134.xml"/><Relationship Id="rId375" Type="http://schemas.openxmlformats.org/officeDocument/2006/relationships/slide" Target="slides/slide320.xml"/><Relationship Id="rId396" Type="http://schemas.openxmlformats.org/officeDocument/2006/relationships/slide" Target="slides/slide341.xml"/><Relationship Id="rId3" Type="http://schemas.openxmlformats.org/officeDocument/2006/relationships/slideMaster" Target="slideMasters/slideMaster3.xml"/><Relationship Id="rId214" Type="http://schemas.openxmlformats.org/officeDocument/2006/relationships/slide" Target="slides/slide159.xml"/><Relationship Id="rId235" Type="http://schemas.openxmlformats.org/officeDocument/2006/relationships/slide" Target="slides/slide180.xml"/><Relationship Id="rId256" Type="http://schemas.openxmlformats.org/officeDocument/2006/relationships/slide" Target="slides/slide201.xml"/><Relationship Id="rId277" Type="http://schemas.openxmlformats.org/officeDocument/2006/relationships/slide" Target="slides/slide222.xml"/><Relationship Id="rId298" Type="http://schemas.openxmlformats.org/officeDocument/2006/relationships/slide" Target="slides/slide243.xml"/><Relationship Id="rId400" Type="http://schemas.openxmlformats.org/officeDocument/2006/relationships/slide" Target="slides/slide345.xml"/><Relationship Id="rId421" Type="http://schemas.openxmlformats.org/officeDocument/2006/relationships/slide" Target="slides/slide366.xml"/><Relationship Id="rId442" Type="http://schemas.openxmlformats.org/officeDocument/2006/relationships/slide" Target="slides/slide387.xml"/><Relationship Id="rId463" Type="http://schemas.openxmlformats.org/officeDocument/2006/relationships/theme" Target="theme/theme1.xml"/><Relationship Id="rId116" Type="http://schemas.openxmlformats.org/officeDocument/2006/relationships/slide" Target="slides/slide61.xml"/><Relationship Id="rId137" Type="http://schemas.openxmlformats.org/officeDocument/2006/relationships/slide" Target="slides/slide82.xml"/><Relationship Id="rId158" Type="http://schemas.openxmlformats.org/officeDocument/2006/relationships/slide" Target="slides/slide103.xml"/><Relationship Id="rId302" Type="http://schemas.openxmlformats.org/officeDocument/2006/relationships/slide" Target="slides/slide247.xml"/><Relationship Id="rId323" Type="http://schemas.openxmlformats.org/officeDocument/2006/relationships/slide" Target="slides/slide268.xml"/><Relationship Id="rId344" Type="http://schemas.openxmlformats.org/officeDocument/2006/relationships/slide" Target="slides/slide289.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7.xml"/><Relationship Id="rId83" Type="http://schemas.openxmlformats.org/officeDocument/2006/relationships/slide" Target="slides/slide28.xml"/><Relationship Id="rId179" Type="http://schemas.openxmlformats.org/officeDocument/2006/relationships/slide" Target="slides/slide124.xml"/><Relationship Id="rId365" Type="http://schemas.openxmlformats.org/officeDocument/2006/relationships/slide" Target="slides/slide310.xml"/><Relationship Id="rId386" Type="http://schemas.openxmlformats.org/officeDocument/2006/relationships/slide" Target="slides/slide331.xml"/><Relationship Id="rId190" Type="http://schemas.openxmlformats.org/officeDocument/2006/relationships/slide" Target="slides/slide135.xml"/><Relationship Id="rId204" Type="http://schemas.openxmlformats.org/officeDocument/2006/relationships/slide" Target="slides/slide149.xml"/><Relationship Id="rId225" Type="http://schemas.openxmlformats.org/officeDocument/2006/relationships/slide" Target="slides/slide170.xml"/><Relationship Id="rId246" Type="http://schemas.openxmlformats.org/officeDocument/2006/relationships/slide" Target="slides/slide191.xml"/><Relationship Id="rId267" Type="http://schemas.openxmlformats.org/officeDocument/2006/relationships/slide" Target="slides/slide212.xml"/><Relationship Id="rId288" Type="http://schemas.openxmlformats.org/officeDocument/2006/relationships/slide" Target="slides/slide233.xml"/><Relationship Id="rId411" Type="http://schemas.openxmlformats.org/officeDocument/2006/relationships/slide" Target="slides/slide356.xml"/><Relationship Id="rId432" Type="http://schemas.openxmlformats.org/officeDocument/2006/relationships/slide" Target="slides/slide377.xml"/><Relationship Id="rId453" Type="http://schemas.openxmlformats.org/officeDocument/2006/relationships/slide" Target="slides/slide398.xml"/><Relationship Id="rId106" Type="http://schemas.openxmlformats.org/officeDocument/2006/relationships/slide" Target="slides/slide51.xml"/><Relationship Id="rId127" Type="http://schemas.openxmlformats.org/officeDocument/2006/relationships/slide" Target="slides/slide72.xml"/><Relationship Id="rId313" Type="http://schemas.openxmlformats.org/officeDocument/2006/relationships/slide" Target="slides/slide25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8.xml"/><Relationship Id="rId94" Type="http://schemas.openxmlformats.org/officeDocument/2006/relationships/slide" Target="slides/slide39.xml"/><Relationship Id="rId148" Type="http://schemas.openxmlformats.org/officeDocument/2006/relationships/slide" Target="slides/slide93.xml"/><Relationship Id="rId169" Type="http://schemas.openxmlformats.org/officeDocument/2006/relationships/slide" Target="slides/slide114.xml"/><Relationship Id="rId334" Type="http://schemas.openxmlformats.org/officeDocument/2006/relationships/slide" Target="slides/slide279.xml"/><Relationship Id="rId355" Type="http://schemas.openxmlformats.org/officeDocument/2006/relationships/slide" Target="slides/slide300.xml"/><Relationship Id="rId376" Type="http://schemas.openxmlformats.org/officeDocument/2006/relationships/slide" Target="slides/slide321.xml"/><Relationship Id="rId397" Type="http://schemas.openxmlformats.org/officeDocument/2006/relationships/slide" Target="slides/slide342.xml"/><Relationship Id="rId4" Type="http://schemas.openxmlformats.org/officeDocument/2006/relationships/slideMaster" Target="slideMasters/slideMaster4.xml"/><Relationship Id="rId180" Type="http://schemas.openxmlformats.org/officeDocument/2006/relationships/slide" Target="slides/slide125.xml"/><Relationship Id="rId215" Type="http://schemas.openxmlformats.org/officeDocument/2006/relationships/slide" Target="slides/slide160.xml"/><Relationship Id="rId236" Type="http://schemas.openxmlformats.org/officeDocument/2006/relationships/slide" Target="slides/slide181.xml"/><Relationship Id="rId257" Type="http://schemas.openxmlformats.org/officeDocument/2006/relationships/slide" Target="slides/slide202.xml"/><Relationship Id="rId278" Type="http://schemas.openxmlformats.org/officeDocument/2006/relationships/slide" Target="slides/slide223.xml"/><Relationship Id="rId401" Type="http://schemas.openxmlformats.org/officeDocument/2006/relationships/slide" Target="slides/slide346.xml"/><Relationship Id="rId422" Type="http://schemas.openxmlformats.org/officeDocument/2006/relationships/slide" Target="slides/slide367.xml"/><Relationship Id="rId443" Type="http://schemas.openxmlformats.org/officeDocument/2006/relationships/slide" Target="slides/slide388.xml"/><Relationship Id="rId464" Type="http://schemas.openxmlformats.org/officeDocument/2006/relationships/tableStyles" Target="tableStyles.xml"/><Relationship Id="rId303" Type="http://schemas.openxmlformats.org/officeDocument/2006/relationships/slide" Target="slides/slide248.xml"/><Relationship Id="rId42" Type="http://schemas.openxmlformats.org/officeDocument/2006/relationships/slideMaster" Target="slideMasters/slideMaster42.xml"/><Relationship Id="rId84" Type="http://schemas.openxmlformats.org/officeDocument/2006/relationships/slide" Target="slides/slide29.xml"/><Relationship Id="rId138" Type="http://schemas.openxmlformats.org/officeDocument/2006/relationships/slide" Target="slides/slide83.xml"/><Relationship Id="rId345" Type="http://schemas.openxmlformats.org/officeDocument/2006/relationships/slide" Target="slides/slide290.xml"/><Relationship Id="rId387" Type="http://schemas.openxmlformats.org/officeDocument/2006/relationships/slide" Target="slides/slide332.xml"/><Relationship Id="rId191" Type="http://schemas.openxmlformats.org/officeDocument/2006/relationships/slide" Target="slides/slide136.xml"/><Relationship Id="rId205" Type="http://schemas.openxmlformats.org/officeDocument/2006/relationships/slide" Target="slides/slide150.xml"/><Relationship Id="rId247" Type="http://schemas.openxmlformats.org/officeDocument/2006/relationships/slide" Target="slides/slide192.xml"/><Relationship Id="rId412" Type="http://schemas.openxmlformats.org/officeDocument/2006/relationships/slide" Target="slides/slide357.xml"/><Relationship Id="rId107" Type="http://schemas.openxmlformats.org/officeDocument/2006/relationships/slide" Target="slides/slide52.xml"/><Relationship Id="rId289" Type="http://schemas.openxmlformats.org/officeDocument/2006/relationships/slide" Target="slides/slide234.xml"/><Relationship Id="rId454" Type="http://schemas.openxmlformats.org/officeDocument/2006/relationships/slide" Target="slides/slide399.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94.xml"/><Relationship Id="rId314" Type="http://schemas.openxmlformats.org/officeDocument/2006/relationships/slide" Target="slides/slide259.xml"/><Relationship Id="rId356" Type="http://schemas.openxmlformats.org/officeDocument/2006/relationships/slide" Target="slides/slide301.xml"/><Relationship Id="rId398" Type="http://schemas.openxmlformats.org/officeDocument/2006/relationships/slide" Target="slides/slide343.xml"/><Relationship Id="rId95" Type="http://schemas.openxmlformats.org/officeDocument/2006/relationships/slide" Target="slides/slide40.xml"/><Relationship Id="rId160" Type="http://schemas.openxmlformats.org/officeDocument/2006/relationships/slide" Target="slides/slide105.xml"/><Relationship Id="rId216" Type="http://schemas.openxmlformats.org/officeDocument/2006/relationships/slide" Target="slides/slide161.xml"/><Relationship Id="rId423" Type="http://schemas.openxmlformats.org/officeDocument/2006/relationships/slide" Target="slides/slide368.xml"/><Relationship Id="rId258" Type="http://schemas.openxmlformats.org/officeDocument/2006/relationships/slide" Target="slides/slide203.xml"/><Relationship Id="rId22" Type="http://schemas.openxmlformats.org/officeDocument/2006/relationships/slideMaster" Target="slideMasters/slideMaster22.xml"/><Relationship Id="rId64" Type="http://schemas.openxmlformats.org/officeDocument/2006/relationships/slide" Target="slides/slide9.xml"/><Relationship Id="rId118" Type="http://schemas.openxmlformats.org/officeDocument/2006/relationships/slide" Target="slides/slide63.xml"/><Relationship Id="rId325" Type="http://schemas.openxmlformats.org/officeDocument/2006/relationships/slide" Target="slides/slide270.xml"/><Relationship Id="rId367" Type="http://schemas.openxmlformats.org/officeDocument/2006/relationships/slide" Target="slides/slide312.xml"/><Relationship Id="rId171" Type="http://schemas.openxmlformats.org/officeDocument/2006/relationships/slide" Target="slides/slide116.xml"/><Relationship Id="rId227" Type="http://schemas.openxmlformats.org/officeDocument/2006/relationships/slide" Target="slides/slide172.xml"/><Relationship Id="rId269" Type="http://schemas.openxmlformats.org/officeDocument/2006/relationships/slide" Target="slides/slide214.xml"/><Relationship Id="rId434" Type="http://schemas.openxmlformats.org/officeDocument/2006/relationships/slide" Target="slides/slide379.xml"/><Relationship Id="rId33" Type="http://schemas.openxmlformats.org/officeDocument/2006/relationships/slideMaster" Target="slideMasters/slideMaster33.xml"/><Relationship Id="rId129" Type="http://schemas.openxmlformats.org/officeDocument/2006/relationships/slide" Target="slides/slide74.xml"/><Relationship Id="rId280" Type="http://schemas.openxmlformats.org/officeDocument/2006/relationships/slide" Target="slides/slide225.xml"/><Relationship Id="rId336" Type="http://schemas.openxmlformats.org/officeDocument/2006/relationships/slide" Target="slides/slide281.xml"/><Relationship Id="rId75" Type="http://schemas.openxmlformats.org/officeDocument/2006/relationships/slide" Target="slides/slide20.xml"/><Relationship Id="rId140" Type="http://schemas.openxmlformats.org/officeDocument/2006/relationships/slide" Target="slides/slide85.xml"/><Relationship Id="rId182" Type="http://schemas.openxmlformats.org/officeDocument/2006/relationships/slide" Target="slides/slide127.xml"/><Relationship Id="rId378" Type="http://schemas.openxmlformats.org/officeDocument/2006/relationships/slide" Target="slides/slide323.xml"/><Relationship Id="rId403" Type="http://schemas.openxmlformats.org/officeDocument/2006/relationships/slide" Target="slides/slide348.xml"/><Relationship Id="rId6" Type="http://schemas.openxmlformats.org/officeDocument/2006/relationships/slideMaster" Target="slideMasters/slideMaster6.xml"/><Relationship Id="rId238" Type="http://schemas.openxmlformats.org/officeDocument/2006/relationships/slide" Target="slides/slide183.xml"/><Relationship Id="rId445" Type="http://schemas.openxmlformats.org/officeDocument/2006/relationships/slide" Target="slides/slide390.xml"/><Relationship Id="rId291" Type="http://schemas.openxmlformats.org/officeDocument/2006/relationships/slide" Target="slides/slide236.xml"/><Relationship Id="rId305" Type="http://schemas.openxmlformats.org/officeDocument/2006/relationships/slide" Target="slides/slide250.xml"/><Relationship Id="rId347" Type="http://schemas.openxmlformats.org/officeDocument/2006/relationships/slide" Target="slides/slide292.xml"/><Relationship Id="rId44" Type="http://schemas.openxmlformats.org/officeDocument/2006/relationships/slideMaster" Target="slideMasters/slideMaster44.xml"/><Relationship Id="rId86" Type="http://schemas.openxmlformats.org/officeDocument/2006/relationships/slide" Target="slides/slide31.xml"/><Relationship Id="rId151" Type="http://schemas.openxmlformats.org/officeDocument/2006/relationships/slide" Target="slides/slide96.xml"/><Relationship Id="rId389" Type="http://schemas.openxmlformats.org/officeDocument/2006/relationships/slide" Target="slides/slide334.xml"/><Relationship Id="rId193" Type="http://schemas.openxmlformats.org/officeDocument/2006/relationships/slide" Target="slides/slide138.xml"/><Relationship Id="rId207" Type="http://schemas.openxmlformats.org/officeDocument/2006/relationships/slide" Target="slides/slide152.xml"/><Relationship Id="rId249" Type="http://schemas.openxmlformats.org/officeDocument/2006/relationships/slide" Target="slides/slide194.xml"/><Relationship Id="rId414" Type="http://schemas.openxmlformats.org/officeDocument/2006/relationships/slide" Target="slides/slide359.xml"/><Relationship Id="rId456" Type="http://schemas.openxmlformats.org/officeDocument/2006/relationships/slide" Target="slides/slide401.xml"/><Relationship Id="rId13" Type="http://schemas.openxmlformats.org/officeDocument/2006/relationships/slideMaster" Target="slideMasters/slideMaster13.xml"/><Relationship Id="rId109" Type="http://schemas.openxmlformats.org/officeDocument/2006/relationships/slide" Target="slides/slide54.xml"/><Relationship Id="rId260" Type="http://schemas.openxmlformats.org/officeDocument/2006/relationships/slide" Target="slides/slide205.xml"/><Relationship Id="rId316" Type="http://schemas.openxmlformats.org/officeDocument/2006/relationships/slide" Target="slides/slide261.xml"/><Relationship Id="rId55" Type="http://schemas.openxmlformats.org/officeDocument/2006/relationships/slideMaster" Target="slideMasters/slideMaster55.xml"/><Relationship Id="rId97" Type="http://schemas.openxmlformats.org/officeDocument/2006/relationships/slide" Target="slides/slide42.xml"/><Relationship Id="rId120" Type="http://schemas.openxmlformats.org/officeDocument/2006/relationships/slide" Target="slides/slide65.xml"/><Relationship Id="rId358" Type="http://schemas.openxmlformats.org/officeDocument/2006/relationships/slide" Target="slides/slide303.xml"/><Relationship Id="rId162" Type="http://schemas.openxmlformats.org/officeDocument/2006/relationships/slide" Target="slides/slide107.xml"/><Relationship Id="rId218" Type="http://schemas.openxmlformats.org/officeDocument/2006/relationships/slide" Target="slides/slide163.xml"/><Relationship Id="rId425" Type="http://schemas.openxmlformats.org/officeDocument/2006/relationships/slide" Target="slides/slide370.xml"/><Relationship Id="rId271" Type="http://schemas.openxmlformats.org/officeDocument/2006/relationships/slide" Target="slides/slide216.xml"/><Relationship Id="rId24" Type="http://schemas.openxmlformats.org/officeDocument/2006/relationships/slideMaster" Target="slideMasters/slideMaster24.xml"/><Relationship Id="rId66" Type="http://schemas.openxmlformats.org/officeDocument/2006/relationships/slide" Target="slides/slide11.xml"/><Relationship Id="rId131" Type="http://schemas.openxmlformats.org/officeDocument/2006/relationships/slide" Target="slides/slide76.xml"/><Relationship Id="rId327" Type="http://schemas.openxmlformats.org/officeDocument/2006/relationships/slide" Target="slides/slide272.xml"/><Relationship Id="rId369" Type="http://schemas.openxmlformats.org/officeDocument/2006/relationships/slide" Target="slides/slide314.xml"/><Relationship Id="rId173" Type="http://schemas.openxmlformats.org/officeDocument/2006/relationships/slide" Target="slides/slide118.xml"/><Relationship Id="rId229" Type="http://schemas.openxmlformats.org/officeDocument/2006/relationships/slide" Target="slides/slide174.xml"/><Relationship Id="rId380" Type="http://schemas.openxmlformats.org/officeDocument/2006/relationships/slide" Target="slides/slide325.xml"/><Relationship Id="rId436" Type="http://schemas.openxmlformats.org/officeDocument/2006/relationships/slide" Target="slides/slide381.xml"/><Relationship Id="rId240" Type="http://schemas.openxmlformats.org/officeDocument/2006/relationships/slide" Target="slides/slide185.xml"/><Relationship Id="rId35" Type="http://schemas.openxmlformats.org/officeDocument/2006/relationships/slideMaster" Target="slideMasters/slideMaster35.xml"/><Relationship Id="rId77" Type="http://schemas.openxmlformats.org/officeDocument/2006/relationships/slide" Target="slides/slide22.xml"/><Relationship Id="rId100" Type="http://schemas.openxmlformats.org/officeDocument/2006/relationships/slide" Target="slides/slide45.xml"/><Relationship Id="rId282" Type="http://schemas.openxmlformats.org/officeDocument/2006/relationships/slide" Target="slides/slide227.xml"/><Relationship Id="rId338" Type="http://schemas.openxmlformats.org/officeDocument/2006/relationships/slide" Target="slides/slide283.xml"/><Relationship Id="rId8" Type="http://schemas.openxmlformats.org/officeDocument/2006/relationships/slideMaster" Target="slideMasters/slideMaster8.xml"/><Relationship Id="rId142" Type="http://schemas.openxmlformats.org/officeDocument/2006/relationships/slide" Target="slides/slide87.xml"/><Relationship Id="rId184" Type="http://schemas.openxmlformats.org/officeDocument/2006/relationships/slide" Target="slides/slide129.xml"/><Relationship Id="rId391" Type="http://schemas.openxmlformats.org/officeDocument/2006/relationships/slide" Target="slides/slide336.xml"/><Relationship Id="rId405" Type="http://schemas.openxmlformats.org/officeDocument/2006/relationships/slide" Target="slides/slide350.xml"/><Relationship Id="rId447" Type="http://schemas.openxmlformats.org/officeDocument/2006/relationships/slide" Target="slides/slide392.xml"/><Relationship Id="rId251" Type="http://schemas.openxmlformats.org/officeDocument/2006/relationships/slide" Target="slides/slide196.xml"/><Relationship Id="rId46" Type="http://schemas.openxmlformats.org/officeDocument/2006/relationships/slideMaster" Target="slideMasters/slideMaster46.xml"/><Relationship Id="rId293" Type="http://schemas.openxmlformats.org/officeDocument/2006/relationships/slide" Target="slides/slide238.xml"/><Relationship Id="rId307" Type="http://schemas.openxmlformats.org/officeDocument/2006/relationships/slide" Target="slides/slide252.xml"/><Relationship Id="rId349" Type="http://schemas.openxmlformats.org/officeDocument/2006/relationships/slide" Target="slides/slide294.xml"/><Relationship Id="rId88" Type="http://schemas.openxmlformats.org/officeDocument/2006/relationships/slide" Target="slides/slide33.xml"/><Relationship Id="rId111" Type="http://schemas.openxmlformats.org/officeDocument/2006/relationships/slide" Target="slides/slide56.xml"/><Relationship Id="rId153" Type="http://schemas.openxmlformats.org/officeDocument/2006/relationships/slide" Target="slides/slide98.xml"/><Relationship Id="rId195" Type="http://schemas.openxmlformats.org/officeDocument/2006/relationships/slide" Target="slides/slide140.xml"/><Relationship Id="rId209" Type="http://schemas.openxmlformats.org/officeDocument/2006/relationships/slide" Target="slides/slide154.xml"/><Relationship Id="rId360" Type="http://schemas.openxmlformats.org/officeDocument/2006/relationships/slide" Target="slides/slide305.xml"/><Relationship Id="rId416" Type="http://schemas.openxmlformats.org/officeDocument/2006/relationships/slide" Target="slides/slide361.xml"/><Relationship Id="rId220" Type="http://schemas.openxmlformats.org/officeDocument/2006/relationships/slide" Target="slides/slide165.xml"/><Relationship Id="rId458" Type="http://schemas.openxmlformats.org/officeDocument/2006/relationships/slide" Target="slides/slide403.xml"/><Relationship Id="rId15" Type="http://schemas.openxmlformats.org/officeDocument/2006/relationships/slideMaster" Target="slideMasters/slideMaster15.xml"/><Relationship Id="rId57" Type="http://schemas.openxmlformats.org/officeDocument/2006/relationships/slide" Target="slides/slide2.xml"/><Relationship Id="rId262" Type="http://schemas.openxmlformats.org/officeDocument/2006/relationships/slide" Target="slides/slide207.xml"/><Relationship Id="rId318" Type="http://schemas.openxmlformats.org/officeDocument/2006/relationships/slide" Target="slides/slide263.xml"/><Relationship Id="rId99" Type="http://schemas.openxmlformats.org/officeDocument/2006/relationships/slide" Target="slides/slide44.xml"/><Relationship Id="rId122" Type="http://schemas.openxmlformats.org/officeDocument/2006/relationships/slide" Target="slides/slide67.xml"/><Relationship Id="rId164" Type="http://schemas.openxmlformats.org/officeDocument/2006/relationships/slide" Target="slides/slide109.xml"/><Relationship Id="rId371" Type="http://schemas.openxmlformats.org/officeDocument/2006/relationships/slide" Target="slides/slide316.xml"/><Relationship Id="rId427" Type="http://schemas.openxmlformats.org/officeDocument/2006/relationships/slide" Target="slides/slide372.xml"/><Relationship Id="rId26" Type="http://schemas.openxmlformats.org/officeDocument/2006/relationships/slideMaster" Target="slideMasters/slideMaster26.xml"/><Relationship Id="rId231" Type="http://schemas.openxmlformats.org/officeDocument/2006/relationships/slide" Target="slides/slide176.xml"/><Relationship Id="rId273" Type="http://schemas.openxmlformats.org/officeDocument/2006/relationships/slide" Target="slides/slide218.xml"/><Relationship Id="rId329" Type="http://schemas.openxmlformats.org/officeDocument/2006/relationships/slide" Target="slides/slide274.xml"/><Relationship Id="rId68" Type="http://schemas.openxmlformats.org/officeDocument/2006/relationships/slide" Target="slides/slide13.xml"/><Relationship Id="rId133" Type="http://schemas.openxmlformats.org/officeDocument/2006/relationships/slide" Target="slides/slide78.xml"/><Relationship Id="rId175" Type="http://schemas.openxmlformats.org/officeDocument/2006/relationships/slide" Target="slides/slide120.xml"/><Relationship Id="rId340" Type="http://schemas.openxmlformats.org/officeDocument/2006/relationships/slide" Target="slides/slide285.xml"/><Relationship Id="rId200" Type="http://schemas.openxmlformats.org/officeDocument/2006/relationships/slide" Target="slides/slide145.xml"/><Relationship Id="rId382" Type="http://schemas.openxmlformats.org/officeDocument/2006/relationships/slide" Target="slides/slide327.xml"/><Relationship Id="rId438" Type="http://schemas.openxmlformats.org/officeDocument/2006/relationships/slide" Target="slides/slide383.xml"/><Relationship Id="rId242" Type="http://schemas.openxmlformats.org/officeDocument/2006/relationships/slide" Target="slides/slide187.xml"/><Relationship Id="rId284" Type="http://schemas.openxmlformats.org/officeDocument/2006/relationships/slide" Target="slides/slide229.xml"/><Relationship Id="rId37" Type="http://schemas.openxmlformats.org/officeDocument/2006/relationships/slideMaster" Target="slideMasters/slideMaster37.xml"/><Relationship Id="rId79" Type="http://schemas.openxmlformats.org/officeDocument/2006/relationships/slide" Target="slides/slide24.xml"/><Relationship Id="rId102" Type="http://schemas.openxmlformats.org/officeDocument/2006/relationships/slide" Target="slides/slide47.xml"/><Relationship Id="rId144" Type="http://schemas.openxmlformats.org/officeDocument/2006/relationships/slide" Target="slides/slide89.xml"/><Relationship Id="rId90" Type="http://schemas.openxmlformats.org/officeDocument/2006/relationships/slide" Target="slides/slide35.xml"/><Relationship Id="rId186" Type="http://schemas.openxmlformats.org/officeDocument/2006/relationships/slide" Target="slides/slide131.xml"/><Relationship Id="rId351" Type="http://schemas.openxmlformats.org/officeDocument/2006/relationships/slide" Target="slides/slide296.xml"/><Relationship Id="rId393" Type="http://schemas.openxmlformats.org/officeDocument/2006/relationships/slide" Target="slides/slide338.xml"/><Relationship Id="rId407" Type="http://schemas.openxmlformats.org/officeDocument/2006/relationships/slide" Target="slides/slide352.xml"/><Relationship Id="rId449" Type="http://schemas.openxmlformats.org/officeDocument/2006/relationships/slide" Target="slides/slide394.xml"/><Relationship Id="rId211" Type="http://schemas.openxmlformats.org/officeDocument/2006/relationships/slide" Target="slides/slide156.xml"/><Relationship Id="rId253" Type="http://schemas.openxmlformats.org/officeDocument/2006/relationships/slide" Target="slides/slide198.xml"/><Relationship Id="rId295" Type="http://schemas.openxmlformats.org/officeDocument/2006/relationships/slide" Target="slides/slide240.xml"/><Relationship Id="rId309" Type="http://schemas.openxmlformats.org/officeDocument/2006/relationships/slide" Target="slides/slide254.xml"/><Relationship Id="rId460" Type="http://schemas.openxmlformats.org/officeDocument/2006/relationships/notesMaster" Target="notesMasters/notesMaster1.xml"/><Relationship Id="rId48" Type="http://schemas.openxmlformats.org/officeDocument/2006/relationships/slideMaster" Target="slideMasters/slideMaster48.xml"/><Relationship Id="rId113" Type="http://schemas.openxmlformats.org/officeDocument/2006/relationships/slide" Target="slides/slide58.xml"/><Relationship Id="rId320" Type="http://schemas.openxmlformats.org/officeDocument/2006/relationships/slide" Target="slides/slide265.xml"/><Relationship Id="rId155" Type="http://schemas.openxmlformats.org/officeDocument/2006/relationships/slide" Target="slides/slide100.xml"/><Relationship Id="rId197" Type="http://schemas.openxmlformats.org/officeDocument/2006/relationships/slide" Target="slides/slide142.xml"/><Relationship Id="rId362" Type="http://schemas.openxmlformats.org/officeDocument/2006/relationships/slide" Target="slides/slide307.xml"/><Relationship Id="rId418" Type="http://schemas.openxmlformats.org/officeDocument/2006/relationships/slide" Target="slides/slide363.xml"/><Relationship Id="rId222" Type="http://schemas.openxmlformats.org/officeDocument/2006/relationships/slide" Target="slides/slide167.xml"/><Relationship Id="rId264" Type="http://schemas.openxmlformats.org/officeDocument/2006/relationships/slide" Target="slides/slide209.xml"/><Relationship Id="rId17" Type="http://schemas.openxmlformats.org/officeDocument/2006/relationships/slideMaster" Target="slideMasters/slideMaster17.xml"/><Relationship Id="rId59" Type="http://schemas.openxmlformats.org/officeDocument/2006/relationships/slide" Target="slides/slide4.xml"/><Relationship Id="rId124" Type="http://schemas.openxmlformats.org/officeDocument/2006/relationships/slide" Target="slides/slide69.xml"/><Relationship Id="rId70" Type="http://schemas.openxmlformats.org/officeDocument/2006/relationships/slide" Target="slides/slide15.xml"/><Relationship Id="rId166" Type="http://schemas.openxmlformats.org/officeDocument/2006/relationships/slide" Target="slides/slide111.xml"/><Relationship Id="rId331" Type="http://schemas.openxmlformats.org/officeDocument/2006/relationships/slide" Target="slides/slide276.xml"/><Relationship Id="rId373" Type="http://schemas.openxmlformats.org/officeDocument/2006/relationships/slide" Target="slides/slide318.xml"/><Relationship Id="rId429" Type="http://schemas.openxmlformats.org/officeDocument/2006/relationships/slide" Target="slides/slide374.xml"/><Relationship Id="rId1" Type="http://schemas.openxmlformats.org/officeDocument/2006/relationships/slideMaster" Target="slideMasters/slideMaster1.xml"/><Relationship Id="rId233" Type="http://schemas.openxmlformats.org/officeDocument/2006/relationships/slide" Target="slides/slide178.xml"/><Relationship Id="rId440" Type="http://schemas.openxmlformats.org/officeDocument/2006/relationships/slide" Target="slides/slide385.xml"/><Relationship Id="rId28" Type="http://schemas.openxmlformats.org/officeDocument/2006/relationships/slideMaster" Target="slideMasters/slideMaster28.xml"/><Relationship Id="rId275" Type="http://schemas.openxmlformats.org/officeDocument/2006/relationships/slide" Target="slides/slide220.xml"/><Relationship Id="rId300" Type="http://schemas.openxmlformats.org/officeDocument/2006/relationships/slide" Target="slides/slide245.xml"/><Relationship Id="rId81" Type="http://schemas.openxmlformats.org/officeDocument/2006/relationships/slide" Target="slides/slide26.xml"/><Relationship Id="rId135" Type="http://schemas.openxmlformats.org/officeDocument/2006/relationships/slide" Target="slides/slide80.xml"/><Relationship Id="rId177" Type="http://schemas.openxmlformats.org/officeDocument/2006/relationships/slide" Target="slides/slide122.xml"/><Relationship Id="rId342" Type="http://schemas.openxmlformats.org/officeDocument/2006/relationships/slide" Target="slides/slide287.xml"/><Relationship Id="rId384" Type="http://schemas.openxmlformats.org/officeDocument/2006/relationships/slide" Target="slides/slide329.xml"/><Relationship Id="rId202" Type="http://schemas.openxmlformats.org/officeDocument/2006/relationships/slide" Target="slides/slide147.xml"/><Relationship Id="rId244" Type="http://schemas.openxmlformats.org/officeDocument/2006/relationships/slide" Target="slides/slide189.xml"/><Relationship Id="rId39" Type="http://schemas.openxmlformats.org/officeDocument/2006/relationships/slideMaster" Target="slideMasters/slideMaster39.xml"/><Relationship Id="rId286" Type="http://schemas.openxmlformats.org/officeDocument/2006/relationships/slide" Target="slides/slide231.xml"/><Relationship Id="rId451" Type="http://schemas.openxmlformats.org/officeDocument/2006/relationships/slide" Target="slides/slide396.xml"/><Relationship Id="rId50" Type="http://schemas.openxmlformats.org/officeDocument/2006/relationships/slideMaster" Target="slideMasters/slideMaster50.xml"/><Relationship Id="rId104" Type="http://schemas.openxmlformats.org/officeDocument/2006/relationships/slide" Target="slides/slide49.xml"/><Relationship Id="rId146" Type="http://schemas.openxmlformats.org/officeDocument/2006/relationships/slide" Target="slides/slide91.xml"/><Relationship Id="rId188" Type="http://schemas.openxmlformats.org/officeDocument/2006/relationships/slide" Target="slides/slide133.xml"/><Relationship Id="rId311" Type="http://schemas.openxmlformats.org/officeDocument/2006/relationships/slide" Target="slides/slide256.xml"/><Relationship Id="rId353" Type="http://schemas.openxmlformats.org/officeDocument/2006/relationships/slide" Target="slides/slide298.xml"/><Relationship Id="rId395" Type="http://schemas.openxmlformats.org/officeDocument/2006/relationships/slide" Target="slides/slide340.xml"/><Relationship Id="rId409" Type="http://schemas.openxmlformats.org/officeDocument/2006/relationships/slide" Target="slides/slide354.xml"/><Relationship Id="rId92" Type="http://schemas.openxmlformats.org/officeDocument/2006/relationships/slide" Target="slides/slide37.xml"/><Relationship Id="rId213" Type="http://schemas.openxmlformats.org/officeDocument/2006/relationships/slide" Target="slides/slide158.xml"/><Relationship Id="rId420" Type="http://schemas.openxmlformats.org/officeDocument/2006/relationships/slide" Target="slides/slide365.xml"/><Relationship Id="rId255" Type="http://schemas.openxmlformats.org/officeDocument/2006/relationships/slide" Target="slides/slide200.xml"/><Relationship Id="rId297" Type="http://schemas.openxmlformats.org/officeDocument/2006/relationships/slide" Target="slides/slide242.xml"/><Relationship Id="rId46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68611"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4608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8613"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8614"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68615"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smtClean="0"/>
            </a:lvl1pPr>
          </a:lstStyle>
          <a:p>
            <a:pPr>
              <a:defRPr/>
            </a:pPr>
            <a:fld id="{08FEDC5D-C70B-A543-B1C9-D79EFF165696}" type="slidenum">
              <a:rPr lang="en-US"/>
              <a:pPr>
                <a:defRPr/>
              </a:pPr>
              <a:t>‹#›</a:t>
            </a:fld>
            <a:endParaRPr lang="en-US"/>
          </a:p>
        </p:txBody>
      </p:sp>
    </p:spTree>
    <p:extLst>
      <p:ext uri="{BB962C8B-B14F-4D97-AF65-F5344CB8AC3E}">
        <p14:creationId xmlns:p14="http://schemas.microsoft.com/office/powerpoint/2010/main" val="29254831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3" Type="http://schemas.openxmlformats.org/officeDocument/2006/relationships/hyperlink" Target="http://dj.iciba.com/%E4%BB%8A/" TargetMode="External"/><Relationship Id="rId2" Type="http://schemas.openxmlformats.org/officeDocument/2006/relationships/slide" Target="../slides/slide159.xml"/><Relationship Id="rId1" Type="http://schemas.openxmlformats.org/officeDocument/2006/relationships/notesMaster" Target="../notesMasters/notesMaster1.xml"/><Relationship Id="rId4" Type="http://schemas.openxmlformats.org/officeDocument/2006/relationships/hyperlink" Target="http://dj.iciba.com/%E5%9C%9F%E8%80%B3%E5%85%B6/" TargetMode="Externa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99.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400.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dj.iciba.com/%E5%9C%9F%E8%80%B3%E5%85%B6/" TargetMode="External"/><Relationship Id="rId2" Type="http://schemas.openxmlformats.org/officeDocument/2006/relationships/slide" Target="../slides/slide75.xml"/><Relationship Id="rId1" Type="http://schemas.openxmlformats.org/officeDocument/2006/relationships/notesMaster" Target="../notesMasters/notesMaster1.xml"/><Relationship Id="rId4" Type="http://schemas.openxmlformats.org/officeDocument/2006/relationships/hyperlink" Target="http://dj.iciba.com/%E4%BB%8A/" TargetMode="Externa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www.febc.edu.sg/"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109C48-A762-2643-9431-069025D2EFE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84674" name="Rectangle 1026"/>
          <p:cNvSpPr>
            <a:spLocks noGrp="1" noRot="1" noChangeAspect="1" noChangeArrowheads="1" noTextEdit="1"/>
          </p:cNvSpPr>
          <p:nvPr>
            <p:ph type="sldImg"/>
          </p:nvPr>
        </p:nvSpPr>
        <p:spPr>
          <a:xfrm>
            <a:off x="1143000" y="685800"/>
            <a:ext cx="4572000" cy="3429000"/>
          </a:xfrm>
          <a:ln/>
        </p:spPr>
      </p:sp>
      <p:sp>
        <p:nvSpPr>
          <p:cNvPr id="284675"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66833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18850463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EC818AE-D835-9A4E-B3E4-006373383B06}" type="slidenum">
              <a:rPr lang="en-US" sz="1200"/>
              <a:pPr eaLnBrk="1" hangingPunct="1"/>
              <a:t>112</a:t>
            </a:fld>
            <a:endParaRPr lang="en-US" sz="1200"/>
          </a:p>
        </p:txBody>
      </p:sp>
      <p:sp>
        <p:nvSpPr>
          <p:cNvPr id="210946" name="Rectangle 1026"/>
          <p:cNvSpPr>
            <a:spLocks noGrp="1" noRot="1" noChangeAspect="1" noChangeArrowheads="1" noTextEdit="1"/>
          </p:cNvSpPr>
          <p:nvPr>
            <p:ph type="sldImg"/>
          </p:nvPr>
        </p:nvSpPr>
        <p:spPr>
          <a:ln/>
        </p:spPr>
      </p:sp>
      <p:sp>
        <p:nvSpPr>
          <p:cNvPr id="210947"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EDEF895-ADD8-E64B-B38B-A9D7F6F6690F}" type="slidenum">
              <a:rPr lang="en-US" sz="1200">
                <a:solidFill>
                  <a:srgbClr val="000000"/>
                </a:solidFill>
              </a:rPr>
              <a:pPr eaLnBrk="1" hangingPunct="1"/>
              <a:t>113</a:t>
            </a:fld>
            <a:endParaRPr lang="en-US" sz="1200">
              <a:solidFill>
                <a:srgbClr val="000000"/>
              </a:solidFill>
            </a:endParaRPr>
          </a:p>
        </p:txBody>
      </p:sp>
      <p:sp>
        <p:nvSpPr>
          <p:cNvPr id="316418" name="Rectangle 2"/>
          <p:cNvSpPr>
            <a:spLocks noGrp="1" noRot="1" noChangeAspect="1" noChangeArrowheads="1" noTextEdit="1"/>
          </p:cNvSpPr>
          <p:nvPr>
            <p:ph type="sldImg"/>
          </p:nvPr>
        </p:nvSpPr>
        <p:spPr>
          <a:solidFill>
            <a:srgbClr val="FFFFFF"/>
          </a:solidFill>
          <a:ln/>
        </p:spPr>
      </p:sp>
      <p:sp>
        <p:nvSpPr>
          <p:cNvPr id="3164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This may look like a cryptic message but it</a:t>
            </a:r>
            <a:r>
              <a:rPr lang="fr-FR"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actually the best known verse in the Bible.  It tells us that God gives us life with him forever when we simply place our trust in Jesus Christ.  This is no da Vinci Code.  It</a:t>
            </a:r>
            <a:r>
              <a:rPr lang="fr-FR"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the Divine Code!</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EA9ACEF-A834-554C-82EB-959877A13BD2}" type="slidenum">
              <a:rPr lang="en-US" sz="1200">
                <a:solidFill>
                  <a:srgbClr val="000000"/>
                </a:solidFill>
              </a:rPr>
              <a:pPr eaLnBrk="1" hangingPunct="1"/>
              <a:t>114</a:t>
            </a:fld>
            <a:endParaRPr lang="en-US" sz="1200">
              <a:solidFill>
                <a:srgbClr val="000000"/>
              </a:solidFill>
            </a:endParaRPr>
          </a:p>
        </p:txBody>
      </p:sp>
      <p:sp>
        <p:nvSpPr>
          <p:cNvPr id="215042" name="Rectangle 1026"/>
          <p:cNvSpPr>
            <a:spLocks noGrp="1" noRot="1" noChangeAspect="1" noChangeArrowheads="1" noTextEdit="1"/>
          </p:cNvSpPr>
          <p:nvPr>
            <p:ph type="sldImg"/>
          </p:nvPr>
        </p:nvSpPr>
        <p:spPr>
          <a:ln/>
        </p:spPr>
      </p:sp>
      <p:sp>
        <p:nvSpPr>
          <p:cNvPr id="215043"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811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218115" name="Text Box 2"/>
          <p:cNvSpPr>
            <a:spLocks noGrp="1" noChangeArrowheads="1"/>
          </p:cNvSpPr>
          <p:nvPr>
            <p:ph type="body"/>
          </p:nvPr>
        </p:nvSpPr>
        <p:spPr>
          <a:xfrm>
            <a:off x="914400" y="4343400"/>
            <a:ext cx="5029200" cy="411638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nchor="ctr"/>
          <a:lstStyle/>
          <a:p>
            <a:endParaRPr lang="en-US">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016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220163" name="Text Box 2"/>
          <p:cNvSpPr>
            <a:spLocks noGrp="1" noChangeArrowheads="1"/>
          </p:cNvSpPr>
          <p:nvPr>
            <p:ph type="body"/>
          </p:nvPr>
        </p:nvSpPr>
        <p:spPr>
          <a:xfrm>
            <a:off x="914400" y="4343400"/>
            <a:ext cx="5029200" cy="411638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nchor="ctr"/>
          <a:lstStyle/>
          <a:p>
            <a:endParaRPr lang="en-US">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1E3BF94-FDF9-DF47-A0FC-5C5CD04128A8}" type="slidenum">
              <a:rPr lang="en-US" sz="1200">
                <a:solidFill>
                  <a:srgbClr val="000000"/>
                </a:solidFill>
              </a:rPr>
              <a:pPr eaLnBrk="1" hangingPunct="1"/>
              <a:t>117</a:t>
            </a:fld>
            <a:endParaRPr lang="en-US" sz="1200">
              <a:solidFill>
                <a:srgbClr val="000000"/>
              </a:solidFill>
            </a:endParaRPr>
          </a:p>
        </p:txBody>
      </p:sp>
      <p:sp>
        <p:nvSpPr>
          <p:cNvPr id="222210" name="AutoShape 2"/>
          <p:cNvSpPr>
            <a:spLocks noGrp="1" noRot="1" noChangeAspect="1" noChangeArrowheads="1" noTextEdit="1"/>
          </p:cNvSpPr>
          <p:nvPr>
            <p:ph type="sldImg"/>
          </p:nvPr>
        </p:nvSpPr>
        <p:spPr>
          <a:xfrm>
            <a:off x="841375" y="241300"/>
            <a:ext cx="5233988" cy="3925888"/>
          </a:xfrm>
          <a:ln/>
        </p:spPr>
      </p:sp>
      <p:sp>
        <p:nvSpPr>
          <p:cNvPr id="222211" name="Rectangle 3"/>
          <p:cNvSpPr>
            <a:spLocks noGrp="1" noChangeArrowheads="1"/>
          </p:cNvSpPr>
          <p:nvPr>
            <p:ph type="body" idx="1"/>
          </p:nvPr>
        </p:nvSpPr>
        <p:spPr>
          <a:xfrm>
            <a:off x="396875" y="4305300"/>
            <a:ext cx="5988050" cy="4184650"/>
          </a:xfrm>
          <a:solidFill>
            <a:srgbClr val="FFFFFF"/>
          </a:solidFill>
          <a:ln>
            <a:solidFill>
              <a:srgbClr val="000000"/>
            </a:solidFill>
          </a:ln>
        </p:spPr>
        <p:txBody>
          <a:bodyPr/>
          <a:lstStyle/>
          <a:p>
            <a:pPr marL="112713" indent="-112713" defTabSz="1020763" eaLnBrk="1" hangingPunct="1"/>
            <a:r>
              <a:rPr lang="en-US">
                <a:ea typeface="ＭＳ Ｐゴシック" charset="0"/>
                <a:cs typeface="ＭＳ Ｐゴシック" charset="0"/>
              </a:rPr>
              <a:t>Christ</a:t>
            </a:r>
            <a:r>
              <a:rPr lang="ja-JP" altLang="en-US">
                <a:ea typeface="ＭＳ Ｐゴシック" charset="0"/>
                <a:cs typeface="ＭＳ Ｐゴシック" charset="0"/>
              </a:rPr>
              <a:t>’</a:t>
            </a:r>
            <a:r>
              <a:rPr lang="en-US" altLang="ja-JP">
                <a:ea typeface="ＭＳ Ｐゴシック" charset="0"/>
                <a:cs typeface="ＭＳ Ｐゴシック" charset="0"/>
              </a:rPr>
              <a:t>s 3½ year ministry spanned four Passovers.  However, the Synoptics mention only one Passover (#2 on this timeline), which could give the impression of only a year-old ministry.  John fills in the details, though, by showing three other Passovers not mentioned by Matthew, Mark, or Luke.</a:t>
            </a:r>
            <a:endParaRPr lang="en-US">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425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224259" name="Text Box 2"/>
          <p:cNvSpPr>
            <a:spLocks noGrp="1" noChangeArrowheads="1"/>
          </p:cNvSpPr>
          <p:nvPr>
            <p:ph type="body"/>
          </p:nvPr>
        </p:nvSpPr>
        <p:spPr>
          <a:xfrm>
            <a:off x="914400" y="4343400"/>
            <a:ext cx="5029200" cy="411638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nchor="ctr"/>
          <a:lstStyle/>
          <a:p>
            <a:endParaRPr lang="en-US">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3FC8A0D-5BF8-1241-9BF4-6F534EC1FFE7}" type="slidenum">
              <a:rPr lang="en-US" sz="1200"/>
              <a:pPr eaLnBrk="1" hangingPunct="1"/>
              <a:t>119</a:t>
            </a:fld>
            <a:endParaRPr lang="en-US" sz="1200"/>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E5C145F-4E57-B945-95DA-D6B3030F9D9F}" type="slidenum">
              <a:rPr lang="en-US" sz="1200"/>
              <a:pPr eaLnBrk="1" hangingPunct="1"/>
              <a:t>120</a:t>
            </a:fld>
            <a:endParaRPr lang="en-US" sz="1200"/>
          </a:p>
        </p:txBody>
      </p:sp>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42079061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51463936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People have long searched for eternal life</a:t>
            </a:r>
            <a:r>
              <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517000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62232197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35136159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30212850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72283498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28736967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8669304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72207817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How do you think you got this life?</a:t>
            </a:r>
          </a:p>
          <a:p>
            <a:r>
              <a:rPr lang="en-US" dirty="0">
                <a:latin typeface="Arial" panose="020B0604020202020204" pitchFamily="34" charset="0"/>
                <a:cs typeface="Arial" panose="020B0604020202020204" pitchFamily="34" charset="0"/>
              </a:rPr>
              <a:t>Do you feel you need to be good enough to go to God?</a:t>
            </a:r>
          </a:p>
          <a:p>
            <a:r>
              <a:rPr lang="en-US" dirty="0">
                <a:latin typeface="Arial" panose="020B0604020202020204" pitchFamily="34" charset="0"/>
                <a:cs typeface="Arial" panose="020B0604020202020204" pitchFamily="34" charset="0"/>
              </a:rPr>
              <a:t>Do you think certain sins keep you out of heaven (LGBT)?</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304043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431826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08686672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9CAC0C-1146-2D44-A80E-A0B74DDFB84D}" type="slidenum">
              <a:rPr lang="en-US" sz="1200"/>
              <a:pPr eaLnBrk="1" hangingPunct="1"/>
              <a:t>135</a:t>
            </a:fld>
            <a:endParaRPr lang="en-US" sz="1200"/>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B9DE543-AC7F-F14C-893C-8EC3F8C41EAC}" type="slidenum">
              <a:rPr lang="en-US" sz="1200">
                <a:solidFill>
                  <a:prstClr val="black"/>
                </a:solidFill>
              </a:rPr>
              <a:pPr eaLnBrk="1" hangingPunct="1"/>
              <a:t>137</a:t>
            </a:fld>
            <a:endParaRPr lang="en-US" sz="1200">
              <a:solidFill>
                <a:prstClr val="black"/>
              </a:solidFill>
            </a:endParaRPr>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212369B-2564-6E4C-A280-2391B8E9FB82}" type="slidenum">
              <a:rPr lang="en-US" sz="1200"/>
              <a:pPr eaLnBrk="1" hangingPunct="1"/>
              <a:t>138</a:t>
            </a:fld>
            <a:endParaRPr lang="en-US" sz="1200"/>
          </a:p>
        </p:txBody>
      </p:sp>
      <p:sp>
        <p:nvSpPr>
          <p:cNvPr id="203778" name="Rectangle 1026"/>
          <p:cNvSpPr>
            <a:spLocks noGrp="1" noRot="1" noChangeAspect="1" noChangeArrowheads="1" noTextEdit="1"/>
          </p:cNvSpPr>
          <p:nvPr>
            <p:ph type="sldImg"/>
          </p:nvPr>
        </p:nvSpPr>
        <p:spPr>
          <a:ln/>
        </p:spPr>
      </p:sp>
      <p:sp>
        <p:nvSpPr>
          <p:cNvPr id="203779"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5978026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68719499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2"/>
          <p:cNvSpPr>
            <a:spLocks noGrp="1" noRot="1" noChangeAspect="1" noChangeArrowheads="1" noTextEdit="1"/>
          </p:cNvSpPr>
          <p:nvPr>
            <p:ph type="sldImg"/>
          </p:nvPr>
        </p:nvSpPr>
        <p:spPr>
          <a:ln/>
        </p:spPr>
      </p:sp>
      <p:sp>
        <p:nvSpPr>
          <p:cNvPr id="20582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250830012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485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prstClr val="black"/>
              </a:solidFill>
            </a:endParaRPr>
          </a:p>
        </p:txBody>
      </p:sp>
      <p:sp>
        <p:nvSpPr>
          <p:cNvPr id="334851" name="Text Box 2"/>
          <p:cNvSpPr>
            <a:spLocks noGrp="1" noChangeArrowheads="1"/>
          </p:cNvSpPr>
          <p:nvPr>
            <p:ph type="body"/>
          </p:nvPr>
        </p:nvSpPr>
        <p:spPr>
          <a:xfrm>
            <a:off x="914400" y="4343400"/>
            <a:ext cx="5029200" cy="411638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41224541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93769499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208734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F04094E-F4EB-4C46-8FE5-26F3E4F1702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98018" name="Rectangle 2"/>
          <p:cNvSpPr>
            <a:spLocks noGrp="1" noRot="1" noChangeAspect="1" noChangeArrowheads="1" noTextEdit="1"/>
          </p:cNvSpPr>
          <p:nvPr>
            <p:ph type="sldImg"/>
          </p:nvPr>
        </p:nvSpPr>
        <p:spPr>
          <a:solidFill>
            <a:srgbClr val="FFFFFF"/>
          </a:solidFill>
          <a:ln/>
        </p:spPr>
      </p:sp>
      <p:sp>
        <p:nvSpPr>
          <p:cNvPr id="5980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This may look like a cryptic message but it</a:t>
            </a:r>
            <a:r>
              <a:rPr lang="mr-IN"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actually the best known verse in the Bible.  It tells us that God gives us life with him forever when we simply place our trust in Jesus Christ.  This is no da Vinci Code.  It</a:t>
            </a:r>
            <a:r>
              <a:rPr lang="mr-IN"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the Divine Code!</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4865129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748D4C6-A77F-CC49-ADC7-BA2149F38271}" type="slidenum">
              <a:rPr lang="en-US" sz="1200"/>
              <a:pPr eaLnBrk="1" hangingPunct="1"/>
              <a:t>154</a:t>
            </a:fld>
            <a:endParaRPr lang="en-US" sz="1200"/>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58AE9E8-8159-6042-B9E8-0292DCEB13C2}" type="slidenum">
              <a:rPr lang="en-US" sz="1200">
                <a:solidFill>
                  <a:prstClr val="black"/>
                </a:solidFill>
              </a:rPr>
              <a:pPr eaLnBrk="1" hangingPunct="1"/>
              <a:t>155</a:t>
            </a:fld>
            <a:endParaRPr lang="en-US" sz="1200">
              <a:solidFill>
                <a:prstClr val="black"/>
              </a:solidFill>
            </a:endParaRPr>
          </a:p>
        </p:txBody>
      </p:sp>
      <p:sp>
        <p:nvSpPr>
          <p:cNvPr id="339970" name="Rectangle 2"/>
          <p:cNvSpPr>
            <a:spLocks noGrp="1" noRot="1" noChangeAspect="1" noChangeArrowheads="1" noTextEdit="1"/>
          </p:cNvSpPr>
          <p:nvPr>
            <p:ph type="sldImg"/>
          </p:nvPr>
        </p:nvSpPr>
        <p:spPr>
          <a:ln/>
        </p:spPr>
      </p:sp>
      <p:sp>
        <p:nvSpPr>
          <p:cNvPr id="3399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Slide Image Placeholder 1"/>
          <p:cNvSpPr>
            <a:spLocks noGrp="1" noRot="1" noChangeAspect="1"/>
          </p:cNvSpPr>
          <p:nvPr>
            <p:ph type="sldImg"/>
          </p:nvPr>
        </p:nvSpPr>
        <p:spPr>
          <a:ln/>
        </p:spPr>
      </p:sp>
      <p:sp>
        <p:nvSpPr>
          <p:cNvPr id="38912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1200" dirty="0">
                <a:latin typeface="Arial" charset="0"/>
                <a:ea typeface="ＭＳ Ｐゴシック" charset="0"/>
                <a:cs typeface="ＭＳ Ｐゴシック" charset="0"/>
              </a:rPr>
              <a:t>The Nicene Creed (AD 325) was the second oldest creedal statement of the Early Church, preceded only by The Apostle</a:t>
            </a:r>
            <a:r>
              <a:rPr lang="fr-FR" sz="1200" dirty="0">
                <a:latin typeface="Arial" charset="0"/>
                <a:ea typeface="ＭＳ Ｐゴシック" charset="0"/>
                <a:cs typeface="ＭＳ Ｐゴシック" charset="0"/>
              </a:rPr>
              <a:t>’</a:t>
            </a:r>
            <a:r>
              <a:rPr lang="en-US" sz="1200" dirty="0">
                <a:latin typeface="Arial" charset="0"/>
                <a:ea typeface="ＭＳ Ｐゴシック" charset="0"/>
                <a:cs typeface="ＭＳ Ｐゴシック" charset="0"/>
              </a:rPr>
              <a:t>s Creed of 1</a:t>
            </a:r>
            <a:r>
              <a:rPr lang="en-US" sz="1200" baseline="30000" dirty="0">
                <a:latin typeface="Arial" charset="0"/>
                <a:ea typeface="ＭＳ Ｐゴシック" charset="0"/>
                <a:cs typeface="ＭＳ Ｐゴシック" charset="0"/>
              </a:rPr>
              <a:t>st to </a:t>
            </a:r>
            <a:r>
              <a:rPr lang="en-US" sz="1200" dirty="0">
                <a:latin typeface="Arial" charset="0"/>
                <a:ea typeface="ＭＳ Ｐゴシック" charset="0"/>
                <a:cs typeface="ＭＳ Ｐゴシック" charset="0"/>
              </a:rPr>
              <a:t>3</a:t>
            </a:r>
            <a:r>
              <a:rPr lang="en-US" sz="1200" baseline="30000" dirty="0">
                <a:latin typeface="Arial" charset="0"/>
                <a:ea typeface="ＭＳ Ｐゴシック" charset="0"/>
                <a:cs typeface="ＭＳ Ｐゴシック" charset="0"/>
              </a:rPr>
              <a:t>rd</a:t>
            </a:r>
            <a:r>
              <a:rPr lang="en-US" sz="1200" dirty="0">
                <a:latin typeface="Arial" charset="0"/>
                <a:ea typeface="ＭＳ Ｐゴシック" charset="0"/>
                <a:cs typeface="ＭＳ Ｐゴシック" charset="0"/>
              </a:rPr>
              <a:t> centuries. But why do we have it in the first place?</a:t>
            </a:r>
          </a:p>
        </p:txBody>
      </p:sp>
      <p:sp>
        <p:nvSpPr>
          <p:cNvPr id="38912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48B0EE-52AA-7B4E-BAA8-5A8ACF40E94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59701187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D7D770F-5B87-2D41-B24C-A12FDE017769}" type="slidenum">
              <a:rPr lang="en-US" sz="1200">
                <a:solidFill>
                  <a:srgbClr val="000000"/>
                </a:solidFill>
              </a:rPr>
              <a:pPr eaLnBrk="1" hangingPunct="1"/>
              <a:t>157</a:t>
            </a:fld>
            <a:endParaRPr lang="en-US" sz="1200">
              <a:solidFill>
                <a:srgbClr val="000000"/>
              </a:solidFill>
            </a:endParaRPr>
          </a:p>
        </p:txBody>
      </p:sp>
      <p:sp>
        <p:nvSpPr>
          <p:cNvPr id="240642" name="Rectangle 2"/>
          <p:cNvSpPr>
            <a:spLocks noGrp="1" noRot="1" noChangeAspect="1" noChangeArrowheads="1" noTextEdit="1"/>
          </p:cNvSpPr>
          <p:nvPr>
            <p:ph type="sldImg"/>
          </p:nvPr>
        </p:nvSpPr>
        <p:spPr>
          <a:solidFill>
            <a:srgbClr val="FFFFFF"/>
          </a:solidFill>
          <a:ln/>
        </p:spPr>
      </p:sp>
      <p:sp>
        <p:nvSpPr>
          <p:cNvPr id="2406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zh-CN" altLang="en-US">
                <a:latin typeface="Arial" charset="0"/>
                <a:ea typeface="ＭＳ Ｐゴシック" charset="0"/>
                <a:cs typeface="Arial" charset="0"/>
              </a:rPr>
              <a:t>异教者当中有一位叫阿里乌斯。他否认基督象天父也是永恒的。阿里乌斯的教义说明基督在过去的永恒里有个起点。</a:t>
            </a:r>
            <a:endParaRPr lang="en-US">
              <a:latin typeface="Arial" charset="0"/>
              <a:ea typeface="ＭＳ Ｐゴシック" charset="0"/>
              <a:cs typeface="Arial"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5AC225B-01DB-594C-9780-D829B0202D41}" type="slidenum">
              <a:rPr lang="en-US" sz="1200">
                <a:solidFill>
                  <a:srgbClr val="000000"/>
                </a:solidFill>
              </a:rPr>
              <a:pPr eaLnBrk="1" hangingPunct="1"/>
              <a:t>158</a:t>
            </a:fld>
            <a:endParaRPr lang="en-US" sz="1200">
              <a:solidFill>
                <a:srgbClr val="000000"/>
              </a:solidFill>
            </a:endParaRPr>
          </a:p>
        </p:txBody>
      </p:sp>
      <p:sp>
        <p:nvSpPr>
          <p:cNvPr id="242690" name="Rectangle 2"/>
          <p:cNvSpPr>
            <a:spLocks noGrp="1" noRot="1" noChangeAspect="1" noChangeArrowheads="1" noTextEdit="1"/>
          </p:cNvSpPr>
          <p:nvPr>
            <p:ph type="sldImg"/>
          </p:nvPr>
        </p:nvSpPr>
        <p:spPr>
          <a:solidFill>
            <a:srgbClr val="FFFFFF"/>
          </a:solidFill>
          <a:ln/>
        </p:spPr>
      </p:sp>
      <p:sp>
        <p:nvSpPr>
          <p:cNvPr id="2426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zh-CN" altLang="en-US">
                <a:latin typeface="Arial" charset="0"/>
                <a:ea typeface="ＭＳ Ｐゴシック" charset="0"/>
                <a:cs typeface="Arial" charset="0"/>
              </a:rPr>
              <a:t>阿里乌斯的上司亚历山大的看法是规范的。他相信天父和耶稣都不是被创造的。反而，阿里乌斯却相信耶稣也是被创造的。他的教义是天父创造了耶稣，过后耶稣创造了万物。</a:t>
            </a:r>
            <a:endParaRPr lang="en-US">
              <a:latin typeface="Arial" charset="0"/>
              <a:ea typeface="ＭＳ Ｐゴシック" charset="0"/>
              <a:cs typeface="Arial"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C41172A-5340-4F47-9F37-EE371ED5D13C}" type="slidenum">
              <a:rPr lang="en-US" sz="1200">
                <a:solidFill>
                  <a:srgbClr val="000000"/>
                </a:solidFill>
              </a:rPr>
              <a:pPr eaLnBrk="1" hangingPunct="1"/>
              <a:t>159</a:t>
            </a:fld>
            <a:endParaRPr lang="en-US" sz="1200">
              <a:solidFill>
                <a:srgbClr val="000000"/>
              </a:solidFill>
            </a:endParaRPr>
          </a:p>
        </p:txBody>
      </p:sp>
      <p:sp>
        <p:nvSpPr>
          <p:cNvPr id="238594" name="Rectangle 2"/>
          <p:cNvSpPr>
            <a:spLocks noGrp="1" noRot="1" noChangeAspect="1" noChangeArrowheads="1" noTextEdit="1"/>
          </p:cNvSpPr>
          <p:nvPr>
            <p:ph type="sldImg"/>
          </p:nvPr>
        </p:nvSpPr>
        <p:spPr>
          <a:solidFill>
            <a:srgbClr val="FFFFFF"/>
          </a:solidFill>
          <a:ln/>
        </p:spPr>
      </p:sp>
      <p:sp>
        <p:nvSpPr>
          <p:cNvPr id="2385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zh-CN" altLang="en-US">
                <a:latin typeface="Arial" charset="0"/>
                <a:ea typeface="ＭＳ Ｐゴシック" charset="0"/>
                <a:cs typeface="Arial" charset="0"/>
              </a:rPr>
              <a:t>让我们看看最早的会议对于耶稣的想法。在尼西亚（</a:t>
            </a:r>
            <a:r>
              <a:rPr lang="zh-SG">
                <a:latin typeface="Arial" charset="0"/>
                <a:ea typeface="SimSun" charset="0"/>
                <a:cs typeface="SimSun" charset="0"/>
                <a:hlinkClick r:id="rId3"/>
              </a:rPr>
              <a:t>今</a:t>
            </a:r>
            <a:r>
              <a:rPr lang="zh-SG">
                <a:latin typeface="Arial" charset="0"/>
                <a:ea typeface="SimSun" charset="0"/>
                <a:cs typeface="SimSun" charset="0"/>
                <a:hlinkClick r:id="rId4"/>
              </a:rPr>
              <a:t>土耳其</a:t>
            </a:r>
            <a:r>
              <a:rPr lang="zh-CN" altLang="en-US">
                <a:latin typeface="Arial" charset="0"/>
                <a:ea typeface="SimSun" charset="0"/>
                <a:cs typeface="SimSun" charset="0"/>
              </a:rPr>
              <a:t>）的焦点是两位在亚历山太，埃及，的教会领袖的反面信念。</a:t>
            </a:r>
            <a:endParaRPr lang="en-US">
              <a:latin typeface="Arial" charset="0"/>
              <a:ea typeface="ＭＳ Ｐゴシック" charset="0"/>
              <a:cs typeface="Arial"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149BA51-2CE3-5E46-85E4-840A3E26F940}" type="slidenum">
              <a:rPr lang="en-US" sz="1200">
                <a:solidFill>
                  <a:srgbClr val="000000"/>
                </a:solidFill>
              </a:rPr>
              <a:pPr eaLnBrk="1" hangingPunct="1"/>
              <a:t>160</a:t>
            </a:fld>
            <a:endParaRPr lang="en-US" sz="1200">
              <a:solidFill>
                <a:srgbClr val="000000"/>
              </a:solidFill>
            </a:endParaRPr>
          </a:p>
        </p:txBody>
      </p:sp>
      <p:sp>
        <p:nvSpPr>
          <p:cNvPr id="250882" name="Rectangle 2"/>
          <p:cNvSpPr>
            <a:spLocks noGrp="1" noRot="1" noChangeAspect="1" noChangeArrowheads="1" noTextEdit="1"/>
          </p:cNvSpPr>
          <p:nvPr>
            <p:ph type="sldImg"/>
          </p:nvPr>
        </p:nvSpPr>
        <p:spPr>
          <a:solidFill>
            <a:srgbClr val="FFFFFF"/>
          </a:solidFill>
          <a:ln/>
        </p:spPr>
      </p:sp>
      <p:sp>
        <p:nvSpPr>
          <p:cNvPr id="2508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charset="0"/>
              <a:ea typeface="ＭＳ Ｐゴシック" charset="0"/>
              <a:cs typeface="Arial"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B04604D-8E1A-5040-AEE1-118236A33D35}" type="slidenum">
              <a:rPr lang="en-US" sz="1200">
                <a:solidFill>
                  <a:srgbClr val="000000"/>
                </a:solidFill>
              </a:rPr>
              <a:pPr eaLnBrk="1" hangingPunct="1"/>
              <a:t>161</a:t>
            </a:fld>
            <a:endParaRPr lang="en-US" sz="1200">
              <a:solidFill>
                <a:srgbClr val="000000"/>
              </a:solidFill>
            </a:endParaRPr>
          </a:p>
        </p:txBody>
      </p:sp>
      <p:sp>
        <p:nvSpPr>
          <p:cNvPr id="252930"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2529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zh-CN" altLang="en-US">
                <a:latin typeface="Arial" charset="0"/>
                <a:ea typeface="ＭＳ Ｐゴシック" charset="0"/>
                <a:cs typeface="Arial" charset="0"/>
              </a:rPr>
              <a:t>早期的基督教徒都坚信耶稣的却是神！希伯来书</a:t>
            </a:r>
            <a:r>
              <a:rPr lang="en-US" altLang="zh-CN">
                <a:latin typeface="Arial" charset="0"/>
                <a:ea typeface="ＭＳ Ｐゴシック" charset="0"/>
                <a:cs typeface="Arial" charset="0"/>
              </a:rPr>
              <a:t>1∶8</a:t>
            </a:r>
            <a:r>
              <a:rPr lang="zh-CN" altLang="en-US">
                <a:latin typeface="Arial" charset="0"/>
                <a:ea typeface="ＭＳ Ｐゴシック" charset="0"/>
                <a:cs typeface="Arial" charset="0"/>
              </a:rPr>
              <a:t> 给我们最可靠的见证，那时天父本身的见证。</a:t>
            </a:r>
            <a:endParaRPr lang="en-US">
              <a:latin typeface="Arial" charset="0"/>
              <a:ea typeface="ＭＳ Ｐゴシック" charset="0"/>
              <a:cs typeface="Arial"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E1A8BB5-97E6-5E44-BFCF-C6A4F6E8EC99}" type="slidenum">
              <a:rPr lang="en-US" sz="1200">
                <a:solidFill>
                  <a:srgbClr val="000000"/>
                </a:solidFill>
              </a:rPr>
              <a:pPr eaLnBrk="1" hangingPunct="1"/>
              <a:t>162</a:t>
            </a:fld>
            <a:endParaRPr lang="en-US" sz="1200">
              <a:solidFill>
                <a:srgbClr val="000000"/>
              </a:solidFill>
            </a:endParaRPr>
          </a:p>
        </p:txBody>
      </p:sp>
      <p:sp>
        <p:nvSpPr>
          <p:cNvPr id="254978" name="Rectangle 2"/>
          <p:cNvSpPr>
            <a:spLocks noGrp="1" noRot="1" noChangeAspect="1" noChangeArrowheads="1" noTextEdit="1"/>
          </p:cNvSpPr>
          <p:nvPr>
            <p:ph type="sldImg"/>
          </p:nvPr>
        </p:nvSpPr>
        <p:spPr>
          <a:solidFill>
            <a:srgbClr val="FFFFFF"/>
          </a:solidFill>
          <a:ln/>
        </p:spPr>
      </p:sp>
      <p:sp>
        <p:nvSpPr>
          <p:cNvPr id="25497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zh-SG">
                <a:latin typeface="Arial" charset="0"/>
                <a:ea typeface="SimSun" charset="0"/>
                <a:cs typeface="SimSun" charset="0"/>
              </a:rPr>
              <a:t>尼西亚会议</a:t>
            </a:r>
            <a:r>
              <a:rPr lang="zh-CN" altLang="en-US">
                <a:latin typeface="Arial" charset="0"/>
                <a:ea typeface="SimSun" charset="0"/>
                <a:cs typeface="SimSun" charset="0"/>
              </a:rPr>
              <a:t>之前已经有许多门徒坚信基督是神</a:t>
            </a:r>
            <a:endParaRPr lang="en-US">
              <a:latin typeface="Arial" charset="0"/>
              <a:ea typeface="SimSun" charset="0"/>
              <a:cs typeface="SimSun"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4534B6F0-4727-4A4F-B741-848DAF50AA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DE3945A-2FB5-7946-90A3-1BBB9CCC9E2B}"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47" name="Rectangle 2">
            <a:extLst>
              <a:ext uri="{FF2B5EF4-FFF2-40B4-BE49-F238E27FC236}">
                <a16:creationId xmlns:a16="http://schemas.microsoft.com/office/drawing/2014/main" id="{15F5A2C1-F424-3E49-A0A7-4F282C5B7741}"/>
              </a:ext>
            </a:extLst>
          </p:cNvPr>
          <p:cNvSpPr>
            <a:spLocks noGrp="1" noRot="1" noChangeAspect="1" noChangeArrowheads="1"/>
          </p:cNvSpPr>
          <p:nvPr>
            <p:ph type="sldImg"/>
          </p:nvPr>
        </p:nvSpPr>
        <p:spPr>
          <a:solidFill>
            <a:srgbClr val="FFFFFF"/>
          </a:solidFill>
          <a:ln/>
        </p:spPr>
      </p:sp>
      <p:sp>
        <p:nvSpPr>
          <p:cNvPr id="31748" name="Rectangle 3">
            <a:extLst>
              <a:ext uri="{FF2B5EF4-FFF2-40B4-BE49-F238E27FC236}">
                <a16:creationId xmlns:a16="http://schemas.microsoft.com/office/drawing/2014/main" id="{C63DF89B-4199-364E-BF2D-C4C86E8AC20A}"/>
              </a:ext>
            </a:extLst>
          </p:cNvPr>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zh-SG" altLang="en-US" dirty="0">
                <a:latin typeface="Arial" charset="0"/>
                <a:ea typeface="SimSun" charset="0"/>
                <a:cs typeface="SimSun" charset="0"/>
              </a:rPr>
              <a:t>正统的</a:t>
            </a:r>
            <a:r>
              <a:rPr lang="zh-CN" altLang="en-US" dirty="0">
                <a:latin typeface="Arial" charset="0"/>
                <a:ea typeface="SimSun" charset="0"/>
                <a:cs typeface="SimSun" charset="0"/>
              </a:rPr>
              <a:t>看法已坚持， 表扬在尼西亚信经里。</a:t>
            </a:r>
            <a:endParaRPr lang="en-US" dirty="0">
              <a:latin typeface="Arial" charset="0"/>
              <a:ea typeface="SimSun" charset="0"/>
              <a:cs typeface="SimSun" charset="0"/>
            </a:endParaRP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The orthodox view won out and was expressed in the Nicene Creed.  Let’s remind ourselves of this important teaching as we affirm aloud this great summary of Christian teaching.  Reading together…(recite text)</a:t>
            </a:r>
          </a:p>
        </p:txBody>
      </p:sp>
    </p:spTree>
    <p:extLst>
      <p:ext uri="{BB962C8B-B14F-4D97-AF65-F5344CB8AC3E}">
        <p14:creationId xmlns:p14="http://schemas.microsoft.com/office/powerpoint/2010/main" val="38731167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0213DC7-C7C2-4C4C-9CA1-1B673A71ED3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02114" name="Rectangle 2"/>
          <p:cNvSpPr>
            <a:spLocks noGrp="1" noRot="1" noChangeAspect="1" noChangeArrowheads="1" noTextEdit="1"/>
          </p:cNvSpPr>
          <p:nvPr>
            <p:ph type="sldImg"/>
          </p:nvPr>
        </p:nvSpPr>
        <p:spPr>
          <a:solidFill>
            <a:srgbClr val="FFFFFF"/>
          </a:solidFill>
          <a:ln/>
        </p:spPr>
      </p:sp>
      <p:sp>
        <p:nvSpPr>
          <p:cNvPr id="6021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This means Jesus is alive today.  This also means you can know him personally.  It</a:t>
            </a:r>
            <a:r>
              <a:rPr lang="mr-IN" altLang="ja-JP" dirty="0">
                <a:latin typeface="Arial" panose="020B0604020202020204" pitchFamily="34" charset="0"/>
                <a:ea typeface="ＭＳ Ｐゴシック" charset="0"/>
                <a:cs typeface="ＭＳ Ｐゴシック" charset="0"/>
              </a:rPr>
              <a:t>'</a:t>
            </a:r>
            <a:r>
              <a:rPr lang="en-US" altLang="ja-JP" dirty="0">
                <a:latin typeface="Arial" panose="020B0604020202020204" pitchFamily="34" charset="0"/>
                <a:ea typeface="ＭＳ Ｐゴシック" charset="0"/>
                <a:cs typeface="Arial" panose="020B0604020202020204" pitchFamily="34" charset="0"/>
              </a:rPr>
              <a:t>s as simple as A-B-C.  Let</a:t>
            </a:r>
            <a:r>
              <a:rPr lang="mr-IN" altLang="ja-JP" dirty="0">
                <a:latin typeface="Arial" panose="020B0604020202020204" pitchFamily="34" charset="0"/>
                <a:ea typeface="ＭＳ Ｐゴシック" charset="0"/>
                <a:cs typeface="ＭＳ Ｐゴシック" charset="0"/>
              </a:rPr>
              <a:t>'</a:t>
            </a:r>
            <a:r>
              <a:rPr lang="en-US" altLang="ja-JP" dirty="0">
                <a:latin typeface="Arial" panose="020B0604020202020204" pitchFamily="34" charset="0"/>
                <a:ea typeface="ＭＳ Ｐゴシック" charset="0"/>
                <a:cs typeface="Arial" panose="020B0604020202020204" pitchFamily="34" charset="0"/>
              </a:rPr>
              <a:t>s bow our heads and if you wish to come into this new relationship with Christ, please pray to him now, acknowledging these three things to him.</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5960866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13DA994D-D556-2E4E-811B-1D6E0EED92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7E340E3-1C04-364B-AB0B-6A5DEF49EF69}"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3795" name="Rectangle 2">
            <a:extLst>
              <a:ext uri="{FF2B5EF4-FFF2-40B4-BE49-F238E27FC236}">
                <a16:creationId xmlns:a16="http://schemas.microsoft.com/office/drawing/2014/main" id="{74DB8CA8-C234-E642-BC0D-C18B3A494FB0}"/>
              </a:ext>
            </a:extLst>
          </p:cNvPr>
          <p:cNvSpPr>
            <a:spLocks noGrp="1" noRot="1" noChangeAspect="1" noChangeArrowheads="1"/>
          </p:cNvSpPr>
          <p:nvPr>
            <p:ph type="sldImg"/>
          </p:nvPr>
        </p:nvSpPr>
        <p:spPr>
          <a:solidFill>
            <a:srgbClr val="FFFFFF"/>
          </a:solidFill>
          <a:ln/>
        </p:spPr>
      </p:sp>
      <p:sp>
        <p:nvSpPr>
          <p:cNvPr id="33796" name="Rectangle 3">
            <a:extLst>
              <a:ext uri="{FF2B5EF4-FFF2-40B4-BE49-F238E27FC236}">
                <a16:creationId xmlns:a16="http://schemas.microsoft.com/office/drawing/2014/main" id="{DF87C01A-37DA-D04C-8365-17F25C4816A0}"/>
              </a:ext>
            </a:extLst>
          </p:cNvPr>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zh-SG" altLang="en-US" dirty="0">
                <a:latin typeface="Arial" charset="0"/>
                <a:ea typeface="SimSun" charset="0"/>
                <a:cs typeface="SimSun" charset="0"/>
              </a:rPr>
              <a:t>正统的</a:t>
            </a:r>
            <a:r>
              <a:rPr lang="zh-CN" altLang="en-US" dirty="0">
                <a:latin typeface="Arial" charset="0"/>
                <a:ea typeface="SimSun" charset="0"/>
                <a:cs typeface="SimSun" charset="0"/>
              </a:rPr>
              <a:t>看法已坚持， 表扬在尼西亚信经里。</a:t>
            </a:r>
            <a:endParaRPr lang="en-US" dirty="0">
              <a:latin typeface="Arial" charset="0"/>
              <a:ea typeface="SimSun" charset="0"/>
              <a:cs typeface="SimSun" charset="0"/>
            </a:endParaRP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24957338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BC5C15EF-28BB-7F43-8AB3-FFAF6B6298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68BD64B-6AE1-2F4C-9239-FA598BA9CD64}"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5843" name="Rectangle 2">
            <a:extLst>
              <a:ext uri="{FF2B5EF4-FFF2-40B4-BE49-F238E27FC236}">
                <a16:creationId xmlns:a16="http://schemas.microsoft.com/office/drawing/2014/main" id="{6CD8F054-B586-CD47-A528-325C8A506B72}"/>
              </a:ext>
            </a:extLst>
          </p:cNvPr>
          <p:cNvSpPr>
            <a:spLocks noGrp="1" noRot="1" noChangeAspect="1" noChangeArrowheads="1"/>
          </p:cNvSpPr>
          <p:nvPr>
            <p:ph type="sldImg"/>
          </p:nvPr>
        </p:nvSpPr>
        <p:spPr>
          <a:solidFill>
            <a:srgbClr val="FFFFFF"/>
          </a:solidFill>
          <a:ln/>
        </p:spPr>
      </p:sp>
      <p:sp>
        <p:nvSpPr>
          <p:cNvPr id="35844" name="Rectangle 3">
            <a:extLst>
              <a:ext uri="{FF2B5EF4-FFF2-40B4-BE49-F238E27FC236}">
                <a16:creationId xmlns:a16="http://schemas.microsoft.com/office/drawing/2014/main" id="{EB7928A4-CBC4-CB41-8CF3-DEDD3BEA96C0}"/>
              </a:ext>
            </a:extLst>
          </p:cNvPr>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zh-SG" altLang="en-US" dirty="0">
                <a:latin typeface="Arial" charset="0"/>
                <a:ea typeface="SimSun" charset="0"/>
                <a:cs typeface="SimSun" charset="0"/>
              </a:rPr>
              <a:t>正统的</a:t>
            </a:r>
            <a:r>
              <a:rPr lang="zh-CN" altLang="en-US" dirty="0">
                <a:latin typeface="Arial" charset="0"/>
                <a:ea typeface="SimSun" charset="0"/>
                <a:cs typeface="SimSun" charset="0"/>
              </a:rPr>
              <a:t>看法已坚持， 表扬在尼西亚信经里。</a:t>
            </a:r>
            <a:endParaRPr lang="en-US" dirty="0">
              <a:latin typeface="Arial" charset="0"/>
              <a:ea typeface="SimSun" charset="0"/>
              <a:cs typeface="SimSun" charset="0"/>
            </a:endParaRP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985687791"/>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7A97E8A-AF29-C043-BB8C-AF442CB8FCD0}" type="slidenum">
              <a:rPr lang="en-US" sz="1200">
                <a:solidFill>
                  <a:srgbClr val="000000"/>
                </a:solidFill>
              </a:rPr>
              <a:pPr eaLnBrk="1" hangingPunct="1"/>
              <a:t>166</a:t>
            </a:fld>
            <a:endParaRPr lang="en-US" sz="1200">
              <a:solidFill>
                <a:srgbClr val="000000"/>
              </a:solidFill>
            </a:endParaRPr>
          </a:p>
        </p:txBody>
      </p:sp>
      <p:sp>
        <p:nvSpPr>
          <p:cNvPr id="246786" name="Rectangle 2"/>
          <p:cNvSpPr>
            <a:spLocks noGrp="1" noRot="1" noChangeAspect="1" noChangeArrowheads="1" noTextEdit="1"/>
          </p:cNvSpPr>
          <p:nvPr>
            <p:ph type="sldImg"/>
          </p:nvPr>
        </p:nvSpPr>
        <p:spPr>
          <a:solidFill>
            <a:srgbClr val="FFFFFF"/>
          </a:solidFill>
          <a:ln/>
        </p:spPr>
      </p:sp>
      <p:sp>
        <p:nvSpPr>
          <p:cNvPr id="24678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2400">
                <a:ea typeface="ＭＳ Ｐゴシック" charset="0"/>
                <a:cs typeface="ＭＳ Ｐゴシック" charset="0"/>
              </a:rPr>
              <a:t>Unfortunately, Nicea did not end the Arian controversy, which later resurged until its final rejection almost 60 years later.</a:t>
            </a: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4BDFA98-2A6D-414C-A89F-AF8890A97C2E}" type="slidenum">
              <a:rPr lang="en-US" sz="1200">
                <a:solidFill>
                  <a:srgbClr val="000000"/>
                </a:solidFill>
              </a:rPr>
              <a:pPr eaLnBrk="1" hangingPunct="1"/>
              <a:t>167</a:t>
            </a:fld>
            <a:endParaRPr lang="en-US" sz="1200">
              <a:solidFill>
                <a:srgbClr val="000000"/>
              </a:solidFill>
            </a:endParaRPr>
          </a:p>
        </p:txBody>
      </p:sp>
      <p:sp>
        <p:nvSpPr>
          <p:cNvPr id="248834" name="Rectangle 2"/>
          <p:cNvSpPr>
            <a:spLocks noGrp="1" noRot="1" noChangeAspect="1" noChangeArrowheads="1" noTextEdit="1"/>
          </p:cNvSpPr>
          <p:nvPr>
            <p:ph type="sldImg"/>
          </p:nvPr>
        </p:nvSpPr>
        <p:spPr>
          <a:solidFill>
            <a:srgbClr val="FFFFFF"/>
          </a:solidFill>
          <a:ln/>
        </p:spPr>
      </p:sp>
      <p:sp>
        <p:nvSpPr>
          <p:cNvPr id="2488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God raised up Basil and the </a:t>
            </a:r>
            <a:r>
              <a:rPr lang="ja-JP" altLang="en-US">
                <a:ea typeface="ＭＳ Ｐゴシック" charset="0"/>
                <a:cs typeface="ＭＳ Ｐゴシック" charset="0"/>
              </a:rPr>
              <a:t>“</a:t>
            </a:r>
            <a:r>
              <a:rPr lang="en-US" altLang="ja-JP">
                <a:ea typeface="ＭＳ Ｐゴシック" charset="0"/>
                <a:cs typeface="ＭＳ Ｐゴシック" charset="0"/>
              </a:rPr>
              <a:t>Two Gregorys</a:t>
            </a:r>
            <a:r>
              <a:rPr lang="ja-JP" altLang="en-US">
                <a:ea typeface="ＭＳ Ｐゴシック" charset="0"/>
                <a:cs typeface="ＭＳ Ｐゴシック" charset="0"/>
              </a:rPr>
              <a:t>”</a:t>
            </a:r>
            <a:r>
              <a:rPr lang="en-US" altLang="ja-JP">
                <a:ea typeface="ＭＳ Ｐゴシック" charset="0"/>
                <a:cs typeface="ＭＳ Ｐゴシック" charset="0"/>
              </a:rPr>
              <a:t> to finally nail the coffin in Arianism.  (However, this same heresy came back in the 1800s in a cult called Jehovah</a:t>
            </a:r>
            <a:r>
              <a:rPr lang="ja-JP" altLang="en-US">
                <a:ea typeface="ＭＳ Ｐゴシック" charset="0"/>
                <a:cs typeface="ＭＳ Ｐゴシック" charset="0"/>
              </a:rPr>
              <a:t>’</a:t>
            </a:r>
            <a:r>
              <a:rPr lang="en-US" altLang="ja-JP">
                <a:ea typeface="ＭＳ Ｐゴシック" charset="0"/>
                <a:cs typeface="ＭＳ Ｐゴシック" charset="0"/>
              </a:rPr>
              <a:t>s Witnesses which teaches that Jesus was created by the Father.)</a:t>
            </a:r>
            <a:endParaRPr lang="en-US">
              <a:ea typeface="ＭＳ Ｐゴシック" charset="0"/>
              <a:cs typeface="ＭＳ Ｐゴシック"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4223D8B-1450-0841-B636-3A7FA8671941}" type="slidenum">
              <a:rPr lang="en-US" sz="1200">
                <a:solidFill>
                  <a:prstClr val="black"/>
                </a:solidFill>
              </a:rPr>
              <a:pPr eaLnBrk="1" hangingPunct="1"/>
              <a:t>168</a:t>
            </a:fld>
            <a:endParaRPr lang="en-US" sz="1200">
              <a:solidFill>
                <a:prstClr val="black"/>
              </a:solidFill>
            </a:endParaRPr>
          </a:p>
        </p:txBody>
      </p:sp>
      <p:sp>
        <p:nvSpPr>
          <p:cNvPr id="360450"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360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91465514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75299327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39880009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22978394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73D6995-2FFC-C044-9D9E-F6C879C453C6}" type="slidenum">
              <a:rPr lang="en-US" sz="1200">
                <a:solidFill>
                  <a:srgbClr val="000000"/>
                </a:solidFill>
              </a:rPr>
              <a:pPr eaLnBrk="1" hangingPunct="1"/>
              <a:t>21</a:t>
            </a:fld>
            <a:endParaRPr lang="en-US" sz="1200">
              <a:solidFill>
                <a:srgbClr val="000000"/>
              </a:solidFill>
            </a:endParaRPr>
          </a:p>
        </p:txBody>
      </p:sp>
      <p:sp>
        <p:nvSpPr>
          <p:cNvPr id="50178" name="Rectangle 2"/>
          <p:cNvSpPr>
            <a:spLocks noGrp="1" noRot="1" noChangeAspect="1" noChangeArrowheads="1" noTextEdit="1"/>
          </p:cNvSpPr>
          <p:nvPr>
            <p:ph type="sldImg"/>
          </p:nvPr>
        </p:nvSpPr>
        <p:spPr>
          <a:solidFill>
            <a:srgbClr val="FFFFFF"/>
          </a:solidFill>
          <a:ln/>
        </p:spPr>
      </p:sp>
      <p:sp>
        <p:nvSpPr>
          <p:cNvPr id="5017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CA546EE-E7B6-47D8-829C-21D77F88CC2E}" type="slidenum">
              <a:rPr kumimoji="0"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178</a:t>
            </a:fld>
            <a:endParaRPr kumimoji="0" lang="en-SG"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17607525"/>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1D6B559-6E79-304C-B45F-D14F12CF05BC}" type="slidenum">
              <a:rPr lang="en-US" sz="1200">
                <a:solidFill>
                  <a:srgbClr val="000000"/>
                </a:solidFill>
              </a:rPr>
              <a:pPr eaLnBrk="1" hangingPunct="1"/>
              <a:t>22</a:t>
            </a:fld>
            <a:endParaRPr lang="en-US" sz="1200">
              <a:solidFill>
                <a:srgbClr val="000000"/>
              </a:solidFill>
            </a:endParaRPr>
          </a:p>
        </p:txBody>
      </p:sp>
      <p:sp>
        <p:nvSpPr>
          <p:cNvPr id="52226" name="Rectangle 2"/>
          <p:cNvSpPr>
            <a:spLocks noGrp="1" noRot="1" noChangeAspect="1" noChangeArrowheads="1" noTextEdit="1"/>
          </p:cNvSpPr>
          <p:nvPr>
            <p:ph type="sldImg"/>
          </p:nvPr>
        </p:nvSpPr>
        <p:spPr>
          <a:solidFill>
            <a:srgbClr val="FFFFFF"/>
          </a:solidFill>
          <a:ln/>
        </p:spPr>
      </p:sp>
      <p:sp>
        <p:nvSpPr>
          <p:cNvPr id="5222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506619C-6C73-1042-8F22-C1FD64EF4451}" type="slidenum">
              <a:rPr lang="en-US" sz="1200">
                <a:solidFill>
                  <a:srgbClr val="000000"/>
                </a:solidFill>
              </a:rPr>
              <a:pPr eaLnBrk="1" hangingPunct="1"/>
              <a:t>23</a:t>
            </a:fld>
            <a:endParaRPr lang="en-US" sz="1200">
              <a:solidFill>
                <a:srgbClr val="000000"/>
              </a:solidFill>
            </a:endParaRPr>
          </a:p>
        </p:txBody>
      </p:sp>
      <p:sp>
        <p:nvSpPr>
          <p:cNvPr id="54274" name="Rectangle 2"/>
          <p:cNvSpPr>
            <a:spLocks noGrp="1" noRot="1" noChangeAspect="1" noChangeArrowheads="1" noTextEdit="1"/>
          </p:cNvSpPr>
          <p:nvPr>
            <p:ph type="sldImg"/>
          </p:nvPr>
        </p:nvSpPr>
        <p:spPr>
          <a:solidFill>
            <a:srgbClr val="FFFFFF"/>
          </a:solidFill>
          <a:ln/>
        </p:spPr>
      </p:sp>
      <p:sp>
        <p:nvSpPr>
          <p:cNvPr id="5427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B22A100-06F9-8040-A053-3B75103AD233}" type="slidenum">
              <a:rPr lang="en-US" sz="1200">
                <a:solidFill>
                  <a:prstClr val="black"/>
                </a:solidFill>
              </a:rPr>
              <a:pPr eaLnBrk="1" hangingPunct="1"/>
              <a:t>198</a:t>
            </a:fld>
            <a:endParaRPr lang="en-US" sz="1200">
              <a:solidFill>
                <a:prstClr val="black"/>
              </a:solidFill>
            </a:endParaRPr>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597F4195-449F-5E49-869A-B7FC685C20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37931725" indent="-37474525" eaLnBrk="0" hangingPunct="0">
              <a:defRPr sz="2000">
                <a:solidFill>
                  <a:schemeClr val="tx1"/>
                </a:solidFill>
                <a:latin typeface="Arial" panose="020B0604020202020204" pitchFamily="34" charset="0"/>
                <a:cs typeface="Arial" panose="020B0604020202020204" pitchFamily="34" charset="0"/>
              </a:defRPr>
            </a:lvl2pPr>
            <a:lvl3pPr eaLnBrk="0" hangingPunct="0">
              <a:defRPr sz="2000">
                <a:solidFill>
                  <a:schemeClr val="tx1"/>
                </a:solidFill>
                <a:latin typeface="Arial" panose="020B0604020202020204" pitchFamily="34" charset="0"/>
                <a:cs typeface="Arial" panose="020B0604020202020204" pitchFamily="34" charset="0"/>
              </a:defRPr>
            </a:lvl3pPr>
            <a:lvl4pPr eaLnBrk="0" hangingPunct="0">
              <a:defRPr sz="2000">
                <a:solidFill>
                  <a:schemeClr val="tx1"/>
                </a:solidFill>
                <a:latin typeface="Arial" panose="020B0604020202020204" pitchFamily="34" charset="0"/>
                <a:cs typeface="Arial" panose="020B0604020202020204" pitchFamily="34" charset="0"/>
              </a:defRPr>
            </a:lvl4pPr>
            <a:lvl5pPr eaLnBrk="0" hangingPunct="0">
              <a:defRPr sz="20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A3DD52-F3BA-2C4D-B5A2-3C1EB1A2728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011" name="Rectangle 2">
            <a:extLst>
              <a:ext uri="{FF2B5EF4-FFF2-40B4-BE49-F238E27FC236}">
                <a16:creationId xmlns:a16="http://schemas.microsoft.com/office/drawing/2014/main" id="{A6EE5A4E-C4CB-B44E-B237-F70B28897849}"/>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B88FBE76-A423-E347-B187-B9E275ED0C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cs typeface="Arial" panose="020B0604020202020204" pitchFamily="34" charset="0"/>
              </a:rPr>
              <a:t>Today I will be covering John 2… </a:t>
            </a:r>
          </a:p>
          <a:p>
            <a:pPr eaLnBrk="1" hangingPunct="1"/>
            <a:r>
              <a:rPr lang="en-US" altLang="en-US" dirty="0">
                <a:latin typeface="Arial" panose="020B0604020202020204" pitchFamily="34" charset="0"/>
                <a:cs typeface="Arial" panose="020B0604020202020204" pitchFamily="34" charset="0"/>
              </a:rPr>
              <a:t>John 2 encompasses 2 parts. The first miracle: popularly known as water to wine and the temple cleansing.</a:t>
            </a:r>
          </a:p>
        </p:txBody>
      </p:sp>
    </p:spTree>
    <p:extLst>
      <p:ext uri="{BB962C8B-B14F-4D97-AF65-F5344CB8AC3E}">
        <p14:creationId xmlns:p14="http://schemas.microsoft.com/office/powerpoint/2010/main" val="1013940585"/>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E8897B51-07D5-E643-9700-34D2F8EBFA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37931725" indent="-37474525" eaLnBrk="0" hangingPunct="0">
              <a:defRPr sz="2000">
                <a:solidFill>
                  <a:schemeClr val="tx1"/>
                </a:solidFill>
                <a:latin typeface="Arial" panose="020B0604020202020204" pitchFamily="34" charset="0"/>
                <a:cs typeface="Arial" panose="020B0604020202020204" pitchFamily="34" charset="0"/>
              </a:defRPr>
            </a:lvl2pPr>
            <a:lvl3pPr eaLnBrk="0" hangingPunct="0">
              <a:defRPr sz="2000">
                <a:solidFill>
                  <a:schemeClr val="tx1"/>
                </a:solidFill>
                <a:latin typeface="Arial" panose="020B0604020202020204" pitchFamily="34" charset="0"/>
                <a:cs typeface="Arial" panose="020B0604020202020204" pitchFamily="34" charset="0"/>
              </a:defRPr>
            </a:lvl3pPr>
            <a:lvl4pPr eaLnBrk="0" hangingPunct="0">
              <a:defRPr sz="2000">
                <a:solidFill>
                  <a:schemeClr val="tx1"/>
                </a:solidFill>
                <a:latin typeface="Arial" panose="020B0604020202020204" pitchFamily="34" charset="0"/>
                <a:cs typeface="Arial" panose="020B0604020202020204" pitchFamily="34" charset="0"/>
              </a:defRPr>
            </a:lvl4pPr>
            <a:lvl5pPr eaLnBrk="0" hangingPunct="0">
              <a:defRPr sz="20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4FA3D33-842F-8A47-BB4F-1683DFAF44D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8131" name="Rectangle 2">
            <a:extLst>
              <a:ext uri="{FF2B5EF4-FFF2-40B4-BE49-F238E27FC236}">
                <a16:creationId xmlns:a16="http://schemas.microsoft.com/office/drawing/2014/main" id="{1FD398A7-E7D8-4A4E-AB7F-0CCCB1A5CEDB}"/>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0AC7B91E-8E12-FE49-8D1B-C895F81328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6702605"/>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3CB8D5F-457D-B843-B23E-9D23B3AF81F7}" type="slidenum">
              <a:rPr lang="en-US" sz="1200">
                <a:solidFill>
                  <a:srgbClr val="000000"/>
                </a:solidFill>
              </a:rPr>
              <a:pPr eaLnBrk="1" hangingPunct="1"/>
              <a:t>24</a:t>
            </a:fld>
            <a:endParaRPr lang="en-US" sz="1200">
              <a:solidFill>
                <a:srgbClr val="000000"/>
              </a:solidFill>
            </a:endParaRPr>
          </a:p>
        </p:txBody>
      </p:sp>
      <p:sp>
        <p:nvSpPr>
          <p:cNvPr id="56322" name="Rectangle 2"/>
          <p:cNvSpPr>
            <a:spLocks noGrp="1" noRot="1" noChangeAspect="1" noChangeArrowheads="1" noTextEdit="1"/>
          </p:cNvSpPr>
          <p:nvPr>
            <p:ph type="sldImg"/>
          </p:nvPr>
        </p:nvSpPr>
        <p:spPr>
          <a:solidFill>
            <a:srgbClr val="FFFFFF"/>
          </a:solidFill>
          <a:ln/>
        </p:spPr>
      </p:sp>
      <p:sp>
        <p:nvSpPr>
          <p:cNvPr id="5632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612335910"/>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616937077"/>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947715698"/>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2252373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86F745B-44C3-5746-B5C5-8E40A119E68E}" type="slidenum">
              <a:rPr lang="en-US" sz="1200">
                <a:solidFill>
                  <a:srgbClr val="000000"/>
                </a:solidFill>
              </a:rPr>
              <a:pPr eaLnBrk="1" hangingPunct="1"/>
              <a:t>25</a:t>
            </a:fld>
            <a:endParaRPr lang="en-US" sz="1200">
              <a:solidFill>
                <a:srgbClr val="000000"/>
              </a:solidFill>
            </a:endParaRPr>
          </a:p>
        </p:txBody>
      </p:sp>
      <p:sp>
        <p:nvSpPr>
          <p:cNvPr id="58370" name="Rectangle 2"/>
          <p:cNvSpPr>
            <a:spLocks noGrp="1" noRot="1" noChangeAspect="1" noChangeArrowheads="1" noTextEdit="1"/>
          </p:cNvSpPr>
          <p:nvPr>
            <p:ph type="sldImg"/>
          </p:nvPr>
        </p:nvSpPr>
        <p:spPr>
          <a:solidFill>
            <a:srgbClr val="FFFFFF"/>
          </a:solidFill>
          <a:ln/>
        </p:spPr>
      </p:sp>
      <p:sp>
        <p:nvSpPr>
          <p:cNvPr id="5837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357876860"/>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940143778"/>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464448335"/>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136697476"/>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866525431"/>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96089647"/>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676190909"/>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4291973878"/>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748079782"/>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295383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8303094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7BA13AD-4F21-1A49-B570-C5A91DB517A2}" type="slidenum">
              <a:rPr lang="en-US" sz="1200">
                <a:solidFill>
                  <a:srgbClr val="000000"/>
                </a:solidFill>
              </a:rPr>
              <a:pPr eaLnBrk="1" hangingPunct="1"/>
              <a:t>26</a:t>
            </a:fld>
            <a:endParaRPr lang="en-US" sz="1200">
              <a:solidFill>
                <a:srgbClr val="000000"/>
              </a:solidFill>
            </a:endParaRPr>
          </a:p>
        </p:txBody>
      </p:sp>
      <p:sp>
        <p:nvSpPr>
          <p:cNvPr id="60418" name="Rectangle 2"/>
          <p:cNvSpPr>
            <a:spLocks noGrp="1" noRot="1" noChangeAspect="1" noChangeArrowheads="1" noTextEdit="1"/>
          </p:cNvSpPr>
          <p:nvPr>
            <p:ph type="sldImg"/>
          </p:nvPr>
        </p:nvSpPr>
        <p:spPr>
          <a:solidFill>
            <a:srgbClr val="FFFFFF"/>
          </a:solidFill>
          <a:ln/>
        </p:spPr>
      </p:sp>
      <p:sp>
        <p:nvSpPr>
          <p:cNvPr id="6041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761333359"/>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618763469"/>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561E26B8-76DD-ED41-BC5A-9BDED421AD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37931725" indent="-37474525" eaLnBrk="0" hangingPunct="0">
              <a:defRPr sz="2000">
                <a:solidFill>
                  <a:schemeClr val="tx1"/>
                </a:solidFill>
                <a:latin typeface="Arial" panose="020B0604020202020204" pitchFamily="34" charset="0"/>
                <a:cs typeface="Arial" panose="020B0604020202020204" pitchFamily="34" charset="0"/>
              </a:defRPr>
            </a:lvl2pPr>
            <a:lvl3pPr eaLnBrk="0" hangingPunct="0">
              <a:defRPr sz="2000">
                <a:solidFill>
                  <a:schemeClr val="tx1"/>
                </a:solidFill>
                <a:latin typeface="Arial" panose="020B0604020202020204" pitchFamily="34" charset="0"/>
                <a:cs typeface="Arial" panose="020B0604020202020204" pitchFamily="34" charset="0"/>
              </a:defRPr>
            </a:lvl3pPr>
            <a:lvl4pPr eaLnBrk="0" hangingPunct="0">
              <a:defRPr sz="2000">
                <a:solidFill>
                  <a:schemeClr val="tx1"/>
                </a:solidFill>
                <a:latin typeface="Arial" panose="020B0604020202020204" pitchFamily="34" charset="0"/>
                <a:cs typeface="Arial" panose="020B0604020202020204" pitchFamily="34" charset="0"/>
              </a:defRPr>
            </a:lvl4pPr>
            <a:lvl5pPr eaLnBrk="0" hangingPunct="0">
              <a:defRPr sz="20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7043EF-8D36-1B49-AFA5-3C49EC1E36F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0899" name="Rectangle 2">
            <a:extLst>
              <a:ext uri="{FF2B5EF4-FFF2-40B4-BE49-F238E27FC236}">
                <a16:creationId xmlns:a16="http://schemas.microsoft.com/office/drawing/2014/main" id="{8558400A-7B31-9643-B38A-E50DD1EECF7A}"/>
              </a:ext>
            </a:extLst>
          </p:cNvPr>
          <p:cNvSpPr>
            <a:spLocks noGrp="1" noRot="1" noChangeAspect="1" noChangeArrowheads="1" noTextEdit="1"/>
          </p:cNvSpPr>
          <p:nvPr>
            <p:ph type="sldImg"/>
          </p:nvPr>
        </p:nvSpPr>
        <p:spPr>
          <a:ln/>
        </p:spPr>
      </p:sp>
      <p:sp>
        <p:nvSpPr>
          <p:cNvPr id="80900" name="Rectangle 3">
            <a:extLst>
              <a:ext uri="{FF2B5EF4-FFF2-40B4-BE49-F238E27FC236}">
                <a16:creationId xmlns:a16="http://schemas.microsoft.com/office/drawing/2014/main" id="{2DD25BEF-958F-C44A-B815-7469E9360DA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en-US" altLang="en-US" dirty="0">
                <a:latin typeface="Arial" panose="020B0604020202020204" pitchFamily="34" charset="0"/>
                <a:cs typeface="Arial" panose="020B0604020202020204" pitchFamily="34" charset="0"/>
              </a:rPr>
              <a:t>John 2:23-25 is a summary of John 2. </a:t>
            </a:r>
          </a:p>
          <a:p>
            <a:pPr marL="228600" indent="-228600" eaLnBrk="1" hangingPunct="1"/>
            <a:r>
              <a:rPr lang="en-US" altLang="en-US" dirty="0">
                <a:latin typeface="Arial" panose="020B0604020202020204" pitchFamily="34" charset="0"/>
                <a:cs typeface="Arial" panose="020B0604020202020204" pitchFamily="34" charset="0"/>
              </a:rPr>
              <a:t>We see that “many people saw… and believed in his name,” so we can safely presume that some saw but did not believe in his name. </a:t>
            </a:r>
          </a:p>
          <a:p>
            <a:pPr marL="228600" indent="-228600" eaLnBrk="1" hangingPunct="1"/>
            <a:r>
              <a:rPr lang="en-US" altLang="en-US" dirty="0">
                <a:latin typeface="Arial" panose="020B0604020202020204" pitchFamily="34" charset="0"/>
                <a:cs typeface="Arial" panose="020B0604020202020204" pitchFamily="34" charset="0"/>
              </a:rPr>
              <a:t>• But does "believed" means "believed"?</a:t>
            </a:r>
          </a:p>
          <a:p>
            <a:pPr marL="228600" indent="-228600" eaLnBrk="1" hangingPunct="1"/>
            <a:r>
              <a:rPr lang="en-US" altLang="en-US" dirty="0">
                <a:latin typeface="Arial" panose="020B0604020202020204" pitchFamily="34" charset="0"/>
                <a:cs typeface="Arial" panose="020B0604020202020204" pitchFamily="34" charset="0"/>
              </a:rPr>
              <a:t>And to which group did Jesus not give further revelation of himself—to those who believed or to those who didn't believe?</a:t>
            </a:r>
          </a:p>
          <a:p>
            <a:pPr marL="228600" indent="-228600" eaLnBrk="1" hangingPunct="1"/>
            <a:r>
              <a:rPr lang="en-US" altLang="en-US" dirty="0">
                <a:latin typeface="Arial" panose="020B0604020202020204" pitchFamily="34" charset="0"/>
                <a:cs typeface="Arial" panose="020B0604020202020204" pitchFamily="34" charset="0"/>
              </a:rPr>
              <a:t>Actually, the text does not even mention those who did NOT believe! We just assume that unbelievers are being referred to!</a:t>
            </a:r>
          </a:p>
          <a:p>
            <a:pPr marL="228600" indent="-228600" eaLnBrk="1" hangingPunct="1"/>
            <a:r>
              <a:rPr lang="en-US" altLang="en-US" dirty="0">
                <a:latin typeface="Arial" panose="020B0604020202020204" pitchFamily="34" charset="0"/>
                <a:cs typeface="Arial" panose="020B0604020202020204" pitchFamily="34" charset="0"/>
              </a:rPr>
              <a:t>We also assume that seeing Christ’s miracles and then believing is not true belief, but does the text say that?</a:t>
            </a:r>
          </a:p>
          <a:p>
            <a:pPr marL="228600" indent="-228600" eaLnBrk="1" hangingPunct="1"/>
            <a:r>
              <a:rPr lang="en-US" altLang="en-US" dirty="0">
                <a:latin typeface="Arial" panose="020B0604020202020204" pitchFamily="34" charset="0"/>
                <a:cs typeface="Arial" panose="020B0604020202020204" pitchFamily="34" charset="0"/>
              </a:rPr>
              <a:t>• Is this the only time in John’s gospel where “believe” does NOT mean to trust Christ for salvation? I think not!</a:t>
            </a:r>
          </a:p>
          <a:p>
            <a:pPr marL="228600" indent="-228600" eaLnBrk="1" hangingPunct="1"/>
            <a:r>
              <a:rPr lang="en-US" altLang="en-US" dirty="0">
                <a:latin typeface="Arial" panose="020B0604020202020204" pitchFamily="34" charset="0"/>
                <a:cs typeface="Arial" panose="020B0604020202020204" pitchFamily="34" charset="0"/>
              </a:rPr>
              <a:t>It simply says that Jesus was smart enough to know which believers could be responsible with more revelation of himself. Jesus also did not need man's approval before revealing himself.</a:t>
            </a:r>
          </a:p>
          <a:p>
            <a:pPr marL="228600" indent="-228600" eaLnBrk="1" hangingPunct="1"/>
            <a:r>
              <a:rPr lang="en-US" altLang="en-US" dirty="0">
                <a:latin typeface="Arial" panose="020B0604020202020204" pitchFamily="34" charset="0"/>
                <a:cs typeface="Arial" panose="020B0604020202020204" pitchFamily="34" charset="0"/>
              </a:rPr>
              <a:t>He does the same today, by the way. Even if we know him personally, if our focus is on outward signs, Jesus will not trust us like he will trust truly committed believers.</a:t>
            </a:r>
          </a:p>
          <a:p>
            <a:pPr marL="228600" indent="-228600" eaLnBrk="1" hangingPunct="1"/>
            <a:r>
              <a:rPr lang="en-US" altLang="en-US" dirty="0">
                <a:latin typeface="Arial" panose="020B0604020202020204" pitchFamily="34" charset="0"/>
                <a:cs typeface="Arial" panose="020B0604020202020204" pitchFamily="34" charset="0"/>
              </a:rPr>
              <a:t>So do you not think “believed in him” means “believed in him”? I wonder, especially in John’s gospel where signs are given so that we might believe (John 20:21), why this passage would be an exception where the signs led people to believe.</a:t>
            </a:r>
          </a:p>
          <a:p>
            <a:pPr marL="228600" indent="-228600" eaLnBrk="1" hangingPunct="1"/>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9284091"/>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561E26B8-76DD-ED41-BC5A-9BDED421AD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37931725" indent="-37474525" eaLnBrk="0" hangingPunct="0">
              <a:defRPr sz="2000">
                <a:solidFill>
                  <a:schemeClr val="tx1"/>
                </a:solidFill>
                <a:latin typeface="Arial" panose="020B0604020202020204" pitchFamily="34" charset="0"/>
                <a:cs typeface="Arial" panose="020B0604020202020204" pitchFamily="34" charset="0"/>
              </a:defRPr>
            </a:lvl2pPr>
            <a:lvl3pPr eaLnBrk="0" hangingPunct="0">
              <a:defRPr sz="2000">
                <a:solidFill>
                  <a:schemeClr val="tx1"/>
                </a:solidFill>
                <a:latin typeface="Arial" panose="020B0604020202020204" pitchFamily="34" charset="0"/>
                <a:cs typeface="Arial" panose="020B0604020202020204" pitchFamily="34" charset="0"/>
              </a:defRPr>
            </a:lvl3pPr>
            <a:lvl4pPr eaLnBrk="0" hangingPunct="0">
              <a:defRPr sz="2000">
                <a:solidFill>
                  <a:schemeClr val="tx1"/>
                </a:solidFill>
                <a:latin typeface="Arial" panose="020B0604020202020204" pitchFamily="34" charset="0"/>
                <a:cs typeface="Arial" panose="020B0604020202020204" pitchFamily="34" charset="0"/>
              </a:defRPr>
            </a:lvl4pPr>
            <a:lvl5pPr eaLnBrk="0" hangingPunct="0">
              <a:defRPr sz="20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7043EF-8D36-1B49-AFA5-3C49EC1E36F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0899" name="Rectangle 2">
            <a:extLst>
              <a:ext uri="{FF2B5EF4-FFF2-40B4-BE49-F238E27FC236}">
                <a16:creationId xmlns:a16="http://schemas.microsoft.com/office/drawing/2014/main" id="{8558400A-7B31-9643-B38A-E50DD1EECF7A}"/>
              </a:ext>
            </a:extLst>
          </p:cNvPr>
          <p:cNvSpPr>
            <a:spLocks noGrp="1" noRot="1" noChangeAspect="1" noChangeArrowheads="1" noTextEdit="1"/>
          </p:cNvSpPr>
          <p:nvPr>
            <p:ph type="sldImg"/>
          </p:nvPr>
        </p:nvSpPr>
        <p:spPr>
          <a:ln/>
        </p:spPr>
      </p:sp>
      <p:sp>
        <p:nvSpPr>
          <p:cNvPr id="80900" name="Rectangle 3">
            <a:extLst>
              <a:ext uri="{FF2B5EF4-FFF2-40B4-BE49-F238E27FC236}">
                <a16:creationId xmlns:a16="http://schemas.microsoft.com/office/drawing/2014/main" id="{2DD25BEF-958F-C44A-B815-7469E9360DA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en-US" altLang="en-US" dirty="0">
                <a:latin typeface="Arial" panose="020B0604020202020204" pitchFamily="34" charset="0"/>
                <a:cs typeface="Arial" panose="020B0604020202020204" pitchFamily="34" charset="0"/>
              </a:rPr>
              <a:t>This handout in the notes explains more about John 2:23-25.</a:t>
            </a:r>
          </a:p>
        </p:txBody>
      </p:sp>
    </p:spTree>
    <p:extLst>
      <p:ext uri="{BB962C8B-B14F-4D97-AF65-F5344CB8AC3E}">
        <p14:creationId xmlns:p14="http://schemas.microsoft.com/office/powerpoint/2010/main" val="3410387999"/>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2"/>
          <p:cNvSpPr>
            <a:spLocks noGrp="1" noRot="1" noChangeAspect="1" noChangeArrowheads="1" noTextEdit="1"/>
          </p:cNvSpPr>
          <p:nvPr>
            <p:ph type="sldImg"/>
          </p:nvPr>
        </p:nvSpPr>
        <p:spPr>
          <a:ln/>
        </p:spPr>
      </p:sp>
      <p:sp>
        <p:nvSpPr>
          <p:cNvPr id="26112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2"/>
          <p:cNvSpPr>
            <a:spLocks noGrp="1" noRot="1" noChangeAspect="1" noChangeArrowheads="1" noTextEdit="1"/>
          </p:cNvSpPr>
          <p:nvPr>
            <p:ph type="sldImg"/>
          </p:nvPr>
        </p:nvSpPr>
        <p:spPr>
          <a:ln/>
        </p:spPr>
      </p:sp>
      <p:sp>
        <p:nvSpPr>
          <p:cNvPr id="26317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2"/>
          <p:cNvSpPr>
            <a:spLocks noGrp="1" noRot="1" noChangeAspect="1" noChangeArrowheads="1" noTextEdit="1"/>
          </p:cNvSpPr>
          <p:nvPr>
            <p:ph type="sldImg"/>
          </p:nvPr>
        </p:nvSpPr>
        <p:spPr>
          <a:xfrm>
            <a:off x="1143000" y="685800"/>
            <a:ext cx="4572000" cy="3429000"/>
          </a:xfrm>
          <a:ln/>
        </p:spPr>
      </p:sp>
      <p:sp>
        <p:nvSpPr>
          <p:cNvPr id="26112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500535018"/>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5D8CD8D-3958-654C-B79B-5649D0705402}" type="slidenum">
              <a:rPr lang="en-US" sz="1200">
                <a:solidFill>
                  <a:prstClr val="black"/>
                </a:solidFill>
              </a:rPr>
              <a:pPr eaLnBrk="1" hangingPunct="1"/>
              <a:t>245</a:t>
            </a:fld>
            <a:endParaRPr lang="en-US" sz="1200">
              <a:solidFill>
                <a:prstClr val="black"/>
              </a:solidFill>
            </a:endParaRPr>
          </a:p>
        </p:txBody>
      </p:sp>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0150D38-7013-ED48-B5BF-9961056BBE0D}" type="slidenum">
              <a:rPr lang="en-US" sz="1200">
                <a:solidFill>
                  <a:prstClr val="black"/>
                </a:solidFill>
              </a:rPr>
              <a:pPr eaLnBrk="1" hangingPunct="1"/>
              <a:t>27</a:t>
            </a:fld>
            <a:endParaRPr lang="en-US" sz="1200">
              <a:solidFill>
                <a:prstClr val="black"/>
              </a:solidFill>
            </a:endParaRPr>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FEC0044-114E-5840-B5FB-470ABA260B14}" type="slidenum">
              <a:rPr lang="en-US" sz="1200"/>
              <a:pPr eaLnBrk="1" hangingPunct="1"/>
              <a:t>28</a:t>
            </a:fld>
            <a:endParaRPr lang="en-US" sz="1200"/>
          </a:p>
        </p:txBody>
      </p:sp>
      <p:sp>
        <p:nvSpPr>
          <p:cNvPr id="65538" name="Rectangle 1026"/>
          <p:cNvSpPr>
            <a:spLocks noGrp="1" noRot="1" noChangeAspect="1" noChangeArrowheads="1" noTextEdit="1"/>
          </p:cNvSpPr>
          <p:nvPr>
            <p:ph type="sldImg"/>
          </p:nvPr>
        </p:nvSpPr>
        <p:spPr>
          <a:ln/>
        </p:spPr>
      </p:sp>
      <p:sp>
        <p:nvSpPr>
          <p:cNvPr id="65539"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E520B51-0B60-CE44-A429-B4C34B0F8499}" type="slidenum">
              <a:rPr lang="en-US" sz="1200">
                <a:solidFill>
                  <a:prstClr val="black"/>
                </a:solidFill>
              </a:rPr>
              <a:pPr eaLnBrk="1" hangingPunct="1"/>
              <a:t>266</a:t>
            </a:fld>
            <a:endParaRPr lang="en-US" sz="1200">
              <a:solidFill>
                <a:prstClr val="black"/>
              </a:solidFill>
            </a:endParaRPr>
          </a:p>
        </p:txBody>
      </p:sp>
      <p:sp>
        <p:nvSpPr>
          <p:cNvPr id="267266" name="Rectangle 1026"/>
          <p:cNvSpPr>
            <a:spLocks noGrp="1" noRot="1" noChangeAspect="1" noChangeArrowheads="1" noTextEdit="1"/>
          </p:cNvSpPr>
          <p:nvPr>
            <p:ph type="sldImg"/>
          </p:nvPr>
        </p:nvSpPr>
        <p:spPr>
          <a:ln/>
        </p:spPr>
      </p:sp>
      <p:sp>
        <p:nvSpPr>
          <p:cNvPr id="267267"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466B847-7D38-B748-8827-12CDC0826D75}" type="slidenum">
              <a:rPr lang="en-US" sz="1200">
                <a:solidFill>
                  <a:prstClr val="black"/>
                </a:solidFill>
              </a:rPr>
              <a:pPr eaLnBrk="1" hangingPunct="1"/>
              <a:t>267</a:t>
            </a:fld>
            <a:endParaRPr lang="en-US" sz="1200">
              <a:solidFill>
                <a:prstClr val="black"/>
              </a:solidFill>
            </a:endParaRPr>
          </a:p>
        </p:txBody>
      </p:sp>
      <p:sp>
        <p:nvSpPr>
          <p:cNvPr id="269314" name="Rectangle 1026"/>
          <p:cNvSpPr>
            <a:spLocks noGrp="1" noRot="1" noChangeAspect="1" noChangeArrowheads="1" noTextEdit="1"/>
          </p:cNvSpPr>
          <p:nvPr>
            <p:ph type="sldImg"/>
          </p:nvPr>
        </p:nvSpPr>
        <p:spPr>
          <a:ln/>
        </p:spPr>
      </p:sp>
      <p:sp>
        <p:nvSpPr>
          <p:cNvPr id="269315"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FCC00ED-D14F-DD4C-B0B2-75A9720394D2}" type="slidenum">
              <a:rPr lang="en-US" sz="1200">
                <a:solidFill>
                  <a:prstClr val="black"/>
                </a:solidFill>
              </a:rPr>
              <a:pPr eaLnBrk="1" hangingPunct="1"/>
              <a:t>268</a:t>
            </a:fld>
            <a:endParaRPr lang="en-US" sz="1200">
              <a:solidFill>
                <a:prstClr val="black"/>
              </a:solidFill>
            </a:endParaRPr>
          </a:p>
        </p:txBody>
      </p:sp>
      <p:sp>
        <p:nvSpPr>
          <p:cNvPr id="374786" name="Rectangle 2"/>
          <p:cNvSpPr>
            <a:spLocks noGrp="1" noRot="1" noChangeAspect="1" noChangeArrowheads="1" noTextEdit="1"/>
          </p:cNvSpPr>
          <p:nvPr>
            <p:ph type="sldImg"/>
          </p:nvPr>
        </p:nvSpPr>
        <p:spPr>
          <a:ln/>
        </p:spPr>
      </p:sp>
      <p:sp>
        <p:nvSpPr>
          <p:cNvPr id="3747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C75C986-94A6-7E46-AF6A-5D646DD69D4F}" type="slidenum">
              <a:rPr lang="en-US" sz="1200">
                <a:solidFill>
                  <a:prstClr val="black"/>
                </a:solidFill>
              </a:rPr>
              <a:pPr eaLnBrk="1" hangingPunct="1"/>
              <a:t>269</a:t>
            </a:fld>
            <a:endParaRPr lang="en-US" sz="1200">
              <a:solidFill>
                <a:prstClr val="black"/>
              </a:solidFill>
            </a:endParaRPr>
          </a:p>
        </p:txBody>
      </p:sp>
      <p:sp>
        <p:nvSpPr>
          <p:cNvPr id="376834" name="Rectangle 2"/>
          <p:cNvSpPr>
            <a:spLocks noGrp="1" noRot="1" noChangeAspect="1" noChangeArrowheads="1" noTextEdit="1"/>
          </p:cNvSpPr>
          <p:nvPr>
            <p:ph type="sldImg"/>
          </p:nvPr>
        </p:nvSpPr>
        <p:spPr>
          <a:ln/>
        </p:spPr>
      </p:sp>
      <p:sp>
        <p:nvSpPr>
          <p:cNvPr id="3768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A0D65AB-78E4-E94C-97C3-3B430AD20264}" type="slidenum">
              <a:rPr lang="en-US" sz="1200">
                <a:solidFill>
                  <a:prstClr val="black"/>
                </a:solidFill>
              </a:rPr>
              <a:pPr eaLnBrk="1" hangingPunct="1"/>
              <a:t>270</a:t>
            </a:fld>
            <a:endParaRPr lang="en-US" sz="1200">
              <a:solidFill>
                <a:prstClr val="black"/>
              </a:solidFill>
            </a:endParaRPr>
          </a:p>
        </p:txBody>
      </p:sp>
      <p:sp>
        <p:nvSpPr>
          <p:cNvPr id="425986" name="Rectangle 2"/>
          <p:cNvSpPr>
            <a:spLocks noGrp="1" noRot="1" noChangeAspect="1" noChangeArrowheads="1" noTextEdit="1"/>
          </p:cNvSpPr>
          <p:nvPr>
            <p:ph type="sldImg"/>
          </p:nvPr>
        </p:nvSpPr>
        <p:spPr>
          <a:ln/>
        </p:spPr>
      </p:sp>
      <p:sp>
        <p:nvSpPr>
          <p:cNvPr id="4259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148F0E-B310-DD46-9EED-F8F48D907BD3}" type="slidenum">
              <a:rPr lang="en-US" sz="1200">
                <a:solidFill>
                  <a:prstClr val="black"/>
                </a:solidFill>
              </a:rPr>
              <a:pPr/>
              <a:t>29</a:t>
            </a:fld>
            <a:endParaRPr lang="en-US" sz="1200">
              <a:solidFill>
                <a:prstClr val="black"/>
              </a:solidFill>
            </a:endParaRPr>
          </a:p>
        </p:txBody>
      </p:sp>
      <p:sp>
        <p:nvSpPr>
          <p:cNvPr id="171010" name="Rectangle 2"/>
          <p:cNvSpPr>
            <a:spLocks noGrp="1" noRot="1" noChangeAspect="1" noChangeArrowheads="1"/>
          </p:cNvSpPr>
          <p:nvPr>
            <p:ph type="sldImg"/>
          </p:nvPr>
        </p:nvSpPr>
        <p:spPr>
          <a:solidFill>
            <a:srgbClr val="FFFFFF"/>
          </a:solidFill>
          <a:ln/>
        </p:spPr>
      </p:sp>
      <p:sp>
        <p:nvSpPr>
          <p:cNvPr id="171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B15244F-94C9-E148-84FE-33B1F8E525EC}" type="slidenum">
              <a:rPr lang="en-US" sz="1200">
                <a:solidFill>
                  <a:prstClr val="black"/>
                </a:solidFill>
              </a:rPr>
              <a:pPr eaLnBrk="1" hangingPunct="1"/>
              <a:t>271</a:t>
            </a:fld>
            <a:endParaRPr lang="en-US" sz="1200">
              <a:solidFill>
                <a:prstClr val="black"/>
              </a:solidFill>
            </a:endParaRPr>
          </a:p>
        </p:txBody>
      </p:sp>
      <p:sp>
        <p:nvSpPr>
          <p:cNvPr id="277506" name="Rectangle 1026"/>
          <p:cNvSpPr>
            <a:spLocks noGrp="1" noRot="1" noChangeAspect="1" noChangeArrowheads="1" noTextEdit="1"/>
          </p:cNvSpPr>
          <p:nvPr>
            <p:ph type="sldImg"/>
          </p:nvPr>
        </p:nvSpPr>
        <p:spPr>
          <a:ln/>
        </p:spPr>
      </p:sp>
      <p:sp>
        <p:nvSpPr>
          <p:cNvPr id="277507"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CDBAF95-C760-7C4D-BD0A-D406459B7AB7}" type="slidenum">
              <a:rPr lang="en-US" sz="1200">
                <a:solidFill>
                  <a:prstClr val="black"/>
                </a:solidFill>
              </a:rPr>
              <a:pPr/>
              <a:t>30</a:t>
            </a:fld>
            <a:endParaRPr lang="en-US" sz="1200">
              <a:solidFill>
                <a:prstClr val="black"/>
              </a:solidFill>
            </a:endParaRPr>
          </a:p>
        </p:txBody>
      </p:sp>
      <p:sp>
        <p:nvSpPr>
          <p:cNvPr id="173058" name="Rectangle 2"/>
          <p:cNvSpPr>
            <a:spLocks noGrp="1" noRot="1" noChangeAspect="1" noChangeArrowheads="1"/>
          </p:cNvSpPr>
          <p:nvPr>
            <p:ph type="sldImg"/>
          </p:nvPr>
        </p:nvSpPr>
        <p:spPr>
          <a:solidFill>
            <a:srgbClr val="FFFFFF"/>
          </a:solidFill>
          <a:ln/>
        </p:spPr>
      </p:sp>
      <p:sp>
        <p:nvSpPr>
          <p:cNvPr id="1730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DE338F7-A59F-104F-9E34-569538210C31}" type="slidenum">
              <a:rPr lang="en-US" sz="1200">
                <a:solidFill>
                  <a:prstClr val="black"/>
                </a:solidFill>
              </a:rPr>
              <a:pPr/>
              <a:t>31</a:t>
            </a:fld>
            <a:endParaRPr lang="en-US" sz="1200">
              <a:solidFill>
                <a:prstClr val="black"/>
              </a:solidFill>
            </a:endParaRPr>
          </a:p>
        </p:txBody>
      </p:sp>
      <p:sp>
        <p:nvSpPr>
          <p:cNvPr id="175106" name="Rectangle 2"/>
          <p:cNvSpPr>
            <a:spLocks noGrp="1" noRot="1" noChangeAspect="1" noChangeArrowheads="1"/>
          </p:cNvSpPr>
          <p:nvPr>
            <p:ph type="sldImg"/>
          </p:nvPr>
        </p:nvSpPr>
        <p:spPr>
          <a:solidFill>
            <a:srgbClr val="FFFFFF"/>
          </a:solidFill>
          <a:ln/>
        </p:spPr>
      </p:sp>
      <p:sp>
        <p:nvSpPr>
          <p:cNvPr id="1751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33EFDEB-E794-924E-A769-BC92E5AC1E31}" type="slidenum">
              <a:rPr lang="en-US" sz="1200">
                <a:solidFill>
                  <a:prstClr val="black"/>
                </a:solidFill>
              </a:rPr>
              <a:pPr/>
              <a:t>32</a:t>
            </a:fld>
            <a:endParaRPr lang="en-US" sz="1200">
              <a:solidFill>
                <a:prstClr val="black"/>
              </a:solidFill>
            </a:endParaRPr>
          </a:p>
        </p:txBody>
      </p:sp>
      <p:sp>
        <p:nvSpPr>
          <p:cNvPr id="177154" name="Rectangle 2"/>
          <p:cNvSpPr>
            <a:spLocks noGrp="1" noRot="1" noChangeAspect="1" noChangeArrowheads="1"/>
          </p:cNvSpPr>
          <p:nvPr>
            <p:ph type="sldImg"/>
          </p:nvPr>
        </p:nvSpPr>
        <p:spPr>
          <a:solidFill>
            <a:srgbClr val="FFFFFF"/>
          </a:solidFill>
          <a:ln/>
        </p:spPr>
      </p:sp>
      <p:sp>
        <p:nvSpPr>
          <p:cNvPr id="1771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D31EAAD-E062-6949-A86C-F4193D5EB3CC}" type="slidenum">
              <a:rPr lang="en-US" sz="1200">
                <a:solidFill>
                  <a:prstClr val="black"/>
                </a:solidFill>
                <a:latin typeface="Times New Roman" charset="0"/>
              </a:rPr>
              <a:pPr eaLnBrk="1" hangingPunct="1"/>
              <a:t>33</a:t>
            </a:fld>
            <a:endParaRPr lang="en-US" sz="1200">
              <a:solidFill>
                <a:prstClr val="black"/>
              </a:solidFill>
              <a:latin typeface="Times New Roman" charset="0"/>
            </a:endParaRPr>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3200">
                <a:ea typeface="ＭＳ Ｐゴシック" charset="0"/>
                <a:cs typeface="ＭＳ Ｐゴシック" charset="0"/>
              </a:rPr>
              <a:t>What overall observations can you make in your small group for the NT?</a:t>
            </a:r>
          </a:p>
          <a:p>
            <a:pPr eaLnBrk="1" hangingPunct="1"/>
            <a:r>
              <a:rPr lang="en-US" sz="3200">
                <a:ea typeface="ＭＳ Ｐゴシック" charset="0"/>
                <a:cs typeface="ＭＳ Ｐゴシック" charset="0"/>
              </a:rPr>
              <a:t>• There are 5 parts to the NT (grouped by category)</a:t>
            </a:r>
          </a:p>
          <a:p>
            <a:pPr eaLnBrk="1" hangingPunct="1"/>
            <a:r>
              <a:rPr lang="en-US" sz="3200">
                <a:ea typeface="ＭＳ Ｐゴシック" charset="0"/>
                <a:cs typeface="ＭＳ Ｐゴシック" charset="0"/>
              </a:rPr>
              <a:t>• 4 versions of Christ</a:t>
            </a:r>
            <a:r>
              <a:rPr lang="fr-FR" altLang="ja-JP" sz="3200">
                <a:ea typeface="ＭＳ Ｐゴシック" charset="0"/>
                <a:cs typeface="ＭＳ Ｐゴシック" charset="0"/>
              </a:rPr>
              <a:t>'</a:t>
            </a:r>
            <a:r>
              <a:rPr lang="en-US" altLang="ja-JP" sz="3200">
                <a:ea typeface="ＭＳ Ｐゴシック" charset="0"/>
                <a:cs typeface="ＭＳ Ｐゴシック" charset="0"/>
              </a:rPr>
              <a:t>s life but only one of the church</a:t>
            </a:r>
          </a:p>
          <a:p>
            <a:pPr eaLnBrk="1" hangingPunct="1"/>
            <a:r>
              <a:rPr lang="en-US" sz="3200">
                <a:ea typeface="ＭＳ Ｐゴシック" charset="0"/>
                <a:cs typeface="ＭＳ Ｐゴシック" charset="0"/>
              </a:rPr>
              <a:t>• Most the NT are letters (especially by Paul)</a:t>
            </a:r>
          </a:p>
          <a:p>
            <a:pPr eaLnBrk="1" hangingPunct="1"/>
            <a:r>
              <a:rPr lang="en-US" sz="3200">
                <a:ea typeface="ＭＳ Ｐゴシック" charset="0"/>
                <a:cs typeface="ＭＳ Ｐゴシック" charset="0"/>
              </a:rPr>
              <a:t>• 6 of Paul</a:t>
            </a:r>
            <a:r>
              <a:rPr lang="fr-FR" altLang="ja-JP" sz="3200">
                <a:ea typeface="ＭＳ Ｐゴシック" charset="0"/>
                <a:cs typeface="ＭＳ Ｐゴシック" charset="0"/>
              </a:rPr>
              <a:t>'</a:t>
            </a:r>
            <a:r>
              <a:rPr lang="en-US" altLang="ja-JP" sz="3200">
                <a:ea typeface="ＭＳ Ｐゴシック" charset="0"/>
                <a:cs typeface="ＭＳ Ｐゴシック" charset="0"/>
              </a:rPr>
              <a:t>s 13 letters are to people he wrote twice (all follow-up except Rom &amp; Col)</a:t>
            </a:r>
          </a:p>
          <a:p>
            <a:pPr eaLnBrk="1" hangingPunct="1"/>
            <a:r>
              <a:rPr lang="en-US" sz="3200">
                <a:ea typeface="ＭＳ Ｐゴシック" charset="0"/>
                <a:cs typeface="ＭＳ Ｐゴシック" charset="0"/>
              </a:rPr>
              <a:t>• 2 groupings (general epistles &amp; gospels) named after their authors while Paul</a:t>
            </a:r>
            <a:r>
              <a:rPr lang="fr-FR" altLang="ja-JP" sz="3200">
                <a:ea typeface="ＭＳ Ｐゴシック" charset="0"/>
                <a:cs typeface="ＭＳ Ｐゴシック" charset="0"/>
              </a:rPr>
              <a:t>'</a:t>
            </a:r>
            <a:r>
              <a:rPr lang="en-US" altLang="ja-JP" sz="3200">
                <a:ea typeface="ＭＳ Ｐゴシック" charset="0"/>
                <a:cs typeface="ＭＳ Ｐゴシック" charset="0"/>
              </a:rPr>
              <a:t>s after their recipients</a:t>
            </a:r>
            <a:endParaRPr lang="en-US" sz="3200">
              <a:ea typeface="ＭＳ Ｐゴシック" charset="0"/>
              <a:cs typeface="ＭＳ Ｐゴシック" charset="0"/>
            </a:endParaRPr>
          </a:p>
        </p:txBody>
      </p:sp>
    </p:spTree>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EF00C31-A2B7-4A42-8E47-540A81542DCA}" type="slidenum">
              <a:rPr lang="en-US" sz="1200">
                <a:solidFill>
                  <a:srgbClr val="000000"/>
                </a:solidFill>
                <a:latin typeface="26" charset="0"/>
              </a:rPr>
              <a:pPr/>
              <a:t>34</a:t>
            </a:fld>
            <a:endParaRPr lang="en-US" sz="1200">
              <a:solidFill>
                <a:srgbClr val="000000"/>
              </a:solidFill>
              <a:latin typeface="26" charset="0"/>
            </a:endParaRPr>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http://www.ccel.org/fathers2/ANF-01/anf01-60.htm#P7477_2003920</a:t>
            </a:r>
          </a:p>
        </p:txBody>
      </p:sp>
    </p:spTree>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BB6895-700C-644D-A31D-C5854CF45927}" type="slidenum">
              <a:rPr lang="en-US" altLang="zh-TW">
                <a:solidFill>
                  <a:prstClr val="black"/>
                </a:solidFill>
              </a:rPr>
              <a:pPr/>
              <a:t>35</a:t>
            </a:fld>
            <a:endParaRPr lang="en-US" altLang="zh-TW">
              <a:solidFill>
                <a:prstClr val="black"/>
              </a:solidFill>
            </a:endParaRPr>
          </a:p>
        </p:txBody>
      </p:sp>
      <p:sp>
        <p:nvSpPr>
          <p:cNvPr id="2734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73411" name="Rectangle 3"/>
          <p:cNvSpPr>
            <a:spLocks noGrp="1" noChangeArrowheads="1"/>
          </p:cNvSpPr>
          <p:nvPr>
            <p:ph type="body" idx="1"/>
          </p:nvPr>
        </p:nvSpPr>
        <p:spPr>
          <a:xfrm>
            <a:off x="914401" y="4343400"/>
            <a:ext cx="5029200" cy="4114800"/>
          </a:xfrm>
        </p:spPr>
        <p:txBody>
          <a:bodyPr/>
          <a:lstStyle/>
          <a:p>
            <a:endParaRPr lang="zh-TW" altLang="en-US"/>
          </a:p>
        </p:txBody>
      </p:sp>
    </p:spTree>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8371054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0319D8A-7123-4A4B-99F6-DDF6B29371E6}" type="slidenum">
              <a:rPr lang="en-US" sz="1200"/>
              <a:pPr eaLnBrk="1" hangingPunct="1"/>
              <a:t>36</a:t>
            </a:fld>
            <a:endParaRPr lang="en-US" sz="1200"/>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57200" indent="-457200">
              <a:buFont typeface="Arial"/>
              <a:buChar char="•"/>
              <a:defRPr/>
            </a:pPr>
            <a:r>
              <a:rPr lang="en-US" sz="1200" b="1" dirty="0">
                <a:solidFill>
                  <a:srgbClr val="FFFFFF"/>
                </a:solidFill>
                <a:effectLst>
                  <a:glow rad="139700">
                    <a:schemeClr val="tx1">
                      <a:alpha val="90000"/>
                    </a:schemeClr>
                  </a:glow>
                </a:effectLst>
              </a:rPr>
              <a:t>Jesus loved these two sisters who lived in Bethany, close to Jerusalem (11:5).</a:t>
            </a:r>
          </a:p>
          <a:p>
            <a:pPr marL="457200" indent="-457200">
              <a:buFont typeface="Arial"/>
              <a:buChar char="•"/>
              <a:defRPr/>
            </a:pPr>
            <a:r>
              <a:rPr lang="en-US" sz="1200" b="1" dirty="0">
                <a:solidFill>
                  <a:srgbClr val="FFFFFF"/>
                </a:solidFill>
                <a:effectLst>
                  <a:glow rad="139700">
                    <a:schemeClr val="tx1">
                      <a:alpha val="90000"/>
                    </a:schemeClr>
                  </a:glow>
                </a:effectLst>
              </a:rPr>
              <a:t>They had already believed in Him </a:t>
            </a:r>
            <a:br>
              <a:rPr lang="en-US" sz="1200" b="1" dirty="0">
                <a:solidFill>
                  <a:srgbClr val="FFFFFF"/>
                </a:solidFill>
                <a:effectLst>
                  <a:glow rad="139700">
                    <a:schemeClr val="tx1">
                      <a:alpha val="90000"/>
                    </a:schemeClr>
                  </a:glow>
                </a:effectLst>
              </a:rPr>
            </a:br>
            <a:r>
              <a:rPr lang="en-US" sz="1200" b="1" dirty="0">
                <a:solidFill>
                  <a:srgbClr val="FFFFFF"/>
                </a:solidFill>
                <a:effectLst>
                  <a:glow rad="139700">
                    <a:schemeClr val="tx1">
                      <a:alpha val="90000"/>
                    </a:schemeClr>
                  </a:glow>
                </a:effectLst>
              </a:rPr>
              <a:t>("Lord" in 11:3; cf. 11:27).</a:t>
            </a:r>
          </a:p>
          <a:p>
            <a:pPr marL="457200" indent="-457200">
              <a:buFont typeface="Arial"/>
              <a:buChar char="•"/>
              <a:defRPr/>
            </a:pPr>
            <a:r>
              <a:rPr lang="en-US" sz="1200" b="1" dirty="0">
                <a:solidFill>
                  <a:srgbClr val="FFFFFF"/>
                </a:solidFill>
                <a:effectLst>
                  <a:glow rad="139700">
                    <a:schemeClr val="tx1">
                      <a:alpha val="90000"/>
                    </a:schemeClr>
                  </a:glow>
                </a:effectLst>
              </a:rPr>
              <a:t>Mary later anointed Him for his burial in worship (11:2; cf. 12:1-8).</a:t>
            </a:r>
          </a:p>
          <a:p>
            <a:r>
              <a:rPr lang="zh-CN" altLang="en-US" sz="1200" kern="1200" dirty="0">
                <a:solidFill>
                  <a:schemeClr val="tx1"/>
                </a:solidFill>
                <a:latin typeface="Times New Roman" charset="0"/>
                <a:ea typeface="ＭＳ Ｐゴシック" charset="-128"/>
                <a:cs typeface="ＭＳ Ｐゴシック" charset="-128"/>
              </a:rPr>
              <a:t>这马利亚就是那用香膏抹主</a:t>
            </a:r>
            <a:endParaRPr lang="en-US" dirty="0"/>
          </a:p>
        </p:txBody>
      </p:sp>
      <p:sp>
        <p:nvSpPr>
          <p:cNvPr id="4" name="Slide Number Placeholder 3"/>
          <p:cNvSpPr>
            <a:spLocks noGrp="1"/>
          </p:cNvSpPr>
          <p:nvPr>
            <p:ph type="sldNum" sz="quarter" idx="10"/>
          </p:nvPr>
        </p:nvSpPr>
        <p:spPr/>
        <p:txBody>
          <a:bodyPr/>
          <a:lstStyle/>
          <a:p>
            <a:pPr>
              <a:defRPr/>
            </a:pPr>
            <a:fld id="{08FEDC5D-C70B-A543-B1C9-D79EFF165696}" type="slidenum">
              <a:rPr lang="en-US" smtClean="0">
                <a:solidFill>
                  <a:prstClr val="black"/>
                </a:solidFill>
              </a:rPr>
              <a:pPr>
                <a:defRPr/>
              </a:pPr>
              <a:t>390</a:t>
            </a:fld>
            <a:endParaRPr 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EFD8B74-B89C-8045-B67D-8318F6AE911B}" type="slidenum">
              <a:rPr lang="en-US" sz="1200"/>
              <a:pPr eaLnBrk="1" hangingPunct="1"/>
              <a:t>37</a:t>
            </a:fld>
            <a:endParaRPr lang="en-US" sz="1200"/>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cap="none" normalizeH="0" baseline="0" dirty="0">
                <a:ln>
                  <a:noFill/>
                </a:ln>
                <a:solidFill>
                  <a:srgbClr val="FFFFFF"/>
                </a:solidFill>
                <a:effectLst/>
                <a:latin typeface="Arial" pitchFamily="34" charset="0"/>
                <a:ea typeface="MS Mincho" pitchFamily="49" charset="-128"/>
              </a:rPr>
              <a:t>Tested her faith whether He could raise Lazarus (23), claimed to be the resurrection and life (25), and asked if she believed (26) </a:t>
            </a:r>
          </a:p>
          <a:p>
            <a:r>
              <a:rPr lang="zh-CN" altLang="en-US" dirty="0"/>
              <a:t>考验她对耶稣能否救活拉撒路的信心（</a:t>
            </a:r>
            <a:r>
              <a:rPr lang="en-US" altLang="zh-CN" dirty="0"/>
              <a:t>23</a:t>
            </a:r>
            <a:r>
              <a:rPr lang="zh-CN" altLang="en-US" dirty="0"/>
              <a:t>），称有能力起死回生（</a:t>
            </a:r>
            <a:r>
              <a:rPr lang="en-US" altLang="zh-CN" dirty="0"/>
              <a:t>25</a:t>
            </a:r>
            <a:r>
              <a:rPr lang="zh-CN" altLang="en-US" dirty="0"/>
              <a:t>），问她是否相信（</a:t>
            </a:r>
            <a:r>
              <a:rPr lang="en-US" altLang="zh-CN" dirty="0"/>
              <a:t>26</a:t>
            </a:r>
            <a:r>
              <a:rPr lang="zh-CN" altLang="en-US" dirty="0"/>
              <a:t>）</a:t>
            </a:r>
            <a:endParaRPr lang="en-US" dirty="0"/>
          </a:p>
        </p:txBody>
      </p:sp>
      <p:sp>
        <p:nvSpPr>
          <p:cNvPr id="4" name="Slide Number Placeholder 3"/>
          <p:cNvSpPr>
            <a:spLocks noGrp="1"/>
          </p:cNvSpPr>
          <p:nvPr>
            <p:ph type="sldNum" sz="quarter" idx="10"/>
          </p:nvPr>
        </p:nvSpPr>
        <p:spPr/>
        <p:txBody>
          <a:bodyPr/>
          <a:lstStyle/>
          <a:p>
            <a:pPr>
              <a:defRPr/>
            </a:pPr>
            <a:fld id="{08FEDC5D-C70B-A543-B1C9-D79EFF165696}" type="slidenum">
              <a:rPr lang="en-US" smtClean="0">
                <a:solidFill>
                  <a:prstClr val="black"/>
                </a:solidFill>
              </a:rPr>
              <a:pPr>
                <a:defRPr/>
              </a:pPr>
              <a:t>395</a:t>
            </a:fld>
            <a:endParaRPr lang="en-US">
              <a:solidFill>
                <a:prstClr val="black"/>
              </a:solidFill>
            </a:endParaRPr>
          </a:p>
        </p:txBody>
      </p:sp>
    </p:spTree>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61922850"/>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066987665"/>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348823068"/>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317835007"/>
      </p:ext>
    </p:extLst>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457150" rtl="0" eaLnBrk="1" fontAlgn="auto" latinLnBrk="0" hangingPunct="1">
                <a:lnSpc>
                  <a:spcPct val="100000"/>
                </a:lnSpc>
                <a:spcBef>
                  <a:spcPts val="0"/>
                </a:spcBef>
                <a:spcAft>
                  <a:spcPts val="0"/>
                </a:spcAft>
                <a:buClrTx/>
                <a:buSzTx/>
                <a:buFontTx/>
                <a:buNone/>
                <a:tabLst/>
                <a:defRPr/>
              </a:pPr>
              <a:t>402</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203778" name="Rectangle 2"/>
          <p:cNvSpPr>
            <a:spLocks noGrp="1" noRot="1" noChangeAspect="1" noChangeArrowheads="1"/>
          </p:cNvSpPr>
          <p:nvPr>
            <p:ph type="sldImg"/>
          </p:nvPr>
        </p:nvSpPr>
        <p:spPr>
          <a:xfrm>
            <a:off x="1143000" y="685800"/>
            <a:ext cx="4572000" cy="3429000"/>
          </a:xfrm>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rPr>
              <a:t>The explanation for free</a:t>
            </a:r>
          </a:p>
          <a:p>
            <a:pPr eaLnBrk="1" hangingPunct="1"/>
            <a:r>
              <a:rPr lang="en-US" dirty="0">
                <a:latin typeface="Arial" charset="0"/>
              </a:rPr>
              <a:t>NT Preaching link address</a:t>
            </a:r>
          </a:p>
        </p:txBody>
      </p:sp>
    </p:spTree>
    <p:extLst>
      <p:ext uri="{BB962C8B-B14F-4D97-AF65-F5344CB8AC3E}">
        <p14:creationId xmlns:p14="http://schemas.microsoft.com/office/powerpoint/2010/main" val="2220281297"/>
      </p:ext>
    </p:extLst>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404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NT Survey link: http://biblestudydownloads.org/resource/</a:t>
            </a:r>
            <a:r>
              <a:rPr lang="en-US" dirty="0">
                <a:latin typeface="SimHei" panose="02010609060101010101" pitchFamily="49" charset="-122"/>
                <a:ea typeface="SimHei" panose="02010609060101010101" pitchFamily="49" charset="-122"/>
                <a:cs typeface="ＭＳ Ｐゴシック" charset="0"/>
              </a:rPr>
              <a:t>%e6%96%b0%e7%ba%a6%e5%85%a8%e4%b9%a6/</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noTextEdit="1"/>
          </p:cNvSpPr>
          <p:nvPr>
            <p:ph type="sldImg"/>
          </p:nvPr>
        </p:nvSpPr>
        <p:spPr>
          <a:solidFill>
            <a:srgbClr val="FFFFFF"/>
          </a:solidFill>
          <a:ln/>
        </p:spPr>
      </p:sp>
      <p:sp>
        <p:nvSpPr>
          <p:cNvPr id="76802" name="Notes Placeholder 2"/>
          <p:cNvSpPr>
            <a:spLocks noGrp="1"/>
          </p:cNvSpPr>
          <p:nvPr>
            <p:ph type="body" idx="1"/>
          </p:nvPr>
        </p:nvSpPr>
        <p:spPr>
          <a:xfrm>
            <a:off x="0" y="0"/>
            <a:ext cx="0" cy="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marL="822325" indent="-273050" eaLnBrk="1" hangingPunct="1">
              <a:spcBef>
                <a:spcPts val="1200"/>
              </a:spcBef>
            </a:pPr>
            <a:r>
              <a:rPr lang="en-US" sz="1100" b="1">
                <a:latin typeface="Arial" charset="0"/>
                <a:ea typeface="MS Mincho" charset="0"/>
                <a:cs typeface="MS Mincho" charset="0"/>
              </a:rPr>
              <a:t>• Love God</a:t>
            </a:r>
            <a:endParaRPr lang="en-US" b="1">
              <a:latin typeface="Arial" charset="0"/>
              <a:ea typeface="MS Mincho" charset="0"/>
              <a:cs typeface="MS Mincho" charset="0"/>
            </a:endParaRPr>
          </a:p>
          <a:p>
            <a:pPr marL="822325" indent="-273050" eaLnBrk="1" hangingPunct="1">
              <a:spcBef>
                <a:spcPts val="1200"/>
              </a:spcBef>
              <a:spcAft>
                <a:spcPts val="300"/>
              </a:spcAft>
            </a:pPr>
            <a:r>
              <a:rPr lang="en-US" b="1">
                <a:latin typeface="Times" charset="0"/>
                <a:ea typeface="MS Mincho" charset="0"/>
                <a:cs typeface="MS Mincho" charset="0"/>
              </a:rPr>
              <a:t>Where it starts—and ends—is in our call to LOVE.  As Paul noted, </a:t>
            </a:r>
            <a:r>
              <a:rPr lang="ja-JP" altLang="en-US" b="1">
                <a:latin typeface="Times" charset="0"/>
                <a:ea typeface="MS Mincho" charset="0"/>
                <a:cs typeface="MS Mincho" charset="0"/>
              </a:rPr>
              <a:t>“</a:t>
            </a:r>
            <a:r>
              <a:rPr lang="en-US" altLang="ja-JP" b="1">
                <a:latin typeface="Times" charset="0"/>
                <a:ea typeface="MS Mincho" charset="0"/>
                <a:cs typeface="MS Mincho" charset="0"/>
              </a:rPr>
              <a:t>The greatest of these is love</a:t>
            </a:r>
            <a:r>
              <a:rPr lang="ja-JP" altLang="en-US" b="1">
                <a:latin typeface="Times" charset="0"/>
                <a:ea typeface="MS Mincho" charset="0"/>
                <a:cs typeface="MS Mincho" charset="0"/>
              </a:rPr>
              <a:t>”</a:t>
            </a:r>
            <a:r>
              <a:rPr lang="en-US" altLang="ja-JP" b="1">
                <a:latin typeface="Times" charset="0"/>
                <a:ea typeface="MS Mincho" charset="0"/>
                <a:cs typeface="MS Mincho" charset="0"/>
              </a:rPr>
              <a:t> (1 Cor. 13:13).  </a:t>
            </a:r>
            <a:endParaRPr lang="en-US" altLang="ja-JP" b="1">
              <a:latin typeface="Arial" charset="0"/>
              <a:ea typeface="MS Mincho" charset="0"/>
              <a:cs typeface="MS Mincho" charset="0"/>
            </a:endParaRPr>
          </a:p>
          <a:p>
            <a:pPr marL="822325" indent="-273050" eaLnBrk="1" hangingPunct="1">
              <a:spcBef>
                <a:spcPts val="1200"/>
              </a:spcBef>
              <a:spcAft>
                <a:spcPts val="300"/>
              </a:spcAft>
            </a:pPr>
            <a:r>
              <a:rPr lang="en-US" b="1">
                <a:latin typeface="Times" charset="0"/>
                <a:ea typeface="MS Mincho" charset="0"/>
                <a:cs typeface="MS Mincho" charset="0"/>
              </a:rPr>
              <a:t>What is the most important thing we do as a church?  It begins with loving the God who loves us.  </a:t>
            </a:r>
            <a:endParaRPr lang="en-US" b="1">
              <a:latin typeface="Arial" charset="0"/>
              <a:ea typeface="MS Mincho" charset="0"/>
              <a:cs typeface="MS Mincho" charset="0"/>
            </a:endParaRPr>
          </a:p>
          <a:p>
            <a:pPr marL="822325" indent="-273050" eaLnBrk="1" hangingPunct="1">
              <a:spcBef>
                <a:spcPts val="1200"/>
              </a:spcBef>
            </a:pPr>
            <a:r>
              <a:rPr lang="en-US" sz="1100" b="1">
                <a:latin typeface="Arial" charset="0"/>
                <a:ea typeface="MS Mincho" charset="0"/>
                <a:cs typeface="MS Mincho" charset="0"/>
              </a:rPr>
              <a:t>• Love Church</a:t>
            </a:r>
            <a:endParaRPr lang="en-US" b="1">
              <a:latin typeface="Arial" charset="0"/>
              <a:ea typeface="MS Mincho" charset="0"/>
              <a:cs typeface="MS Mincho" charset="0"/>
            </a:endParaRPr>
          </a:p>
          <a:p>
            <a:pPr marL="822325" indent="-273050" eaLnBrk="1" hangingPunct="1">
              <a:spcBef>
                <a:spcPts val="1200"/>
              </a:spcBef>
              <a:spcAft>
                <a:spcPts val="300"/>
              </a:spcAft>
            </a:pPr>
            <a:r>
              <a:rPr lang="en-US" b="1">
                <a:latin typeface="Times" charset="0"/>
                <a:ea typeface="MS Mincho" charset="0"/>
                <a:cs typeface="MS Mincho" charset="0"/>
              </a:rPr>
              <a:t>Do you genuinely love him?  If you don</a:t>
            </a:r>
            <a:r>
              <a:rPr lang="ja-JP" altLang="en-US" b="1">
                <a:latin typeface="Times" charset="0"/>
                <a:ea typeface="MS Mincho" charset="0"/>
                <a:cs typeface="MS Mincho" charset="0"/>
              </a:rPr>
              <a:t>’</a:t>
            </a:r>
            <a:r>
              <a:rPr lang="en-US" altLang="ja-JP" b="1">
                <a:latin typeface="Times" charset="0"/>
                <a:ea typeface="MS Mincho" charset="0"/>
                <a:cs typeface="MS Mincho" charset="0"/>
              </a:rPr>
              <a:t>t, then nothing else you do counts, really.</a:t>
            </a:r>
            <a:endParaRPr lang="en-US" altLang="ja-JP" b="1">
              <a:latin typeface="Arial" charset="0"/>
              <a:ea typeface="MS Mincho" charset="0"/>
              <a:cs typeface="MS Mincho" charset="0"/>
            </a:endParaRPr>
          </a:p>
          <a:p>
            <a:pPr marL="822325" indent="-273050" eaLnBrk="1" hangingPunct="1">
              <a:spcBef>
                <a:spcPts val="1200"/>
              </a:spcBef>
              <a:spcAft>
                <a:spcPts val="300"/>
              </a:spcAft>
            </a:pPr>
            <a:r>
              <a:rPr lang="en-US" b="1">
                <a:latin typeface="Times" charset="0"/>
                <a:ea typeface="MS Mincho" charset="0"/>
                <a:cs typeface="MS Mincho" charset="0"/>
              </a:rPr>
              <a:t>The second thing He said right after this: to love your neighbor as yourself.  </a:t>
            </a:r>
            <a:endParaRPr lang="en-US" b="1">
              <a:latin typeface="Arial" charset="0"/>
              <a:ea typeface="MS Mincho" charset="0"/>
              <a:cs typeface="MS Mincho" charset="0"/>
            </a:endParaRPr>
          </a:p>
          <a:p>
            <a:pPr marL="822325" indent="-273050" eaLnBrk="1" hangingPunct="1">
              <a:spcBef>
                <a:spcPts val="1200"/>
              </a:spcBef>
            </a:pPr>
            <a:r>
              <a:rPr lang="en-US" sz="1100" b="1">
                <a:latin typeface="Arial" charset="0"/>
                <a:ea typeface="MS Mincho" charset="0"/>
                <a:cs typeface="MS Mincho" charset="0"/>
              </a:rPr>
              <a:t>• Love Nations</a:t>
            </a:r>
            <a:endParaRPr lang="en-US" b="1">
              <a:latin typeface="Arial" charset="0"/>
              <a:ea typeface="MS Mincho" charset="0"/>
              <a:cs typeface="MS Mincho" charset="0"/>
            </a:endParaRPr>
          </a:p>
          <a:p>
            <a:pPr marL="822325" indent="-273050" eaLnBrk="1" hangingPunct="1">
              <a:spcBef>
                <a:spcPts val="1200"/>
              </a:spcBef>
              <a:spcAft>
                <a:spcPts val="300"/>
              </a:spcAft>
            </a:pPr>
            <a:r>
              <a:rPr lang="en-US" b="1">
                <a:latin typeface="Times" charset="0"/>
                <a:ea typeface="MS Mincho" charset="0"/>
                <a:cs typeface="MS Mincho" charset="0"/>
              </a:rPr>
              <a:t>But who is your neighbor?  It starts right here in the body—to love the church—but then it extends from this </a:t>
            </a:r>
            <a:r>
              <a:rPr lang="ja-JP" altLang="en-US" b="1">
                <a:latin typeface="Times" charset="0"/>
                <a:ea typeface="MS Mincho" charset="0"/>
                <a:cs typeface="MS Mincho" charset="0"/>
              </a:rPr>
              <a:t>“</a:t>
            </a:r>
            <a:r>
              <a:rPr lang="en-US" altLang="ja-JP" b="1">
                <a:latin typeface="Times" charset="0"/>
                <a:ea typeface="MS Mincho" charset="0"/>
                <a:cs typeface="MS Mincho" charset="0"/>
              </a:rPr>
              <a:t>close neighbor</a:t>
            </a:r>
            <a:r>
              <a:rPr lang="ja-JP" altLang="en-US" b="1">
                <a:latin typeface="Times" charset="0"/>
                <a:ea typeface="MS Mincho" charset="0"/>
                <a:cs typeface="MS Mincho" charset="0"/>
              </a:rPr>
              <a:t>”</a:t>
            </a:r>
            <a:r>
              <a:rPr lang="en-US" altLang="ja-JP" b="1">
                <a:latin typeface="Times" charset="0"/>
                <a:ea typeface="MS Mincho" charset="0"/>
                <a:cs typeface="MS Mincho" charset="0"/>
              </a:rPr>
              <a:t> to those who are out of the reach of this fellowship where we love the nations.  Our leadership is committed to make all that we do revolve around one of these three priorities.</a:t>
            </a:r>
            <a:endParaRPr lang="en-US" altLang="ja-JP" b="1">
              <a:latin typeface="Arial" charset="0"/>
              <a:ea typeface="MS Mincho" charset="0"/>
              <a:cs typeface="MS Mincho" charset="0"/>
            </a:endParaRPr>
          </a:p>
          <a:p>
            <a:pPr marL="822325" indent="-273050" eaLnBrk="1" hangingPunct="1"/>
            <a:endParaRPr lang="en-US">
              <a:latin typeface="Arial" charset="0"/>
              <a:ea typeface="MS Mincho" charset="0"/>
              <a:cs typeface="MS Mincho" charset="0"/>
            </a:endParaRPr>
          </a:p>
        </p:txBody>
      </p:sp>
      <p:sp>
        <p:nvSpPr>
          <p:cNvPr id="76803"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D8F9A54D-02B8-DF4D-BA25-BB9D49741437}" type="slidenum">
              <a:rPr lang="en-US" sz="1200">
                <a:solidFill>
                  <a:srgbClr val="000000"/>
                </a:solidFill>
              </a:rPr>
              <a:pPr algn="r"/>
              <a:t>39</a:t>
            </a:fld>
            <a:endParaRPr lang="en-US" sz="1200">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6BECBBC-498B-A54A-9D4A-C994EFB10AE7}" type="slidenum">
              <a:rPr lang="en-US" sz="1200">
                <a:solidFill>
                  <a:srgbClr val="000000"/>
                </a:solidFill>
              </a:rPr>
              <a:pPr eaLnBrk="1" hangingPunct="1"/>
              <a:t>40</a:t>
            </a:fld>
            <a:endParaRPr lang="en-US" sz="1200">
              <a:solidFill>
                <a:srgbClr val="000000"/>
              </a:solidFill>
            </a:endParaRPr>
          </a:p>
        </p:txBody>
      </p:sp>
      <p:sp>
        <p:nvSpPr>
          <p:cNvPr id="78850" name="AutoShape 2"/>
          <p:cNvSpPr>
            <a:spLocks noGrp="1" noRot="1" noChangeAspect="1" noChangeArrowheads="1" noTextEdit="1"/>
          </p:cNvSpPr>
          <p:nvPr>
            <p:ph type="sldImg"/>
          </p:nvPr>
        </p:nvSpPr>
        <p:spPr>
          <a:xfrm>
            <a:off x="841375" y="241300"/>
            <a:ext cx="5233988" cy="3925888"/>
          </a:xfrm>
          <a:ln/>
        </p:spPr>
      </p:sp>
      <p:sp>
        <p:nvSpPr>
          <p:cNvPr id="78851" name="Rectangle 3"/>
          <p:cNvSpPr>
            <a:spLocks noGrp="1" noChangeArrowheads="1"/>
          </p:cNvSpPr>
          <p:nvPr>
            <p:ph type="body" idx="1"/>
          </p:nvPr>
        </p:nvSpPr>
        <p:spPr>
          <a:xfrm>
            <a:off x="396875" y="4305300"/>
            <a:ext cx="5988050" cy="4184650"/>
          </a:xfrm>
          <a:solidFill>
            <a:srgbClr val="FFFFFF"/>
          </a:solidFill>
          <a:ln>
            <a:solidFill>
              <a:srgbClr val="000000"/>
            </a:solidFill>
          </a:ln>
        </p:spPr>
        <p:txBody>
          <a:bodyPr/>
          <a:lstStyle/>
          <a:p>
            <a:pPr marL="112713" indent="-112713" defTabSz="1020763" eaLnBrk="1" hangingPunct="1"/>
            <a:r>
              <a:rPr lang="en-US">
                <a:ea typeface="ＭＳ Ｐゴシック" charset="0"/>
                <a:cs typeface="ＭＳ Ｐゴシック" charset="0"/>
              </a:rPr>
              <a:t>Yet still the deity of Christ has always been attacked but the unbelieving world.</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936A849-5350-F841-882F-9CC6B01384AF}" type="slidenum">
              <a:rPr lang="en-US" sz="1200">
                <a:solidFill>
                  <a:srgbClr val="000000"/>
                </a:solidFill>
              </a:rPr>
              <a:pPr eaLnBrk="1" hangingPunct="1"/>
              <a:t>41</a:t>
            </a:fld>
            <a:endParaRPr lang="en-US" sz="1200">
              <a:solidFill>
                <a:srgbClr val="000000"/>
              </a:solidFill>
            </a:endParaRPr>
          </a:p>
        </p:txBody>
      </p:sp>
      <p:sp>
        <p:nvSpPr>
          <p:cNvPr id="80898" name="Rectangle 2"/>
          <p:cNvSpPr>
            <a:spLocks noGrp="1" noRot="1" noChangeAspect="1" noChangeArrowheads="1" noTextEdit="1"/>
          </p:cNvSpPr>
          <p:nvPr>
            <p:ph type="sldImg"/>
          </p:nvPr>
        </p:nvSpPr>
        <p:spPr>
          <a:solidFill>
            <a:srgbClr val="FFFFFF"/>
          </a:solidFill>
          <a:ln/>
        </p:spPr>
      </p:sp>
      <p:sp>
        <p:nvSpPr>
          <p:cNvPr id="808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The non-Christian world has always attacked Christianity, so today</a:t>
            </a:r>
            <a:r>
              <a:rPr lang="ja-JP" altLang="en-US">
                <a:ea typeface="ＭＳ Ｐゴシック" charset="0"/>
                <a:cs typeface="ＭＳ Ｐゴシック" charset="0"/>
              </a:rPr>
              <a:t>’</a:t>
            </a:r>
            <a:r>
              <a:rPr lang="en-US" altLang="ja-JP">
                <a:ea typeface="ＭＳ Ｐゴシック" charset="0"/>
                <a:cs typeface="ＭＳ Ｐゴシック" charset="0"/>
              </a:rPr>
              <a:t>s attacks should be expected.</a:t>
            </a:r>
            <a:endParaRPr lang="en-US">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55759BF-1D77-8846-BC1C-50FDFC30B3B0}" type="slidenum">
              <a:rPr lang="en-US" sz="1200">
                <a:solidFill>
                  <a:srgbClr val="000000"/>
                </a:solidFill>
              </a:rPr>
              <a:pPr eaLnBrk="1" hangingPunct="1"/>
              <a:t>42</a:t>
            </a:fld>
            <a:endParaRPr lang="en-US" sz="1200">
              <a:solidFill>
                <a:srgbClr val="000000"/>
              </a:solidFill>
            </a:endParaRPr>
          </a:p>
        </p:txBody>
      </p:sp>
      <p:sp>
        <p:nvSpPr>
          <p:cNvPr id="82946" name="Rectangle 2"/>
          <p:cNvSpPr>
            <a:spLocks noGrp="1" noRot="1" noChangeAspect="1" noChangeArrowheads="1" noTextEdit="1"/>
          </p:cNvSpPr>
          <p:nvPr>
            <p:ph type="sldImg"/>
          </p:nvPr>
        </p:nvSpPr>
        <p:spPr>
          <a:solidFill>
            <a:srgbClr val="FFFFFF"/>
          </a:solidFill>
          <a:ln/>
        </p:spPr>
      </p:sp>
      <p:sp>
        <p:nvSpPr>
          <p:cNvPr id="829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Peter tells us the foundation on which to respond (Christ</a:t>
            </a:r>
            <a:r>
              <a:rPr lang="ja-JP" altLang="en-US">
                <a:ea typeface="ＭＳ Ｐゴシック" charset="0"/>
                <a:cs typeface="ＭＳ Ｐゴシック" charset="0"/>
              </a:rPr>
              <a:t>’</a:t>
            </a:r>
            <a:r>
              <a:rPr lang="en-US" altLang="ja-JP">
                <a:ea typeface="ＭＳ Ｐゴシック" charset="0"/>
                <a:cs typeface="ＭＳ Ｐゴシック" charset="0"/>
              </a:rPr>
              <a:t>s Lordship of our lives), the </a:t>
            </a:r>
            <a:r>
              <a:rPr lang="ja-JP" altLang="en-US">
                <a:ea typeface="ＭＳ Ｐゴシック" charset="0"/>
                <a:cs typeface="ＭＳ Ｐゴシック" charset="0"/>
              </a:rPr>
              <a:t>“</a:t>
            </a:r>
            <a:r>
              <a:rPr lang="en-US" altLang="ja-JP">
                <a:ea typeface="ＭＳ Ｐゴシック" charset="0"/>
                <a:cs typeface="ＭＳ Ｐゴシック" charset="0"/>
              </a:rPr>
              <a:t>what</a:t>
            </a:r>
            <a:r>
              <a:rPr lang="ja-JP" altLang="en-US">
                <a:ea typeface="ＭＳ Ｐゴシック" charset="0"/>
                <a:cs typeface="ＭＳ Ｐゴシック" charset="0"/>
              </a:rPr>
              <a:t>”</a:t>
            </a:r>
            <a:r>
              <a:rPr lang="en-US" altLang="ja-JP">
                <a:ea typeface="ＭＳ Ｐゴシック" charset="0"/>
                <a:cs typeface="ＭＳ Ｐゴシック" charset="0"/>
              </a:rPr>
              <a:t> to do (answer based on hope), and the </a:t>
            </a:r>
            <a:r>
              <a:rPr lang="ja-JP" altLang="en-US">
                <a:ea typeface="ＭＳ Ｐゴシック" charset="0"/>
                <a:cs typeface="ＭＳ Ｐゴシック" charset="0"/>
              </a:rPr>
              <a:t>“</a:t>
            </a:r>
            <a:r>
              <a:rPr lang="en-US" altLang="ja-JP">
                <a:ea typeface="ＭＳ Ｐゴシック" charset="0"/>
                <a:cs typeface="ＭＳ Ｐゴシック" charset="0"/>
              </a:rPr>
              <a:t>how</a:t>
            </a:r>
            <a:r>
              <a:rPr lang="ja-JP" altLang="en-US">
                <a:ea typeface="ＭＳ Ｐゴシック" charset="0"/>
                <a:cs typeface="ＭＳ Ｐゴシック" charset="0"/>
              </a:rPr>
              <a:t>”</a:t>
            </a:r>
            <a:r>
              <a:rPr lang="en-US" altLang="ja-JP">
                <a:ea typeface="ＭＳ Ｐゴシック" charset="0"/>
                <a:cs typeface="ＭＳ Ｐゴシック" charset="0"/>
              </a:rPr>
              <a:t> to do this (gently and respectfully).  This is our desire as we respond to The Da Vinci Code.</a:t>
            </a:r>
            <a:endParaRPr lang="en-US">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6B0724D-824C-8744-938B-BD605ACB664A}" type="slidenum">
              <a:rPr lang="en-US" sz="1200">
                <a:solidFill>
                  <a:srgbClr val="000000"/>
                </a:solidFill>
              </a:rPr>
              <a:pPr eaLnBrk="1" hangingPunct="1"/>
              <a:t>43</a:t>
            </a:fld>
            <a:endParaRPr lang="en-US" sz="1200">
              <a:solidFill>
                <a:srgbClr val="000000"/>
              </a:solidFill>
            </a:endParaRPr>
          </a:p>
        </p:txBody>
      </p:sp>
      <p:sp>
        <p:nvSpPr>
          <p:cNvPr id="84994" name="Rectangle 2"/>
          <p:cNvSpPr>
            <a:spLocks noGrp="1" noRot="1" noChangeAspect="1" noChangeArrowheads="1" noTextEdit="1"/>
          </p:cNvSpPr>
          <p:nvPr>
            <p:ph type="sldImg"/>
          </p:nvPr>
        </p:nvSpPr>
        <p:spPr>
          <a:solidFill>
            <a:srgbClr val="FFFFFF"/>
          </a:solidFill>
          <a:ln/>
        </p:spPr>
      </p:sp>
      <p:sp>
        <p:nvSpPr>
          <p:cNvPr id="849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You</a:t>
            </a:r>
            <a:r>
              <a:rPr lang="ja-JP" altLang="en-US">
                <a:ea typeface="ＭＳ Ｐゴシック" charset="0"/>
                <a:cs typeface="ＭＳ Ｐゴシック" charset="0"/>
              </a:rPr>
              <a:t>’</a:t>
            </a:r>
            <a:r>
              <a:rPr lang="en-US" altLang="ja-JP">
                <a:ea typeface="ＭＳ Ｐゴシック" charset="0"/>
                <a:cs typeface="ＭＳ Ｐゴシック" charset="0"/>
              </a:rPr>
              <a:t>ll see in a minute why I don</a:t>
            </a:r>
            <a:r>
              <a:rPr lang="ja-JP" altLang="en-US">
                <a:ea typeface="ＭＳ Ｐゴシック" charset="0"/>
                <a:cs typeface="ＭＳ Ｐゴシック" charset="0"/>
              </a:rPr>
              <a:t>’</a:t>
            </a:r>
            <a:r>
              <a:rPr lang="en-US" altLang="ja-JP">
                <a:ea typeface="ＭＳ Ｐゴシック" charset="0"/>
                <a:cs typeface="ＭＳ Ｐゴシック" charset="0"/>
              </a:rPr>
              <a:t>t hesitate to call this a heresy…</a:t>
            </a:r>
            <a:endParaRPr lang="en-US">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760049A-71AF-C946-9E7A-0C9A9984DE17}" type="slidenum">
              <a:rPr lang="en-US" sz="1200">
                <a:solidFill>
                  <a:srgbClr val="000000"/>
                </a:solidFill>
              </a:rPr>
              <a:pPr eaLnBrk="1" hangingPunct="1"/>
              <a:t>44</a:t>
            </a:fld>
            <a:endParaRPr lang="en-US" sz="1200">
              <a:solidFill>
                <a:srgbClr val="000000"/>
              </a:solidFill>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05FECDE-9EF0-3646-8E9A-E479D38E3D5F}" type="slidenum">
              <a:rPr lang="en-US" sz="1200">
                <a:solidFill>
                  <a:srgbClr val="000000"/>
                </a:solidFill>
              </a:rPr>
              <a:pPr eaLnBrk="1" hangingPunct="1"/>
              <a:t>45</a:t>
            </a:fld>
            <a:endParaRPr lang="en-US" sz="1200">
              <a:solidFill>
                <a:srgbClr val="000000"/>
              </a:solidFill>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D90F9B8-98D2-BF4D-B5E9-303BB21C9DB8}" type="slidenum">
              <a:rPr lang="en-US" sz="1200">
                <a:solidFill>
                  <a:srgbClr val="000000"/>
                </a:solidFill>
              </a:rPr>
              <a:pPr eaLnBrk="1" hangingPunct="1"/>
              <a:t>46</a:t>
            </a:fld>
            <a:endParaRPr lang="en-US" sz="1200">
              <a:solidFill>
                <a:srgbClr val="000000"/>
              </a:solidFill>
            </a:endParaRPr>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71F5B4-0BE8-B048-B47A-362AD432874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7794" name="Rectangle 2"/>
          <p:cNvSpPr>
            <a:spLocks noGrp="1" noRot="1" noChangeAspect="1" noChangeArrowheads="1" noTextEdit="1"/>
          </p:cNvSpPr>
          <p:nvPr>
            <p:ph type="sldImg"/>
          </p:nvPr>
        </p:nvSpPr>
        <p:spPr>
          <a:xfrm>
            <a:off x="1143000" y="685800"/>
            <a:ext cx="4572000" cy="3429000"/>
          </a:xfrm>
          <a:ln/>
        </p:spPr>
      </p:sp>
      <p:sp>
        <p:nvSpPr>
          <p:cNvPr id="4177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032586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6517D39-7681-4B44-9246-CA9CB92F677D}" type="slidenum">
              <a:rPr lang="en-US" sz="1200">
                <a:solidFill>
                  <a:srgbClr val="000000"/>
                </a:solidFill>
              </a:rPr>
              <a:pPr eaLnBrk="1" hangingPunct="1"/>
              <a:t>47</a:t>
            </a:fld>
            <a:endParaRPr lang="en-US" sz="1200">
              <a:solidFill>
                <a:srgbClr val="000000"/>
              </a:solidFill>
            </a:endParaRPr>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BD62299-9995-9345-AB27-EBFB3ADC7C6A}" type="slidenum">
              <a:rPr lang="en-US" sz="1200"/>
              <a:pPr eaLnBrk="1" hangingPunct="1"/>
              <a:t>48</a:t>
            </a:fld>
            <a:endParaRPr lang="en-US" sz="1200"/>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B0E1DAB-A813-5B46-BEDB-5D40AD6E5C8D}" type="slidenum">
              <a:rPr lang="en-US" sz="1200">
                <a:solidFill>
                  <a:srgbClr val="000000"/>
                </a:solidFill>
              </a:rPr>
              <a:pPr eaLnBrk="1" hangingPunct="1"/>
              <a:t>49</a:t>
            </a:fld>
            <a:endParaRPr lang="en-US" sz="1200">
              <a:solidFill>
                <a:srgbClr val="000000"/>
              </a:solidFill>
            </a:endParaRPr>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4A94B66-51F0-E443-8C20-A2845CD52665}" type="slidenum">
              <a:rPr lang="en-US" sz="1200">
                <a:solidFill>
                  <a:srgbClr val="000000"/>
                </a:solidFill>
              </a:rPr>
              <a:pPr eaLnBrk="1" hangingPunct="1"/>
              <a:t>50</a:t>
            </a:fld>
            <a:endParaRPr lang="en-US" sz="1200">
              <a:solidFill>
                <a:srgbClr val="000000"/>
              </a:solidFill>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21CF89B-41D9-934E-9C19-5472FE7CA4AA}" type="slidenum">
              <a:rPr lang="en-US" sz="1200">
                <a:solidFill>
                  <a:srgbClr val="000000"/>
                </a:solidFill>
              </a:rPr>
              <a:pPr eaLnBrk="1" hangingPunct="1"/>
              <a:t>51</a:t>
            </a:fld>
            <a:endParaRPr lang="en-US" sz="1200">
              <a:solidFill>
                <a:srgbClr val="000000"/>
              </a:solidFill>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BC0FD25-323F-5848-93ED-A073FDD7D608}" type="slidenum">
              <a:rPr lang="en-US" sz="1200">
                <a:solidFill>
                  <a:srgbClr val="000000"/>
                </a:solidFill>
              </a:rPr>
              <a:pPr eaLnBrk="1" hangingPunct="1"/>
              <a:t>52</a:t>
            </a:fld>
            <a:endParaRPr lang="en-US" sz="1200">
              <a:solidFill>
                <a:srgbClr val="000000"/>
              </a:solidFill>
            </a:endParaRPr>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FBC479D-58FD-6A4C-BF3E-900C099A7F36}" type="slidenum">
              <a:rPr lang="en-US" sz="1200">
                <a:solidFill>
                  <a:srgbClr val="000000"/>
                </a:solidFill>
              </a:rPr>
              <a:pPr eaLnBrk="1" hangingPunct="1"/>
              <a:t>53</a:t>
            </a:fld>
            <a:endParaRPr lang="en-US" sz="1200">
              <a:solidFill>
                <a:srgbClr val="000000"/>
              </a:solidFill>
            </a:endParaRPr>
          </a:p>
        </p:txBody>
      </p:sp>
      <p:sp>
        <p:nvSpPr>
          <p:cNvPr id="208898" name="Rectangle 2"/>
          <p:cNvSpPr>
            <a:spLocks noGrp="1" noRot="1" noChangeAspect="1" noChangeArrowheads="1" noTextEdit="1"/>
          </p:cNvSpPr>
          <p:nvPr>
            <p:ph type="sldImg"/>
          </p:nvPr>
        </p:nvSpPr>
        <p:spPr>
          <a:solidFill>
            <a:srgbClr val="FFFFFF"/>
          </a:solidFill>
          <a:ln/>
        </p:spPr>
      </p:sp>
      <p:sp>
        <p:nvSpPr>
          <p:cNvPr id="20889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0D75395-6A18-6D48-8DB3-6943201F98FF}" type="slidenum">
              <a:rPr lang="en-US" sz="1200">
                <a:solidFill>
                  <a:srgbClr val="000000"/>
                </a:solidFill>
              </a:rPr>
              <a:pPr eaLnBrk="1" hangingPunct="1"/>
              <a:t>54</a:t>
            </a:fld>
            <a:endParaRPr lang="en-US" sz="1200">
              <a:solidFill>
                <a:srgbClr val="000000"/>
              </a:solidFill>
            </a:endParaRPr>
          </a:p>
        </p:txBody>
      </p:sp>
      <p:sp>
        <p:nvSpPr>
          <p:cNvPr id="107522" name="Rectangle 2"/>
          <p:cNvSpPr>
            <a:spLocks noGrp="1" noRot="1" noChangeAspect="1" noChangeArrowheads="1" noTextEdit="1"/>
          </p:cNvSpPr>
          <p:nvPr>
            <p:ph type="sldImg"/>
          </p:nvPr>
        </p:nvSpPr>
        <p:spPr>
          <a:solidFill>
            <a:srgbClr val="FFFFFF"/>
          </a:solidFill>
          <a:ln/>
        </p:spPr>
      </p:sp>
      <p:sp>
        <p:nvSpPr>
          <p:cNvPr id="107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262A558-BC2B-BD46-AEED-4C880D3B1769}" type="slidenum">
              <a:rPr lang="en-US" sz="1200">
                <a:solidFill>
                  <a:srgbClr val="000000"/>
                </a:solidFill>
              </a:rPr>
              <a:pPr eaLnBrk="1" hangingPunct="1"/>
              <a:t>55</a:t>
            </a:fld>
            <a:endParaRPr lang="en-US" sz="1200">
              <a:solidFill>
                <a:srgbClr val="000000"/>
              </a:solidFill>
            </a:endParaRPr>
          </a:p>
        </p:txBody>
      </p:sp>
      <p:sp>
        <p:nvSpPr>
          <p:cNvPr id="109570" name="Rectangle 2"/>
          <p:cNvSpPr>
            <a:spLocks noGrp="1" noRot="1" noChangeAspect="1" noChangeArrowheads="1" noTextEdit="1"/>
          </p:cNvSpPr>
          <p:nvPr>
            <p:ph type="sldImg"/>
          </p:nvPr>
        </p:nvSpPr>
        <p:spPr>
          <a:solidFill>
            <a:srgbClr val="FFFFFF"/>
          </a:solidFill>
          <a:ln/>
        </p:spPr>
      </p:sp>
      <p:sp>
        <p:nvSpPr>
          <p:cNvPr id="1095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zh-CN" altLang="en-US">
                <a:latin typeface="Arial" charset="0"/>
                <a:ea typeface="ＭＳ Ｐゴシック" charset="0"/>
                <a:cs typeface="Arial" charset="0"/>
              </a:rPr>
              <a:t>布朗不止改写不信教徒所想象的历史，他也改写了基督徒对于耶稣的看法。</a:t>
            </a:r>
            <a:endParaRPr lang="en-US">
              <a:latin typeface="Arial" charset="0"/>
              <a:ea typeface="ＭＳ Ｐゴシック" charset="0"/>
              <a:cs typeface="Arial"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0D3FA6C-AEFF-0847-9FDE-746E0BEE90D1}" type="slidenum">
              <a:rPr lang="en-US" sz="1200"/>
              <a:pPr eaLnBrk="1" hangingPunct="1"/>
              <a:t>56</a:t>
            </a:fld>
            <a:endParaRPr lang="en-US" sz="1200"/>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2"/>
          <p:cNvSpPr>
            <a:spLocks noGrp="1" noRot="1" noChangeAspect="1" noChangeArrowheads="1" noTextEdit="1"/>
          </p:cNvSpPr>
          <p:nvPr>
            <p:ph type="sldImg"/>
          </p:nvPr>
        </p:nvSpPr>
        <p:spPr>
          <a:ln/>
        </p:spPr>
      </p:sp>
      <p:sp>
        <p:nvSpPr>
          <p:cNvPr id="20582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39905350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B2F91E5-0E0D-104F-9A62-E4C71A7CF151}" type="slidenum">
              <a:rPr lang="en-US" sz="1200">
                <a:solidFill>
                  <a:srgbClr val="000000"/>
                </a:solidFill>
              </a:rPr>
              <a:pPr eaLnBrk="1" hangingPunct="1"/>
              <a:t>57</a:t>
            </a:fld>
            <a:endParaRPr lang="en-US" sz="1200">
              <a:solidFill>
                <a:srgbClr val="000000"/>
              </a:solidFill>
            </a:endParaRPr>
          </a:p>
        </p:txBody>
      </p:sp>
      <p:sp>
        <p:nvSpPr>
          <p:cNvPr id="113666" name="Rectangle 2"/>
          <p:cNvSpPr>
            <a:spLocks noGrp="1" noRot="1" noChangeAspect="1" noChangeArrowheads="1" noTextEdit="1"/>
          </p:cNvSpPr>
          <p:nvPr>
            <p:ph type="sldImg"/>
          </p:nvPr>
        </p:nvSpPr>
        <p:spPr>
          <a:solidFill>
            <a:srgbClr val="FFFFFF"/>
          </a:solidFill>
          <a:ln/>
        </p:spPr>
      </p:sp>
      <p:sp>
        <p:nvSpPr>
          <p:cNvPr id="11366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ea typeface="ＭＳ Ｐゴシック" charset="0"/>
                <a:cs typeface="ＭＳ Ｐゴシック" charset="0"/>
              </a:rPr>
              <a:t>The Romans would have had no problem with Christians who only believed Jesus was a man.  Their disagreement came with the Christian belief that Jesus was GOD.</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571B8E7-4A01-2846-8CB9-EC2C1E86EE45}" type="slidenum">
              <a:rPr lang="en-US" sz="1200">
                <a:solidFill>
                  <a:srgbClr val="000000"/>
                </a:solidFill>
              </a:rPr>
              <a:pPr eaLnBrk="1" hangingPunct="1"/>
              <a:t>58</a:t>
            </a:fld>
            <a:endParaRPr lang="en-US" sz="1200">
              <a:solidFill>
                <a:srgbClr val="000000"/>
              </a:solidFill>
            </a:endParaRPr>
          </a:p>
        </p:txBody>
      </p:sp>
      <p:sp>
        <p:nvSpPr>
          <p:cNvPr id="115714" name="Rectangle 2"/>
          <p:cNvSpPr>
            <a:spLocks noGrp="1" noRot="1" noChangeAspect="1" noChangeArrowheads="1" noTextEdit="1"/>
          </p:cNvSpPr>
          <p:nvPr>
            <p:ph type="sldImg"/>
          </p:nvPr>
        </p:nvSpPr>
        <p:spPr>
          <a:solidFill>
            <a:srgbClr val="FFFFFF"/>
          </a:solidFill>
          <a:ln/>
        </p:spPr>
      </p:sp>
      <p:sp>
        <p:nvSpPr>
          <p:cNvPr id="1157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Even women paid the ultimate price.</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5EBD205-A204-7C41-B876-D7A29E6CC35C}" type="slidenum">
              <a:rPr lang="en-US" sz="1200">
                <a:solidFill>
                  <a:srgbClr val="000000"/>
                </a:solidFill>
              </a:rPr>
              <a:pPr eaLnBrk="1" hangingPunct="1"/>
              <a:t>59</a:t>
            </a:fld>
            <a:endParaRPr lang="en-US" sz="1200">
              <a:solidFill>
                <a:srgbClr val="000000"/>
              </a:solidFill>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r>
              <a:rPr lang="en-US">
                <a:ea typeface="ＭＳ Ｐゴシック" charset="0"/>
                <a:cs typeface="ＭＳ Ｐゴシック" charset="0"/>
              </a:rPr>
              <a:t>http://www.ccel.org/fathers2/ANF-01/anf01-60.htm#P7477_2003920</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CFAC06B-C757-1245-8968-E0A1FEC8312B}" type="slidenum">
              <a:rPr lang="en-US" sz="1200">
                <a:solidFill>
                  <a:srgbClr val="000000"/>
                </a:solidFill>
              </a:rPr>
              <a:pPr eaLnBrk="1" hangingPunct="1"/>
              <a:t>60</a:t>
            </a:fld>
            <a:endParaRPr lang="en-US" sz="1200">
              <a:solidFill>
                <a:srgbClr val="000000"/>
              </a:solidFill>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r>
              <a:rPr lang="en-US">
                <a:ea typeface="ＭＳ Ｐゴシック" charset="0"/>
                <a:cs typeface="ＭＳ Ｐゴシック" charset="0"/>
              </a:rPr>
              <a:t>http://www.ccel.org/fathers2/ANF-01/anf01-60.htm#P7477_2003920</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121859" name="Text Box 2"/>
          <p:cNvSpPr>
            <a:spLocks noGrp="1" noChangeArrowheads="1"/>
          </p:cNvSpPr>
          <p:nvPr>
            <p:ph type="body"/>
          </p:nvPr>
        </p:nvSpPr>
        <p:spPr>
          <a:xfrm>
            <a:off x="914400" y="4343400"/>
            <a:ext cx="5029200" cy="411638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Using Study Help #21, through this large picture frame…</a:t>
            </a:r>
          </a:p>
          <a:p>
            <a:r>
              <a:rPr lang="en-US" b="1">
                <a:latin typeface="Times" charset="0"/>
                <a:ea typeface="ＭＳ Ｐゴシック" charset="0"/>
                <a:cs typeface="ＭＳ Ｐゴシック" charset="0"/>
              </a:rPr>
              <a:t>we</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re going to create a graphic representation called </a:t>
            </a:r>
          </a:p>
          <a:p>
            <a:r>
              <a:rPr lang="en-US" b="1">
                <a:latin typeface="Times" charset="0"/>
                <a:ea typeface="ＭＳ Ｐゴシック" charset="0"/>
                <a:cs typeface="ＭＳ Ｐゴシック" charset="0"/>
              </a:rPr>
              <a:t>////	A FINISHED PORTRAIT OF THE LORD JESUS CHRIST… but…</a:t>
            </a:r>
          </a:p>
          <a:p>
            <a:r>
              <a:rPr lang="en-US" b="1">
                <a:latin typeface="Times" charset="0"/>
                <a:ea typeface="ＭＳ Ｐゴシック" charset="0"/>
                <a:cs typeface="ＭＳ Ｐゴシック" charset="0"/>
              </a:rPr>
              <a:t>////	…we</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re going to compose that portrait through four different literary lenses as the completed image develops.</a:t>
            </a:r>
            <a:endParaRPr lang="en-US" b="1">
              <a:latin typeface="Times"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90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123907" name="Text Box 2"/>
          <p:cNvSpPr>
            <a:spLocks noGrp="1" noChangeArrowheads="1"/>
          </p:cNvSpPr>
          <p:nvPr>
            <p:ph type="body"/>
          </p:nvPr>
        </p:nvSpPr>
        <p:spPr>
          <a:xfrm>
            <a:off x="914400" y="4343400"/>
            <a:ext cx="5029200" cy="411638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From each Gospel writer…</a:t>
            </a:r>
          </a:p>
          <a:p>
            <a:r>
              <a:rPr lang="en-US" b="1">
                <a:latin typeface="Times" charset="0"/>
                <a:ea typeface="ＭＳ Ｐゴシック" charset="0"/>
                <a:cs typeface="ＭＳ Ｐゴシック" charset="0"/>
              </a:rPr>
              <a:t>////	…we</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discover the specific audience for his writings…</a:t>
            </a:r>
          </a:p>
          <a:p>
            <a:r>
              <a:rPr lang="en-US" b="1">
                <a:latin typeface="Times" charset="0"/>
                <a:ea typeface="ＭＳ Ｐゴシック" charset="0"/>
                <a:cs typeface="ＭＳ Ｐゴシック" charset="0"/>
              </a:rPr>
              <a:t>////	…with his unique presentation of the person of Jesus Christ…</a:t>
            </a:r>
          </a:p>
          <a:p>
            <a:r>
              <a:rPr lang="en-US" b="1">
                <a:latin typeface="Times" charset="0"/>
                <a:ea typeface="ＭＳ Ｐゴシック" charset="0"/>
                <a:cs typeface="ＭＳ Ｐゴシック" charset="0"/>
              </a:rPr>
              <a:t>////	…suggesting a foundational purpose communicated through the text of his Gospel… </a:t>
            </a:r>
          </a:p>
          <a:p>
            <a:r>
              <a:rPr lang="en-US">
                <a:latin typeface="Times" charset="0"/>
                <a:ea typeface="ＭＳ Ｐゴシック" charset="0"/>
                <a:cs typeface="ＭＳ Ｐゴシック" charset="0"/>
              </a:rPr>
              <a:t>////	…followed by the scholars</a:t>
            </a:r>
            <a:r>
              <a:rPr lang="ja-JP" altLang="en-US">
                <a:latin typeface="Times" charset="0"/>
                <a:ea typeface="ＭＳ Ｐゴシック" charset="0"/>
                <a:cs typeface="ＭＳ Ｐゴシック" charset="0"/>
              </a:rPr>
              <a:t>’</a:t>
            </a:r>
            <a:r>
              <a:rPr lang="en-US" altLang="ja-JP">
                <a:latin typeface="Times" charset="0"/>
                <a:ea typeface="ＭＳ Ｐゴシック" charset="0"/>
                <a:cs typeface="ＭＳ Ｐゴシック" charset="0"/>
              </a:rPr>
              <a:t> estimate of the date of each writing.</a:t>
            </a:r>
          </a:p>
          <a:p>
            <a:endParaRPr lang="en-US" b="1">
              <a:latin typeface="Times"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595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125955" name="Text Box 2"/>
          <p:cNvSpPr>
            <a:spLocks noGrp="1" noChangeArrowheads="1"/>
          </p:cNvSpPr>
          <p:nvPr>
            <p:ph type="body"/>
          </p:nvPr>
        </p:nvSpPr>
        <p:spPr>
          <a:xfrm>
            <a:off x="914400" y="4343400"/>
            <a:ext cx="5029200" cy="411638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Now, please…in your imagination…insert four smaller picture frames into the larger one. In each frame install four lines.  As we fill them in we</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have some specific information about the purpose and function of each of the four Gospels.  The individual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sub-frames</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 are designated 1 through 4.</a:t>
            </a:r>
          </a:p>
          <a:p>
            <a:endParaRPr lang="en-US" b="1">
              <a:latin typeface="Times"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800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128003" name="Text Box 2"/>
          <p:cNvSpPr>
            <a:spLocks noGrp="1" noChangeArrowheads="1"/>
          </p:cNvSpPr>
          <p:nvPr>
            <p:ph type="body"/>
          </p:nvPr>
        </p:nvSpPr>
        <p:spPr>
          <a:xfrm>
            <a:off x="914400" y="4343400"/>
            <a:ext cx="5029200" cy="411638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Each of the frames now gets its name... MATTHEW in the first...</a:t>
            </a:r>
          </a:p>
          <a:p>
            <a:r>
              <a:rPr lang="en-US" b="1">
                <a:latin typeface="Times" charset="0"/>
                <a:ea typeface="ＭＳ Ｐゴシック" charset="0"/>
                <a:cs typeface="ＭＳ Ｐゴシック" charset="0"/>
              </a:rPr>
              <a:t>////	MARK, second...</a:t>
            </a:r>
          </a:p>
          <a:p>
            <a:r>
              <a:rPr lang="en-US" b="1">
                <a:latin typeface="Times" charset="0"/>
                <a:ea typeface="ＭＳ Ｐゴシック" charset="0"/>
                <a:cs typeface="ＭＳ Ｐゴシック" charset="0"/>
              </a:rPr>
              <a:t>////	LUKE, third...and finally, the fourth… </a:t>
            </a:r>
          </a:p>
          <a:p>
            <a:r>
              <a:rPr lang="en-US" b="1">
                <a:latin typeface="Times" charset="0"/>
                <a:ea typeface="ＭＳ Ｐゴシック" charset="0"/>
                <a:cs typeface="ＭＳ Ｐゴシック" charset="0"/>
              </a:rPr>
              <a:t>////	JOHN, the names of the Gospels in the order of their appearance in the New Testament canon...the official collection of Biblical writings.</a:t>
            </a:r>
          </a:p>
          <a:p>
            <a:endParaRPr lang="en-US" b="1">
              <a:latin typeface="Times"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005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130051" name="Text Box 2"/>
          <p:cNvSpPr>
            <a:spLocks noGrp="1" noChangeArrowheads="1"/>
          </p:cNvSpPr>
          <p:nvPr>
            <p:ph type="body"/>
          </p:nvPr>
        </p:nvSpPr>
        <p:spPr>
          <a:xfrm>
            <a:off x="914400" y="4343400"/>
            <a:ext cx="5029200" cy="411638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Now comes an idea endorsed by Biblical scholars around the world…having to do with the audiences TO WHICH each Gospel was written. </a:t>
            </a:r>
          </a:p>
          <a:p>
            <a:r>
              <a:rPr lang="en-US" b="1">
                <a:latin typeface="Times" charset="0"/>
                <a:ea typeface="ＭＳ Ｐゴシック" charset="0"/>
                <a:cs typeface="ＭＳ Ｐゴシック" charset="0"/>
              </a:rPr>
              <a:t>For instance…</a:t>
            </a:r>
          </a:p>
          <a:p>
            <a:r>
              <a:rPr lang="en-US" b="1">
                <a:latin typeface="Times" charset="0"/>
                <a:ea typeface="ＭＳ Ｐゴシック" charset="0"/>
                <a:cs typeface="ＭＳ Ｐゴシック" charset="0"/>
              </a:rPr>
              <a:t>////	MATTHEW penned his work specifically toward his brothers and sisters in the Jewish audience.  He makes repeated references to a regnant Jesus, seeing him as the Messiah and the King of the Chosen People.</a:t>
            </a:r>
          </a:p>
          <a:p>
            <a:r>
              <a:rPr lang="en-US" b="1">
                <a:latin typeface="Times" charset="0"/>
                <a:ea typeface="ＭＳ Ｐゴシック" charset="0"/>
                <a:cs typeface="ＭＳ Ｐゴシック" charset="0"/>
              </a:rPr>
              <a:t>////	For MARK, his work is widely regarded as directed toward the Romans, then occupying his native land and into the farther parts of the ancient world.  MARK is brief, to the point.  And, in fact, repeatedly he uses such term as "straightway" in early translations…all in a get-the-job-done mentality, which characterized the Roman way of thinking and doing things.</a:t>
            </a:r>
          </a:p>
          <a:p>
            <a:r>
              <a:rPr lang="en-US" b="1">
                <a:latin typeface="Times" charset="0"/>
                <a:ea typeface="ＭＳ Ｐゴシック" charset="0"/>
                <a:cs typeface="ＭＳ Ｐゴシック" charset="0"/>
              </a:rPr>
              <a:t>////	While LUKE, the physician, is the highly intellectual Greek who accompanied Paul on his tours. For LUKE, his Gospel audience was the Greeks, and in other words, to the Gentile world in general.</a:t>
            </a:r>
          </a:p>
          <a:p>
            <a:r>
              <a:rPr lang="en-US" b="1">
                <a:latin typeface="Times" charset="0"/>
                <a:ea typeface="ＭＳ Ｐゴシック" charset="0"/>
                <a:cs typeface="ＭＳ Ｐゴシック" charset="0"/>
              </a:rPr>
              <a:t>Also as the author of The Acts, Luke set down for all time a detailed account of the development of the early church and its wide-spread missionary ministries, to which he was a witness.</a:t>
            </a:r>
          </a:p>
          <a:p>
            <a:r>
              <a:rPr lang="en-US" b="1">
                <a:latin typeface="Times" charset="0"/>
                <a:ea typeface="ＭＳ Ｐゴシック" charset="0"/>
                <a:cs typeface="ＭＳ Ｐゴシック" charset="0"/>
              </a:rPr>
              <a:t>////	Finally, we come to the gospel of JOHN, whose audience differs markedly from the first three.  John is written directly to UNBELIEVERS, AND REACHING THEM THROUGH THE COMMUNICATION CHANNEL OF THAT NEW ORGANISM, THE CHURCH. In fact, when you read John's gospel, you are struck with the fact that his work carries with it a somewhat mystical quality, certainly not the quick, even terse recounting of facts as we find in Mark</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Gospel.  John's audience –– the Church itself, the members of the new Organism, bathed in the redemptive love of Christ –– receives his brilliant articulation of the impact of the coming of the Holy Spirit, now –after the Day of Pentecost -- having taken up permanent residence in the heart of each new believer. </a:t>
            </a:r>
          </a:p>
          <a:p>
            <a:r>
              <a:rPr lang="en-US" b="1">
                <a:latin typeface="Times" charset="0"/>
                <a:ea typeface="ＭＳ Ｐゴシック" charset="0"/>
                <a:cs typeface="ＭＳ Ｐゴシック" charset="0"/>
              </a:rPr>
              <a:t>So there are four individual audiences to which the Gospels were specifically directed at the time of their writing.  That one insight, alone, gives a new way to categorize and individualize the Gospel writings.</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132099" name="Text Box 2"/>
          <p:cNvSpPr>
            <a:spLocks noGrp="1" noChangeArrowheads="1"/>
          </p:cNvSpPr>
          <p:nvPr>
            <p:ph type="body"/>
          </p:nvPr>
        </p:nvSpPr>
        <p:spPr>
          <a:xfrm>
            <a:off x="914400" y="4343400"/>
            <a:ext cx="5029200" cy="411638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Another question: How does each Gospel portray The Lord as a Man and as Immanuel,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God With Us?</a:t>
            </a:r>
            <a:r>
              <a:rPr lang="ja-JP" altLang="en-US" b="1">
                <a:latin typeface="Times" charset="0"/>
                <a:ea typeface="ＭＳ Ｐゴシック" charset="0"/>
                <a:cs typeface="ＭＳ Ｐゴシック" charset="0"/>
              </a:rPr>
              <a:t>”</a:t>
            </a:r>
            <a:endParaRPr lang="en-US" altLang="ja-JP" b="1">
              <a:latin typeface="Times" charset="0"/>
              <a:ea typeface="ＭＳ Ｐゴシック" charset="0"/>
              <a:cs typeface="ＭＳ Ｐゴシック" charset="0"/>
            </a:endParaRPr>
          </a:p>
          <a:p>
            <a:r>
              <a:rPr lang="en-US" b="1">
                <a:latin typeface="Times" charset="0"/>
                <a:ea typeface="ＭＳ Ｐゴシック" charset="0"/>
                <a:cs typeface="ＭＳ Ｐゴシック" charset="0"/>
              </a:rPr>
              <a:t>////	For MATTHEW...Christ is seen as King of the Jews.  Repeatedly Matthew describes how Jesus is the fulfillment of Old Testament Scripture. Matthew makes wide use of Jewish terminology of royalty.</a:t>
            </a:r>
          </a:p>
          <a:p>
            <a:r>
              <a:rPr lang="en-US" b="1">
                <a:latin typeface="Times" charset="0"/>
                <a:ea typeface="ＭＳ Ｐゴシック" charset="0"/>
                <a:cs typeface="ＭＳ Ｐゴシック" charset="0"/>
              </a:rPr>
              <a:t>////	For MARK...He is seen as the Servant of all...some say the Suffering Servant, and traditionally associated with an audience in Rome and among the widespread Roman world.</a:t>
            </a:r>
          </a:p>
          <a:p>
            <a:r>
              <a:rPr lang="en-US" b="1">
                <a:latin typeface="Times" charset="0"/>
                <a:ea typeface="ＭＳ Ｐゴシック" charset="0"/>
                <a:cs typeface="ＭＳ Ｐゴシック" charset="0"/>
              </a:rPr>
              <a:t>////	LUKE sees Christ as the God-Man -- truly God and truly Man.  Luke shows the Gentiles that Christ is the perfect man to which they aspired.</a:t>
            </a:r>
          </a:p>
          <a:p>
            <a:r>
              <a:rPr lang="en-US" b="1">
                <a:latin typeface="Times" charset="0"/>
                <a:ea typeface="ＭＳ Ｐゴシック" charset="0"/>
                <a:cs typeface="ＭＳ Ｐゴシック" charset="0"/>
              </a:rPr>
              <a:t>////	Finally, John</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Gospel.  Clearly and above all else...JOHN portrays Christ as God Himself.  JOHN uses his pen to communicate the mystery and the power of the Messiah.  Why?  Because John experienced a particular closeness to the Master, one that was apparently unique among the disciples.  Remember too that this was this same JOHN who was destined to see and write down the great End-Times vision we know as The Revelation.</a:t>
            </a:r>
            <a:endParaRPr lang="en-US" b="1">
              <a:latin typeface="Times"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1BCA4F-3D37-014A-8F5B-2D7D70030E9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11650" name="Rectangle 2"/>
          <p:cNvSpPr>
            <a:spLocks noGrp="1" noRot="1" noChangeAspect="1" noChangeArrowheads="1" noTextEdit="1"/>
          </p:cNvSpPr>
          <p:nvPr>
            <p:ph type="sldImg"/>
          </p:nvPr>
        </p:nvSpPr>
        <p:spPr>
          <a:xfrm>
            <a:off x="1143000" y="685800"/>
            <a:ext cx="4572000" cy="3429000"/>
          </a:xfrm>
          <a:ln/>
        </p:spPr>
      </p:sp>
      <p:sp>
        <p:nvSpPr>
          <p:cNvPr id="4116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062437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134147" name="Text Box 2"/>
          <p:cNvSpPr>
            <a:spLocks noGrp="1" noChangeArrowheads="1"/>
          </p:cNvSpPr>
          <p:nvPr>
            <p:ph type="body"/>
          </p:nvPr>
        </p:nvSpPr>
        <p:spPr>
          <a:xfrm>
            <a:off x="914400" y="4343400"/>
            <a:ext cx="5029200" cy="411638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Here is a last set of interesting ideas, with thanks to some anonymous believer who developed them years ago.  </a:t>
            </a:r>
          </a:p>
          <a:p>
            <a:r>
              <a:rPr lang="en-US" b="1">
                <a:latin typeface="Times" charset="0"/>
                <a:ea typeface="ＭＳ Ｐゴシック" charset="0"/>
                <a:cs typeface="ＭＳ Ｐゴシック" charset="0"/>
              </a:rPr>
              <a:t>////	Call it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the message in a nutshell.</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  Question: what is the one single word that might characterize the message of each Gospel?</a:t>
            </a:r>
          </a:p>
          <a:p>
            <a:r>
              <a:rPr lang="en-US" b="1">
                <a:latin typeface="Times" charset="0"/>
                <a:ea typeface="ＭＳ Ｐゴシック" charset="0"/>
                <a:cs typeface="ＭＳ Ｐゴシック" charset="0"/>
              </a:rPr>
              <a:t>////	For MATTHEW...that book tells us what Jesus Christ SAID.</a:t>
            </a:r>
          </a:p>
          <a:p>
            <a:r>
              <a:rPr lang="en-US" b="1">
                <a:latin typeface="Times" charset="0"/>
                <a:ea typeface="ＭＳ Ｐゴシック" charset="0"/>
                <a:cs typeface="ＭＳ Ｐゴシック" charset="0"/>
              </a:rPr>
              <a:t>////	MARK tells us what He DID.</a:t>
            </a:r>
          </a:p>
          <a:p>
            <a:r>
              <a:rPr lang="en-US" b="1">
                <a:latin typeface="Times" charset="0"/>
                <a:ea typeface="ＭＳ Ｐゴシック" charset="0"/>
                <a:cs typeface="ＭＳ Ｐゴシック" charset="0"/>
              </a:rPr>
              <a:t>////	LUKE shows us clearly what the Messiah FELT.</a:t>
            </a:r>
          </a:p>
          <a:p>
            <a:r>
              <a:rPr lang="en-US" b="1">
                <a:latin typeface="Times" charset="0"/>
                <a:ea typeface="ＭＳ Ｐゴシック" charset="0"/>
                <a:cs typeface="ＭＳ Ｐゴシック" charset="0"/>
              </a:rPr>
              <a:t>////	And JOHN, with enormous clarity, tells us what Christ MEANT!</a:t>
            </a:r>
          </a:p>
          <a:p>
            <a:r>
              <a:rPr lang="en-US" b="1">
                <a:latin typeface="Times" charset="0"/>
                <a:ea typeface="ＭＳ Ｐゴシック" charset="0"/>
                <a:cs typeface="ＭＳ Ｐゴシック" charset="0"/>
              </a:rPr>
              <a:t>What he SAID...what He DID...what He FELT...and what He MEANT!</a:t>
            </a:r>
          </a:p>
          <a:p>
            <a:r>
              <a:rPr lang="en-US" b="1">
                <a:latin typeface="Times" charset="0"/>
                <a:ea typeface="ＭＳ Ｐゴシック" charset="0"/>
                <a:cs typeface="ＭＳ Ｐゴシック" charset="0"/>
              </a:rPr>
              <a:t>These single-word ideas help us to tightly focus on the remarkable differences that exist among the Gospel writings.  For many Bible readers, such distinctives are unfamiliar territory.</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19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136195" name="Text Box 2"/>
          <p:cNvSpPr>
            <a:spLocks noGrp="1" noChangeArrowheads="1"/>
          </p:cNvSpPr>
          <p:nvPr>
            <p:ph type="body"/>
          </p:nvPr>
        </p:nvSpPr>
        <p:spPr>
          <a:xfrm>
            <a:off x="914400" y="4343400"/>
            <a:ext cx="5029200" cy="411638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Now comes that word that</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a strange one to many...</a:t>
            </a:r>
          </a:p>
          <a:p>
            <a:r>
              <a:rPr lang="en-US" b="1">
                <a:latin typeface="Times" charset="0"/>
                <a:ea typeface="ＭＳ Ｐゴシック" charset="0"/>
                <a:cs typeface="ＭＳ Ｐゴシック" charset="0"/>
              </a:rPr>
              <a:t>////	SYNOPTIC…meaning…</a:t>
            </a:r>
          </a:p>
          <a:p>
            <a:r>
              <a:rPr lang="en-US" b="1">
                <a:latin typeface="Times" charset="0"/>
                <a:ea typeface="ＭＳ Ｐゴシック" charset="0"/>
                <a:cs typeface="ＭＳ Ｐゴシック" charset="0"/>
              </a:rPr>
              <a:t>////	…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TO SEE TOGETHER</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…add these words to that triangle shape on your study help.</a:t>
            </a:r>
          </a:p>
          <a:p>
            <a:r>
              <a:rPr lang="en-US" b="1">
                <a:latin typeface="Times" charset="0"/>
                <a:ea typeface="ＭＳ Ｐゴシック" charset="0"/>
                <a:cs typeface="ＭＳ Ｐゴシック" charset="0"/>
              </a:rPr>
              <a:t>////	It is a term from Greek roots that means seeing a group of things together... from the same general perspective.  One word that, again, helps organize and categorize the enormous factual base that makes up our Bible.</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824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138243" name="Text Box 2"/>
          <p:cNvSpPr>
            <a:spLocks noGrp="1" noChangeArrowheads="1"/>
          </p:cNvSpPr>
          <p:nvPr>
            <p:ph type="body"/>
          </p:nvPr>
        </p:nvSpPr>
        <p:spPr>
          <a:xfrm>
            <a:off x="914400" y="4343400"/>
            <a:ext cx="5029200" cy="411638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Follow the arrows as they link together the gospels of MATTHEW, MARK and LUKE.  Again…you</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notice that JOHN is not among them.  Those three are the so-called SYNOPTIC Gospels...THEY ARE SEEN TOGETHER...in that these works take on that ground-level view of the human history of Jesus Christ just as he walked about Palestine in the days of his ministry.   The Man…and his Mission among his People.</a:t>
            </a:r>
          </a:p>
          <a:p>
            <a:r>
              <a:rPr lang="en-US" b="1">
                <a:latin typeface="Times" charset="0"/>
                <a:ea typeface="ＭＳ Ｐゴシック" charset="0"/>
                <a:cs typeface="ＭＳ Ｐゴシック" charset="0"/>
              </a:rPr>
              <a:t>////	On the other hand…the Gospel of John –– seen here with the familiar mathematical SUMMA sign –– represents the summation of all that Jesus Christ MEANT –– the sum of all that he preached and demonstrated –– both publicly and privately.  Seeing the Lord clearly as God Himself, John raises our spiritual horizon in ways that the first three gospels do not.</a:t>
            </a:r>
          </a:p>
          <a:p>
            <a:endParaRPr lang="en-US" b="1">
              <a:latin typeface="Times"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029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140291" name="Text Box 2"/>
          <p:cNvSpPr>
            <a:spLocks noGrp="1" noChangeArrowheads="1"/>
          </p:cNvSpPr>
          <p:nvPr>
            <p:ph type="body"/>
          </p:nvPr>
        </p:nvSpPr>
        <p:spPr>
          <a:xfrm>
            <a:off x="914400" y="4343400"/>
            <a:ext cx="5029200" cy="411638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Each of the Gospels say things that the others don</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t... </a:t>
            </a:r>
          </a:p>
          <a:p>
            <a:r>
              <a:rPr lang="en-US" b="1">
                <a:latin typeface="Times" charset="0"/>
                <a:ea typeface="ＭＳ Ｐゴシック" charset="0"/>
                <a:cs typeface="ＭＳ Ｐゴシック" charset="0"/>
              </a:rPr>
              <a:t>////    MATTHEW was believed by the early church to have written first...</a:t>
            </a:r>
          </a:p>
          <a:p>
            <a:r>
              <a:rPr lang="en-US" b="1">
                <a:latin typeface="Times" charset="0"/>
                <a:ea typeface="ＭＳ Ｐゴシック" charset="0"/>
                <a:cs typeface="ＭＳ Ｐゴシック" charset="0"/>
              </a:rPr>
              <a:t>////    MARK shares a lot of material with Matthew, such as Christ</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baptism and supper...</a:t>
            </a:r>
          </a:p>
          <a:p>
            <a:r>
              <a:rPr lang="en-US" b="1">
                <a:latin typeface="Times" charset="0"/>
                <a:ea typeface="ＭＳ Ｐゴシック" charset="0"/>
                <a:cs typeface="ＭＳ Ｐゴシック" charset="0"/>
              </a:rPr>
              <a:t>////    LUKE also has much overlap with Matthew and Mark, such as Christ</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baptism and supper—but only Matthew and Luke record Christ</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birth and genealogy.  However, the fourth… </a:t>
            </a:r>
          </a:p>
          <a:p>
            <a:r>
              <a:rPr lang="en-US" b="1">
                <a:latin typeface="Times" charset="0"/>
                <a:ea typeface="ＭＳ Ｐゴシック" charset="0"/>
                <a:cs typeface="ＭＳ Ｐゴシック" charset="0"/>
              </a:rPr>
              <a:t>////   JOHN, stands alone in terms of its material.  Only 8% of it repeats stories from the others—such as the feeding of the 5000, and, of course, His death and resurrection.</a:t>
            </a:r>
          </a:p>
          <a:p>
            <a:r>
              <a:rPr lang="en-US" b="1">
                <a:latin typeface="Times" charset="0"/>
                <a:ea typeface="ＭＳ Ｐゴシック" charset="0"/>
                <a:cs typeface="ＭＳ Ｐゴシック" charset="0"/>
              </a:rPr>
              <a:t>////  But the remaining 91% of JOHN you will find only in JOHN.</a:t>
            </a:r>
          </a:p>
          <a:p>
            <a:endParaRPr lang="en-US" b="1">
              <a:latin typeface="Times"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142339" name="Text Box 2"/>
          <p:cNvSpPr>
            <a:spLocks noGrp="1" noChangeArrowheads="1"/>
          </p:cNvSpPr>
          <p:nvPr>
            <p:ph type="body"/>
          </p:nvPr>
        </p:nvSpPr>
        <p:spPr>
          <a:xfrm>
            <a:off x="914400" y="4343400"/>
            <a:ext cx="5029200" cy="411638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So, in summation, then…John wrote to UNBELIEVERS THROUGH THAT NEW ORGANISM, THE CHURCH, envisioning Christ as God Himself…</a:t>
            </a:r>
          </a:p>
          <a:p>
            <a:r>
              <a:rPr lang="en-US" b="1">
                <a:latin typeface="Times" charset="0"/>
                <a:ea typeface="ＭＳ Ｐゴシック" charset="0"/>
                <a:cs typeface="ＭＳ Ｐゴシック" charset="0"/>
              </a:rPr>
              <a:t>But what did John SAY that Jesus meant in his preaching? </a:t>
            </a:r>
            <a:endParaRPr lang="en-US">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257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152579" name="Text Box 2"/>
          <p:cNvSpPr>
            <a:spLocks noGrp="1" noChangeArrowheads="1"/>
          </p:cNvSpPr>
          <p:nvPr>
            <p:ph type="body"/>
          </p:nvPr>
        </p:nvSpPr>
        <p:spPr>
          <a:xfrm>
            <a:off x="914400" y="4343400"/>
            <a:ext cx="5029200" cy="411638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John</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first chapter sums up his message about Christ.  Follow along with Study Help #22.  John 1:1-9 has:</a:t>
            </a:r>
          </a:p>
          <a:p>
            <a:r>
              <a:rPr lang="en-US" b="1">
                <a:latin typeface="Times" charset="0"/>
                <a:ea typeface="ＭＳ Ｐゴシック" charset="0"/>
                <a:cs typeface="ＭＳ Ｐゴシック" charset="0"/>
              </a:rPr>
              <a:t>////	SIX GREAT TRUTHS of Jesus Christ.  John lists them.</a:t>
            </a:r>
          </a:p>
          <a:p>
            <a:r>
              <a:rPr lang="en-US" b="1">
                <a:latin typeface="Times" charset="0"/>
                <a:ea typeface="ＭＳ Ｐゴシック" charset="0"/>
                <a:cs typeface="ＭＳ Ｐゴシック" charset="0"/>
              </a:rPr>
              <a:t>////	Verse One: He is portrayed as the Pre-existent One, a Distinct Person, but Who WAS and IS God.</a:t>
            </a:r>
          </a:p>
          <a:p>
            <a:r>
              <a:rPr lang="en-US">
                <a:latin typeface="Times" charset="0"/>
                <a:ea typeface="ＭＳ Ｐゴシック" charset="0"/>
                <a:cs typeface="ＭＳ Ｐゴシック" charset="0"/>
              </a:rPr>
              <a:t>////	Verse One reads: </a:t>
            </a:r>
            <a:r>
              <a:rPr lang="ja-JP" altLang="en-US">
                <a:latin typeface="Times" charset="0"/>
                <a:ea typeface="ＭＳ Ｐゴシック" charset="0"/>
                <a:cs typeface="ＭＳ Ｐゴシック" charset="0"/>
              </a:rPr>
              <a:t>“</a:t>
            </a:r>
            <a:r>
              <a:rPr lang="en-US" altLang="ja-JP">
                <a:latin typeface="Times" charset="0"/>
                <a:ea typeface="ＭＳ Ｐゴシック" charset="0"/>
                <a:cs typeface="ＭＳ Ｐゴシック" charset="0"/>
              </a:rPr>
              <a:t>In the beginning was the Word, and the Word was with God, and the Word was God.</a:t>
            </a:r>
            <a:r>
              <a:rPr lang="ja-JP" altLang="en-US">
                <a:latin typeface="Times" charset="0"/>
                <a:ea typeface="ＭＳ Ｐゴシック" charset="0"/>
                <a:cs typeface="ＭＳ Ｐゴシック" charset="0"/>
              </a:rPr>
              <a:t>”</a:t>
            </a:r>
            <a:endParaRPr lang="en-US">
              <a:latin typeface="Times"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endParaRPr lang="en-US" sz="1800">
              <a:solidFill>
                <a:srgbClr val="000000"/>
              </a:solidFill>
            </a:endParaRPr>
          </a:p>
        </p:txBody>
      </p:sp>
      <p:sp>
        <p:nvSpPr>
          <p:cNvPr id="57347"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zh-CN" altLang="en-US">
                <a:latin typeface="Arial" charset="0"/>
                <a:cs typeface="Arial" charset="0"/>
              </a:rPr>
              <a:t>这个“</a:t>
            </a:r>
            <a:r>
              <a:rPr lang="en-US" altLang="zh-CN">
                <a:latin typeface="Arial" charset="0"/>
                <a:cs typeface="Arial" charset="0"/>
              </a:rPr>
              <a:t>Logos”</a:t>
            </a:r>
            <a:r>
              <a:rPr lang="zh-CN" altLang="en-US">
                <a:latin typeface="Arial" charset="0"/>
                <a:cs typeface="Arial" charset="0"/>
              </a:rPr>
              <a:t>从字源上看，他是来自动词的“说话”（</a:t>
            </a:r>
            <a:r>
              <a:rPr lang="en-US" altLang="zh-CN">
                <a:latin typeface="Arial" charset="0"/>
                <a:cs typeface="Arial" charset="0"/>
              </a:rPr>
              <a:t>Speak</a:t>
            </a:r>
            <a:r>
              <a:rPr lang="zh-CN" altLang="en-US">
                <a:latin typeface="Arial" charset="0"/>
                <a:cs typeface="Arial" charset="0"/>
              </a:rPr>
              <a:t>），其最终的根源可能是“表出”或“放下”的意思，但又有“躺”和“躺下”二种意思。换句话说，“</a:t>
            </a:r>
            <a:r>
              <a:rPr lang="en-US" altLang="zh-CN">
                <a:latin typeface="Arial" charset="0"/>
                <a:cs typeface="Arial" charset="0"/>
              </a:rPr>
              <a:t>Logos”</a:t>
            </a:r>
            <a:r>
              <a:rPr lang="zh-CN" altLang="en-US">
                <a:latin typeface="Arial" charset="0"/>
                <a:cs typeface="Arial" charset="0"/>
              </a:rPr>
              <a:t>的这二种意思指出：找到适当的位置而安置自己，而且使自己停留在该处，作为栖息之所。</a:t>
            </a:r>
            <a:r>
              <a:rPr lang="en-US" altLang="zh-CN">
                <a:latin typeface="Arial" charset="0"/>
                <a:cs typeface="Arial" charset="0"/>
              </a:rPr>
              <a:t>[</a:t>
            </a:r>
            <a:r>
              <a:rPr lang="zh-CN" altLang="en-US">
                <a:latin typeface="Arial" charset="0"/>
                <a:cs typeface="Arial" charset="0"/>
              </a:rPr>
              <a:t>注</a:t>
            </a:r>
            <a:r>
              <a:rPr lang="en-US" altLang="zh-CN">
                <a:latin typeface="Arial" charset="0"/>
                <a:cs typeface="Arial" charset="0"/>
              </a:rPr>
              <a:t>3]</a:t>
            </a:r>
          </a:p>
          <a:p>
            <a:r>
              <a:rPr lang="zh-CN" altLang="en-US">
                <a:latin typeface="Arial" charset="0"/>
                <a:cs typeface="Arial" charset="0"/>
              </a:rPr>
              <a:t>这个“</a:t>
            </a:r>
            <a:r>
              <a:rPr lang="en-US" altLang="zh-CN">
                <a:latin typeface="Arial" charset="0"/>
                <a:cs typeface="Arial" charset="0"/>
              </a:rPr>
              <a:t>Logos”</a:t>
            </a:r>
            <a:r>
              <a:rPr lang="zh-CN" altLang="en-US">
                <a:latin typeface="Arial" charset="0"/>
                <a:cs typeface="Arial" charset="0"/>
              </a:rPr>
              <a:t>在古希腊文的意思，又可列出三种意义：</a:t>
            </a:r>
          </a:p>
          <a:p>
            <a:r>
              <a:rPr lang="en-US" altLang="zh-CN">
                <a:latin typeface="Arial" charset="0"/>
                <a:cs typeface="Arial" charset="0"/>
              </a:rPr>
              <a:t>1.</a:t>
            </a:r>
            <a:r>
              <a:rPr lang="zh-CN" altLang="en-US">
                <a:latin typeface="Arial" charset="0"/>
                <a:cs typeface="Arial" charset="0"/>
              </a:rPr>
              <a:t>说话者想把自己的思想，以及自己的抉择告诉听者，这种“言说”（</a:t>
            </a:r>
            <a:r>
              <a:rPr lang="en-US" altLang="zh-CN">
                <a:latin typeface="Arial" charset="0"/>
                <a:cs typeface="Arial" charset="0"/>
              </a:rPr>
              <a:t>Word</a:t>
            </a:r>
            <a:r>
              <a:rPr lang="zh-CN" altLang="en-US">
                <a:latin typeface="Arial" charset="0"/>
                <a:cs typeface="Arial" charset="0"/>
              </a:rPr>
              <a:t>），就是“</a:t>
            </a:r>
            <a:r>
              <a:rPr lang="en-US" altLang="zh-CN">
                <a:latin typeface="Arial" charset="0"/>
                <a:cs typeface="Arial" charset="0"/>
              </a:rPr>
              <a:t>Logos”</a:t>
            </a:r>
            <a:r>
              <a:rPr lang="zh-CN" altLang="en-US">
                <a:latin typeface="Arial" charset="0"/>
                <a:cs typeface="Arial" charset="0"/>
              </a:rPr>
              <a:t>。</a:t>
            </a:r>
          </a:p>
          <a:p>
            <a:r>
              <a:rPr lang="en-US" altLang="zh-CN">
                <a:latin typeface="Arial" charset="0"/>
                <a:cs typeface="Arial" charset="0"/>
              </a:rPr>
              <a:t>2.</a:t>
            </a:r>
            <a:r>
              <a:rPr lang="zh-CN" altLang="en-US">
                <a:latin typeface="Arial" charset="0"/>
                <a:cs typeface="Arial" charset="0"/>
              </a:rPr>
              <a:t>听者懂得说话者之“言”，而且，内心接受，并付诸实行。 </a:t>
            </a:r>
          </a:p>
          <a:p>
            <a:r>
              <a:rPr lang="en-US" altLang="zh-CN">
                <a:latin typeface="Arial" charset="0"/>
                <a:cs typeface="Arial" charset="0"/>
              </a:rPr>
              <a:t>3.</a:t>
            </a:r>
            <a:r>
              <a:rPr lang="zh-CN" altLang="en-US">
                <a:latin typeface="Arial" charset="0"/>
                <a:cs typeface="Arial" charset="0"/>
              </a:rPr>
              <a:t>超越了说话者与听者之上，还存在着一种客观真理，这真理的出现，介乎“说话者”与“听者”之关系中。</a:t>
            </a:r>
            <a:r>
              <a:rPr lang="en-US" altLang="zh-CN">
                <a:latin typeface="Arial" charset="0"/>
                <a:cs typeface="Arial" charset="0"/>
              </a:rPr>
              <a:t>[</a:t>
            </a:r>
            <a:r>
              <a:rPr lang="zh-CN" altLang="en-US">
                <a:latin typeface="Arial" charset="0"/>
                <a:cs typeface="Arial" charset="0"/>
              </a:rPr>
              <a:t>注</a:t>
            </a:r>
            <a:r>
              <a:rPr lang="en-US" altLang="zh-CN">
                <a:latin typeface="Arial" charset="0"/>
                <a:cs typeface="Arial" charset="0"/>
              </a:rPr>
              <a:t>4]</a:t>
            </a:r>
          </a:p>
          <a:p>
            <a:r>
              <a:rPr lang="zh-CN" altLang="en-US">
                <a:latin typeface="Arial" charset="0"/>
                <a:cs typeface="Arial" charset="0"/>
              </a:rPr>
              <a:t>由以上的三种关于“</a:t>
            </a:r>
            <a:r>
              <a:rPr lang="en-US" altLang="zh-CN">
                <a:latin typeface="Arial" charset="0"/>
                <a:cs typeface="Arial" charset="0"/>
              </a:rPr>
              <a:t>Logos”</a:t>
            </a:r>
            <a:r>
              <a:rPr lang="zh-CN" altLang="en-US">
                <a:latin typeface="Arial" charset="0"/>
                <a:cs typeface="Arial" charset="0"/>
              </a:rPr>
              <a:t>的意义中，我们不难看出这个术语，在早期古希腊哲学中的重要性。因为“</a:t>
            </a:r>
            <a:r>
              <a:rPr lang="en-US" altLang="zh-CN">
                <a:latin typeface="Arial" charset="0"/>
                <a:cs typeface="Arial" charset="0"/>
              </a:rPr>
              <a:t>Logos”</a:t>
            </a:r>
            <a:r>
              <a:rPr lang="zh-CN" altLang="en-US">
                <a:latin typeface="Arial" charset="0"/>
                <a:cs typeface="Arial" charset="0"/>
              </a:rPr>
              <a:t>这个词的存在，并不是为了本身的“言说”（</a:t>
            </a:r>
            <a:r>
              <a:rPr lang="en-US" altLang="zh-CN">
                <a:latin typeface="Arial" charset="0"/>
                <a:cs typeface="Arial" charset="0"/>
              </a:rPr>
              <a:t>Word</a:t>
            </a:r>
            <a:r>
              <a:rPr lang="zh-CN" altLang="en-US">
                <a:latin typeface="Arial" charset="0"/>
                <a:cs typeface="Arial" charset="0"/>
              </a:rPr>
              <a:t>），而是在“言说”之后，使“真理”（</a:t>
            </a:r>
            <a:r>
              <a:rPr lang="en-US" altLang="zh-CN">
                <a:latin typeface="Arial" charset="0"/>
                <a:cs typeface="Arial" charset="0"/>
              </a:rPr>
              <a:t>Truth</a:t>
            </a:r>
            <a:r>
              <a:rPr lang="zh-CN" altLang="en-US">
                <a:latin typeface="Arial" charset="0"/>
                <a:cs typeface="Arial" charset="0"/>
              </a:rPr>
              <a:t>）能被揭露出来。</a:t>
            </a:r>
          </a:p>
          <a:p>
            <a:endParaRPr lang="en-US" b="1">
              <a:latin typeface="Arial" charset="0"/>
              <a:cs typeface="Arial" charset="0"/>
            </a:endParaRPr>
          </a:p>
          <a:p>
            <a:r>
              <a:rPr lang="en-US" b="1">
                <a:latin typeface="Arial" charset="0"/>
                <a:cs typeface="Arial" charset="0"/>
              </a:rPr>
              <a:t>The background of logos is threefold:</a:t>
            </a:r>
          </a:p>
          <a:p>
            <a:endParaRPr lang="en-US" b="1" u="sng">
              <a:latin typeface="Arial" charset="0"/>
              <a:cs typeface="Arial" charset="0"/>
            </a:endParaRPr>
          </a:p>
          <a:p>
            <a:r>
              <a:rPr lang="en-US" b="1" u="sng">
                <a:latin typeface="Arial" charset="0"/>
                <a:cs typeface="Arial" charset="0"/>
              </a:rPr>
              <a:t>Greek Philosophy</a:t>
            </a:r>
            <a:r>
              <a:rPr lang="en-US" b="1">
                <a:latin typeface="Arial" charset="0"/>
                <a:cs typeface="Arial" charset="0"/>
              </a:rPr>
              <a:t>: </a:t>
            </a:r>
            <a:r>
              <a:rPr lang="ja-JP" altLang="en-US" b="1">
                <a:latin typeface="Arial" charset="0"/>
                <a:cs typeface="Arial" charset="0"/>
              </a:rPr>
              <a:t>“</a:t>
            </a:r>
            <a:r>
              <a:rPr lang="en-US" b="1">
                <a:latin typeface="Arial" charset="0"/>
                <a:cs typeface="Arial" charset="0"/>
              </a:rPr>
              <a:t>The term was used technically in the Greek philosophy of this period, particularly by the Stoics, to denote the controlling Reason of the universe, the all-</a:t>
            </a:r>
          </a:p>
          <a:p>
            <a:r>
              <a:rPr lang="en-US" b="1">
                <a:latin typeface="Arial" charset="0"/>
                <a:cs typeface="Arial" charset="0"/>
              </a:rPr>
              <a:t>pervasive Mind which ruled and gave meaning to all things.  LOGOS was one of the purest and most general concepts of that ultimate Intelligence, Reason, or Will that is called God</a:t>
            </a:r>
            <a:r>
              <a:rPr lang="ja-JP" altLang="en-US" b="1">
                <a:latin typeface="Arial" charset="0"/>
                <a:cs typeface="Arial" charset="0"/>
              </a:rPr>
              <a:t>”</a:t>
            </a:r>
            <a:r>
              <a:rPr lang="en-US" b="1">
                <a:latin typeface="Arial" charset="0"/>
                <a:cs typeface="Arial" charset="0"/>
              </a:rPr>
              <a:t> (Merrill C. Tenney, </a:t>
            </a:r>
            <a:r>
              <a:rPr lang="en-US" b="1" i="1">
                <a:latin typeface="Arial" charset="0"/>
                <a:cs typeface="Arial" charset="0"/>
              </a:rPr>
              <a:t>The Gospel of John</a:t>
            </a:r>
            <a:r>
              <a:rPr lang="en-US" b="1">
                <a:latin typeface="Arial" charset="0"/>
                <a:cs typeface="Arial" charset="0"/>
              </a:rPr>
              <a:t> [Grand Rapids: Eerdmans, 1948; reprint 1975], 62).</a:t>
            </a:r>
          </a:p>
          <a:p>
            <a:endParaRPr lang="en-US" b="1" u="sng">
              <a:latin typeface="Arial" charset="0"/>
              <a:cs typeface="Arial" charset="0"/>
            </a:endParaRPr>
          </a:p>
          <a:p>
            <a:r>
              <a:rPr lang="en-US" b="1" u="sng">
                <a:latin typeface="Arial" charset="0"/>
                <a:cs typeface="Arial" charset="0"/>
              </a:rPr>
              <a:t>OT</a:t>
            </a:r>
            <a:r>
              <a:rPr lang="en-US" b="1">
                <a:latin typeface="Arial" charset="0"/>
                <a:cs typeface="Arial" charset="0"/>
              </a:rPr>
              <a:t>: </a:t>
            </a:r>
            <a:r>
              <a:rPr lang="ja-JP" altLang="en-US" b="1">
                <a:latin typeface="Arial" charset="0"/>
                <a:cs typeface="Arial" charset="0"/>
              </a:rPr>
              <a:t>“</a:t>
            </a:r>
            <a:r>
              <a:rPr lang="en-US" b="1">
                <a:latin typeface="Arial" charset="0"/>
                <a:cs typeface="Arial" charset="0"/>
              </a:rPr>
              <a:t>In the LX</a:t>
            </a:r>
            <a:r>
              <a:rPr lang="en-US" b="1">
                <a:latin typeface="Arial" charset="0"/>
                <a:cs typeface="Arial" charset="0"/>
                <a:hlinkClick r:id="rId3" action="ppaction://hlinkfile"/>
              </a:rPr>
              <a:t>X</a:t>
            </a:r>
            <a:r>
              <a:rPr lang="en-US" b="1">
                <a:latin typeface="Arial" charset="0"/>
                <a:cs typeface="Arial" charset="0"/>
              </a:rPr>
              <a:t> Logos is used to translate Heb</a:t>
            </a:r>
            <a:r>
              <a:rPr lang="en-US" b="1">
                <a:latin typeface="Arial" charset="0"/>
                <a:cs typeface="Arial" charset="0"/>
                <a:hlinkClick r:id="rId4" action="ppaction://hlinkfile"/>
              </a:rPr>
              <a:t>.</a:t>
            </a:r>
            <a:r>
              <a:rPr lang="en-US" b="1">
                <a:latin typeface="Arial" charset="0"/>
                <a:cs typeface="Arial" charset="0"/>
              </a:rPr>
              <a:t> </a:t>
            </a:r>
            <a:r>
              <a:rPr lang="en-US" b="1" i="1">
                <a:latin typeface="Arial" charset="0"/>
                <a:cs typeface="Arial" charset="0"/>
              </a:rPr>
              <a:t>dāḇār.</a:t>
            </a:r>
            <a:r>
              <a:rPr lang="en-US" b="1">
                <a:latin typeface="Arial" charset="0"/>
                <a:cs typeface="Arial" charset="0"/>
              </a:rPr>
              <a:t> The root of this signifies </a:t>
            </a:r>
            <a:r>
              <a:rPr lang="ja-JP" altLang="en-US" b="1">
                <a:latin typeface="Arial" charset="0"/>
                <a:cs typeface="Arial" charset="0"/>
              </a:rPr>
              <a:t>‘</a:t>
            </a:r>
            <a:r>
              <a:rPr lang="en-US" b="1">
                <a:latin typeface="Arial" charset="0"/>
                <a:cs typeface="Arial" charset="0"/>
              </a:rPr>
              <a:t>that which lies behind</a:t>
            </a:r>
            <a:r>
              <a:rPr lang="ja-JP" altLang="en-US" b="1">
                <a:latin typeface="Arial" charset="0"/>
                <a:cs typeface="Arial" charset="0"/>
              </a:rPr>
              <a:t>’</a:t>
            </a:r>
            <a:r>
              <a:rPr lang="en-US" b="1">
                <a:latin typeface="Arial" charset="0"/>
                <a:cs typeface="Arial" charset="0"/>
              </a:rPr>
              <a:t>, and so when translated as </a:t>
            </a:r>
            <a:r>
              <a:rPr lang="ja-JP" altLang="en-US" b="1">
                <a:latin typeface="Arial" charset="0"/>
                <a:cs typeface="Arial" charset="0"/>
              </a:rPr>
              <a:t>‘</a:t>
            </a:r>
            <a:r>
              <a:rPr lang="en-US" b="1">
                <a:latin typeface="Arial" charset="0"/>
                <a:cs typeface="Arial" charset="0"/>
              </a:rPr>
              <a:t>word</a:t>
            </a:r>
            <a:r>
              <a:rPr lang="ja-JP" altLang="en-US" b="1">
                <a:latin typeface="Arial" charset="0"/>
                <a:cs typeface="Arial" charset="0"/>
              </a:rPr>
              <a:t>’</a:t>
            </a:r>
            <a:r>
              <a:rPr lang="en-US" b="1">
                <a:latin typeface="Arial" charset="0"/>
                <a:cs typeface="Arial" charset="0"/>
              </a:rPr>
              <a:t> it, too, means meaningful sound; it may also mean </a:t>
            </a:r>
            <a:r>
              <a:rPr lang="ja-JP" altLang="en-US" b="1">
                <a:latin typeface="Arial" charset="0"/>
                <a:cs typeface="Arial" charset="0"/>
              </a:rPr>
              <a:t>‘</a:t>
            </a:r>
            <a:r>
              <a:rPr lang="en-US" b="1">
                <a:latin typeface="Arial" charset="0"/>
                <a:cs typeface="Arial" charset="0"/>
              </a:rPr>
              <a:t>thing.</a:t>
            </a:r>
            <a:r>
              <a:rPr lang="ja-JP" altLang="en-US" b="1">
                <a:latin typeface="Arial" charset="0"/>
                <a:cs typeface="Arial" charset="0"/>
              </a:rPr>
              <a:t>’”</a:t>
            </a:r>
            <a:r>
              <a:rPr lang="en-US" b="1">
                <a:latin typeface="Arial" charset="0"/>
                <a:cs typeface="Arial" charset="0"/>
              </a:rPr>
              <a:t>  Some say it is the OT Wisdom literature whereas others say it refers to the Torah.</a:t>
            </a:r>
          </a:p>
          <a:p>
            <a:endParaRPr lang="en-US" b="1" u="sng">
              <a:latin typeface="Arial" charset="0"/>
              <a:cs typeface="Arial" charset="0"/>
            </a:endParaRPr>
          </a:p>
          <a:p>
            <a:r>
              <a:rPr lang="en-US" b="1" u="sng">
                <a:latin typeface="Arial" charset="0"/>
                <a:cs typeface="Arial" charset="0"/>
              </a:rPr>
              <a:t>Philo</a:t>
            </a:r>
            <a:r>
              <a:rPr lang="en-US" b="1">
                <a:latin typeface="Arial" charset="0"/>
                <a:cs typeface="Arial" charset="0"/>
              </a:rPr>
              <a:t>: Philo was a Jewish philosopher in the first century AD down in Alexandria, Egypt.  He combined Jewish and Greek ideas to try to evangelize Greeks to Judaism.  The New Bible Dicitonary notes that only Philo</a:t>
            </a:r>
            <a:r>
              <a:rPr lang="ja-JP" altLang="en-US" b="1">
                <a:latin typeface="Arial" charset="0"/>
                <a:cs typeface="Arial" charset="0"/>
              </a:rPr>
              <a:t>’</a:t>
            </a:r>
            <a:r>
              <a:rPr lang="en-US" b="1">
                <a:latin typeface="Arial" charset="0"/>
                <a:cs typeface="Arial" charset="0"/>
              </a:rPr>
              <a:t>s </a:t>
            </a:r>
            <a:r>
              <a:rPr lang="ja-JP" altLang="en-US" b="1">
                <a:latin typeface="Arial" charset="0"/>
                <a:cs typeface="Arial" charset="0"/>
              </a:rPr>
              <a:t>“</a:t>
            </a:r>
            <a:r>
              <a:rPr lang="en-US" b="1">
                <a:latin typeface="Arial" charset="0"/>
                <a:cs typeface="Arial" charset="0"/>
              </a:rPr>
              <a:t>Logos-teaching provides a clear theological scheme in which the Word possesses a like unity with God and a like distinction from him, and in which both creative and sustaining activity in the universe and revelatory activity towards man is ascribed to it.</a:t>
            </a:r>
            <a:r>
              <a:rPr lang="ja-JP" altLang="en-US" b="1">
                <a:latin typeface="Arial" charset="0"/>
                <a:cs typeface="Arial" charset="0"/>
              </a:rPr>
              <a:t>”</a:t>
            </a:r>
            <a:endParaRPr lang="en-US" b="1">
              <a:latin typeface="Arial" charset="0"/>
              <a:cs typeface="Arial"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a:solidFill>
                  <a:schemeClr val="bg1"/>
                </a:solidFill>
                <a:latin typeface="Arial" charset="0"/>
                <a:ea typeface="宋体" charset="0"/>
                <a:cs typeface="宋体" charset="0"/>
              </a:rPr>
              <a:t>神 既 在 古 时 借 着 众 先 知 ， 多 次 多 方 的 晓 谕 列 祖 ，</a:t>
            </a:r>
            <a:r>
              <a:rPr lang="en-US" altLang="zh-CN">
                <a:solidFill>
                  <a:schemeClr val="bg1"/>
                </a:solidFill>
                <a:latin typeface="Arial" charset="0"/>
                <a:ea typeface="宋体" charset="0"/>
                <a:cs typeface="宋体" charset="0"/>
              </a:rPr>
              <a:t>  </a:t>
            </a:r>
            <a:r>
              <a:rPr lang="zh-CN" altLang="en-US">
                <a:solidFill>
                  <a:schemeClr val="bg1"/>
                </a:solidFill>
                <a:latin typeface="Arial" charset="0"/>
                <a:ea typeface="宋体" charset="0"/>
                <a:cs typeface="宋体" charset="0"/>
              </a:rPr>
              <a:t>就 在 这 末 世 ， 借 着 他 儿 子 晓 谕 我 们 ， 又 早 已 立 他 为 承 受 万 有 的 ， 也 曾 借 着 他 创 造 诸 世 界 。</a:t>
            </a:r>
            <a:endParaRPr lang="en-US">
              <a:latin typeface="Arial" charset="0"/>
              <a:cs typeface="ＭＳ Ｐゴシック" charset="0"/>
            </a:endParaRPr>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eaLnBrk="1" hangingPunct="1"/>
            <a:fld id="{7C493942-4A9B-314F-AC30-27A2185442EF}" type="slidenum">
              <a:rPr lang="en-US" sz="1200">
                <a:solidFill>
                  <a:srgbClr val="000000"/>
                </a:solidFill>
                <a:latin typeface="Arial" charset="0"/>
              </a:rPr>
              <a:pPr eaLnBrk="1" hangingPunct="1"/>
              <a:t>76</a:t>
            </a:fld>
            <a:endParaRPr lang="en-US" sz="1200">
              <a:solidFill>
                <a:srgbClr val="000000"/>
              </a:solidFill>
              <a:latin typeface="Arial"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lnSpc>
                <a:spcPct val="90000"/>
              </a:lnSpc>
            </a:pPr>
            <a:r>
              <a:rPr lang="zh-CN" altLang="en-US">
                <a:solidFill>
                  <a:srgbClr val="FFFF00"/>
                </a:solidFill>
                <a:latin typeface="Arial" charset="0"/>
                <a:cs typeface="Arial" charset="0"/>
              </a:rPr>
              <a:t>这不代表耶稣的起点是从创世记</a:t>
            </a:r>
            <a:r>
              <a:rPr lang="en-US" altLang="zh-CN">
                <a:solidFill>
                  <a:srgbClr val="FFFF00"/>
                </a:solidFill>
                <a:latin typeface="Arial" charset="0"/>
                <a:cs typeface="Arial" charset="0"/>
              </a:rPr>
              <a:t>1∶1</a:t>
            </a:r>
            <a:r>
              <a:rPr lang="zh-CN" altLang="en-US">
                <a:solidFill>
                  <a:srgbClr val="FFFF00"/>
                </a:solidFill>
                <a:latin typeface="Arial" charset="0"/>
                <a:cs typeface="Arial" charset="0"/>
              </a:rPr>
              <a:t>。耶稣在创世记</a:t>
            </a:r>
            <a:r>
              <a:rPr lang="en-US" altLang="zh-CN">
                <a:solidFill>
                  <a:srgbClr val="FFFF00"/>
                </a:solidFill>
                <a:latin typeface="Arial" charset="0"/>
                <a:cs typeface="Arial" charset="0"/>
              </a:rPr>
              <a:t>1</a:t>
            </a:r>
            <a:r>
              <a:rPr lang="zh-CN" altLang="en-US">
                <a:solidFill>
                  <a:srgbClr val="FFFF00"/>
                </a:solidFill>
                <a:latin typeface="Arial" charset="0"/>
                <a:cs typeface="Arial" charset="0"/>
              </a:rPr>
              <a:t>∶</a:t>
            </a:r>
            <a:r>
              <a:rPr lang="en-US" altLang="zh-CN">
                <a:solidFill>
                  <a:srgbClr val="FFFF00"/>
                </a:solidFill>
                <a:latin typeface="Arial" charset="0"/>
                <a:cs typeface="Arial" charset="0"/>
              </a:rPr>
              <a:t>1</a:t>
            </a:r>
            <a:r>
              <a:rPr lang="zh-CN" altLang="en-US">
                <a:solidFill>
                  <a:srgbClr val="FFFF00"/>
                </a:solidFill>
                <a:latin typeface="Arial" charset="0"/>
                <a:cs typeface="Arial" charset="0"/>
              </a:rPr>
              <a:t>之前已存在， 他的起点是永恒的</a:t>
            </a:r>
            <a:r>
              <a:rPr lang="zh-CN" altLang="en-US">
                <a:solidFill>
                  <a:srgbClr val="00FF00"/>
                </a:solidFill>
                <a:latin typeface="Arial" charset="0"/>
                <a:cs typeface="Arial" charset="0"/>
              </a:rPr>
              <a:t>。</a:t>
            </a:r>
            <a:r>
              <a:rPr lang="en-US" altLang="ja-JP">
                <a:solidFill>
                  <a:srgbClr val="00FF00"/>
                </a:solidFill>
                <a:latin typeface="Arial" charset="0"/>
                <a:cs typeface="Arial" charset="0"/>
              </a:rPr>
              <a:t> [</a:t>
            </a:r>
            <a:r>
              <a:rPr lang="en-US" altLang="ja-JP" sz="1100">
                <a:solidFill>
                  <a:schemeClr val="bg1"/>
                </a:solidFill>
                <a:latin typeface="Arial" charset="0"/>
                <a:cs typeface="Arial" charset="0"/>
              </a:rPr>
              <a:t>Jeffrey Khoo, The Story of Jesus, </a:t>
            </a:r>
            <a:r>
              <a:rPr lang="en-US" altLang="ja-JP" sz="1100">
                <a:solidFill>
                  <a:schemeClr val="bg1"/>
                </a:solidFill>
                <a:latin typeface="Arial" charset="0"/>
                <a:cs typeface="Arial" charset="0"/>
                <a:hlinkClick r:id="rId3"/>
              </a:rPr>
              <a:t>www.febc.edu.sg</a:t>
            </a:r>
            <a:r>
              <a:rPr lang="en-US" altLang="ja-JP" sz="1100">
                <a:solidFill>
                  <a:schemeClr val="bg1"/>
                </a:solidFill>
                <a:latin typeface="Arial" charset="0"/>
                <a:cs typeface="Arial" charset="0"/>
              </a:rPr>
              <a:t>]</a:t>
            </a:r>
          </a:p>
          <a:p>
            <a:endParaRPr lang="en-US">
              <a:latin typeface="Arial" charset="0"/>
              <a:cs typeface="Arial" charset="0"/>
            </a:endParaRP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eaLnBrk="1" hangingPunct="1"/>
            <a:fld id="{015F64CD-EEC6-F043-9A00-3F53DAD4B727}" type="slidenum">
              <a:rPr lang="en-US" sz="1200">
                <a:solidFill>
                  <a:srgbClr val="000000"/>
                </a:solidFill>
                <a:latin typeface="Arial" charset="0"/>
              </a:rPr>
              <a:pPr eaLnBrk="1" hangingPunct="1"/>
              <a:t>77</a:t>
            </a:fld>
            <a:endParaRPr lang="en-US" sz="1200">
              <a:solidFill>
                <a:srgbClr val="000000"/>
              </a:solidFill>
              <a:latin typeface="Arial"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462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154627" name="Text Box 2"/>
          <p:cNvSpPr>
            <a:spLocks noGrp="1" noChangeArrowheads="1"/>
          </p:cNvSpPr>
          <p:nvPr>
            <p:ph type="body"/>
          </p:nvPr>
        </p:nvSpPr>
        <p:spPr>
          <a:xfrm>
            <a:off x="914400" y="4343400"/>
            <a:ext cx="5029200" cy="411638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Verse 2: He is Eternally co-existent in that…</a:t>
            </a:r>
          </a:p>
          <a:p>
            <a:r>
              <a:rPr lang="en-US" b="1">
                <a:latin typeface="Times" charset="0"/>
                <a:ea typeface="ＭＳ Ｐゴシック" charset="0"/>
                <a:cs typeface="ＭＳ Ｐゴシック" charset="0"/>
              </a:rPr>
              <a:t>////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He was with God in the Beginning.</a:t>
            </a:r>
            <a:r>
              <a:rPr lang="ja-JP" altLang="en-US" b="1">
                <a:latin typeface="Times" charset="0"/>
                <a:ea typeface="ＭＳ Ｐゴシック" charset="0"/>
                <a:cs typeface="ＭＳ Ｐゴシック" charset="0"/>
              </a:rPr>
              <a:t>”</a:t>
            </a:r>
            <a:endParaRPr lang="en-US" b="1">
              <a:latin typeface="Times"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85460262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667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156675" name="Text Box 2"/>
          <p:cNvSpPr>
            <a:spLocks noGrp="1" noChangeArrowheads="1"/>
          </p:cNvSpPr>
          <p:nvPr>
            <p:ph type="body"/>
          </p:nvPr>
        </p:nvSpPr>
        <p:spPr>
          <a:xfrm>
            <a:off x="914400" y="4343400"/>
            <a:ext cx="5029200" cy="411638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Verse 3: He is the Creator of the Universe…</a:t>
            </a:r>
          </a:p>
          <a:p>
            <a:r>
              <a:rPr lang="en-US" b="1">
                <a:latin typeface="Times" charset="0"/>
                <a:ea typeface="ＭＳ Ｐゴシック" charset="0"/>
                <a:cs typeface="ＭＳ Ｐゴシック" charset="0"/>
              </a:rPr>
              <a:t>////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Through him all things were made; without him nothing was made that has been made.</a:t>
            </a:r>
            <a:r>
              <a:rPr lang="ja-JP" altLang="en-US" b="1">
                <a:latin typeface="Times" charset="0"/>
                <a:ea typeface="ＭＳ Ｐゴシック" charset="0"/>
                <a:cs typeface="ＭＳ Ｐゴシック" charset="0"/>
              </a:rPr>
              <a:t>”</a:t>
            </a:r>
            <a:endParaRPr lang="en-US" altLang="ja-JP" b="1">
              <a:latin typeface="Times" charset="0"/>
              <a:ea typeface="ＭＳ Ｐゴシック" charset="0"/>
              <a:cs typeface="ＭＳ Ｐゴシック" charset="0"/>
            </a:endParaRPr>
          </a:p>
          <a:p>
            <a:endParaRPr lang="en-US">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077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160771" name="Text Box 2"/>
          <p:cNvSpPr>
            <a:spLocks noGrp="1" noChangeArrowheads="1"/>
          </p:cNvSpPr>
          <p:nvPr>
            <p:ph type="body"/>
          </p:nvPr>
        </p:nvSpPr>
        <p:spPr>
          <a:xfrm>
            <a:off x="914400" y="4343400"/>
            <a:ext cx="5029200" cy="411638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And finally…verses 4, 5, and 9…the Source of all Light and Life…</a:t>
            </a:r>
          </a:p>
          <a:p>
            <a:r>
              <a:rPr lang="en-US" b="1">
                <a:latin typeface="Times" charset="0"/>
                <a:ea typeface="ＭＳ Ｐゴシック" charset="0"/>
                <a:cs typeface="ＭＳ Ｐゴシック" charset="0"/>
              </a:rPr>
              <a:t>////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In him was life, and that life was the light of men.  The light shines in the darkness, but the darkness has not understood it…The true light that gives light to every man was coming into the world.</a:t>
            </a:r>
            <a:r>
              <a:rPr lang="ja-JP" altLang="en-US" b="1">
                <a:latin typeface="Times" charset="0"/>
                <a:ea typeface="ＭＳ Ｐゴシック" charset="0"/>
                <a:cs typeface="ＭＳ Ｐゴシック" charset="0"/>
              </a:rPr>
              <a:t>”</a:t>
            </a:r>
            <a:endParaRPr lang="en-US" altLang="ja-JP" b="1">
              <a:latin typeface="Times" charset="0"/>
              <a:ea typeface="ＭＳ Ｐゴシック" charset="0"/>
              <a:cs typeface="ＭＳ Ｐゴシック" charset="0"/>
            </a:endParaRPr>
          </a:p>
          <a:p>
            <a:r>
              <a:rPr lang="en-US" b="1">
                <a:latin typeface="Times" charset="0"/>
                <a:ea typeface="ＭＳ Ｐゴシック" charset="0"/>
                <a:cs typeface="ＭＳ Ｐゴシック" charset="0"/>
              </a:rPr>
              <a:t>THIS IS BASIC CHRISTIAN THEOLOGY.  IT ALL STARTS HERE!</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281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162819" name="Text Box 2"/>
          <p:cNvSpPr>
            <a:spLocks noGrp="1" noChangeArrowheads="1"/>
          </p:cNvSpPr>
          <p:nvPr>
            <p:ph type="body"/>
          </p:nvPr>
        </p:nvSpPr>
        <p:spPr>
          <a:xfrm>
            <a:off x="914400" y="4343400"/>
            <a:ext cx="5029200" cy="411638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Now…what about the dates of the writing of these crucial documents?  And here we are left to our best scholarly guesses.  There will ALWAYS be argument here.  But some of the best guesses, based on decades of academic research and study are these – in suggested order…</a:t>
            </a:r>
          </a:p>
          <a:p>
            <a:r>
              <a:rPr lang="en-US" b="1">
                <a:latin typeface="Times" charset="0"/>
                <a:ea typeface="ＭＳ Ｐゴシック" charset="0"/>
                <a:cs typeface="ＭＳ Ｐゴシック" charset="0"/>
              </a:rPr>
              <a:t>////	MATTHEW…composed sometime during the A.D. 40s…</a:t>
            </a:r>
          </a:p>
          <a:p>
            <a:r>
              <a:rPr lang="en-US" b="1">
                <a:latin typeface="Times" charset="0"/>
                <a:ea typeface="ＭＳ Ｐゴシック" charset="0"/>
                <a:cs typeface="ＭＳ Ｐゴシック" charset="0"/>
              </a:rPr>
              <a:t>////	LUKE is suggested as next, between the years A.D. 57 and 59 A.D…</a:t>
            </a:r>
          </a:p>
          <a:p>
            <a:r>
              <a:rPr lang="en-US" b="1">
                <a:latin typeface="Times" charset="0"/>
                <a:ea typeface="ＭＳ Ｐゴシック" charset="0"/>
                <a:cs typeface="ＭＳ Ｐゴシック" charset="0"/>
              </a:rPr>
              <a:t>////	Mark…in the next decade…between 64 and 68…</a:t>
            </a:r>
          </a:p>
          <a:p>
            <a:r>
              <a:rPr lang="en-US" b="1">
                <a:latin typeface="Times" charset="0"/>
                <a:ea typeface="ＭＳ Ｐゴシック" charset="0"/>
                <a:cs typeface="ＭＳ Ｐゴシック" charset="0"/>
              </a:rPr>
              <a:t>////	and finally…John</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s Gospel…around A.D. 69….but certainly after the Synoptics were set down.  Again, you will always find disagreement on these dates.  However, these dates are from the research of well-known Christian scholars and teachers.</a:t>
            </a:r>
            <a:endParaRPr lang="en-US" b="1">
              <a:latin typeface="Times"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486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164867" name="Text Box 2"/>
          <p:cNvSpPr>
            <a:spLocks noGrp="1" noChangeArrowheads="1"/>
          </p:cNvSpPr>
          <p:nvPr>
            <p:ph type="body"/>
          </p:nvPr>
        </p:nvSpPr>
        <p:spPr>
          <a:xfrm>
            <a:off x="914400" y="4343400"/>
            <a:ext cx="5029200" cy="411638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Now…to complete the portraits given to us by </a:t>
            </a:r>
          </a:p>
          <a:p>
            <a:r>
              <a:rPr lang="en-US" b="1">
                <a:latin typeface="Times" charset="0"/>
                <a:ea typeface="ＭＳ Ｐゴシック" charset="0"/>
                <a:cs typeface="ＭＳ Ｐゴシック" charset="0"/>
              </a:rPr>
              <a:t>MATTHEW…MARK…LUKE…and JOHN.</a:t>
            </a:r>
          </a:p>
          <a:p>
            <a:r>
              <a:rPr lang="en-US" b="1">
                <a:latin typeface="Times" charset="0"/>
                <a:ea typeface="ＭＳ Ｐゴシック" charset="0"/>
                <a:cs typeface="ＭＳ Ｐゴシック" charset="0"/>
              </a:rPr>
              <a:t>////	For this, we need to get out into space and look at this unfortunate planet.  Man has made a mess of it, you will probably agree.  This view of earth helps us more clearly understand the final view of Christ given to us in the New Testament.  </a:t>
            </a:r>
          </a:p>
          <a:p>
            <a:r>
              <a:rPr lang="en-US" b="1">
                <a:latin typeface="Times" charset="0"/>
                <a:ea typeface="ＭＳ Ｐゴシック" charset="0"/>
                <a:cs typeface="ＭＳ Ｐゴシック" charset="0"/>
              </a:rPr>
              <a:t>////	Now travel to the last book of the New Testament…The Revelation of Jesus Christ to John the Apostle.  There, we see Jesus Christ in His risen, ascended glory, as he will appear when He returns at the end of History to reclaim all that is His.  </a:t>
            </a:r>
          </a:p>
          <a:p>
            <a:r>
              <a:rPr lang="en-US" b="1">
                <a:latin typeface="Times" charset="0"/>
                <a:ea typeface="ＭＳ Ｐゴシック" charset="0"/>
                <a:cs typeface="ＭＳ Ｐゴシック" charset="0"/>
              </a:rPr>
              <a:t>////	In his first chapter of The Revelation, John writes this:</a:t>
            </a:r>
          </a:p>
          <a:p>
            <a:r>
              <a:rPr lang="en-US" b="1">
                <a:latin typeface="Times" charset="0"/>
                <a:ea typeface="ＭＳ Ｐゴシック" charset="0"/>
                <a:cs typeface="ＭＳ Ｐゴシック" charset="0"/>
              </a:rPr>
              <a:t>I turned around to see the voice that was speaking to me.  And when I turned I saw seven golden lamp stands…</a:t>
            </a:r>
          </a:p>
          <a:p>
            <a:r>
              <a:rPr lang="en-US" b="1">
                <a:latin typeface="Times" charset="0"/>
                <a:ea typeface="ＭＳ Ｐゴシック" charset="0"/>
                <a:cs typeface="ＭＳ Ｐゴシック" charset="0"/>
              </a:rPr>
              <a:t>////	and among the lamp stands was someone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like a son of man,</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 dressed in a robe reaching down to his feet and with a golden sash around his chest.  </a:t>
            </a:r>
          </a:p>
          <a:p>
            <a:r>
              <a:rPr lang="en-US" b="1">
                <a:latin typeface="Times" charset="0"/>
                <a:ea typeface="ＭＳ Ｐゴシック" charset="0"/>
                <a:cs typeface="ＭＳ Ｐゴシック" charset="0"/>
              </a:rPr>
              <a:t>////	His head and hair were white like wool, as white as snow, and his eyes were like blazing fire.  </a:t>
            </a:r>
          </a:p>
          <a:p>
            <a:r>
              <a:rPr lang="en-US" b="1">
                <a:latin typeface="Times" charset="0"/>
                <a:ea typeface="ＭＳ Ｐゴシック" charset="0"/>
                <a:cs typeface="ＭＳ Ｐゴシック" charset="0"/>
              </a:rPr>
              <a:t>////	His feet were like bronze glowing in a furnace, and his voice was like the sound of rushing waters.  </a:t>
            </a:r>
          </a:p>
          <a:p>
            <a:r>
              <a:rPr lang="en-US" b="1">
                <a:latin typeface="Times" charset="0"/>
                <a:ea typeface="ＭＳ Ｐゴシック" charset="0"/>
                <a:cs typeface="ＭＳ Ｐゴシック" charset="0"/>
              </a:rPr>
              <a:t>////	In his right hand he held seven starts, and out of his mouth came a sharp double-edged sword.  His face was like the sun shining in all its brilliance.  </a:t>
            </a:r>
          </a:p>
          <a:p>
            <a:r>
              <a:rPr lang="en-US" b="1">
                <a:latin typeface="Times" charset="0"/>
                <a:ea typeface="ＭＳ Ｐゴシック" charset="0"/>
                <a:cs typeface="ＭＳ Ｐゴシック" charset="0"/>
              </a:rPr>
              <a:t>////	When I saw him, I fell at his feet as though dead.  Then he placed his right hand on me and said: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Do not be afraid.  I am the First and the Last.  </a:t>
            </a:r>
          </a:p>
          <a:p>
            <a:r>
              <a:rPr lang="en-US" b="1">
                <a:latin typeface="Times" charset="0"/>
                <a:ea typeface="ＭＳ Ｐゴシック" charset="0"/>
                <a:cs typeface="ＭＳ Ｐゴシック" charset="0"/>
              </a:rPr>
              <a:t>////	I am the Living one; I was dead, and behold I am alive forever and ever!  And I hold the keys the death and Hades.</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8C17493-405E-E046-A1B6-00893B6A9178}" type="slidenum">
              <a:rPr lang="en-US" sz="1200"/>
              <a:pPr eaLnBrk="1" hangingPunct="1"/>
              <a:t>85</a:t>
            </a:fld>
            <a:endParaRPr lang="en-US" sz="1200"/>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59FCFE9-42B4-3844-89EC-DF0CB582EA04}" type="slidenum">
              <a:rPr lang="en-US" sz="1200">
                <a:solidFill>
                  <a:srgbClr val="000000"/>
                </a:solidFill>
              </a:rPr>
              <a:pPr eaLnBrk="1" hangingPunct="1"/>
              <a:t>86</a:t>
            </a:fld>
            <a:endParaRPr lang="en-US" sz="1200">
              <a:solidFill>
                <a:srgbClr val="000000"/>
              </a:solidFill>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4B038BB-B50E-8D43-9212-648D498D39BD}" type="slidenum">
              <a:rPr lang="en-US" sz="1200">
                <a:solidFill>
                  <a:srgbClr val="000000"/>
                </a:solidFill>
              </a:rPr>
              <a:pPr eaLnBrk="1" hangingPunct="1"/>
              <a:t>87</a:t>
            </a:fld>
            <a:endParaRPr lang="en-US" sz="1200">
              <a:solidFill>
                <a:srgbClr val="000000"/>
              </a:solidFill>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r>
              <a:rPr lang="en-US">
                <a:ea typeface="ＭＳ Ｐゴシック" charset="0"/>
                <a:cs typeface="ＭＳ Ｐゴシック" charset="0"/>
              </a:rPr>
              <a:t>Most of the manuscripts have the little sigma (= English </a:t>
            </a:r>
            <a:r>
              <a:rPr lang="ja-JP" altLang="en-US">
                <a:ea typeface="ＭＳ Ｐゴシック" charset="0"/>
                <a:cs typeface="ＭＳ Ｐゴシック" charset="0"/>
              </a:rPr>
              <a:t>“</a:t>
            </a:r>
            <a:r>
              <a:rPr lang="en-US" altLang="ja-JP">
                <a:ea typeface="ＭＳ Ｐゴシック" charset="0"/>
                <a:cs typeface="ＭＳ Ｐゴシック" charset="0"/>
              </a:rPr>
              <a:t>s</a:t>
            </a:r>
            <a:r>
              <a:rPr lang="ja-JP" altLang="en-US">
                <a:ea typeface="ＭＳ Ｐゴシック" charset="0"/>
                <a:cs typeface="ＭＳ Ｐゴシック" charset="0"/>
              </a:rPr>
              <a:t>”</a:t>
            </a:r>
            <a:r>
              <a:rPr lang="en-US" altLang="ja-JP">
                <a:ea typeface="ＭＳ Ｐゴシック" charset="0"/>
                <a:cs typeface="ＭＳ Ｐゴシック" charset="0"/>
              </a:rPr>
              <a:t>) that makes the verb for believe in an undefined sense.  However, a few early MSS lack this sigma, which turns it into a present tense.</a:t>
            </a:r>
            <a:endParaRPr lang="en-US">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People have long searched for eternal life</a:t>
            </a:r>
            <a:r>
              <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463433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62A8678-F26E-F64B-BF3A-EA89FC22CC9F}" type="slidenum">
              <a:rPr lang="en-US" sz="1200">
                <a:solidFill>
                  <a:srgbClr val="000000"/>
                </a:solidFill>
              </a:rPr>
              <a:pPr eaLnBrk="1" hangingPunct="1"/>
              <a:t>97</a:t>
            </a:fld>
            <a:endParaRPr lang="en-US" sz="1200">
              <a:solidFill>
                <a:srgbClr val="000000"/>
              </a:solidFill>
            </a:endParaRPr>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15593F3-AD63-394D-8A75-76AE0B9F9765}" type="slidenum">
              <a:rPr lang="en-US" sz="1200"/>
              <a:pPr eaLnBrk="1" hangingPunct="1"/>
              <a:t>98</a:t>
            </a:fld>
            <a:endParaRPr lang="en-US" sz="1200"/>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BA7480C-B7B6-AE45-B5D9-6F2059F8B061}" type="slidenum">
              <a:rPr lang="en-US" sz="1200"/>
              <a:pPr eaLnBrk="1" hangingPunct="1"/>
              <a:t>99</a:t>
            </a:fld>
            <a:endParaRPr lang="en-US" sz="1200"/>
          </a:p>
        </p:txBody>
      </p:sp>
      <p:sp>
        <p:nvSpPr>
          <p:cNvPr id="177154" name="Rectangle 1026"/>
          <p:cNvSpPr>
            <a:spLocks noGrp="1" noRot="1" noChangeAspect="1" noChangeArrowheads="1" noTextEdit="1"/>
          </p:cNvSpPr>
          <p:nvPr>
            <p:ph type="sldImg"/>
          </p:nvPr>
        </p:nvSpPr>
        <p:spPr>
          <a:solidFill>
            <a:srgbClr val="FFFFFF"/>
          </a:solidFill>
          <a:ln/>
        </p:spPr>
      </p:sp>
      <p:sp>
        <p:nvSpPr>
          <p:cNvPr id="1771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C4B3763-7681-A643-A84C-4470D96BABA5}" type="slidenum">
              <a:rPr lang="en-US" sz="1200"/>
              <a:pPr eaLnBrk="1" hangingPunct="1"/>
              <a:t>100</a:t>
            </a:fld>
            <a:endParaRPr lang="en-US" sz="1200"/>
          </a:p>
        </p:txBody>
      </p:sp>
      <p:sp>
        <p:nvSpPr>
          <p:cNvPr id="179202" name="Rectangle 1026"/>
          <p:cNvSpPr>
            <a:spLocks noGrp="1" noRot="1" noChangeAspect="1" noChangeArrowheads="1" noTextEdit="1"/>
          </p:cNvSpPr>
          <p:nvPr>
            <p:ph type="sldImg"/>
          </p:nvPr>
        </p:nvSpPr>
        <p:spPr>
          <a:solidFill>
            <a:srgbClr val="FFFFFF"/>
          </a:solidFill>
          <a:ln/>
        </p:spPr>
      </p:sp>
      <p:sp>
        <p:nvSpPr>
          <p:cNvPr id="1792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82196015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0973770-8B71-9144-8169-DB769892F7A3}" type="slidenum">
              <a:rPr lang="en-US" sz="1200"/>
              <a:pPr eaLnBrk="1" hangingPunct="1"/>
              <a:t>101</a:t>
            </a:fld>
            <a:endParaRPr lang="en-US" sz="1200"/>
          </a:p>
        </p:txBody>
      </p:sp>
      <p:sp>
        <p:nvSpPr>
          <p:cNvPr id="181250" name="Rectangle 1026"/>
          <p:cNvSpPr>
            <a:spLocks noGrp="1" noRot="1" noChangeAspect="1" noChangeArrowheads="1" noTextEdit="1"/>
          </p:cNvSpPr>
          <p:nvPr>
            <p:ph type="sldImg"/>
          </p:nvPr>
        </p:nvSpPr>
        <p:spPr>
          <a:solidFill>
            <a:srgbClr val="FFFFFF"/>
          </a:solidFill>
          <a:ln/>
        </p:spPr>
      </p:sp>
      <p:sp>
        <p:nvSpPr>
          <p:cNvPr id="181251"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B77EB4A-3BA7-1746-A538-A82415D58EB6}" type="slidenum">
              <a:rPr lang="en-US" sz="1200"/>
              <a:pPr eaLnBrk="1" hangingPunct="1"/>
              <a:t>102</a:t>
            </a:fld>
            <a:endParaRPr lang="en-US" sz="1200"/>
          </a:p>
        </p:txBody>
      </p:sp>
      <p:sp>
        <p:nvSpPr>
          <p:cNvPr id="183298" name="Rectangle 1026"/>
          <p:cNvSpPr>
            <a:spLocks noGrp="1" noRot="1" noChangeAspect="1" noChangeArrowheads="1" noTextEdit="1"/>
          </p:cNvSpPr>
          <p:nvPr>
            <p:ph type="sldImg"/>
          </p:nvPr>
        </p:nvSpPr>
        <p:spPr>
          <a:solidFill>
            <a:srgbClr val="FFFFFF"/>
          </a:solidFill>
          <a:ln/>
        </p:spPr>
      </p:sp>
      <p:sp>
        <p:nvSpPr>
          <p:cNvPr id="1832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1FA6287-F97B-9349-9812-1EF99B90D921}" type="slidenum">
              <a:rPr lang="en-US" sz="1200"/>
              <a:pPr eaLnBrk="1" hangingPunct="1"/>
              <a:t>103</a:t>
            </a:fld>
            <a:endParaRPr lang="en-US" sz="1200"/>
          </a:p>
        </p:txBody>
      </p:sp>
      <p:sp>
        <p:nvSpPr>
          <p:cNvPr id="185346" name="Rectangle 1026"/>
          <p:cNvSpPr>
            <a:spLocks noGrp="1" noRot="1" noChangeAspect="1" noChangeArrowheads="1" noTextEdit="1"/>
          </p:cNvSpPr>
          <p:nvPr>
            <p:ph type="sldImg"/>
          </p:nvPr>
        </p:nvSpPr>
        <p:spPr>
          <a:solidFill>
            <a:srgbClr val="FFFFFF"/>
          </a:solidFill>
          <a:ln/>
        </p:spPr>
      </p:sp>
      <p:sp>
        <p:nvSpPr>
          <p:cNvPr id="185347"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BDEE445-0874-A54A-AA32-16BAA0F22EF2}" type="slidenum">
              <a:rPr lang="en-US" sz="1200"/>
              <a:pPr eaLnBrk="1" hangingPunct="1"/>
              <a:t>104</a:t>
            </a:fld>
            <a:endParaRPr lang="en-US" sz="1200"/>
          </a:p>
        </p:txBody>
      </p:sp>
      <p:sp>
        <p:nvSpPr>
          <p:cNvPr id="187394" name="Rectangle 1026"/>
          <p:cNvSpPr>
            <a:spLocks noGrp="1" noRot="1" noChangeAspect="1" noChangeArrowheads="1" noTextEdit="1"/>
          </p:cNvSpPr>
          <p:nvPr>
            <p:ph type="sldImg"/>
          </p:nvPr>
        </p:nvSpPr>
        <p:spPr>
          <a:ln/>
        </p:spPr>
      </p:sp>
      <p:sp>
        <p:nvSpPr>
          <p:cNvPr id="187395"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11B7646-5EF6-6C4C-9014-ABDE57769BB9}" type="slidenum">
              <a:rPr lang="en-US" sz="1200"/>
              <a:pPr eaLnBrk="1" hangingPunct="1"/>
              <a:t>105</a:t>
            </a:fld>
            <a:endParaRPr lang="en-US" sz="1200"/>
          </a:p>
        </p:txBody>
      </p:sp>
      <p:sp>
        <p:nvSpPr>
          <p:cNvPr id="189442" name="Rectangle 1026"/>
          <p:cNvSpPr>
            <a:spLocks noGrp="1" noRot="1" noChangeAspect="1" noChangeArrowheads="1" noTextEdit="1"/>
          </p:cNvSpPr>
          <p:nvPr>
            <p:ph type="sldImg"/>
          </p:nvPr>
        </p:nvSpPr>
        <p:spPr>
          <a:ln/>
        </p:spPr>
      </p:sp>
      <p:sp>
        <p:nvSpPr>
          <p:cNvPr id="189443"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CD9C604-4881-1E4A-A1F3-D499EFD52CE0}" type="slidenum">
              <a:rPr lang="en-US" sz="1200"/>
              <a:pPr eaLnBrk="1" hangingPunct="1"/>
              <a:t>106</a:t>
            </a:fld>
            <a:endParaRPr lang="en-US" sz="1200"/>
          </a:p>
        </p:txBody>
      </p:sp>
      <p:sp>
        <p:nvSpPr>
          <p:cNvPr id="191490" name="Rectangle 1026"/>
          <p:cNvSpPr>
            <a:spLocks noGrp="1" noRot="1" noChangeAspect="1" noChangeArrowheads="1" noTextEdit="1"/>
          </p:cNvSpPr>
          <p:nvPr>
            <p:ph type="sldImg"/>
          </p:nvPr>
        </p:nvSpPr>
        <p:spPr>
          <a:ln/>
        </p:spPr>
      </p:sp>
      <p:sp>
        <p:nvSpPr>
          <p:cNvPr id="191491"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7E0E274-7FA7-4949-B923-585DEF25554C}" type="slidenum">
              <a:rPr lang="en-US" sz="1200"/>
              <a:pPr eaLnBrk="1" hangingPunct="1"/>
              <a:t>107</a:t>
            </a:fld>
            <a:endParaRPr lang="en-US" sz="1200"/>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A01F3D7-00E8-4746-A16D-CB15B1F2D19A}" type="slidenum">
              <a:rPr lang="en-US" sz="1200"/>
              <a:pPr eaLnBrk="1" hangingPunct="1"/>
              <a:t>108</a:t>
            </a:fld>
            <a:endParaRPr lang="en-US" sz="1200"/>
          </a:p>
        </p:txBody>
      </p:sp>
      <p:sp>
        <p:nvSpPr>
          <p:cNvPr id="201730" name="Rectangle 1026"/>
          <p:cNvSpPr>
            <a:spLocks noGrp="1" noRot="1" noChangeAspect="1" noChangeArrowheads="1" noTextEdit="1"/>
          </p:cNvSpPr>
          <p:nvPr>
            <p:ph type="sldImg"/>
          </p:nvPr>
        </p:nvSpPr>
        <p:spPr>
          <a:ln/>
        </p:spPr>
      </p:sp>
      <p:sp>
        <p:nvSpPr>
          <p:cNvPr id="201731"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2"/>
          <p:cNvSpPr>
            <a:spLocks noGrp="1" noRot="1" noChangeAspect="1" noChangeArrowheads="1" noTextEdit="1"/>
          </p:cNvSpPr>
          <p:nvPr>
            <p:ph type="sldImg"/>
          </p:nvPr>
        </p:nvSpPr>
        <p:spPr>
          <a:ln/>
        </p:spPr>
      </p:sp>
      <p:sp>
        <p:nvSpPr>
          <p:cNvPr id="20582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725B9CC-E7CB-C440-8190-4C773EB780F1}" type="slidenum">
              <a:rPr lang="en-US" sz="1200"/>
              <a:pPr eaLnBrk="1" hangingPunct="1"/>
              <a:t>110</a:t>
            </a:fld>
            <a:endParaRPr lang="en-US" sz="1200"/>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780 w 21600"/>
                <a:gd name="T1" fmla="*/ 0 h 21231"/>
                <a:gd name="T2" fmla="*/ 4237 w 21600"/>
                <a:gd name="T3" fmla="*/ 3342 h 21231"/>
                <a:gd name="T4" fmla="*/ 0 w 21600"/>
                <a:gd name="T5" fmla="*/ 3342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smtClean="0"/>
            </a:lvl1pPr>
          </a:lstStyle>
          <a:p>
            <a:pPr>
              <a:defRPr/>
            </a:pPr>
            <a:fld id="{2EE910E1-6C42-C441-A63B-15F69E40BD99}" type="slidenum">
              <a:rPr lang="en-US"/>
              <a:pPr>
                <a:defRPr/>
              </a:pPr>
              <a:t>‹#›</a:t>
            </a:fld>
            <a:endParaRPr lang="en-US"/>
          </a:p>
        </p:txBody>
      </p:sp>
    </p:spTree>
    <p:extLst>
      <p:ext uri="{BB962C8B-B14F-4D97-AF65-F5344CB8AC3E}">
        <p14:creationId xmlns:p14="http://schemas.microsoft.com/office/powerpoint/2010/main" val="3868703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0C42F85F-B956-4D4B-A461-770BBB8F8948}" type="slidenum">
              <a:rPr lang="en-US"/>
              <a:pPr>
                <a:defRPr/>
              </a:pPr>
              <a:t>‹#›</a:t>
            </a:fld>
            <a:endParaRPr lang="en-US"/>
          </a:p>
        </p:txBody>
      </p:sp>
    </p:spTree>
    <p:extLst>
      <p:ext uri="{BB962C8B-B14F-4D97-AF65-F5344CB8AC3E}">
        <p14:creationId xmlns:p14="http://schemas.microsoft.com/office/powerpoint/2010/main" val="277352743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4F91B0-EABC-8640-8F9C-24AA4E644A4E}"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05559731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1EBCD0-5E51-2448-BC32-DCD38CF64B9B}"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92507483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1A4A46-A747-2D47-88A7-710926EA8E9D}" type="slidenum">
              <a:rPr lang="en-US"/>
              <a:pPr>
                <a:defRPr/>
              </a:pPr>
              <a:t>‹#›</a:t>
            </a:fld>
            <a:endParaRPr lang="en-US"/>
          </a:p>
        </p:txBody>
      </p:sp>
    </p:spTree>
    <p:extLst>
      <p:ext uri="{BB962C8B-B14F-4D97-AF65-F5344CB8AC3E}">
        <p14:creationId xmlns:p14="http://schemas.microsoft.com/office/powerpoint/2010/main" val="94208730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AC2FCA-61B4-B744-A8D3-ED21F4FC76BE}" type="slidenum">
              <a:rPr lang="en-US"/>
              <a:pPr>
                <a:defRPr/>
              </a:pPr>
              <a:t>‹#›</a:t>
            </a:fld>
            <a:endParaRPr lang="en-US"/>
          </a:p>
        </p:txBody>
      </p:sp>
    </p:spTree>
    <p:extLst>
      <p:ext uri="{BB962C8B-B14F-4D97-AF65-F5344CB8AC3E}">
        <p14:creationId xmlns:p14="http://schemas.microsoft.com/office/powerpoint/2010/main" val="198770321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2CF386-2100-A34C-9D15-DF074A76E4FE}" type="slidenum">
              <a:rPr lang="en-US"/>
              <a:pPr>
                <a:defRPr/>
              </a:pPr>
              <a:t>‹#›</a:t>
            </a:fld>
            <a:endParaRPr lang="en-US"/>
          </a:p>
        </p:txBody>
      </p:sp>
    </p:spTree>
    <p:extLst>
      <p:ext uri="{BB962C8B-B14F-4D97-AF65-F5344CB8AC3E}">
        <p14:creationId xmlns:p14="http://schemas.microsoft.com/office/powerpoint/2010/main" val="26557708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3A0E65-9EEE-F743-BFC5-FC97FD8A2649}" type="slidenum">
              <a:rPr lang="en-US"/>
              <a:pPr>
                <a:defRPr/>
              </a:pPr>
              <a:t>‹#›</a:t>
            </a:fld>
            <a:endParaRPr lang="en-US"/>
          </a:p>
        </p:txBody>
      </p:sp>
    </p:spTree>
    <p:extLst>
      <p:ext uri="{BB962C8B-B14F-4D97-AF65-F5344CB8AC3E}">
        <p14:creationId xmlns:p14="http://schemas.microsoft.com/office/powerpoint/2010/main" val="3079263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DC84EDB-AE75-E24B-9761-3DE2803CDA62}" type="slidenum">
              <a:rPr lang="en-US"/>
              <a:pPr>
                <a:defRPr/>
              </a:pPr>
              <a:t>‹#›</a:t>
            </a:fld>
            <a:endParaRPr lang="en-US"/>
          </a:p>
        </p:txBody>
      </p:sp>
    </p:spTree>
    <p:extLst>
      <p:ext uri="{BB962C8B-B14F-4D97-AF65-F5344CB8AC3E}">
        <p14:creationId xmlns:p14="http://schemas.microsoft.com/office/powerpoint/2010/main" val="13374343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937F5EE-231D-5E45-9EDA-C1087D637963}" type="slidenum">
              <a:rPr lang="en-US"/>
              <a:pPr>
                <a:defRPr/>
              </a:pPr>
              <a:t>‹#›</a:t>
            </a:fld>
            <a:endParaRPr lang="en-US"/>
          </a:p>
        </p:txBody>
      </p:sp>
    </p:spTree>
    <p:extLst>
      <p:ext uri="{BB962C8B-B14F-4D97-AF65-F5344CB8AC3E}">
        <p14:creationId xmlns:p14="http://schemas.microsoft.com/office/powerpoint/2010/main" val="398506717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F72F30F-AAC5-0C40-B814-8C46068F44C9}" type="slidenum">
              <a:rPr lang="en-US"/>
              <a:pPr>
                <a:defRPr/>
              </a:pPr>
              <a:t>‹#›</a:t>
            </a:fld>
            <a:endParaRPr lang="en-US"/>
          </a:p>
        </p:txBody>
      </p:sp>
    </p:spTree>
    <p:extLst>
      <p:ext uri="{BB962C8B-B14F-4D97-AF65-F5344CB8AC3E}">
        <p14:creationId xmlns:p14="http://schemas.microsoft.com/office/powerpoint/2010/main" val="264633779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282F15-C814-D841-822A-7BCA9D80475A}" type="slidenum">
              <a:rPr lang="en-US"/>
              <a:pPr>
                <a:defRPr/>
              </a:pPr>
              <a:t>‹#›</a:t>
            </a:fld>
            <a:endParaRPr lang="en-US"/>
          </a:p>
        </p:txBody>
      </p:sp>
    </p:spTree>
    <p:extLst>
      <p:ext uri="{BB962C8B-B14F-4D97-AF65-F5344CB8AC3E}">
        <p14:creationId xmlns:p14="http://schemas.microsoft.com/office/powerpoint/2010/main" val="1764755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166908FD-2479-F341-BFA8-C5E9C4417B5D}" type="slidenum">
              <a:rPr lang="en-US"/>
              <a:pPr>
                <a:defRPr/>
              </a:pPr>
              <a:t>‹#›</a:t>
            </a:fld>
            <a:endParaRPr lang="en-US"/>
          </a:p>
        </p:txBody>
      </p:sp>
    </p:spTree>
    <p:extLst>
      <p:ext uri="{BB962C8B-B14F-4D97-AF65-F5344CB8AC3E}">
        <p14:creationId xmlns:p14="http://schemas.microsoft.com/office/powerpoint/2010/main" val="23556484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853AACC-1EBE-284A-B7CB-B015741ECDE3}" type="slidenum">
              <a:rPr lang="en-US"/>
              <a:pPr>
                <a:defRPr/>
              </a:pPr>
              <a:t>‹#›</a:t>
            </a:fld>
            <a:endParaRPr lang="en-US"/>
          </a:p>
        </p:txBody>
      </p:sp>
    </p:spTree>
    <p:extLst>
      <p:ext uri="{BB962C8B-B14F-4D97-AF65-F5344CB8AC3E}">
        <p14:creationId xmlns:p14="http://schemas.microsoft.com/office/powerpoint/2010/main" val="15289702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AD1385-915E-AE44-A8C6-423DDA5BC704}" type="slidenum">
              <a:rPr lang="en-US"/>
              <a:pPr>
                <a:defRPr/>
              </a:pPr>
              <a:t>‹#›</a:t>
            </a:fld>
            <a:endParaRPr lang="en-US"/>
          </a:p>
        </p:txBody>
      </p:sp>
    </p:spTree>
    <p:extLst>
      <p:ext uri="{BB962C8B-B14F-4D97-AF65-F5344CB8AC3E}">
        <p14:creationId xmlns:p14="http://schemas.microsoft.com/office/powerpoint/2010/main" val="319600957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5AD835-A591-204A-B47E-6171573F7C3D}" type="slidenum">
              <a:rPr lang="en-US"/>
              <a:pPr>
                <a:defRPr/>
              </a:pPr>
              <a:t>‹#›</a:t>
            </a:fld>
            <a:endParaRPr lang="en-US"/>
          </a:p>
        </p:txBody>
      </p:sp>
    </p:spTree>
    <p:extLst>
      <p:ext uri="{BB962C8B-B14F-4D97-AF65-F5344CB8AC3E}">
        <p14:creationId xmlns:p14="http://schemas.microsoft.com/office/powerpoint/2010/main" val="420222860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815988B7-D023-2E43-9767-73B4C6EF9A93}" type="slidenum">
              <a:rPr lang="en-US"/>
              <a:pPr>
                <a:defRPr/>
              </a:pPr>
              <a:t>‹#›</a:t>
            </a:fld>
            <a:endParaRPr lang="en-US"/>
          </a:p>
        </p:txBody>
      </p:sp>
    </p:spTree>
    <p:extLst>
      <p:ext uri="{BB962C8B-B14F-4D97-AF65-F5344CB8AC3E}">
        <p14:creationId xmlns:p14="http://schemas.microsoft.com/office/powerpoint/2010/main" val="266516583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CDA47233-2C1F-FB44-9417-748C99DB89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2496852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F505ACE0-95F4-3242-B0BB-74C86F2E6D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073232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E4D4011-6594-8D48-B7E1-4AEA69EE8A1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1468158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290B7FFA-0EC9-E640-B403-A1AA3098F6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1574519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F6D537DD-77E4-EA49-8ECF-DAC25F3FB1B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240111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80D4EEB1-8E2F-F646-BCA6-430C97F0950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293224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endParaRPr lang="en-US"/>
          </a:p>
        </p:txBody>
      </p:sp>
      <p:sp>
        <p:nvSpPr>
          <p:cNvPr id="8" name="Rectangle 8"/>
          <p:cNvSpPr>
            <a:spLocks noGrp="1" noChangeArrowheads="1"/>
          </p:cNvSpPr>
          <p:nvPr>
            <p:ph type="sldNum" sz="quarter" idx="12"/>
          </p:nvPr>
        </p:nvSpPr>
        <p:spPr>
          <a:ln/>
        </p:spPr>
        <p:txBody>
          <a:bodyPr/>
          <a:lstStyle>
            <a:lvl1pPr>
              <a:defRPr/>
            </a:lvl1pPr>
          </a:lstStyle>
          <a:p>
            <a:pPr>
              <a:defRPr/>
            </a:pPr>
            <a:fld id="{E973156B-6E67-5A42-B8A1-1031BEBB782F}" type="slidenum">
              <a:rPr lang="en-US"/>
              <a:pPr>
                <a:defRPr/>
              </a:pPr>
              <a:t>‹#›</a:t>
            </a:fld>
            <a:endParaRPr lang="en-US"/>
          </a:p>
        </p:txBody>
      </p:sp>
    </p:spTree>
    <p:extLst>
      <p:ext uri="{BB962C8B-B14F-4D97-AF65-F5344CB8AC3E}">
        <p14:creationId xmlns:p14="http://schemas.microsoft.com/office/powerpoint/2010/main" val="12865814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7CAFC086-4062-4441-BC2D-50FF7E7C6F3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1734911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BE8814A4-13FB-E24A-B4A9-7E73B5AE5A5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0400724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E4443EB8-E9FE-3A46-A0FB-8BCF258C749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775922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E859D3D8-EAAB-F24F-99CF-E72C3EA3FE5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6487332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3C458563-92F0-8F4F-B05E-D797A454936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0167072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sldNum" sz="quarter" idx="12"/>
          </p:nvPr>
        </p:nvSpPr>
        <p:spPr>
          <a:ln/>
        </p:spPr>
        <p:txBody>
          <a:bodyPr/>
          <a:lstStyle>
            <a:lvl1pPr>
              <a:defRPr/>
            </a:lvl1pPr>
          </a:lstStyle>
          <a:p>
            <a:pPr>
              <a:defRPr/>
            </a:pPr>
            <a:fld id="{64889540-1A03-C94F-BDFF-B2FC505F023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7145641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33" indent="0" algn="ctr">
              <a:buNone/>
              <a:defRPr/>
            </a:lvl2pPr>
            <a:lvl3pPr marL="912870" indent="0" algn="ctr">
              <a:buNone/>
              <a:defRPr/>
            </a:lvl3pPr>
            <a:lvl4pPr marL="1369288" indent="0" algn="ctr">
              <a:buNone/>
              <a:defRPr/>
            </a:lvl4pPr>
            <a:lvl5pPr marL="1825734" indent="0" algn="ctr">
              <a:buNone/>
              <a:defRPr/>
            </a:lvl5pPr>
            <a:lvl6pPr marL="2282149" indent="0" algn="ctr">
              <a:buNone/>
              <a:defRPr/>
            </a:lvl6pPr>
            <a:lvl7pPr marL="2738576" indent="0" algn="ctr">
              <a:buNone/>
              <a:defRPr/>
            </a:lvl7pPr>
            <a:lvl8pPr marL="3195003" indent="0" algn="ctr">
              <a:buNone/>
              <a:defRPr/>
            </a:lvl8pPr>
            <a:lvl9pPr marL="3651436"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5C15F16-3529-5D42-BF0A-5B3CF5C51CA9}" type="slidenum">
              <a:rPr lang="en-US"/>
              <a:pPr>
                <a:defRPr/>
              </a:pPr>
              <a:t>‹#›</a:t>
            </a:fld>
            <a:endParaRPr lang="en-US"/>
          </a:p>
        </p:txBody>
      </p:sp>
    </p:spTree>
    <p:extLst>
      <p:ext uri="{BB962C8B-B14F-4D97-AF65-F5344CB8AC3E}">
        <p14:creationId xmlns:p14="http://schemas.microsoft.com/office/powerpoint/2010/main" val="415512670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997E1B1-5587-CF49-ACD0-D91EEC6C3AD4}" type="slidenum">
              <a:rPr lang="en-US"/>
              <a:pPr>
                <a:defRPr/>
              </a:pPr>
              <a:t>‹#›</a:t>
            </a:fld>
            <a:endParaRPr lang="en-US"/>
          </a:p>
        </p:txBody>
      </p:sp>
    </p:spTree>
    <p:extLst>
      <p:ext uri="{BB962C8B-B14F-4D97-AF65-F5344CB8AC3E}">
        <p14:creationId xmlns:p14="http://schemas.microsoft.com/office/powerpoint/2010/main" val="26419407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18D04B5-A7FE-C84C-B69D-FC14E5FFA0F9}" type="slidenum">
              <a:rPr lang="en-US"/>
              <a:pPr>
                <a:defRPr/>
              </a:pPr>
              <a:t>‹#›</a:t>
            </a:fld>
            <a:endParaRPr lang="en-US"/>
          </a:p>
        </p:txBody>
      </p:sp>
    </p:spTree>
    <p:extLst>
      <p:ext uri="{BB962C8B-B14F-4D97-AF65-F5344CB8AC3E}">
        <p14:creationId xmlns:p14="http://schemas.microsoft.com/office/powerpoint/2010/main" val="126637670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081764C-7E75-8546-895A-DDC6B69D73EE}" type="slidenum">
              <a:rPr lang="en-US"/>
              <a:pPr>
                <a:defRPr/>
              </a:pPr>
              <a:t>‹#›</a:t>
            </a:fld>
            <a:endParaRPr lang="en-US"/>
          </a:p>
        </p:txBody>
      </p:sp>
    </p:spTree>
    <p:extLst>
      <p:ext uri="{BB962C8B-B14F-4D97-AF65-F5344CB8AC3E}">
        <p14:creationId xmlns:p14="http://schemas.microsoft.com/office/powerpoint/2010/main" val="2566042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624EE98-AEA0-FB49-AD2A-80CD1A090951}" type="slidenum">
              <a:rPr lang="en-US"/>
              <a:pPr>
                <a:defRPr/>
              </a:pPr>
              <a:t>‹#›</a:t>
            </a:fld>
            <a:endParaRPr lang="en-US"/>
          </a:p>
        </p:txBody>
      </p:sp>
    </p:spTree>
    <p:extLst>
      <p:ext uri="{BB962C8B-B14F-4D97-AF65-F5344CB8AC3E}">
        <p14:creationId xmlns:p14="http://schemas.microsoft.com/office/powerpoint/2010/main" val="209301885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A666B97A-4E51-DE4F-B2BD-095C8E6E3C1C}" type="slidenum">
              <a:rPr lang="en-US"/>
              <a:pPr>
                <a:defRPr/>
              </a:pPr>
              <a:t>‹#›</a:t>
            </a:fld>
            <a:endParaRPr lang="en-US"/>
          </a:p>
        </p:txBody>
      </p:sp>
    </p:spTree>
    <p:extLst>
      <p:ext uri="{BB962C8B-B14F-4D97-AF65-F5344CB8AC3E}">
        <p14:creationId xmlns:p14="http://schemas.microsoft.com/office/powerpoint/2010/main" val="176642144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4EFE1424-6B88-C347-934B-B831A1B273D9}" type="slidenum">
              <a:rPr lang="en-US"/>
              <a:pPr>
                <a:defRPr/>
              </a:pPr>
              <a:t>‹#›</a:t>
            </a:fld>
            <a:endParaRPr lang="en-US"/>
          </a:p>
        </p:txBody>
      </p:sp>
    </p:spTree>
    <p:extLst>
      <p:ext uri="{BB962C8B-B14F-4D97-AF65-F5344CB8AC3E}">
        <p14:creationId xmlns:p14="http://schemas.microsoft.com/office/powerpoint/2010/main" val="22018664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69F08CB6-9DED-F246-88FB-E280801B01A1}" type="slidenum">
              <a:rPr lang="en-US"/>
              <a:pPr>
                <a:defRPr/>
              </a:pPr>
              <a:t>‹#›</a:t>
            </a:fld>
            <a:endParaRPr lang="en-US"/>
          </a:p>
        </p:txBody>
      </p:sp>
    </p:spTree>
    <p:extLst>
      <p:ext uri="{BB962C8B-B14F-4D97-AF65-F5344CB8AC3E}">
        <p14:creationId xmlns:p14="http://schemas.microsoft.com/office/powerpoint/2010/main" val="3625353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2505917-44C6-C34D-8C76-38CE08B922B2}" type="slidenum">
              <a:rPr lang="en-US"/>
              <a:pPr>
                <a:defRPr/>
              </a:pPr>
              <a:t>‹#›</a:t>
            </a:fld>
            <a:endParaRPr lang="en-US"/>
          </a:p>
        </p:txBody>
      </p:sp>
    </p:spTree>
    <p:extLst>
      <p:ext uri="{BB962C8B-B14F-4D97-AF65-F5344CB8AC3E}">
        <p14:creationId xmlns:p14="http://schemas.microsoft.com/office/powerpoint/2010/main" val="405444095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C72B1FC1-8EC3-4345-BEEA-1EA9F8FE5DB5}" type="slidenum">
              <a:rPr lang="en-US"/>
              <a:pPr>
                <a:defRPr/>
              </a:pPr>
              <a:t>‹#›</a:t>
            </a:fld>
            <a:endParaRPr lang="en-US"/>
          </a:p>
        </p:txBody>
      </p:sp>
    </p:spTree>
    <p:extLst>
      <p:ext uri="{BB962C8B-B14F-4D97-AF65-F5344CB8AC3E}">
        <p14:creationId xmlns:p14="http://schemas.microsoft.com/office/powerpoint/2010/main" val="342482367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AC90B17-9DF0-2042-935E-CBC5E12DDB9D}" type="slidenum">
              <a:rPr lang="en-US"/>
              <a:pPr>
                <a:defRPr/>
              </a:pPr>
              <a:t>‹#›</a:t>
            </a:fld>
            <a:endParaRPr lang="en-US"/>
          </a:p>
        </p:txBody>
      </p:sp>
    </p:spTree>
    <p:extLst>
      <p:ext uri="{BB962C8B-B14F-4D97-AF65-F5344CB8AC3E}">
        <p14:creationId xmlns:p14="http://schemas.microsoft.com/office/powerpoint/2010/main" val="102401096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6B7EBA4-4F4E-0A4A-867F-53DD14EB7A39}" type="slidenum">
              <a:rPr lang="en-US"/>
              <a:pPr>
                <a:defRPr/>
              </a:pPr>
              <a:t>‹#›</a:t>
            </a:fld>
            <a:endParaRPr lang="en-US"/>
          </a:p>
        </p:txBody>
      </p:sp>
    </p:spTree>
    <p:extLst>
      <p:ext uri="{BB962C8B-B14F-4D97-AF65-F5344CB8AC3E}">
        <p14:creationId xmlns:p14="http://schemas.microsoft.com/office/powerpoint/2010/main" val="76378130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B22182F-9F0E-5146-AD30-0E553CCF2BA3}" type="slidenum">
              <a:rPr lang="en-US"/>
              <a:pPr>
                <a:defRPr/>
              </a:pPr>
              <a:t>‹#›</a:t>
            </a:fld>
            <a:endParaRPr lang="en-US"/>
          </a:p>
        </p:txBody>
      </p:sp>
    </p:spTree>
    <p:extLst>
      <p:ext uri="{BB962C8B-B14F-4D97-AF65-F5344CB8AC3E}">
        <p14:creationId xmlns:p14="http://schemas.microsoft.com/office/powerpoint/2010/main" val="66068781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B16AB7CE-B23D-B14F-BF02-2E78DA7AA6B4}" type="slidenum">
              <a:rPr lang="en-US"/>
              <a:pPr>
                <a:defRPr/>
              </a:pPr>
              <a:t>‹#›</a:t>
            </a:fld>
            <a:endParaRPr lang="en-US"/>
          </a:p>
        </p:txBody>
      </p:sp>
    </p:spTree>
    <p:extLst>
      <p:ext uri="{BB962C8B-B14F-4D97-AF65-F5344CB8AC3E}">
        <p14:creationId xmlns:p14="http://schemas.microsoft.com/office/powerpoint/2010/main" val="186058771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7B51269-7D21-BD45-AC3B-E907316033D5}" type="slidenum">
              <a:rPr lang="en-US"/>
              <a:pPr>
                <a:defRPr/>
              </a:pPr>
              <a:t>‹#›</a:t>
            </a:fld>
            <a:endParaRPr lang="en-US"/>
          </a:p>
        </p:txBody>
      </p:sp>
    </p:spTree>
    <p:extLst>
      <p:ext uri="{BB962C8B-B14F-4D97-AF65-F5344CB8AC3E}">
        <p14:creationId xmlns:p14="http://schemas.microsoft.com/office/powerpoint/2010/main" val="1938321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4840BB-BE45-654F-9F07-B7C0D1770966}" type="slidenum">
              <a:rPr lang="en-US"/>
              <a:pPr>
                <a:defRPr/>
              </a:pPr>
              <a:t>‹#›</a:t>
            </a:fld>
            <a:endParaRPr lang="en-US"/>
          </a:p>
        </p:txBody>
      </p:sp>
    </p:spTree>
    <p:extLst>
      <p:ext uri="{BB962C8B-B14F-4D97-AF65-F5344CB8AC3E}">
        <p14:creationId xmlns:p14="http://schemas.microsoft.com/office/powerpoint/2010/main" val="311865321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915" tIns="45958" rIns="91915" bIns="45958"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pPr>
                <a:defRPr/>
              </a:pPr>
              <a:t>‹#›</a:t>
            </a:fld>
            <a:endParaRPr lang="en-US"/>
          </a:p>
        </p:txBody>
      </p:sp>
    </p:spTree>
    <p:extLst>
      <p:ext uri="{BB962C8B-B14F-4D97-AF65-F5344CB8AC3E}">
        <p14:creationId xmlns:p14="http://schemas.microsoft.com/office/powerpoint/2010/main" val="272210324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869178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551075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650899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922486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947195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8762586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432127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949739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44366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5224237-8B0F-5941-8DC8-D05E612921BB}" type="slidenum">
              <a:rPr lang="en-US"/>
              <a:pPr>
                <a:defRPr/>
              </a:pPr>
              <a:t>‹#›</a:t>
            </a:fld>
            <a:endParaRPr lang="en-US"/>
          </a:p>
        </p:txBody>
      </p:sp>
    </p:spTree>
    <p:extLst>
      <p:ext uri="{BB962C8B-B14F-4D97-AF65-F5344CB8AC3E}">
        <p14:creationId xmlns:p14="http://schemas.microsoft.com/office/powerpoint/2010/main" val="159776622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230949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5653723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6953478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3470097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5474438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6897479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6688336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4188728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9154385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38255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8"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10"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13"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15"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17"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grpSp>
      </p:grpSp>
      <p:sp>
        <p:nvSpPr>
          <p:cNvPr id="516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516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smtClean="0"/>
            </a:lvl1pPr>
          </a:lstStyle>
          <a:p>
            <a:pPr>
              <a:defRPr/>
            </a:pPr>
            <a:fld id="{E16697BC-35AA-4D4B-8297-8E830E5B1F73}" type="slidenum">
              <a:rPr lang="en-US"/>
              <a:pPr>
                <a:defRPr/>
              </a:pPr>
              <a:t>‹#›</a:t>
            </a:fld>
            <a:endParaRPr lang="en-US"/>
          </a:p>
        </p:txBody>
      </p:sp>
    </p:spTree>
    <p:extLst>
      <p:ext uri="{BB962C8B-B14F-4D97-AF65-F5344CB8AC3E}">
        <p14:creationId xmlns:p14="http://schemas.microsoft.com/office/powerpoint/2010/main" val="222090256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1850210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9040617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4906357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6"/>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039" indent="0" algn="ctr">
              <a:buNone/>
              <a:defRPr/>
            </a:lvl2pPr>
            <a:lvl3pPr marL="642078" indent="0" algn="ctr">
              <a:buNone/>
              <a:defRPr/>
            </a:lvl3pPr>
            <a:lvl4pPr marL="963119" indent="0" algn="ctr">
              <a:buNone/>
              <a:defRPr/>
            </a:lvl4pPr>
            <a:lvl5pPr marL="1284156" indent="0" algn="ctr">
              <a:buNone/>
              <a:defRPr/>
            </a:lvl5pPr>
            <a:lvl6pPr marL="1605205" indent="0" algn="ctr">
              <a:buNone/>
              <a:defRPr/>
            </a:lvl6pPr>
            <a:lvl7pPr marL="1926246" indent="0" algn="ctr">
              <a:buNone/>
              <a:defRPr/>
            </a:lvl7pPr>
            <a:lvl8pPr marL="2247291" indent="0" algn="ctr">
              <a:buNone/>
              <a:defRPr/>
            </a:lvl8pPr>
            <a:lvl9pPr marL="2568315"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4967B5EA-3972-C548-86B6-449B4DAF7B0C}" type="slidenum">
              <a:rPr lang="en-US"/>
              <a:pPr/>
              <a:t>‹#›</a:t>
            </a:fld>
            <a:endParaRPr lang="en-US"/>
          </a:p>
        </p:txBody>
      </p:sp>
    </p:spTree>
    <p:extLst>
      <p:ext uri="{BB962C8B-B14F-4D97-AF65-F5344CB8AC3E}">
        <p14:creationId xmlns:p14="http://schemas.microsoft.com/office/powerpoint/2010/main" val="123713444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FA5EAFD3-03E1-5A47-BA2E-F0072FABF942}" type="slidenum">
              <a:rPr lang="en-US"/>
              <a:pPr/>
              <a:t>‹#›</a:t>
            </a:fld>
            <a:endParaRPr lang="en-US"/>
          </a:p>
        </p:txBody>
      </p:sp>
    </p:spTree>
    <p:extLst>
      <p:ext uri="{BB962C8B-B14F-4D97-AF65-F5344CB8AC3E}">
        <p14:creationId xmlns:p14="http://schemas.microsoft.com/office/powerpoint/2010/main" val="374485389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6" y="4406431"/>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306" y="2907086"/>
            <a:ext cx="7772009" cy="1499316"/>
          </a:xfrm>
        </p:spPr>
        <p:txBody>
          <a:bodyPr anchor="b"/>
          <a:lstStyle>
            <a:lvl1pPr marL="0" indent="0">
              <a:buNone/>
              <a:defRPr sz="1400"/>
            </a:lvl1pPr>
            <a:lvl2pPr marL="321039" indent="0">
              <a:buNone/>
              <a:defRPr sz="1300"/>
            </a:lvl2pPr>
            <a:lvl3pPr marL="642078" indent="0">
              <a:buNone/>
              <a:defRPr sz="1100"/>
            </a:lvl3pPr>
            <a:lvl4pPr marL="963119" indent="0">
              <a:buNone/>
              <a:defRPr sz="1000"/>
            </a:lvl4pPr>
            <a:lvl5pPr marL="1284156" indent="0">
              <a:buNone/>
              <a:defRPr sz="1000"/>
            </a:lvl5pPr>
            <a:lvl6pPr marL="1605205" indent="0">
              <a:buNone/>
              <a:defRPr sz="1000"/>
            </a:lvl6pPr>
            <a:lvl7pPr marL="1926246" indent="0">
              <a:buNone/>
              <a:defRPr sz="1000"/>
            </a:lvl7pPr>
            <a:lvl8pPr marL="2247291" indent="0">
              <a:buNone/>
              <a:defRPr sz="1000"/>
            </a:lvl8pPr>
            <a:lvl9pPr marL="2568315"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974E4F1-4E20-2A45-8B9D-895F6E8399FE}" type="slidenum">
              <a:rPr lang="en-US"/>
              <a:pPr/>
              <a:t>‹#›</a:t>
            </a:fld>
            <a:endParaRPr lang="en-US"/>
          </a:p>
        </p:txBody>
      </p:sp>
    </p:spTree>
    <p:extLst>
      <p:ext uri="{BB962C8B-B14F-4D97-AF65-F5344CB8AC3E}">
        <p14:creationId xmlns:p14="http://schemas.microsoft.com/office/powerpoint/2010/main" val="97901333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37" y="1125353"/>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53"/>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00E2B6AF-1249-4F46-A851-115F6D54AEA3}" type="slidenum">
              <a:rPr lang="en-US"/>
              <a:pPr/>
              <a:t>‹#›</a:t>
            </a:fld>
            <a:endParaRPr lang="en-US"/>
          </a:p>
        </p:txBody>
      </p:sp>
    </p:spTree>
    <p:extLst>
      <p:ext uri="{BB962C8B-B14F-4D97-AF65-F5344CB8AC3E}">
        <p14:creationId xmlns:p14="http://schemas.microsoft.com/office/powerpoint/2010/main" val="92808632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32"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32" y="1535040"/>
            <a:ext cx="4040061" cy="639693"/>
          </a:xfrm>
        </p:spPr>
        <p:txBody>
          <a:bodyPr anchor="b"/>
          <a:lstStyle>
            <a:lvl1pPr marL="0" indent="0">
              <a:buNone/>
              <a:defRPr sz="1700" b="1"/>
            </a:lvl1pPr>
            <a:lvl2pPr marL="321039" indent="0">
              <a:buNone/>
              <a:defRPr sz="1400" b="1"/>
            </a:lvl2pPr>
            <a:lvl3pPr marL="642078" indent="0">
              <a:buNone/>
              <a:defRPr sz="1300" b="1"/>
            </a:lvl3pPr>
            <a:lvl4pPr marL="963119" indent="0">
              <a:buNone/>
              <a:defRPr sz="1100" b="1"/>
            </a:lvl4pPr>
            <a:lvl5pPr marL="1284156" indent="0">
              <a:buNone/>
              <a:defRPr sz="1100" b="1"/>
            </a:lvl5pPr>
            <a:lvl6pPr marL="1605205" indent="0">
              <a:buNone/>
              <a:defRPr sz="1100" b="1"/>
            </a:lvl6pPr>
            <a:lvl7pPr marL="1926246" indent="0">
              <a:buNone/>
              <a:defRPr sz="1100" b="1"/>
            </a:lvl7pPr>
            <a:lvl8pPr marL="2247291" indent="0">
              <a:buNone/>
              <a:defRPr sz="1100" b="1"/>
            </a:lvl8pPr>
            <a:lvl9pPr marL="2568315"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32"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039" indent="0">
              <a:buNone/>
              <a:defRPr sz="1400" b="1"/>
            </a:lvl2pPr>
            <a:lvl3pPr marL="642078" indent="0">
              <a:buNone/>
              <a:defRPr sz="1300" b="1"/>
            </a:lvl3pPr>
            <a:lvl4pPr marL="963119" indent="0">
              <a:buNone/>
              <a:defRPr sz="1100" b="1"/>
            </a:lvl4pPr>
            <a:lvl5pPr marL="1284156" indent="0">
              <a:buNone/>
              <a:defRPr sz="1100" b="1"/>
            </a:lvl5pPr>
            <a:lvl6pPr marL="1605205" indent="0">
              <a:buNone/>
              <a:defRPr sz="1100" b="1"/>
            </a:lvl6pPr>
            <a:lvl7pPr marL="1926246" indent="0">
              <a:buNone/>
              <a:defRPr sz="1100" b="1"/>
            </a:lvl7pPr>
            <a:lvl8pPr marL="2247291" indent="0">
              <a:buNone/>
              <a:defRPr sz="1100" b="1"/>
            </a:lvl8pPr>
            <a:lvl9pPr marL="2568315"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EE4029D3-7994-AE44-A619-7704F38A9A77}" type="slidenum">
              <a:rPr lang="en-US"/>
              <a:pPr/>
              <a:t>‹#›</a:t>
            </a:fld>
            <a:endParaRPr lang="en-US"/>
          </a:p>
        </p:txBody>
      </p:sp>
    </p:spTree>
    <p:extLst>
      <p:ext uri="{BB962C8B-B14F-4D97-AF65-F5344CB8AC3E}">
        <p14:creationId xmlns:p14="http://schemas.microsoft.com/office/powerpoint/2010/main" val="101314418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7F340752-55EA-B14E-A118-7EEFE0B4316A}" type="slidenum">
              <a:rPr lang="en-US"/>
              <a:pPr/>
              <a:t>‹#›</a:t>
            </a:fld>
            <a:endParaRPr lang="en-US"/>
          </a:p>
        </p:txBody>
      </p:sp>
    </p:spTree>
    <p:extLst>
      <p:ext uri="{BB962C8B-B14F-4D97-AF65-F5344CB8AC3E}">
        <p14:creationId xmlns:p14="http://schemas.microsoft.com/office/powerpoint/2010/main" val="7581452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9EB6EB43-C2BD-3F4F-B5DB-F6C36C30B1AC}" type="slidenum">
              <a:rPr lang="en-US"/>
              <a:pPr/>
              <a:t>‹#›</a:t>
            </a:fld>
            <a:endParaRPr lang="en-US"/>
          </a:p>
        </p:txBody>
      </p:sp>
    </p:spTree>
    <p:extLst>
      <p:ext uri="{BB962C8B-B14F-4D97-AF65-F5344CB8AC3E}">
        <p14:creationId xmlns:p14="http://schemas.microsoft.com/office/powerpoint/2010/main" val="2625084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78BB2A-5C2A-BB4F-B5C6-5C6E2AFDF1FA}" type="slidenum">
              <a:rPr lang="en-US"/>
              <a:pPr>
                <a:defRPr/>
              </a:pPr>
              <a:t>‹#›</a:t>
            </a:fld>
            <a:endParaRPr lang="en-US"/>
          </a:p>
        </p:txBody>
      </p:sp>
    </p:spTree>
    <p:extLst>
      <p:ext uri="{BB962C8B-B14F-4D97-AF65-F5344CB8AC3E}">
        <p14:creationId xmlns:p14="http://schemas.microsoft.com/office/powerpoint/2010/main" val="228013282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32"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32" y="1434565"/>
            <a:ext cx="3007439" cy="4691082"/>
          </a:xfrm>
        </p:spPr>
        <p:txBody>
          <a:bodyPr/>
          <a:lstStyle>
            <a:lvl1pPr marL="0" indent="0">
              <a:buNone/>
              <a:defRPr sz="1000"/>
            </a:lvl1pPr>
            <a:lvl2pPr marL="321039" indent="0">
              <a:buNone/>
              <a:defRPr sz="800"/>
            </a:lvl2pPr>
            <a:lvl3pPr marL="642078" indent="0">
              <a:buNone/>
              <a:defRPr sz="700"/>
            </a:lvl3pPr>
            <a:lvl4pPr marL="963119" indent="0">
              <a:buNone/>
              <a:defRPr sz="600"/>
            </a:lvl4pPr>
            <a:lvl5pPr marL="1284156" indent="0">
              <a:buNone/>
              <a:defRPr sz="600"/>
            </a:lvl5pPr>
            <a:lvl6pPr marL="1605205" indent="0">
              <a:buNone/>
              <a:defRPr sz="600"/>
            </a:lvl6pPr>
            <a:lvl7pPr marL="1926246" indent="0">
              <a:buNone/>
              <a:defRPr sz="600"/>
            </a:lvl7pPr>
            <a:lvl8pPr marL="2247291" indent="0">
              <a:buNone/>
              <a:defRPr sz="600"/>
            </a:lvl8pPr>
            <a:lvl9pPr marL="256831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2A8FCAD-B1FC-B54F-B5B8-277EBCC0A228}" type="slidenum">
              <a:rPr lang="en-US"/>
              <a:pPr/>
              <a:t>‹#›</a:t>
            </a:fld>
            <a:endParaRPr lang="en-US"/>
          </a:p>
        </p:txBody>
      </p:sp>
    </p:spTree>
    <p:extLst>
      <p:ext uri="{BB962C8B-B14F-4D97-AF65-F5344CB8AC3E}">
        <p14:creationId xmlns:p14="http://schemas.microsoft.com/office/powerpoint/2010/main" val="153798139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7"/>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9"/>
            <a:ext cx="5486846" cy="4115023"/>
          </a:xfrm>
        </p:spPr>
        <p:txBody>
          <a:bodyPr/>
          <a:lstStyle>
            <a:lvl1pPr marL="0" indent="0">
              <a:buNone/>
              <a:defRPr sz="2300"/>
            </a:lvl1pPr>
            <a:lvl2pPr marL="321039" indent="0">
              <a:buNone/>
              <a:defRPr sz="2000"/>
            </a:lvl2pPr>
            <a:lvl3pPr marL="642078" indent="0">
              <a:buNone/>
              <a:defRPr sz="1700"/>
            </a:lvl3pPr>
            <a:lvl4pPr marL="963119" indent="0">
              <a:buNone/>
              <a:defRPr sz="1400"/>
            </a:lvl4pPr>
            <a:lvl5pPr marL="1284156" indent="0">
              <a:buNone/>
              <a:defRPr sz="1400"/>
            </a:lvl5pPr>
            <a:lvl6pPr marL="1605205" indent="0">
              <a:buNone/>
              <a:defRPr sz="1400"/>
            </a:lvl6pPr>
            <a:lvl7pPr marL="1926246" indent="0">
              <a:buNone/>
              <a:defRPr sz="1400"/>
            </a:lvl7pPr>
            <a:lvl8pPr marL="2247291" indent="0">
              <a:buNone/>
              <a:defRPr sz="1400"/>
            </a:lvl8pPr>
            <a:lvl9pPr marL="2568315" indent="0">
              <a:buNone/>
              <a:defRPr sz="1400"/>
            </a:lvl9pPr>
          </a:lstStyle>
          <a:p>
            <a:endParaRPr lang="en-US"/>
          </a:p>
        </p:txBody>
      </p:sp>
      <p:sp>
        <p:nvSpPr>
          <p:cNvPr id="4" name="Text Placeholder 3"/>
          <p:cNvSpPr>
            <a:spLocks noGrp="1"/>
          </p:cNvSpPr>
          <p:nvPr>
            <p:ph type="body" sz="half" idx="2"/>
          </p:nvPr>
        </p:nvSpPr>
        <p:spPr>
          <a:xfrm>
            <a:off x="1791738" y="5367645"/>
            <a:ext cx="5486846" cy="804919"/>
          </a:xfrm>
        </p:spPr>
        <p:txBody>
          <a:bodyPr/>
          <a:lstStyle>
            <a:lvl1pPr marL="0" indent="0">
              <a:buNone/>
              <a:defRPr sz="1000"/>
            </a:lvl1pPr>
            <a:lvl2pPr marL="321039" indent="0">
              <a:buNone/>
              <a:defRPr sz="800"/>
            </a:lvl2pPr>
            <a:lvl3pPr marL="642078" indent="0">
              <a:buNone/>
              <a:defRPr sz="700"/>
            </a:lvl3pPr>
            <a:lvl4pPr marL="963119" indent="0">
              <a:buNone/>
              <a:defRPr sz="600"/>
            </a:lvl4pPr>
            <a:lvl5pPr marL="1284156" indent="0">
              <a:buNone/>
              <a:defRPr sz="600"/>
            </a:lvl5pPr>
            <a:lvl6pPr marL="1605205" indent="0">
              <a:buNone/>
              <a:defRPr sz="600"/>
            </a:lvl6pPr>
            <a:lvl7pPr marL="1926246" indent="0">
              <a:buNone/>
              <a:defRPr sz="600"/>
            </a:lvl7pPr>
            <a:lvl8pPr marL="2247291" indent="0">
              <a:buNone/>
              <a:defRPr sz="600"/>
            </a:lvl8pPr>
            <a:lvl9pPr marL="256831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2366C295-2271-B94D-AF8A-7531C1EDE494}" type="slidenum">
              <a:rPr lang="en-US"/>
              <a:pPr/>
              <a:t>‹#›</a:t>
            </a:fld>
            <a:endParaRPr lang="en-US"/>
          </a:p>
        </p:txBody>
      </p:sp>
    </p:spTree>
    <p:extLst>
      <p:ext uri="{BB962C8B-B14F-4D97-AF65-F5344CB8AC3E}">
        <p14:creationId xmlns:p14="http://schemas.microsoft.com/office/powerpoint/2010/main" val="279632111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BEF28A1-817B-B84E-9C36-DA3F526E7152}" type="slidenum">
              <a:rPr lang="en-US"/>
              <a:pPr/>
              <a:t>‹#›</a:t>
            </a:fld>
            <a:endParaRPr lang="en-US"/>
          </a:p>
        </p:txBody>
      </p:sp>
    </p:spTree>
    <p:extLst>
      <p:ext uri="{BB962C8B-B14F-4D97-AF65-F5344CB8AC3E}">
        <p14:creationId xmlns:p14="http://schemas.microsoft.com/office/powerpoint/2010/main" val="211671297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C1EE49E-BABC-8D42-932E-5E030A88CB91}" type="slidenum">
              <a:rPr lang="en-US"/>
              <a:pPr/>
              <a:t>‹#›</a:t>
            </a:fld>
            <a:endParaRPr lang="en-US"/>
          </a:p>
        </p:txBody>
      </p:sp>
    </p:spTree>
    <p:extLst>
      <p:ext uri="{BB962C8B-B14F-4D97-AF65-F5344CB8AC3E}">
        <p14:creationId xmlns:p14="http://schemas.microsoft.com/office/powerpoint/2010/main" val="319604004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7/18/24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151897838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7/18/24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260143551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7/18/24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291095900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7/18/24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148512701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7/18/24</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361082831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7/18/24</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22929873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DCFBC9-6C76-1A4C-A68F-50AEC8D7784F}" type="slidenum">
              <a:rPr lang="en-US"/>
              <a:pPr>
                <a:defRPr/>
              </a:pPr>
              <a:t>‹#›</a:t>
            </a:fld>
            <a:endParaRPr lang="en-US"/>
          </a:p>
        </p:txBody>
      </p:sp>
    </p:spTree>
    <p:extLst>
      <p:ext uri="{BB962C8B-B14F-4D97-AF65-F5344CB8AC3E}">
        <p14:creationId xmlns:p14="http://schemas.microsoft.com/office/powerpoint/2010/main" val="251294412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7/18/24</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106425397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7/18/24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55296444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7/18/24</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124840656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7/18/24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23115162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7/18/24</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330668230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983045920"/>
      </p:ext>
    </p:extLst>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937959811"/>
      </p:ext>
    </p:extLst>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981942964"/>
      </p:ext>
    </p:extLst>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288975315"/>
      </p:ext>
    </p:extLst>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941238158"/>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AA91A8-189E-D64D-BF78-33D1B5FB8F28}" type="slidenum">
              <a:rPr lang="en-US"/>
              <a:pPr>
                <a:defRPr/>
              </a:pPr>
              <a:t>‹#›</a:t>
            </a:fld>
            <a:endParaRPr lang="en-US"/>
          </a:p>
        </p:txBody>
      </p:sp>
    </p:spTree>
    <p:extLst>
      <p:ext uri="{BB962C8B-B14F-4D97-AF65-F5344CB8AC3E}">
        <p14:creationId xmlns:p14="http://schemas.microsoft.com/office/powerpoint/2010/main" val="164183016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428194979"/>
      </p:ext>
    </p:extLst>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724830017"/>
      </p:ext>
    </p:extLst>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97094986"/>
      </p:ext>
    </p:extLst>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047316433"/>
      </p:ext>
    </p:extLst>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94438015"/>
      </p:ext>
    </p:extLst>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21953411"/>
      </p:ext>
    </p:extLst>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184319350"/>
      </p:ext>
    </p:extLst>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977324197"/>
      </p:ext>
    </p:extLst>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279782645"/>
      </p:ext>
    </p:extLst>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03808369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9B85293-A2CC-2247-88E6-360BEC6332BB}" type="slidenum">
              <a:rPr lang="en-US"/>
              <a:pPr>
                <a:defRPr/>
              </a:pPr>
              <a:t>‹#›</a:t>
            </a:fld>
            <a:endParaRPr lang="en-US"/>
          </a:p>
        </p:txBody>
      </p:sp>
    </p:spTree>
    <p:extLst>
      <p:ext uri="{BB962C8B-B14F-4D97-AF65-F5344CB8AC3E}">
        <p14:creationId xmlns:p14="http://schemas.microsoft.com/office/powerpoint/2010/main" val="15557304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FCEABF-8CCE-0C40-AD2B-F743F9904F37}" type="slidenum">
              <a:rPr lang="en-US"/>
              <a:pPr>
                <a:defRPr/>
              </a:pPr>
              <a:t>‹#›</a:t>
            </a:fld>
            <a:endParaRPr lang="en-US"/>
          </a:p>
        </p:txBody>
      </p:sp>
    </p:spTree>
    <p:extLst>
      <p:ext uri="{BB962C8B-B14F-4D97-AF65-F5344CB8AC3E}">
        <p14:creationId xmlns:p14="http://schemas.microsoft.com/office/powerpoint/2010/main" val="93031127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057429648"/>
      </p:ext>
    </p:extLst>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986398952"/>
      </p:ext>
    </p:extLst>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771907738"/>
      </p:ext>
    </p:extLst>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109233337"/>
      </p:ext>
    </p:extLst>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403951918"/>
      </p:ext>
    </p:extLst>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50486729"/>
      </p:ext>
    </p:extLst>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051202494"/>
      </p:ext>
    </p:extLst>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1"/>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19" indent="0" algn="ctr">
              <a:buNone/>
              <a:defRPr/>
            </a:lvl2pPr>
            <a:lvl3pPr marL="642238" indent="0" algn="ctr">
              <a:buNone/>
              <a:defRPr/>
            </a:lvl3pPr>
            <a:lvl4pPr marL="963359" indent="0" algn="ctr">
              <a:buNone/>
              <a:defRPr/>
            </a:lvl4pPr>
            <a:lvl5pPr marL="1284476" indent="0" algn="ctr">
              <a:buNone/>
              <a:defRPr/>
            </a:lvl5pPr>
            <a:lvl6pPr marL="1605603" indent="0" algn="ctr">
              <a:buNone/>
              <a:defRPr/>
            </a:lvl6pPr>
            <a:lvl7pPr marL="1926722" indent="0" algn="ctr">
              <a:buNone/>
              <a:defRPr/>
            </a:lvl7pPr>
            <a:lvl8pPr marL="2247848" indent="0" algn="ctr">
              <a:buNone/>
              <a:defRPr/>
            </a:lvl8pPr>
            <a:lvl9pPr marL="2568953"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12AF6EC-3247-BB4F-989D-6C704377776F}" type="slidenum">
              <a:rPr lang="en-US"/>
              <a:pPr/>
              <a:t>‹#›</a:t>
            </a:fld>
            <a:endParaRPr lang="en-US"/>
          </a:p>
        </p:txBody>
      </p:sp>
    </p:spTree>
    <p:extLst>
      <p:ext uri="{BB962C8B-B14F-4D97-AF65-F5344CB8AC3E}">
        <p14:creationId xmlns:p14="http://schemas.microsoft.com/office/powerpoint/2010/main" val="252113418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14DA236-2DFC-8249-826F-4C49F458D955}" type="slidenum">
              <a:rPr lang="en-US"/>
              <a:pPr/>
              <a:t>‹#›</a:t>
            </a:fld>
            <a:endParaRPr lang="en-US"/>
          </a:p>
        </p:txBody>
      </p:sp>
    </p:spTree>
    <p:extLst>
      <p:ext uri="{BB962C8B-B14F-4D97-AF65-F5344CB8AC3E}">
        <p14:creationId xmlns:p14="http://schemas.microsoft.com/office/powerpoint/2010/main" val="317028955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1" y="4406426"/>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301" y="2907086"/>
            <a:ext cx="7772009" cy="1499316"/>
          </a:xfrm>
        </p:spPr>
        <p:txBody>
          <a:bodyPr anchor="b"/>
          <a:lstStyle>
            <a:lvl1pPr marL="0" indent="0">
              <a:buNone/>
              <a:defRPr sz="1400"/>
            </a:lvl1pPr>
            <a:lvl2pPr marL="321119" indent="0">
              <a:buNone/>
              <a:defRPr sz="1300"/>
            </a:lvl2pPr>
            <a:lvl3pPr marL="642238" indent="0">
              <a:buNone/>
              <a:defRPr sz="1100"/>
            </a:lvl3pPr>
            <a:lvl4pPr marL="963359" indent="0">
              <a:buNone/>
              <a:defRPr sz="1000"/>
            </a:lvl4pPr>
            <a:lvl5pPr marL="1284476" indent="0">
              <a:buNone/>
              <a:defRPr sz="1000"/>
            </a:lvl5pPr>
            <a:lvl6pPr marL="1605603" indent="0">
              <a:buNone/>
              <a:defRPr sz="1000"/>
            </a:lvl6pPr>
            <a:lvl7pPr marL="1926722" indent="0">
              <a:buNone/>
              <a:defRPr sz="1000"/>
            </a:lvl7pPr>
            <a:lvl8pPr marL="2247848" indent="0">
              <a:buNone/>
              <a:defRPr sz="1000"/>
            </a:lvl8pPr>
            <a:lvl9pPr marL="2568953"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94B93A-18C2-1542-91F9-E98FF0214EC0}" type="slidenum">
              <a:rPr lang="en-US"/>
              <a:pPr/>
              <a:t>‹#›</a:t>
            </a:fld>
            <a:endParaRPr lang="en-US"/>
          </a:p>
        </p:txBody>
      </p:sp>
    </p:spTree>
    <p:extLst>
      <p:ext uri="{BB962C8B-B14F-4D97-AF65-F5344CB8AC3E}">
        <p14:creationId xmlns:p14="http://schemas.microsoft.com/office/powerpoint/2010/main" val="33139628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BF841B1-AA5B-E145-8133-808329DA235F}" type="slidenum">
              <a:rPr lang="en-US"/>
              <a:pPr>
                <a:defRPr/>
              </a:pPr>
              <a:t>‹#›</a:t>
            </a:fld>
            <a:endParaRPr lang="en-US"/>
          </a:p>
        </p:txBody>
      </p:sp>
    </p:spTree>
    <p:extLst>
      <p:ext uri="{BB962C8B-B14F-4D97-AF65-F5344CB8AC3E}">
        <p14:creationId xmlns:p14="http://schemas.microsoft.com/office/powerpoint/2010/main" val="262280158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32" y="1125348"/>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8"/>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91F785B-04C0-CA44-9B77-FB99ADEA8BD7}" type="slidenum">
              <a:rPr lang="en-US"/>
              <a:pPr/>
              <a:t>‹#›</a:t>
            </a:fld>
            <a:endParaRPr lang="en-US"/>
          </a:p>
        </p:txBody>
      </p:sp>
    </p:spTree>
    <p:extLst>
      <p:ext uri="{BB962C8B-B14F-4D97-AF65-F5344CB8AC3E}">
        <p14:creationId xmlns:p14="http://schemas.microsoft.com/office/powerpoint/2010/main" val="1547164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7"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7" y="1535040"/>
            <a:ext cx="4040061" cy="639693"/>
          </a:xfrm>
        </p:spPr>
        <p:txBody>
          <a:bodyPr anchor="b"/>
          <a:lstStyle>
            <a:lvl1pPr marL="0" indent="0">
              <a:buNone/>
              <a:defRPr sz="1700" b="1"/>
            </a:lvl1pPr>
            <a:lvl2pPr marL="321119" indent="0">
              <a:buNone/>
              <a:defRPr sz="1400" b="1"/>
            </a:lvl2pPr>
            <a:lvl3pPr marL="642238" indent="0">
              <a:buNone/>
              <a:defRPr sz="1300" b="1"/>
            </a:lvl3pPr>
            <a:lvl4pPr marL="963359" indent="0">
              <a:buNone/>
              <a:defRPr sz="1100" b="1"/>
            </a:lvl4pPr>
            <a:lvl5pPr marL="1284476" indent="0">
              <a:buNone/>
              <a:defRPr sz="1100" b="1"/>
            </a:lvl5pPr>
            <a:lvl6pPr marL="1605603" indent="0">
              <a:buNone/>
              <a:defRPr sz="1100" b="1"/>
            </a:lvl6pPr>
            <a:lvl7pPr marL="1926722" indent="0">
              <a:buNone/>
              <a:defRPr sz="1100" b="1"/>
            </a:lvl7pPr>
            <a:lvl8pPr marL="2247848" indent="0">
              <a:buNone/>
              <a:defRPr sz="1100" b="1"/>
            </a:lvl8pPr>
            <a:lvl9pPr marL="2568953"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7"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19" indent="0">
              <a:buNone/>
              <a:defRPr sz="1400" b="1"/>
            </a:lvl2pPr>
            <a:lvl3pPr marL="642238" indent="0">
              <a:buNone/>
              <a:defRPr sz="1300" b="1"/>
            </a:lvl3pPr>
            <a:lvl4pPr marL="963359" indent="0">
              <a:buNone/>
              <a:defRPr sz="1100" b="1"/>
            </a:lvl4pPr>
            <a:lvl5pPr marL="1284476" indent="0">
              <a:buNone/>
              <a:defRPr sz="1100" b="1"/>
            </a:lvl5pPr>
            <a:lvl6pPr marL="1605603" indent="0">
              <a:buNone/>
              <a:defRPr sz="1100" b="1"/>
            </a:lvl6pPr>
            <a:lvl7pPr marL="1926722" indent="0">
              <a:buNone/>
              <a:defRPr sz="1100" b="1"/>
            </a:lvl7pPr>
            <a:lvl8pPr marL="2247848" indent="0">
              <a:buNone/>
              <a:defRPr sz="1100" b="1"/>
            </a:lvl8pPr>
            <a:lvl9pPr marL="2568953"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CE37D75B-D99F-7047-AB69-E8FC0FE6E932}" type="slidenum">
              <a:rPr lang="en-US"/>
              <a:pPr/>
              <a:t>‹#›</a:t>
            </a:fld>
            <a:endParaRPr lang="en-US"/>
          </a:p>
        </p:txBody>
      </p:sp>
    </p:spTree>
    <p:extLst>
      <p:ext uri="{BB962C8B-B14F-4D97-AF65-F5344CB8AC3E}">
        <p14:creationId xmlns:p14="http://schemas.microsoft.com/office/powerpoint/2010/main" val="116178200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7BBC3D53-28E4-3C4C-AC49-1FBCFD756FC5}" type="slidenum">
              <a:rPr lang="en-US"/>
              <a:pPr/>
              <a:t>‹#›</a:t>
            </a:fld>
            <a:endParaRPr lang="en-US"/>
          </a:p>
        </p:txBody>
      </p:sp>
    </p:spTree>
    <p:extLst>
      <p:ext uri="{BB962C8B-B14F-4D97-AF65-F5344CB8AC3E}">
        <p14:creationId xmlns:p14="http://schemas.microsoft.com/office/powerpoint/2010/main" val="33081108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69B55EEA-ACCC-B84E-8549-81E93C4C8218}" type="slidenum">
              <a:rPr lang="en-US"/>
              <a:pPr/>
              <a:t>‹#›</a:t>
            </a:fld>
            <a:endParaRPr lang="en-US"/>
          </a:p>
        </p:txBody>
      </p:sp>
    </p:spTree>
    <p:extLst>
      <p:ext uri="{BB962C8B-B14F-4D97-AF65-F5344CB8AC3E}">
        <p14:creationId xmlns:p14="http://schemas.microsoft.com/office/powerpoint/2010/main" val="188495188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7"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7" y="1434565"/>
            <a:ext cx="3007439" cy="4691082"/>
          </a:xfrm>
        </p:spPr>
        <p:txBody>
          <a:bodyPr/>
          <a:lstStyle>
            <a:lvl1pPr marL="0" indent="0">
              <a:buNone/>
              <a:defRPr sz="1000"/>
            </a:lvl1pPr>
            <a:lvl2pPr marL="321119" indent="0">
              <a:buNone/>
              <a:defRPr sz="800"/>
            </a:lvl2pPr>
            <a:lvl3pPr marL="642238" indent="0">
              <a:buNone/>
              <a:defRPr sz="700"/>
            </a:lvl3pPr>
            <a:lvl4pPr marL="963359" indent="0">
              <a:buNone/>
              <a:defRPr sz="600"/>
            </a:lvl4pPr>
            <a:lvl5pPr marL="1284476" indent="0">
              <a:buNone/>
              <a:defRPr sz="600"/>
            </a:lvl5pPr>
            <a:lvl6pPr marL="1605603" indent="0">
              <a:buNone/>
              <a:defRPr sz="600"/>
            </a:lvl6pPr>
            <a:lvl7pPr marL="1926722" indent="0">
              <a:buNone/>
              <a:defRPr sz="600"/>
            </a:lvl7pPr>
            <a:lvl8pPr marL="2247848" indent="0">
              <a:buNone/>
              <a:defRPr sz="600"/>
            </a:lvl8pPr>
            <a:lvl9pPr marL="2568953"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A2344513-4EE7-0042-B6E9-ACB443695BB2}" type="slidenum">
              <a:rPr lang="en-US"/>
              <a:pPr/>
              <a:t>‹#›</a:t>
            </a:fld>
            <a:endParaRPr lang="en-US"/>
          </a:p>
        </p:txBody>
      </p:sp>
    </p:spTree>
    <p:extLst>
      <p:ext uri="{BB962C8B-B14F-4D97-AF65-F5344CB8AC3E}">
        <p14:creationId xmlns:p14="http://schemas.microsoft.com/office/powerpoint/2010/main" val="271903271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2"/>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4"/>
            <a:ext cx="5486846" cy="4115023"/>
          </a:xfrm>
        </p:spPr>
        <p:txBody>
          <a:bodyPr/>
          <a:lstStyle>
            <a:lvl1pPr marL="0" indent="0">
              <a:buNone/>
              <a:defRPr sz="2300"/>
            </a:lvl1pPr>
            <a:lvl2pPr marL="321119" indent="0">
              <a:buNone/>
              <a:defRPr sz="2000"/>
            </a:lvl2pPr>
            <a:lvl3pPr marL="642238" indent="0">
              <a:buNone/>
              <a:defRPr sz="1700"/>
            </a:lvl3pPr>
            <a:lvl4pPr marL="963359" indent="0">
              <a:buNone/>
              <a:defRPr sz="1400"/>
            </a:lvl4pPr>
            <a:lvl5pPr marL="1284476" indent="0">
              <a:buNone/>
              <a:defRPr sz="1400"/>
            </a:lvl5pPr>
            <a:lvl6pPr marL="1605603" indent="0">
              <a:buNone/>
              <a:defRPr sz="1400"/>
            </a:lvl6pPr>
            <a:lvl7pPr marL="1926722" indent="0">
              <a:buNone/>
              <a:defRPr sz="1400"/>
            </a:lvl7pPr>
            <a:lvl8pPr marL="2247848" indent="0">
              <a:buNone/>
              <a:defRPr sz="1400"/>
            </a:lvl8pPr>
            <a:lvl9pPr marL="2568953" indent="0">
              <a:buNone/>
              <a:defRPr sz="1400"/>
            </a:lvl9pPr>
          </a:lstStyle>
          <a:p>
            <a:endParaRPr lang="en-US"/>
          </a:p>
        </p:txBody>
      </p:sp>
      <p:sp>
        <p:nvSpPr>
          <p:cNvPr id="4" name="Text Placeholder 3"/>
          <p:cNvSpPr>
            <a:spLocks noGrp="1"/>
          </p:cNvSpPr>
          <p:nvPr>
            <p:ph type="body" sz="half" idx="2"/>
          </p:nvPr>
        </p:nvSpPr>
        <p:spPr>
          <a:xfrm>
            <a:off x="1791738" y="5367640"/>
            <a:ext cx="5486846" cy="804919"/>
          </a:xfrm>
        </p:spPr>
        <p:txBody>
          <a:bodyPr/>
          <a:lstStyle>
            <a:lvl1pPr marL="0" indent="0">
              <a:buNone/>
              <a:defRPr sz="1000"/>
            </a:lvl1pPr>
            <a:lvl2pPr marL="321119" indent="0">
              <a:buNone/>
              <a:defRPr sz="800"/>
            </a:lvl2pPr>
            <a:lvl3pPr marL="642238" indent="0">
              <a:buNone/>
              <a:defRPr sz="700"/>
            </a:lvl3pPr>
            <a:lvl4pPr marL="963359" indent="0">
              <a:buNone/>
              <a:defRPr sz="600"/>
            </a:lvl4pPr>
            <a:lvl5pPr marL="1284476" indent="0">
              <a:buNone/>
              <a:defRPr sz="600"/>
            </a:lvl5pPr>
            <a:lvl6pPr marL="1605603" indent="0">
              <a:buNone/>
              <a:defRPr sz="600"/>
            </a:lvl6pPr>
            <a:lvl7pPr marL="1926722" indent="0">
              <a:buNone/>
              <a:defRPr sz="600"/>
            </a:lvl7pPr>
            <a:lvl8pPr marL="2247848" indent="0">
              <a:buNone/>
              <a:defRPr sz="600"/>
            </a:lvl8pPr>
            <a:lvl9pPr marL="2568953"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FD4711-5D81-1D41-B576-07C91C12D1F3}" type="slidenum">
              <a:rPr lang="en-US"/>
              <a:pPr/>
              <a:t>‹#›</a:t>
            </a:fld>
            <a:endParaRPr lang="en-US"/>
          </a:p>
        </p:txBody>
      </p:sp>
    </p:spTree>
    <p:extLst>
      <p:ext uri="{BB962C8B-B14F-4D97-AF65-F5344CB8AC3E}">
        <p14:creationId xmlns:p14="http://schemas.microsoft.com/office/powerpoint/2010/main" val="113882272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F486477-9020-AB47-A362-9CDF615742DD}" type="slidenum">
              <a:rPr lang="en-US"/>
              <a:pPr/>
              <a:t>‹#›</a:t>
            </a:fld>
            <a:endParaRPr lang="en-US"/>
          </a:p>
        </p:txBody>
      </p:sp>
    </p:spTree>
    <p:extLst>
      <p:ext uri="{BB962C8B-B14F-4D97-AF65-F5344CB8AC3E}">
        <p14:creationId xmlns:p14="http://schemas.microsoft.com/office/powerpoint/2010/main" val="23322498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AF2EF24-E3B6-E445-A24C-41B364EEC635}" type="slidenum">
              <a:rPr lang="en-US"/>
              <a:pPr/>
              <a:t>‹#›</a:t>
            </a:fld>
            <a:endParaRPr lang="en-US"/>
          </a:p>
        </p:txBody>
      </p:sp>
    </p:spTree>
    <p:extLst>
      <p:ext uri="{BB962C8B-B14F-4D97-AF65-F5344CB8AC3E}">
        <p14:creationId xmlns:p14="http://schemas.microsoft.com/office/powerpoint/2010/main" val="13709269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98"/>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67" indent="0" algn="ctr">
              <a:buNone/>
              <a:defRPr/>
            </a:lvl2pPr>
            <a:lvl3pPr marL="642334" indent="0" algn="ctr">
              <a:buNone/>
              <a:defRPr/>
            </a:lvl3pPr>
            <a:lvl4pPr marL="963502" indent="0" algn="ctr">
              <a:buNone/>
              <a:defRPr/>
            </a:lvl4pPr>
            <a:lvl5pPr marL="1284668" indent="0" algn="ctr">
              <a:buNone/>
              <a:defRPr/>
            </a:lvl5pPr>
            <a:lvl6pPr marL="1605842" indent="0" algn="ctr">
              <a:buNone/>
              <a:defRPr/>
            </a:lvl6pPr>
            <a:lvl7pPr marL="1927008" indent="0" algn="ctr">
              <a:buNone/>
              <a:defRPr/>
            </a:lvl7pPr>
            <a:lvl8pPr marL="2248182" indent="0" algn="ctr">
              <a:buNone/>
              <a:defRPr/>
            </a:lvl8pPr>
            <a:lvl9pPr marL="2569337"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97E2BFAD-0EC2-9A43-AB2D-F94577F3AF2B}" type="slidenum">
              <a:rPr lang="en-US"/>
              <a:pPr/>
              <a:t>‹#›</a:t>
            </a:fld>
            <a:endParaRPr lang="en-US"/>
          </a:p>
        </p:txBody>
      </p:sp>
    </p:spTree>
    <p:extLst>
      <p:ext uri="{BB962C8B-B14F-4D97-AF65-F5344CB8AC3E}">
        <p14:creationId xmlns:p14="http://schemas.microsoft.com/office/powerpoint/2010/main" val="306676491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9EC4DAB-36FA-2D40-B157-414862E7381D}" type="slidenum">
              <a:rPr lang="en-US"/>
              <a:pPr/>
              <a:t>‹#›</a:t>
            </a:fld>
            <a:endParaRPr lang="en-US"/>
          </a:p>
        </p:txBody>
      </p:sp>
    </p:spTree>
    <p:extLst>
      <p:ext uri="{BB962C8B-B14F-4D97-AF65-F5344CB8AC3E}">
        <p14:creationId xmlns:p14="http://schemas.microsoft.com/office/powerpoint/2010/main" val="39261557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D8855AC-62F8-E742-B6AC-25A42CE20AB2}" type="slidenum">
              <a:rPr lang="en-US"/>
              <a:pPr>
                <a:defRPr/>
              </a:pPr>
              <a:t>‹#›</a:t>
            </a:fld>
            <a:endParaRPr lang="en-US"/>
          </a:p>
        </p:txBody>
      </p:sp>
    </p:spTree>
    <p:extLst>
      <p:ext uri="{BB962C8B-B14F-4D97-AF65-F5344CB8AC3E}">
        <p14:creationId xmlns:p14="http://schemas.microsoft.com/office/powerpoint/2010/main" val="32430638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98" y="4406423"/>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98" y="2907086"/>
            <a:ext cx="7772009" cy="1499316"/>
          </a:xfrm>
        </p:spPr>
        <p:txBody>
          <a:bodyPr anchor="b"/>
          <a:lstStyle>
            <a:lvl1pPr marL="0" indent="0">
              <a:buNone/>
              <a:defRPr sz="1400"/>
            </a:lvl1pPr>
            <a:lvl2pPr marL="321167" indent="0">
              <a:buNone/>
              <a:defRPr sz="1300"/>
            </a:lvl2pPr>
            <a:lvl3pPr marL="642334" indent="0">
              <a:buNone/>
              <a:defRPr sz="1100"/>
            </a:lvl3pPr>
            <a:lvl4pPr marL="963502" indent="0">
              <a:buNone/>
              <a:defRPr sz="1000"/>
            </a:lvl4pPr>
            <a:lvl5pPr marL="1284668" indent="0">
              <a:buNone/>
              <a:defRPr sz="1000"/>
            </a:lvl5pPr>
            <a:lvl6pPr marL="1605842" indent="0">
              <a:buNone/>
              <a:defRPr sz="1000"/>
            </a:lvl6pPr>
            <a:lvl7pPr marL="1927008" indent="0">
              <a:buNone/>
              <a:defRPr sz="1000"/>
            </a:lvl7pPr>
            <a:lvl8pPr marL="2248182" indent="0">
              <a:buNone/>
              <a:defRPr sz="1000"/>
            </a:lvl8pPr>
            <a:lvl9pPr marL="2569337"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955AFE92-67A7-D245-8DA4-5DFFCA0D3AAB}" type="slidenum">
              <a:rPr lang="en-US"/>
              <a:pPr/>
              <a:t>‹#›</a:t>
            </a:fld>
            <a:endParaRPr lang="en-US"/>
          </a:p>
        </p:txBody>
      </p:sp>
    </p:spTree>
    <p:extLst>
      <p:ext uri="{BB962C8B-B14F-4D97-AF65-F5344CB8AC3E}">
        <p14:creationId xmlns:p14="http://schemas.microsoft.com/office/powerpoint/2010/main" val="8812718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9" y="1125345"/>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5"/>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2A929D37-F9C2-9C47-A1F8-A1694C4BAFA9}" type="slidenum">
              <a:rPr lang="en-US"/>
              <a:pPr/>
              <a:t>‹#›</a:t>
            </a:fld>
            <a:endParaRPr lang="en-US"/>
          </a:p>
        </p:txBody>
      </p:sp>
    </p:spTree>
    <p:extLst>
      <p:ext uri="{BB962C8B-B14F-4D97-AF65-F5344CB8AC3E}">
        <p14:creationId xmlns:p14="http://schemas.microsoft.com/office/powerpoint/2010/main" val="410295662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4"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4" y="1535040"/>
            <a:ext cx="4040061" cy="639693"/>
          </a:xfrm>
        </p:spPr>
        <p:txBody>
          <a:bodyPr anchor="b"/>
          <a:lstStyle>
            <a:lvl1pPr marL="0" indent="0">
              <a:buNone/>
              <a:defRPr sz="1700" b="1"/>
            </a:lvl1pPr>
            <a:lvl2pPr marL="321167" indent="0">
              <a:buNone/>
              <a:defRPr sz="1400" b="1"/>
            </a:lvl2pPr>
            <a:lvl3pPr marL="642334" indent="0">
              <a:buNone/>
              <a:defRPr sz="1300" b="1"/>
            </a:lvl3pPr>
            <a:lvl4pPr marL="963502" indent="0">
              <a:buNone/>
              <a:defRPr sz="1100" b="1"/>
            </a:lvl4pPr>
            <a:lvl5pPr marL="1284668" indent="0">
              <a:buNone/>
              <a:defRPr sz="1100" b="1"/>
            </a:lvl5pPr>
            <a:lvl6pPr marL="1605842" indent="0">
              <a:buNone/>
              <a:defRPr sz="1100" b="1"/>
            </a:lvl6pPr>
            <a:lvl7pPr marL="1927008" indent="0">
              <a:buNone/>
              <a:defRPr sz="1100" b="1"/>
            </a:lvl7pPr>
            <a:lvl8pPr marL="2248182" indent="0">
              <a:buNone/>
              <a:defRPr sz="1100" b="1"/>
            </a:lvl8pPr>
            <a:lvl9pPr marL="2569337"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4"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67" indent="0">
              <a:buNone/>
              <a:defRPr sz="1400" b="1"/>
            </a:lvl2pPr>
            <a:lvl3pPr marL="642334" indent="0">
              <a:buNone/>
              <a:defRPr sz="1300" b="1"/>
            </a:lvl3pPr>
            <a:lvl4pPr marL="963502" indent="0">
              <a:buNone/>
              <a:defRPr sz="1100" b="1"/>
            </a:lvl4pPr>
            <a:lvl5pPr marL="1284668" indent="0">
              <a:buNone/>
              <a:defRPr sz="1100" b="1"/>
            </a:lvl5pPr>
            <a:lvl6pPr marL="1605842" indent="0">
              <a:buNone/>
              <a:defRPr sz="1100" b="1"/>
            </a:lvl6pPr>
            <a:lvl7pPr marL="1927008" indent="0">
              <a:buNone/>
              <a:defRPr sz="1100" b="1"/>
            </a:lvl7pPr>
            <a:lvl8pPr marL="2248182" indent="0">
              <a:buNone/>
              <a:defRPr sz="1100" b="1"/>
            </a:lvl8pPr>
            <a:lvl9pPr marL="2569337"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268CBA8F-BED0-9F4C-885A-075D5761D140}" type="slidenum">
              <a:rPr lang="en-US"/>
              <a:pPr/>
              <a:t>‹#›</a:t>
            </a:fld>
            <a:endParaRPr lang="en-US"/>
          </a:p>
        </p:txBody>
      </p:sp>
    </p:spTree>
    <p:extLst>
      <p:ext uri="{BB962C8B-B14F-4D97-AF65-F5344CB8AC3E}">
        <p14:creationId xmlns:p14="http://schemas.microsoft.com/office/powerpoint/2010/main" val="62761820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0319E176-983A-0745-A785-40E7C1052397}" type="slidenum">
              <a:rPr lang="en-US"/>
              <a:pPr/>
              <a:t>‹#›</a:t>
            </a:fld>
            <a:endParaRPr lang="en-US"/>
          </a:p>
        </p:txBody>
      </p:sp>
    </p:spTree>
    <p:extLst>
      <p:ext uri="{BB962C8B-B14F-4D97-AF65-F5344CB8AC3E}">
        <p14:creationId xmlns:p14="http://schemas.microsoft.com/office/powerpoint/2010/main" val="300686914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8302BED0-CCB7-6B4D-A978-23E15A43E896}" type="slidenum">
              <a:rPr lang="en-US"/>
              <a:pPr/>
              <a:t>‹#›</a:t>
            </a:fld>
            <a:endParaRPr lang="en-US"/>
          </a:p>
        </p:txBody>
      </p:sp>
    </p:spTree>
    <p:extLst>
      <p:ext uri="{BB962C8B-B14F-4D97-AF65-F5344CB8AC3E}">
        <p14:creationId xmlns:p14="http://schemas.microsoft.com/office/powerpoint/2010/main" val="73433193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4"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4" y="1434565"/>
            <a:ext cx="3007439" cy="4691082"/>
          </a:xfrm>
        </p:spPr>
        <p:txBody>
          <a:bodyPr/>
          <a:lstStyle>
            <a:lvl1pPr marL="0" indent="0">
              <a:buNone/>
              <a:defRPr sz="1000"/>
            </a:lvl1pPr>
            <a:lvl2pPr marL="321167" indent="0">
              <a:buNone/>
              <a:defRPr sz="800"/>
            </a:lvl2pPr>
            <a:lvl3pPr marL="642334" indent="0">
              <a:buNone/>
              <a:defRPr sz="700"/>
            </a:lvl3pPr>
            <a:lvl4pPr marL="963502" indent="0">
              <a:buNone/>
              <a:defRPr sz="600"/>
            </a:lvl4pPr>
            <a:lvl5pPr marL="1284668" indent="0">
              <a:buNone/>
              <a:defRPr sz="600"/>
            </a:lvl5pPr>
            <a:lvl6pPr marL="1605842" indent="0">
              <a:buNone/>
              <a:defRPr sz="600"/>
            </a:lvl6pPr>
            <a:lvl7pPr marL="1927008" indent="0">
              <a:buNone/>
              <a:defRPr sz="600"/>
            </a:lvl7pPr>
            <a:lvl8pPr marL="2248182" indent="0">
              <a:buNone/>
              <a:defRPr sz="600"/>
            </a:lvl8pPr>
            <a:lvl9pPr marL="256933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CDBCAA3-140C-E44D-8753-7A6CFB352208}" type="slidenum">
              <a:rPr lang="en-US"/>
              <a:pPr/>
              <a:t>‹#›</a:t>
            </a:fld>
            <a:endParaRPr lang="en-US"/>
          </a:p>
        </p:txBody>
      </p:sp>
    </p:spTree>
    <p:extLst>
      <p:ext uri="{BB962C8B-B14F-4D97-AF65-F5344CB8AC3E}">
        <p14:creationId xmlns:p14="http://schemas.microsoft.com/office/powerpoint/2010/main" val="316883423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9"/>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1"/>
            <a:ext cx="5486846" cy="4115023"/>
          </a:xfrm>
        </p:spPr>
        <p:txBody>
          <a:bodyPr/>
          <a:lstStyle>
            <a:lvl1pPr marL="0" indent="0">
              <a:buNone/>
              <a:defRPr sz="2300"/>
            </a:lvl1pPr>
            <a:lvl2pPr marL="321167" indent="0">
              <a:buNone/>
              <a:defRPr sz="2000"/>
            </a:lvl2pPr>
            <a:lvl3pPr marL="642334" indent="0">
              <a:buNone/>
              <a:defRPr sz="1700"/>
            </a:lvl3pPr>
            <a:lvl4pPr marL="963502" indent="0">
              <a:buNone/>
              <a:defRPr sz="1400"/>
            </a:lvl4pPr>
            <a:lvl5pPr marL="1284668" indent="0">
              <a:buNone/>
              <a:defRPr sz="1400"/>
            </a:lvl5pPr>
            <a:lvl6pPr marL="1605842" indent="0">
              <a:buNone/>
              <a:defRPr sz="1400"/>
            </a:lvl6pPr>
            <a:lvl7pPr marL="1927008" indent="0">
              <a:buNone/>
              <a:defRPr sz="1400"/>
            </a:lvl7pPr>
            <a:lvl8pPr marL="2248182" indent="0">
              <a:buNone/>
              <a:defRPr sz="1400"/>
            </a:lvl8pPr>
            <a:lvl9pPr marL="2569337" indent="0">
              <a:buNone/>
              <a:defRPr sz="1400"/>
            </a:lvl9pPr>
          </a:lstStyle>
          <a:p>
            <a:endParaRPr lang="en-US"/>
          </a:p>
        </p:txBody>
      </p:sp>
      <p:sp>
        <p:nvSpPr>
          <p:cNvPr id="4" name="Text Placeholder 3"/>
          <p:cNvSpPr>
            <a:spLocks noGrp="1"/>
          </p:cNvSpPr>
          <p:nvPr>
            <p:ph type="body" sz="half" idx="2"/>
          </p:nvPr>
        </p:nvSpPr>
        <p:spPr>
          <a:xfrm>
            <a:off x="1791738" y="5367637"/>
            <a:ext cx="5486846" cy="804919"/>
          </a:xfrm>
        </p:spPr>
        <p:txBody>
          <a:bodyPr/>
          <a:lstStyle>
            <a:lvl1pPr marL="0" indent="0">
              <a:buNone/>
              <a:defRPr sz="1000"/>
            </a:lvl1pPr>
            <a:lvl2pPr marL="321167" indent="0">
              <a:buNone/>
              <a:defRPr sz="800"/>
            </a:lvl2pPr>
            <a:lvl3pPr marL="642334" indent="0">
              <a:buNone/>
              <a:defRPr sz="700"/>
            </a:lvl3pPr>
            <a:lvl4pPr marL="963502" indent="0">
              <a:buNone/>
              <a:defRPr sz="600"/>
            </a:lvl4pPr>
            <a:lvl5pPr marL="1284668" indent="0">
              <a:buNone/>
              <a:defRPr sz="600"/>
            </a:lvl5pPr>
            <a:lvl6pPr marL="1605842" indent="0">
              <a:buNone/>
              <a:defRPr sz="600"/>
            </a:lvl6pPr>
            <a:lvl7pPr marL="1927008" indent="0">
              <a:buNone/>
              <a:defRPr sz="600"/>
            </a:lvl7pPr>
            <a:lvl8pPr marL="2248182" indent="0">
              <a:buNone/>
              <a:defRPr sz="600"/>
            </a:lvl8pPr>
            <a:lvl9pPr marL="2569337"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8CE4D5E-8B86-144A-9FF5-8EB7103056E5}" type="slidenum">
              <a:rPr lang="en-US"/>
              <a:pPr/>
              <a:t>‹#›</a:t>
            </a:fld>
            <a:endParaRPr lang="en-US"/>
          </a:p>
        </p:txBody>
      </p:sp>
    </p:spTree>
    <p:extLst>
      <p:ext uri="{BB962C8B-B14F-4D97-AF65-F5344CB8AC3E}">
        <p14:creationId xmlns:p14="http://schemas.microsoft.com/office/powerpoint/2010/main" val="193749277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962B78C-EDE1-C146-B147-170DB8E391B5}" type="slidenum">
              <a:rPr lang="en-US"/>
              <a:pPr/>
              <a:t>‹#›</a:t>
            </a:fld>
            <a:endParaRPr lang="en-US"/>
          </a:p>
        </p:txBody>
      </p:sp>
    </p:spTree>
    <p:extLst>
      <p:ext uri="{BB962C8B-B14F-4D97-AF65-F5344CB8AC3E}">
        <p14:creationId xmlns:p14="http://schemas.microsoft.com/office/powerpoint/2010/main" val="276857056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F3E714E-8045-FC4C-88D3-D50763D0F85C}" type="slidenum">
              <a:rPr lang="en-US"/>
              <a:pPr/>
              <a:t>‹#›</a:t>
            </a:fld>
            <a:endParaRPr lang="en-US"/>
          </a:p>
        </p:txBody>
      </p:sp>
    </p:spTree>
    <p:extLst>
      <p:ext uri="{BB962C8B-B14F-4D97-AF65-F5344CB8AC3E}">
        <p14:creationId xmlns:p14="http://schemas.microsoft.com/office/powerpoint/2010/main" val="94364943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9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83" indent="0" algn="ctr">
              <a:buNone/>
              <a:defRPr/>
            </a:lvl2pPr>
            <a:lvl3pPr marL="642366" indent="0" algn="ctr">
              <a:buNone/>
              <a:defRPr/>
            </a:lvl3pPr>
            <a:lvl4pPr marL="963550" indent="0" algn="ctr">
              <a:buNone/>
              <a:defRPr/>
            </a:lvl4pPr>
            <a:lvl5pPr marL="1284732" indent="0" algn="ctr">
              <a:buNone/>
              <a:defRPr/>
            </a:lvl5pPr>
            <a:lvl6pPr marL="1605921" indent="0" algn="ctr">
              <a:buNone/>
              <a:defRPr/>
            </a:lvl6pPr>
            <a:lvl7pPr marL="1927104" indent="0" algn="ctr">
              <a:buNone/>
              <a:defRPr/>
            </a:lvl7pPr>
            <a:lvl8pPr marL="2248294" indent="0" algn="ctr">
              <a:buNone/>
              <a:defRPr/>
            </a:lvl8pPr>
            <a:lvl9pPr marL="2569465"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A12AF6EC-3247-BB4F-989D-6C704377776F}"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20042714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A758C95-5938-FA4B-9321-B5650158C39D}" type="slidenum">
              <a:rPr lang="en-US"/>
              <a:pPr>
                <a:defRPr/>
              </a:pPr>
              <a:t>‹#›</a:t>
            </a:fld>
            <a:endParaRPr lang="en-US"/>
          </a:p>
        </p:txBody>
      </p:sp>
    </p:spTree>
    <p:extLst>
      <p:ext uri="{BB962C8B-B14F-4D97-AF65-F5344CB8AC3E}">
        <p14:creationId xmlns:p14="http://schemas.microsoft.com/office/powerpoint/2010/main" val="187025476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214DA236-2DFC-8249-826F-4C49F458D955}"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208543215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97" y="440642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97" y="2907086"/>
            <a:ext cx="7772009" cy="1499316"/>
          </a:xfrm>
        </p:spPr>
        <p:txBody>
          <a:bodyPr anchor="b"/>
          <a:lstStyle>
            <a:lvl1pPr marL="0" indent="0">
              <a:buNone/>
              <a:defRPr sz="1400"/>
            </a:lvl1pPr>
            <a:lvl2pPr marL="321183" indent="0">
              <a:buNone/>
              <a:defRPr sz="1300"/>
            </a:lvl2pPr>
            <a:lvl3pPr marL="642366" indent="0">
              <a:buNone/>
              <a:defRPr sz="1100"/>
            </a:lvl3pPr>
            <a:lvl4pPr marL="963550" indent="0">
              <a:buNone/>
              <a:defRPr sz="1000"/>
            </a:lvl4pPr>
            <a:lvl5pPr marL="1284732" indent="0">
              <a:buNone/>
              <a:defRPr sz="1000"/>
            </a:lvl5pPr>
            <a:lvl6pPr marL="1605921" indent="0">
              <a:buNone/>
              <a:defRPr sz="1000"/>
            </a:lvl6pPr>
            <a:lvl7pPr marL="1927104" indent="0">
              <a:buNone/>
              <a:defRPr sz="1000"/>
            </a:lvl7pPr>
            <a:lvl8pPr marL="2248294" indent="0">
              <a:buNone/>
              <a:defRPr sz="1000"/>
            </a:lvl8pPr>
            <a:lvl9pPr marL="2569465"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3594B93A-18C2-1542-91F9-E98FF0214EC0}"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6313926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8" y="112534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6" name="Footer Placeholder 5"/>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7" name="Slide Number Placeholder 6"/>
          <p:cNvSpPr>
            <a:spLocks noGrp="1"/>
          </p:cNvSpPr>
          <p:nvPr>
            <p:ph type="sldNum" idx="12"/>
          </p:nvPr>
        </p:nvSpPr>
        <p:spPr/>
        <p:txBody>
          <a:bodyPr/>
          <a:lstStyle>
            <a:lvl1pPr>
              <a:defRPr/>
            </a:lvl1pPr>
          </a:lstStyle>
          <a:p>
            <a:fld id="{E91F785B-04C0-CA44-9B77-FB99ADEA8BD7}"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401570050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3" y="1535040"/>
            <a:ext cx="4040061" cy="639693"/>
          </a:xfrm>
        </p:spPr>
        <p:txBody>
          <a:bodyPr anchor="b"/>
          <a:lstStyle>
            <a:lvl1pPr marL="0" indent="0">
              <a:buNone/>
              <a:defRPr sz="1700" b="1"/>
            </a:lvl1pPr>
            <a:lvl2pPr marL="321183" indent="0">
              <a:buNone/>
              <a:defRPr sz="1400" b="1"/>
            </a:lvl2pPr>
            <a:lvl3pPr marL="642366" indent="0">
              <a:buNone/>
              <a:defRPr sz="1300" b="1"/>
            </a:lvl3pPr>
            <a:lvl4pPr marL="963550" indent="0">
              <a:buNone/>
              <a:defRPr sz="1100" b="1"/>
            </a:lvl4pPr>
            <a:lvl5pPr marL="1284732" indent="0">
              <a:buNone/>
              <a:defRPr sz="1100" b="1"/>
            </a:lvl5pPr>
            <a:lvl6pPr marL="1605921" indent="0">
              <a:buNone/>
              <a:defRPr sz="1100" b="1"/>
            </a:lvl6pPr>
            <a:lvl7pPr marL="1927104" indent="0">
              <a:buNone/>
              <a:defRPr sz="1100" b="1"/>
            </a:lvl7pPr>
            <a:lvl8pPr marL="2248294" indent="0">
              <a:buNone/>
              <a:defRPr sz="1100" b="1"/>
            </a:lvl8pPr>
            <a:lvl9pPr marL="2569465"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3"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83" indent="0">
              <a:buNone/>
              <a:defRPr sz="1400" b="1"/>
            </a:lvl2pPr>
            <a:lvl3pPr marL="642366" indent="0">
              <a:buNone/>
              <a:defRPr sz="1300" b="1"/>
            </a:lvl3pPr>
            <a:lvl4pPr marL="963550" indent="0">
              <a:buNone/>
              <a:defRPr sz="1100" b="1"/>
            </a:lvl4pPr>
            <a:lvl5pPr marL="1284732" indent="0">
              <a:buNone/>
              <a:defRPr sz="1100" b="1"/>
            </a:lvl5pPr>
            <a:lvl6pPr marL="1605921" indent="0">
              <a:buNone/>
              <a:defRPr sz="1100" b="1"/>
            </a:lvl6pPr>
            <a:lvl7pPr marL="1927104" indent="0">
              <a:buNone/>
              <a:defRPr sz="1100" b="1"/>
            </a:lvl7pPr>
            <a:lvl8pPr marL="2248294" indent="0">
              <a:buNone/>
              <a:defRPr sz="1100" b="1"/>
            </a:lvl8pPr>
            <a:lvl9pPr marL="2569465"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8" name="Footer Placeholder 7"/>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9" name="Slide Number Placeholder 8"/>
          <p:cNvSpPr>
            <a:spLocks noGrp="1"/>
          </p:cNvSpPr>
          <p:nvPr>
            <p:ph type="sldNum" idx="12"/>
          </p:nvPr>
        </p:nvSpPr>
        <p:spPr/>
        <p:txBody>
          <a:bodyPr/>
          <a:lstStyle>
            <a:lvl1pPr>
              <a:defRPr/>
            </a:lvl1pPr>
          </a:lstStyle>
          <a:p>
            <a:fld id="{CE37D75B-D99F-7047-AB69-E8FC0FE6E932}"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329467718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4" name="Footer Placeholder 3"/>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5" name="Slide Number Placeholder 4"/>
          <p:cNvSpPr>
            <a:spLocks noGrp="1"/>
          </p:cNvSpPr>
          <p:nvPr>
            <p:ph type="sldNum" idx="12"/>
          </p:nvPr>
        </p:nvSpPr>
        <p:spPr/>
        <p:txBody>
          <a:bodyPr/>
          <a:lstStyle>
            <a:lvl1pPr>
              <a:defRPr/>
            </a:lvl1pPr>
          </a:lstStyle>
          <a:p>
            <a:fld id="{7BBC3D53-28E4-3C4C-AC49-1FBCFD756FC5}"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379114481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3" name="Footer Placeholder 2"/>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4" name="Slide Number Placeholder 3"/>
          <p:cNvSpPr>
            <a:spLocks noGrp="1"/>
          </p:cNvSpPr>
          <p:nvPr>
            <p:ph type="sldNum" idx="12"/>
          </p:nvPr>
        </p:nvSpPr>
        <p:spPr/>
        <p:txBody>
          <a:bodyPr/>
          <a:lstStyle>
            <a:lvl1pPr>
              <a:defRPr/>
            </a:lvl1pPr>
          </a:lstStyle>
          <a:p>
            <a:fld id="{69B55EEA-ACCC-B84E-8549-81E93C4C8218}"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238262330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3" y="1434565"/>
            <a:ext cx="3007439" cy="4691082"/>
          </a:xfrm>
        </p:spPr>
        <p:txBody>
          <a:bodyPr/>
          <a:lstStyle>
            <a:lvl1pPr marL="0" indent="0">
              <a:buNone/>
              <a:defRPr sz="1000"/>
            </a:lvl1pPr>
            <a:lvl2pPr marL="321183" indent="0">
              <a:buNone/>
              <a:defRPr sz="800"/>
            </a:lvl2pPr>
            <a:lvl3pPr marL="642366" indent="0">
              <a:buNone/>
              <a:defRPr sz="700"/>
            </a:lvl3pPr>
            <a:lvl4pPr marL="963550" indent="0">
              <a:buNone/>
              <a:defRPr sz="600"/>
            </a:lvl4pPr>
            <a:lvl5pPr marL="1284732" indent="0">
              <a:buNone/>
              <a:defRPr sz="600"/>
            </a:lvl5pPr>
            <a:lvl6pPr marL="1605921" indent="0">
              <a:buNone/>
              <a:defRPr sz="600"/>
            </a:lvl6pPr>
            <a:lvl7pPr marL="1927104" indent="0">
              <a:buNone/>
              <a:defRPr sz="600"/>
            </a:lvl7pPr>
            <a:lvl8pPr marL="2248294" indent="0">
              <a:buNone/>
              <a:defRPr sz="600"/>
            </a:lvl8pPr>
            <a:lvl9pPr marL="256946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6" name="Footer Placeholder 5"/>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7" name="Slide Number Placeholder 6"/>
          <p:cNvSpPr>
            <a:spLocks noGrp="1"/>
          </p:cNvSpPr>
          <p:nvPr>
            <p:ph type="sldNum" idx="12"/>
          </p:nvPr>
        </p:nvSpPr>
        <p:spPr/>
        <p:txBody>
          <a:bodyPr/>
          <a:lstStyle>
            <a:lvl1pPr>
              <a:defRPr/>
            </a:lvl1pPr>
          </a:lstStyle>
          <a:p>
            <a:fld id="{A2344513-4EE7-0042-B6E9-ACB443695BB2}"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2835731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0"/>
            <a:ext cx="5486846" cy="4115023"/>
          </a:xfrm>
        </p:spPr>
        <p:txBody>
          <a:bodyPr/>
          <a:lstStyle>
            <a:lvl1pPr marL="0" indent="0">
              <a:buNone/>
              <a:defRPr sz="2300"/>
            </a:lvl1pPr>
            <a:lvl2pPr marL="321183" indent="0">
              <a:buNone/>
              <a:defRPr sz="2000"/>
            </a:lvl2pPr>
            <a:lvl3pPr marL="642366" indent="0">
              <a:buNone/>
              <a:defRPr sz="1700"/>
            </a:lvl3pPr>
            <a:lvl4pPr marL="963550" indent="0">
              <a:buNone/>
              <a:defRPr sz="1400"/>
            </a:lvl4pPr>
            <a:lvl5pPr marL="1284732" indent="0">
              <a:buNone/>
              <a:defRPr sz="1400"/>
            </a:lvl5pPr>
            <a:lvl6pPr marL="1605921" indent="0">
              <a:buNone/>
              <a:defRPr sz="1400"/>
            </a:lvl6pPr>
            <a:lvl7pPr marL="1927104" indent="0">
              <a:buNone/>
              <a:defRPr sz="1400"/>
            </a:lvl7pPr>
            <a:lvl8pPr marL="2248294" indent="0">
              <a:buNone/>
              <a:defRPr sz="1400"/>
            </a:lvl8pPr>
            <a:lvl9pPr marL="2569465" indent="0">
              <a:buNone/>
              <a:defRPr sz="1400"/>
            </a:lvl9pPr>
          </a:lstStyle>
          <a:p>
            <a:endParaRPr lang="en-US"/>
          </a:p>
        </p:txBody>
      </p:sp>
      <p:sp>
        <p:nvSpPr>
          <p:cNvPr id="4" name="Text Placeholder 3"/>
          <p:cNvSpPr>
            <a:spLocks noGrp="1"/>
          </p:cNvSpPr>
          <p:nvPr>
            <p:ph type="body" sz="half" idx="2"/>
          </p:nvPr>
        </p:nvSpPr>
        <p:spPr>
          <a:xfrm>
            <a:off x="1791738" y="5367636"/>
            <a:ext cx="5486846" cy="804919"/>
          </a:xfrm>
        </p:spPr>
        <p:txBody>
          <a:bodyPr/>
          <a:lstStyle>
            <a:lvl1pPr marL="0" indent="0">
              <a:buNone/>
              <a:defRPr sz="1000"/>
            </a:lvl1pPr>
            <a:lvl2pPr marL="321183" indent="0">
              <a:buNone/>
              <a:defRPr sz="800"/>
            </a:lvl2pPr>
            <a:lvl3pPr marL="642366" indent="0">
              <a:buNone/>
              <a:defRPr sz="700"/>
            </a:lvl3pPr>
            <a:lvl4pPr marL="963550" indent="0">
              <a:buNone/>
              <a:defRPr sz="600"/>
            </a:lvl4pPr>
            <a:lvl5pPr marL="1284732" indent="0">
              <a:buNone/>
              <a:defRPr sz="600"/>
            </a:lvl5pPr>
            <a:lvl6pPr marL="1605921" indent="0">
              <a:buNone/>
              <a:defRPr sz="600"/>
            </a:lvl6pPr>
            <a:lvl7pPr marL="1927104" indent="0">
              <a:buNone/>
              <a:defRPr sz="600"/>
            </a:lvl7pPr>
            <a:lvl8pPr marL="2248294" indent="0">
              <a:buNone/>
              <a:defRPr sz="600"/>
            </a:lvl8pPr>
            <a:lvl9pPr marL="256946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6" name="Footer Placeholder 5"/>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7" name="Slide Number Placeholder 6"/>
          <p:cNvSpPr>
            <a:spLocks noGrp="1"/>
          </p:cNvSpPr>
          <p:nvPr>
            <p:ph type="sldNum" idx="12"/>
          </p:nvPr>
        </p:nvSpPr>
        <p:spPr/>
        <p:txBody>
          <a:bodyPr/>
          <a:lstStyle>
            <a:lvl1pPr>
              <a:defRPr/>
            </a:lvl1pPr>
          </a:lstStyle>
          <a:p>
            <a:fld id="{6FFD4711-5D81-1D41-B576-07C91C12D1F3}"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255005989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BF486477-9020-AB47-A362-9CDF615742DD}"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131801624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1AF2EF24-E3B6-E445-A24C-41B364EEC635}"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31135758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A0401BF-86C3-5C42-8276-64C1199C9276}" type="slidenum">
              <a:rPr lang="en-US"/>
              <a:pPr>
                <a:defRPr/>
              </a:pPr>
              <a:t>‹#›</a:t>
            </a:fld>
            <a:endParaRPr lang="en-US"/>
          </a:p>
        </p:txBody>
      </p:sp>
    </p:spTree>
    <p:extLst>
      <p:ext uri="{BB962C8B-B14F-4D97-AF65-F5344CB8AC3E}">
        <p14:creationId xmlns:p14="http://schemas.microsoft.com/office/powerpoint/2010/main" val="400440434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9"/>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11" indent="0" algn="ctr">
              <a:buNone/>
              <a:defRPr/>
            </a:lvl2pPr>
            <a:lvl3pPr marL="642622" indent="0" algn="ctr">
              <a:buNone/>
              <a:defRPr/>
            </a:lvl3pPr>
            <a:lvl4pPr marL="963934" indent="0" algn="ctr">
              <a:buNone/>
              <a:defRPr/>
            </a:lvl4pPr>
            <a:lvl5pPr marL="1285244" indent="0" algn="ctr">
              <a:buNone/>
              <a:defRPr/>
            </a:lvl5pPr>
            <a:lvl6pPr marL="1606558" indent="0" algn="ctr">
              <a:buNone/>
              <a:defRPr/>
            </a:lvl6pPr>
            <a:lvl7pPr marL="1927869" indent="0" algn="ctr">
              <a:buNone/>
              <a:defRPr/>
            </a:lvl7pPr>
            <a:lvl8pPr marL="2249184" indent="0" algn="ctr">
              <a:buNone/>
              <a:defRPr/>
            </a:lvl8pPr>
            <a:lvl9pPr marL="2570489"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0C5B3E-9547-D642-9855-28DB1B3896AE}" type="slidenum">
              <a:rPr lang="en-US"/>
              <a:pPr/>
              <a:t>‹#›</a:t>
            </a:fld>
            <a:endParaRPr lang="en-US"/>
          </a:p>
        </p:txBody>
      </p:sp>
    </p:spTree>
    <p:extLst>
      <p:ext uri="{BB962C8B-B14F-4D97-AF65-F5344CB8AC3E}">
        <p14:creationId xmlns:p14="http://schemas.microsoft.com/office/powerpoint/2010/main" val="330976358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F60E381B-319F-DC4E-89C6-E33F56842455}" type="slidenum">
              <a:rPr lang="en-US"/>
              <a:pPr/>
              <a:t>‹#›</a:t>
            </a:fld>
            <a:endParaRPr lang="en-US"/>
          </a:p>
        </p:txBody>
      </p:sp>
    </p:spTree>
    <p:extLst>
      <p:ext uri="{BB962C8B-B14F-4D97-AF65-F5344CB8AC3E}">
        <p14:creationId xmlns:p14="http://schemas.microsoft.com/office/powerpoint/2010/main" val="243770681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a:lvl1pPr>
            <a:lvl2pPr marL="321311" indent="0">
              <a:buNone/>
              <a:defRPr sz="1300"/>
            </a:lvl2pPr>
            <a:lvl3pPr marL="642622" indent="0">
              <a:buNone/>
              <a:defRPr sz="1100"/>
            </a:lvl3pPr>
            <a:lvl4pPr marL="963934" indent="0">
              <a:buNone/>
              <a:defRPr sz="1000"/>
            </a:lvl4pPr>
            <a:lvl5pPr marL="1285244" indent="0">
              <a:buNone/>
              <a:defRPr sz="1000"/>
            </a:lvl5pPr>
            <a:lvl6pPr marL="1606558" indent="0">
              <a:buNone/>
              <a:defRPr sz="1000"/>
            </a:lvl6pPr>
            <a:lvl7pPr marL="1927869" indent="0">
              <a:buNone/>
              <a:defRPr sz="1000"/>
            </a:lvl7pPr>
            <a:lvl8pPr marL="2249184" indent="0">
              <a:buNone/>
              <a:defRPr sz="1000"/>
            </a:lvl8pPr>
            <a:lvl9pPr marL="2570489"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A5A218F-849F-8A4C-B7AC-53F4AE69ACB7}" type="slidenum">
              <a:rPr lang="en-US"/>
              <a:pPr/>
              <a:t>‹#›</a:t>
            </a:fld>
            <a:endParaRPr lang="en-US"/>
          </a:p>
        </p:txBody>
      </p:sp>
    </p:spTree>
    <p:extLst>
      <p:ext uri="{BB962C8B-B14F-4D97-AF65-F5344CB8AC3E}">
        <p14:creationId xmlns:p14="http://schemas.microsoft.com/office/powerpoint/2010/main" val="73748101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0" y="1125336"/>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6"/>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77AE0B1-5D10-294D-B1E9-EA9AFEBE2382}" type="slidenum">
              <a:rPr lang="en-US"/>
              <a:pPr/>
              <a:t>‹#›</a:t>
            </a:fld>
            <a:endParaRPr lang="en-US"/>
          </a:p>
        </p:txBody>
      </p:sp>
    </p:spTree>
    <p:extLst>
      <p:ext uri="{BB962C8B-B14F-4D97-AF65-F5344CB8AC3E}">
        <p14:creationId xmlns:p14="http://schemas.microsoft.com/office/powerpoint/2010/main" val="55739978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5" y="1535040"/>
            <a:ext cx="4040061"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5"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CA6B0D9-2619-3C45-B8CA-706F3EF4821C}" type="slidenum">
              <a:rPr lang="en-US"/>
              <a:pPr/>
              <a:t>‹#›</a:t>
            </a:fld>
            <a:endParaRPr lang="en-US"/>
          </a:p>
        </p:txBody>
      </p:sp>
    </p:spTree>
    <p:extLst>
      <p:ext uri="{BB962C8B-B14F-4D97-AF65-F5344CB8AC3E}">
        <p14:creationId xmlns:p14="http://schemas.microsoft.com/office/powerpoint/2010/main" val="26050729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AF545251-EC3C-D649-B2BD-863F121F397A}" type="slidenum">
              <a:rPr lang="en-US"/>
              <a:pPr/>
              <a:t>‹#›</a:t>
            </a:fld>
            <a:endParaRPr lang="en-US"/>
          </a:p>
        </p:txBody>
      </p:sp>
    </p:spTree>
    <p:extLst>
      <p:ext uri="{BB962C8B-B14F-4D97-AF65-F5344CB8AC3E}">
        <p14:creationId xmlns:p14="http://schemas.microsoft.com/office/powerpoint/2010/main" val="248914575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3DADEDDB-E0F2-294F-9627-6F85CBA1D62D}" type="slidenum">
              <a:rPr lang="en-US"/>
              <a:pPr/>
              <a:t>‹#›</a:t>
            </a:fld>
            <a:endParaRPr lang="en-US"/>
          </a:p>
        </p:txBody>
      </p:sp>
    </p:spTree>
    <p:extLst>
      <p:ext uri="{BB962C8B-B14F-4D97-AF65-F5344CB8AC3E}">
        <p14:creationId xmlns:p14="http://schemas.microsoft.com/office/powerpoint/2010/main" val="362836821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5" y="1434565"/>
            <a:ext cx="3007439" cy="4691082"/>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7081DBFA-4B68-6A42-A7E2-0F2A80FD334F}" type="slidenum">
              <a:rPr lang="en-US"/>
              <a:pPr/>
              <a:t>‹#›</a:t>
            </a:fld>
            <a:endParaRPr lang="en-US"/>
          </a:p>
        </p:txBody>
      </p:sp>
    </p:spTree>
    <p:extLst>
      <p:ext uri="{BB962C8B-B14F-4D97-AF65-F5344CB8AC3E}">
        <p14:creationId xmlns:p14="http://schemas.microsoft.com/office/powerpoint/2010/main" val="282702264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0"/>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2"/>
            <a:ext cx="5486846" cy="4115023"/>
          </a:xfrm>
        </p:spPr>
        <p:txBody>
          <a:bodyPr/>
          <a:lstStyle>
            <a:lvl1pPr marL="0" indent="0">
              <a:buNone/>
              <a:defRPr sz="2300"/>
            </a:lvl1pPr>
            <a:lvl2pPr marL="321311" indent="0">
              <a:buNone/>
              <a:defRPr sz="2000"/>
            </a:lvl2pPr>
            <a:lvl3pPr marL="642622" indent="0">
              <a:buNone/>
              <a:defRPr sz="1700"/>
            </a:lvl3pPr>
            <a:lvl4pPr marL="963934" indent="0">
              <a:buNone/>
              <a:defRPr sz="1400"/>
            </a:lvl4pPr>
            <a:lvl5pPr marL="1285244" indent="0">
              <a:buNone/>
              <a:defRPr sz="1400"/>
            </a:lvl5pPr>
            <a:lvl6pPr marL="1606558" indent="0">
              <a:buNone/>
              <a:defRPr sz="1400"/>
            </a:lvl6pPr>
            <a:lvl7pPr marL="1927869" indent="0">
              <a:buNone/>
              <a:defRPr sz="1400"/>
            </a:lvl7pPr>
            <a:lvl8pPr marL="2249184" indent="0">
              <a:buNone/>
              <a:defRPr sz="1400"/>
            </a:lvl8pPr>
            <a:lvl9pPr marL="2570489" indent="0">
              <a:buNone/>
              <a:defRPr sz="1400"/>
            </a:lvl9pPr>
          </a:lstStyle>
          <a:p>
            <a:endParaRPr lang="en-US"/>
          </a:p>
        </p:txBody>
      </p:sp>
      <p:sp>
        <p:nvSpPr>
          <p:cNvPr id="4" name="Text Placeholder 3"/>
          <p:cNvSpPr>
            <a:spLocks noGrp="1"/>
          </p:cNvSpPr>
          <p:nvPr>
            <p:ph type="body" sz="half" idx="2"/>
          </p:nvPr>
        </p:nvSpPr>
        <p:spPr>
          <a:xfrm>
            <a:off x="1791738" y="5367628"/>
            <a:ext cx="5486846" cy="804919"/>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4B3B1424-6478-AB4C-80DB-D828B3C73F48}" type="slidenum">
              <a:rPr lang="en-US"/>
              <a:pPr/>
              <a:t>‹#›</a:t>
            </a:fld>
            <a:endParaRPr lang="en-US"/>
          </a:p>
        </p:txBody>
      </p:sp>
    </p:spTree>
    <p:extLst>
      <p:ext uri="{BB962C8B-B14F-4D97-AF65-F5344CB8AC3E}">
        <p14:creationId xmlns:p14="http://schemas.microsoft.com/office/powerpoint/2010/main" val="129810756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4B51CC8-F77A-6B4D-8CE3-C59CD6B9C722}" type="slidenum">
              <a:rPr lang="en-US"/>
              <a:pPr/>
              <a:t>‹#›</a:t>
            </a:fld>
            <a:endParaRPr lang="en-US"/>
          </a:p>
        </p:txBody>
      </p:sp>
    </p:spTree>
    <p:extLst>
      <p:ext uri="{BB962C8B-B14F-4D97-AF65-F5344CB8AC3E}">
        <p14:creationId xmlns:p14="http://schemas.microsoft.com/office/powerpoint/2010/main" val="6862136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20BB768-E1B2-0841-9DE4-E42D3F5224F0}" type="slidenum">
              <a:rPr lang="en-US"/>
              <a:pPr>
                <a:defRPr/>
              </a:pPr>
              <a:t>‹#›</a:t>
            </a:fld>
            <a:endParaRPr lang="en-US"/>
          </a:p>
        </p:txBody>
      </p:sp>
    </p:spTree>
    <p:extLst>
      <p:ext uri="{BB962C8B-B14F-4D97-AF65-F5344CB8AC3E}">
        <p14:creationId xmlns:p14="http://schemas.microsoft.com/office/powerpoint/2010/main" val="407946757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7E75C74-4659-854B-A7BA-B572B868C92A}" type="slidenum">
              <a:rPr lang="en-US"/>
              <a:pPr/>
              <a:t>‹#›</a:t>
            </a:fld>
            <a:endParaRPr lang="en-US"/>
          </a:p>
        </p:txBody>
      </p:sp>
    </p:spTree>
    <p:extLst>
      <p:ext uri="{BB962C8B-B14F-4D97-AF65-F5344CB8AC3E}">
        <p14:creationId xmlns:p14="http://schemas.microsoft.com/office/powerpoint/2010/main" val="287725367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30 w 21600"/>
                <a:gd name="T1" fmla="*/ 0 h 21231"/>
                <a:gd name="T2" fmla="*/ 163 w 21600"/>
                <a:gd name="T3" fmla="*/ 83 h 21231"/>
                <a:gd name="T4" fmla="*/ 0 w 21600"/>
                <a:gd name="T5" fmla="*/ 83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smtClean="0"/>
            </a:lvl1pPr>
          </a:lstStyle>
          <a:p>
            <a:pPr>
              <a:defRPr/>
            </a:pPr>
            <a:fld id="{88F55661-73DC-7349-9670-E433E4E9E6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2314051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1E6D063E-615C-8F4D-8246-DE652707E81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8564435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D7C1F4EF-37D4-4D47-94E7-7D25CF1C95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435279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5DDD5403-8BA4-AB4F-8271-D1222B10770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14000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8B77BA3D-4F35-464A-8307-2FE8579ACFA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2562671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BDC85EC8-C61A-3E44-A805-2BCF04D2EE5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8942105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D0E93BBE-7405-D346-94F6-4935F65AC64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0728772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9679A82E-4091-FA42-B82D-9B0B8449F16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9843728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5FB12A67-90A3-A44A-A768-A18AA1AE8BE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951244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4B754BA-DC0A-8E43-93FC-6DBA2B4A9715}" type="slidenum">
              <a:rPr lang="en-US"/>
              <a:pPr>
                <a:defRPr/>
              </a:pPr>
              <a:t>‹#›</a:t>
            </a:fld>
            <a:endParaRPr lang="en-US"/>
          </a:p>
        </p:txBody>
      </p:sp>
    </p:spTree>
    <p:extLst>
      <p:ext uri="{BB962C8B-B14F-4D97-AF65-F5344CB8AC3E}">
        <p14:creationId xmlns:p14="http://schemas.microsoft.com/office/powerpoint/2010/main" val="425518658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F2AAC2F0-1834-1B4F-B81B-3BA4B75D905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4374643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2132D92B-A0D2-A34E-891E-0E64DFB0395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9568463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sldNum" sz="quarter" idx="12"/>
          </p:nvPr>
        </p:nvSpPr>
        <p:spPr>
          <a:ln/>
        </p:spPr>
        <p:txBody>
          <a:bodyPr/>
          <a:lstStyle>
            <a:lvl1pPr>
              <a:defRPr/>
            </a:lvl1pPr>
          </a:lstStyle>
          <a:p>
            <a:pPr>
              <a:defRPr/>
            </a:pPr>
            <a:fld id="{CD20DAEA-AF5A-3B44-8B72-199D0194678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982757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1FAE1CA5-3957-2A43-8EC3-632DD83D085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8793415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34A7D8FE-8870-EC4B-B646-778AFD82F38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0437642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A4CC9EB7-04C3-7547-AF5D-F53BAEEFED7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5546620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A157A0D0-88B6-3A4C-989C-778DD2D6385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13259528"/>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E8F00234-A598-DA40-8B63-3F7456552B1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8940945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90B2747A-4C9B-C748-AF31-67E458F638C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1760622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A6C924CF-8973-CA46-835F-308B426F2F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205872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5FD2B4-3DEE-0843-8DCD-F437BE8B5A9E}" type="slidenum">
              <a:rPr lang="en-US"/>
              <a:pPr>
                <a:defRPr/>
              </a:pPr>
              <a:t>‹#›</a:t>
            </a:fld>
            <a:endParaRPr lang="en-US"/>
          </a:p>
        </p:txBody>
      </p:sp>
    </p:spTree>
    <p:extLst>
      <p:ext uri="{BB962C8B-B14F-4D97-AF65-F5344CB8AC3E}">
        <p14:creationId xmlns:p14="http://schemas.microsoft.com/office/powerpoint/2010/main" val="342046575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1841FB5A-050E-C141-89BA-51129F4892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7956487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EB5E8553-C3FC-1447-9ABB-C56548BD648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6412246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D6A4F09-C372-5949-A651-12BE8D831C2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3404530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2B6EA332-CCFD-C14A-BDC4-52B13A6835E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3940039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sldNum" sz="quarter" idx="12"/>
          </p:nvPr>
        </p:nvSpPr>
        <p:spPr>
          <a:ln/>
        </p:spPr>
        <p:txBody>
          <a:bodyPr/>
          <a:lstStyle>
            <a:lvl1pPr>
              <a:defRPr/>
            </a:lvl1pPr>
          </a:lstStyle>
          <a:p>
            <a:pPr>
              <a:defRPr/>
            </a:pPr>
            <a:fld id="{928BCC10-6506-894D-9868-D65C2DC138E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2764111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B605C6B5-F4DB-1F4C-932D-1C3F33EBCEB3}" type="datetimeFigureOut">
              <a:rPr lang="en-US"/>
              <a:pPr>
                <a:defRPr/>
              </a:pPr>
              <a:t>7/18/24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6A70472-465F-2D40-A83B-60481EF4783F}" type="slidenum">
              <a:rPr lang="en-US"/>
              <a:pPr>
                <a:defRPr/>
              </a:pPr>
              <a:t>‹#›</a:t>
            </a:fld>
            <a:endParaRPr lang="en-US"/>
          </a:p>
        </p:txBody>
      </p:sp>
    </p:spTree>
    <p:extLst>
      <p:ext uri="{BB962C8B-B14F-4D97-AF65-F5344CB8AC3E}">
        <p14:creationId xmlns:p14="http://schemas.microsoft.com/office/powerpoint/2010/main" val="317547459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A920D1DA-1396-DE4C-98B0-7F410662FBFA}" type="datetimeFigureOut">
              <a:rPr lang="en-US"/>
              <a:pPr>
                <a:defRPr/>
              </a:pPr>
              <a:t>7/18/24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5C91A302-AB91-A441-88E5-6BBBDF1418BD}" type="slidenum">
              <a:rPr lang="en-US"/>
              <a:pPr>
                <a:defRPr/>
              </a:pPr>
              <a:t>‹#›</a:t>
            </a:fld>
            <a:endParaRPr lang="en-US"/>
          </a:p>
        </p:txBody>
      </p:sp>
    </p:spTree>
    <p:extLst>
      <p:ext uri="{BB962C8B-B14F-4D97-AF65-F5344CB8AC3E}">
        <p14:creationId xmlns:p14="http://schemas.microsoft.com/office/powerpoint/2010/main" val="55944396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3D5C99D4-A2F5-9442-9C31-7D46F4EA01A2}" type="datetimeFigureOut">
              <a:rPr lang="en-US"/>
              <a:pPr>
                <a:defRPr/>
              </a:pPr>
              <a:t>7/18/24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45D15B34-CC31-C949-ACEF-2DA6DB996540}" type="slidenum">
              <a:rPr lang="en-US"/>
              <a:pPr>
                <a:defRPr/>
              </a:pPr>
              <a:t>‹#›</a:t>
            </a:fld>
            <a:endParaRPr lang="en-US"/>
          </a:p>
        </p:txBody>
      </p:sp>
    </p:spTree>
    <p:extLst>
      <p:ext uri="{BB962C8B-B14F-4D97-AF65-F5344CB8AC3E}">
        <p14:creationId xmlns:p14="http://schemas.microsoft.com/office/powerpoint/2010/main" val="138142956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2CB989B6-1DDC-4E41-B776-C10A5F62469B}" type="datetimeFigureOut">
              <a:rPr lang="en-US"/>
              <a:pPr>
                <a:defRPr/>
              </a:pPr>
              <a:t>7/18/24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97A67FF3-BD05-204F-A16F-C9F03875874D}" type="slidenum">
              <a:rPr lang="en-US"/>
              <a:pPr>
                <a:defRPr/>
              </a:pPr>
              <a:t>‹#›</a:t>
            </a:fld>
            <a:endParaRPr lang="en-US"/>
          </a:p>
        </p:txBody>
      </p:sp>
    </p:spTree>
    <p:extLst>
      <p:ext uri="{BB962C8B-B14F-4D97-AF65-F5344CB8AC3E}">
        <p14:creationId xmlns:p14="http://schemas.microsoft.com/office/powerpoint/2010/main" val="78025139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E94C0690-9A53-0942-BCC5-6A138EF6A454}" type="datetimeFigureOut">
              <a:rPr lang="en-US"/>
              <a:pPr>
                <a:defRPr/>
              </a:pPr>
              <a:t>7/18/24</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77D37D8E-352E-C343-9ECF-7CB56CC578C8}" type="slidenum">
              <a:rPr lang="en-US"/>
              <a:pPr>
                <a:defRPr/>
              </a:pPr>
              <a:t>‹#›</a:t>
            </a:fld>
            <a:endParaRPr lang="en-US"/>
          </a:p>
        </p:txBody>
      </p:sp>
    </p:spTree>
    <p:extLst>
      <p:ext uri="{BB962C8B-B14F-4D97-AF65-F5344CB8AC3E}">
        <p14:creationId xmlns:p14="http://schemas.microsoft.com/office/powerpoint/2010/main" val="17210370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E23DA4-76CC-A04C-9A4C-1467E8EA13FF}" type="slidenum">
              <a:rPr lang="en-US"/>
              <a:pPr>
                <a:defRPr/>
              </a:pPr>
              <a:t>‹#›</a:t>
            </a:fld>
            <a:endParaRPr lang="en-US"/>
          </a:p>
        </p:txBody>
      </p:sp>
    </p:spTree>
    <p:extLst>
      <p:ext uri="{BB962C8B-B14F-4D97-AF65-F5344CB8AC3E}">
        <p14:creationId xmlns:p14="http://schemas.microsoft.com/office/powerpoint/2010/main" val="296184965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08E9111D-008A-5D4C-80E1-67A0B0076F6E}" type="datetimeFigureOut">
              <a:rPr lang="en-US"/>
              <a:pPr>
                <a:defRPr/>
              </a:pPr>
              <a:t>7/18/24</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45AFB9F7-0A43-8540-8887-F4419AC127B8}" type="slidenum">
              <a:rPr lang="en-US"/>
              <a:pPr>
                <a:defRPr/>
              </a:pPr>
              <a:t>‹#›</a:t>
            </a:fld>
            <a:endParaRPr lang="en-US"/>
          </a:p>
        </p:txBody>
      </p:sp>
    </p:spTree>
    <p:extLst>
      <p:ext uri="{BB962C8B-B14F-4D97-AF65-F5344CB8AC3E}">
        <p14:creationId xmlns:p14="http://schemas.microsoft.com/office/powerpoint/2010/main" val="170178016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05EB222C-B7E7-1F4A-A282-F664BAC7BDB2}" type="datetimeFigureOut">
              <a:rPr lang="en-US"/>
              <a:pPr>
                <a:defRPr/>
              </a:pPr>
              <a:t>7/18/24</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D56F125F-05A4-CC4C-907C-25F383179751}" type="slidenum">
              <a:rPr lang="en-US"/>
              <a:pPr>
                <a:defRPr/>
              </a:pPr>
              <a:t>‹#›</a:t>
            </a:fld>
            <a:endParaRPr lang="en-US"/>
          </a:p>
        </p:txBody>
      </p:sp>
    </p:spTree>
    <p:extLst>
      <p:ext uri="{BB962C8B-B14F-4D97-AF65-F5344CB8AC3E}">
        <p14:creationId xmlns:p14="http://schemas.microsoft.com/office/powerpoint/2010/main" val="317174164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CE0A1A91-BB72-DF49-BCC6-DBAAF342085B}" type="datetimeFigureOut">
              <a:rPr lang="en-US"/>
              <a:pPr>
                <a:defRPr/>
              </a:pPr>
              <a:t>7/18/24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B77749E9-3FCF-3A45-B484-73FAF98A9FDE}" type="slidenum">
              <a:rPr lang="en-US"/>
              <a:pPr>
                <a:defRPr/>
              </a:pPr>
              <a:t>‹#›</a:t>
            </a:fld>
            <a:endParaRPr lang="en-US"/>
          </a:p>
        </p:txBody>
      </p:sp>
    </p:spTree>
    <p:extLst>
      <p:ext uri="{BB962C8B-B14F-4D97-AF65-F5344CB8AC3E}">
        <p14:creationId xmlns:p14="http://schemas.microsoft.com/office/powerpoint/2010/main" val="122733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192B9F1-FB38-5B43-B97F-366718914DDE}" type="datetimeFigureOut">
              <a:rPr lang="en-US"/>
              <a:pPr>
                <a:defRPr/>
              </a:pPr>
              <a:t>7/18/24</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FF8EB988-C371-C346-B0A0-586B2A382EA4}" type="slidenum">
              <a:rPr lang="en-US"/>
              <a:pPr>
                <a:defRPr/>
              </a:pPr>
              <a:t>‹#›</a:t>
            </a:fld>
            <a:endParaRPr lang="en-US"/>
          </a:p>
        </p:txBody>
      </p:sp>
    </p:spTree>
    <p:extLst>
      <p:ext uri="{BB962C8B-B14F-4D97-AF65-F5344CB8AC3E}">
        <p14:creationId xmlns:p14="http://schemas.microsoft.com/office/powerpoint/2010/main" val="368726886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17731BFF-FAB2-7F4E-BD0D-80B345E6EB0F}" type="datetimeFigureOut">
              <a:rPr lang="en-US"/>
              <a:pPr>
                <a:defRPr/>
              </a:pPr>
              <a:t>7/18/24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AFEAB897-DE18-C24A-B6A1-0FAD477E3D23}" type="slidenum">
              <a:rPr lang="en-US"/>
              <a:pPr>
                <a:defRPr/>
              </a:pPr>
              <a:t>‹#›</a:t>
            </a:fld>
            <a:endParaRPr lang="en-US"/>
          </a:p>
        </p:txBody>
      </p:sp>
    </p:spTree>
    <p:extLst>
      <p:ext uri="{BB962C8B-B14F-4D97-AF65-F5344CB8AC3E}">
        <p14:creationId xmlns:p14="http://schemas.microsoft.com/office/powerpoint/2010/main" val="111174750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0E533861-A3B7-1142-B9E0-8DFBB59E64CC}" type="datetimeFigureOut">
              <a:rPr lang="en-US"/>
              <a:pPr>
                <a:defRPr/>
              </a:pPr>
              <a:t>7/18/24</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D67CE4D8-8AFC-CF44-A093-740AE1A4F027}" type="slidenum">
              <a:rPr lang="en-US"/>
              <a:pPr>
                <a:defRPr/>
              </a:pPr>
              <a:t>‹#›</a:t>
            </a:fld>
            <a:endParaRPr lang="en-US"/>
          </a:p>
        </p:txBody>
      </p:sp>
    </p:spTree>
    <p:extLst>
      <p:ext uri="{BB962C8B-B14F-4D97-AF65-F5344CB8AC3E}">
        <p14:creationId xmlns:p14="http://schemas.microsoft.com/office/powerpoint/2010/main" val="167732590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2209120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2237948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3437344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831592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Line 2"/>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p:spPr>
        <p:txBody>
          <a:bodyPr/>
          <a:lstStyle/>
          <a:p>
            <a:endParaRPr lang="en-US">
              <a:solidFill>
                <a:prstClr val="black"/>
              </a:solidFill>
            </a:endParaRPr>
          </a:p>
        </p:txBody>
      </p:sp>
      <p:sp>
        <p:nvSpPr>
          <p:cNvPr id="3076" name="Rectangle 4"/>
          <p:cNvSpPr>
            <a:spLocks noGrp="1" noChangeArrowheads="1"/>
          </p:cNvSpPr>
          <p:nvPr>
            <p:ph type="ctrTitle" sz="quarter"/>
          </p:nvPr>
        </p:nvSpPr>
        <p:spPr>
          <a:xfrm>
            <a:off x="0" y="427038"/>
            <a:ext cx="9142413" cy="1524000"/>
          </a:xfrm>
        </p:spPr>
        <p:txBody>
          <a:bodyPr anchor="b"/>
          <a:lstStyle>
            <a:lvl1pPr>
              <a:lnSpc>
                <a:spcPct val="80000"/>
              </a:lnSpc>
              <a:defRPr sz="6000"/>
            </a:lvl1pPr>
          </a:lstStyle>
          <a:p>
            <a:r>
              <a:rPr lang="en-US" dirty="0"/>
              <a:t>Click to edit Master title style</a:t>
            </a:r>
          </a:p>
        </p:txBody>
      </p:sp>
      <p:sp>
        <p:nvSpPr>
          <p:cNvPr id="4" name="Rectangle 6"/>
          <p:cNvSpPr>
            <a:spLocks noGrp="1" noChangeArrowheads="1"/>
          </p:cNvSpPr>
          <p:nvPr>
            <p:ph type="dt" sz="quarter" idx="10"/>
          </p:nvPr>
        </p:nvSpPr>
        <p:spPr/>
        <p:txBody>
          <a:bodyPr/>
          <a:lstStyle>
            <a:lvl1pPr>
              <a:defRPr/>
            </a:lvl1pPr>
          </a:lstStyle>
          <a:p>
            <a:fld id="{0B07F29E-9447-4E2A-835B-291BBE73A2BA}" type="datetime1">
              <a:rPr lang="en-US"/>
              <a:pPr/>
              <a:t>7/18/24</a:t>
            </a:fld>
            <a:endParaRPr lang="en-US"/>
          </a:p>
        </p:txBody>
      </p:sp>
      <p:sp>
        <p:nvSpPr>
          <p:cNvPr id="5" name="Rectangle 7"/>
          <p:cNvSpPr>
            <a:spLocks noGrp="1" noChangeArrowheads="1"/>
          </p:cNvSpPr>
          <p:nvPr>
            <p:ph type="ftr" sz="quarter" idx="11"/>
          </p:nvPr>
        </p:nvSpPr>
        <p:spPr/>
        <p:txBody>
          <a:bodyPr/>
          <a:lstStyle>
            <a:lvl1pPr>
              <a:defRPr/>
            </a:lvl1pPr>
          </a:lstStyle>
          <a:p>
            <a:endParaRPr lang="en-US"/>
          </a:p>
        </p:txBody>
      </p:sp>
      <p:sp>
        <p:nvSpPr>
          <p:cNvPr id="6" name="Rectangle 8"/>
          <p:cNvSpPr>
            <a:spLocks noGrp="1" noChangeArrowheads="1"/>
          </p:cNvSpPr>
          <p:nvPr>
            <p:ph type="sldNum" sz="quarter" idx="12"/>
          </p:nvPr>
        </p:nvSpPr>
        <p:spPr/>
        <p:txBody>
          <a:bodyPr/>
          <a:lstStyle>
            <a:lvl1pPr>
              <a:defRPr/>
            </a:lvl1pPr>
          </a:lstStyle>
          <a:p>
            <a:fld id="{686FABE6-736B-49C1-89B7-8AB4479D9781}" type="slidenum">
              <a:rPr lang="en-US"/>
              <a:pPr/>
              <a:t>‹#›</a:t>
            </a:fld>
            <a:endParaRPr lang="en-US"/>
          </a:p>
        </p:txBody>
      </p:sp>
    </p:spTree>
    <p:extLst>
      <p:ext uri="{BB962C8B-B14F-4D97-AF65-F5344CB8AC3E}">
        <p14:creationId xmlns:p14="http://schemas.microsoft.com/office/powerpoint/2010/main" val="195736763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5860671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6805378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9586631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9819484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5976369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0066353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9582842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DDCFBC9-6C76-1A4C-A68F-50AEC8D7784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02442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EEAA91A8-189E-D64D-BF78-33D1B5FB8F28}"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205411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3FCEABF-8CCE-0C40-AD2B-F743F9904F37}"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0796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A8AA2B57-CF5F-7048-A71B-51F8346606A9}" type="slidenum">
              <a:rPr lang="en-US"/>
              <a:pPr>
                <a:defRPr/>
              </a:pPr>
              <a:t>‹#›</a:t>
            </a:fld>
            <a:endParaRPr lang="en-US"/>
          </a:p>
        </p:txBody>
      </p:sp>
    </p:spTree>
    <p:extLst>
      <p:ext uri="{BB962C8B-B14F-4D97-AF65-F5344CB8AC3E}">
        <p14:creationId xmlns:p14="http://schemas.microsoft.com/office/powerpoint/2010/main" val="34602988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D4B014E-49F4-BD48-B77D-4C0629356CEA}" type="slidenum">
              <a:rPr lang="en-US"/>
              <a:pPr>
                <a:defRPr/>
              </a:pPr>
              <a:t>‹#›</a:t>
            </a:fld>
            <a:endParaRPr lang="en-US"/>
          </a:p>
        </p:txBody>
      </p:sp>
    </p:spTree>
    <p:extLst>
      <p:ext uri="{BB962C8B-B14F-4D97-AF65-F5344CB8AC3E}">
        <p14:creationId xmlns:p14="http://schemas.microsoft.com/office/powerpoint/2010/main" val="1287033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8BF841B1-AA5B-E145-8133-808329DA235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881153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9D8855AC-62F8-E742-B6AC-25A42CE20AB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354685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0A758C95-5938-FA4B-9321-B5650158C39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289946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BA0401BF-86C3-5C42-8276-64C1199C927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278046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320BB768-E1B2-0841-9DE4-E42D3F5224F0}"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091138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B4B754BA-DC0A-8E43-93FC-6DBA2B4A9715}"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16018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C5FD2B4-3DEE-0843-8DCD-F437BE8B5A9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470265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55E23DA4-76CC-A04C-9A4C-1467E8EA13F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758453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 name="Freeform 2"/>
          <p:cNvSpPr>
            <a:spLocks/>
          </p:cNvSpPr>
          <p:nvPr/>
        </p:nvSpPr>
        <p:spPr bwMode="auto">
          <a:xfrm>
            <a:off x="3024188" y="46038"/>
            <a:ext cx="3144837" cy="1046162"/>
          </a:xfrm>
          <a:custGeom>
            <a:avLst/>
            <a:gdLst>
              <a:gd name="T0" fmla="*/ 65524052 w 1981"/>
              <a:gd name="T1" fmla="*/ 269655796 h 659"/>
              <a:gd name="T2" fmla="*/ 105846546 w 1981"/>
              <a:gd name="T3" fmla="*/ 252015505 h 659"/>
              <a:gd name="T4" fmla="*/ 1806950950 w 1981"/>
              <a:gd name="T5" fmla="*/ 252015505 h 659"/>
              <a:gd name="T6" fmla="*/ 1932958743 w 1981"/>
              <a:gd name="T7" fmla="*/ 161289923 h 659"/>
              <a:gd name="T8" fmla="*/ 2018644042 w 1981"/>
              <a:gd name="T9" fmla="*/ 110886822 h 659"/>
              <a:gd name="T10" fmla="*/ 2104329340 w 1981"/>
              <a:gd name="T11" fmla="*/ 70564341 h 659"/>
              <a:gd name="T12" fmla="*/ 2147483647 w 1981"/>
              <a:gd name="T13" fmla="*/ 45362791 h 659"/>
              <a:gd name="T14" fmla="*/ 2147483647 w 1981"/>
              <a:gd name="T15" fmla="*/ 22680602 h 659"/>
              <a:gd name="T16" fmla="*/ 2147483647 w 1981"/>
              <a:gd name="T17" fmla="*/ 10080620 h 659"/>
              <a:gd name="T18" fmla="*/ 2147483647 w 1981"/>
              <a:gd name="T19" fmla="*/ 0 h 659"/>
              <a:gd name="T20" fmla="*/ 2147483647 w 1981"/>
              <a:gd name="T21" fmla="*/ 22680602 h 659"/>
              <a:gd name="T22" fmla="*/ 2147483647 w 1981"/>
              <a:gd name="T23" fmla="*/ 60483721 h 659"/>
              <a:gd name="T24" fmla="*/ 2147483647 w 1981"/>
              <a:gd name="T25" fmla="*/ 110886822 h 659"/>
              <a:gd name="T26" fmla="*/ 2147483647 w 1981"/>
              <a:gd name="T27" fmla="*/ 161289923 h 659"/>
              <a:gd name="T28" fmla="*/ 2147483647 w 1981"/>
              <a:gd name="T29" fmla="*/ 206652714 h 659"/>
              <a:gd name="T30" fmla="*/ 2147483647 w 1981"/>
              <a:gd name="T31" fmla="*/ 259575176 h 659"/>
              <a:gd name="T32" fmla="*/ 2147483647 w 1981"/>
              <a:gd name="T33" fmla="*/ 252015505 h 659"/>
              <a:gd name="T34" fmla="*/ 2147483647 w 1981"/>
              <a:gd name="T35" fmla="*/ 264615486 h 659"/>
              <a:gd name="T36" fmla="*/ 2147483647 w 1981"/>
              <a:gd name="T37" fmla="*/ 292337985 h 659"/>
              <a:gd name="T38" fmla="*/ 2147483647 w 1981"/>
              <a:gd name="T39" fmla="*/ 367942637 h 659"/>
              <a:gd name="T40" fmla="*/ 2147483647 w 1981"/>
              <a:gd name="T41" fmla="*/ 453627908 h 659"/>
              <a:gd name="T42" fmla="*/ 2147483647 w 1981"/>
              <a:gd name="T43" fmla="*/ 554434110 h 659"/>
              <a:gd name="T44" fmla="*/ 2147483647 w 1981"/>
              <a:gd name="T45" fmla="*/ 1408765877 h 659"/>
              <a:gd name="T46" fmla="*/ 2147483647 w 1981"/>
              <a:gd name="T47" fmla="*/ 1411286825 h 659"/>
              <a:gd name="T48" fmla="*/ 2147483647 w 1981"/>
              <a:gd name="T49" fmla="*/ 1653221710 h 659"/>
              <a:gd name="T50" fmla="*/ 2089208405 w 1981"/>
              <a:gd name="T51" fmla="*/ 1658262020 h 659"/>
              <a:gd name="T52" fmla="*/ 1748988159 w 1981"/>
              <a:gd name="T53" fmla="*/ 1396165895 h 659"/>
              <a:gd name="T54" fmla="*/ 186491533 w 1981"/>
              <a:gd name="T55" fmla="*/ 1408765877 h 659"/>
              <a:gd name="T56" fmla="*/ 0 w 1981"/>
              <a:gd name="T57" fmla="*/ 1408765877 h 659"/>
              <a:gd name="T58" fmla="*/ 0 w 1981"/>
              <a:gd name="T59" fmla="*/ 612396882 h 659"/>
              <a:gd name="T60" fmla="*/ 0 w 1981"/>
              <a:gd name="T61" fmla="*/ 493950389 h 659"/>
              <a:gd name="T62" fmla="*/ 20161247 w 1981"/>
              <a:gd name="T63" fmla="*/ 380542618 h 659"/>
              <a:gd name="T64" fmla="*/ 37801544 w 1981"/>
              <a:gd name="T65" fmla="*/ 322579846 h 659"/>
              <a:gd name="T66" fmla="*/ 65524052 w 1981"/>
              <a:gd name="T67" fmla="*/ 269655796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5" name="Oval 3"/>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ndParaRPr>
          </a:p>
        </p:txBody>
      </p:sp>
      <p:sp>
        <p:nvSpPr>
          <p:cNvPr id="6" name="Freeform 4"/>
          <p:cNvSpPr>
            <a:spLocks/>
          </p:cNvSpPr>
          <p:nvPr/>
        </p:nvSpPr>
        <p:spPr bwMode="auto">
          <a:xfrm>
            <a:off x="3022600" y="684213"/>
            <a:ext cx="3146425" cy="485775"/>
          </a:xfrm>
          <a:custGeom>
            <a:avLst/>
            <a:gdLst>
              <a:gd name="T0" fmla="*/ 241935000 w 1982"/>
              <a:gd name="T1" fmla="*/ 171370625 h 306"/>
              <a:gd name="T2" fmla="*/ 393144375 w 1982"/>
              <a:gd name="T3" fmla="*/ 171370625 h 306"/>
              <a:gd name="T4" fmla="*/ 511592513 w 1982"/>
              <a:gd name="T5" fmla="*/ 254536575 h 306"/>
              <a:gd name="T6" fmla="*/ 703124388 w 1982"/>
              <a:gd name="T7" fmla="*/ 206652813 h 306"/>
              <a:gd name="T8" fmla="*/ 922377188 w 1982"/>
              <a:gd name="T9" fmla="*/ 178931888 h 306"/>
              <a:gd name="T10" fmla="*/ 1076107513 w 1982"/>
              <a:gd name="T11" fmla="*/ 231854375 h 306"/>
              <a:gd name="T12" fmla="*/ 1242437825 w 1982"/>
              <a:gd name="T13" fmla="*/ 206652813 h 306"/>
              <a:gd name="T14" fmla="*/ 1509574388 w 1982"/>
              <a:gd name="T15" fmla="*/ 219254388 h 306"/>
              <a:gd name="T16" fmla="*/ 1680945013 w 1982"/>
              <a:gd name="T17" fmla="*/ 254536575 h 306"/>
              <a:gd name="T18" fmla="*/ 1930439688 w 1982"/>
              <a:gd name="T19" fmla="*/ 322580000 h 306"/>
              <a:gd name="T20" fmla="*/ 2051407188 w 1982"/>
              <a:gd name="T21" fmla="*/ 398184688 h 306"/>
              <a:gd name="T22" fmla="*/ 2142132813 w 1982"/>
              <a:gd name="T23" fmla="*/ 524192500 h 306"/>
              <a:gd name="T24" fmla="*/ 2147483647 w 1982"/>
              <a:gd name="T25" fmla="*/ 519152188 h 306"/>
              <a:gd name="T26" fmla="*/ 2147483647 w 1982"/>
              <a:gd name="T27" fmla="*/ 559474688 h 306"/>
              <a:gd name="T28" fmla="*/ 2147483647 w 1982"/>
              <a:gd name="T29" fmla="*/ 529232813 h 306"/>
              <a:gd name="T30" fmla="*/ 2147483647 w 1982"/>
              <a:gd name="T31" fmla="*/ 488910313 h 306"/>
              <a:gd name="T32" fmla="*/ 2147483647 w 1982"/>
              <a:gd name="T33" fmla="*/ 408265313 h 306"/>
              <a:gd name="T34" fmla="*/ 2147483647 w 1982"/>
              <a:gd name="T35" fmla="*/ 274697825 h 306"/>
              <a:gd name="T36" fmla="*/ 2147483647 w 1982"/>
              <a:gd name="T37" fmla="*/ 209173763 h 306"/>
              <a:gd name="T38" fmla="*/ 2147483647 w 1982"/>
              <a:gd name="T39" fmla="*/ 226814063 h 306"/>
              <a:gd name="T40" fmla="*/ 2147483647 w 1982"/>
              <a:gd name="T41" fmla="*/ 229335013 h 306"/>
              <a:gd name="T42" fmla="*/ 2147483647 w 1982"/>
              <a:gd name="T43" fmla="*/ 279738138 h 306"/>
              <a:gd name="T44" fmla="*/ 2147483647 w 1982"/>
              <a:gd name="T45" fmla="*/ 206652813 h 306"/>
              <a:gd name="T46" fmla="*/ 2147483647 w 1982"/>
              <a:gd name="T47" fmla="*/ 221773750 h 306"/>
              <a:gd name="T48" fmla="*/ 2147483647 w 1982"/>
              <a:gd name="T49" fmla="*/ 133569075 h 306"/>
              <a:gd name="T50" fmla="*/ 2147483647 w 1982"/>
              <a:gd name="T51" fmla="*/ 143649700 h 306"/>
              <a:gd name="T52" fmla="*/ 2147483647 w 1982"/>
              <a:gd name="T53" fmla="*/ 27722513 h 306"/>
              <a:gd name="T54" fmla="*/ 2147483647 w 1982"/>
              <a:gd name="T55" fmla="*/ 128528763 h 306"/>
              <a:gd name="T56" fmla="*/ 2147483647 w 1982"/>
              <a:gd name="T57" fmla="*/ 0 h 306"/>
              <a:gd name="T58" fmla="*/ 2147483647 w 1982"/>
              <a:gd name="T59" fmla="*/ 153730325 h 306"/>
              <a:gd name="T60" fmla="*/ 2147483647 w 1982"/>
              <a:gd name="T61" fmla="*/ 65524063 h 306"/>
              <a:gd name="T62" fmla="*/ 2147483647 w 1982"/>
              <a:gd name="T63" fmla="*/ 115927188 h 306"/>
              <a:gd name="T64" fmla="*/ 2147483647 w 1982"/>
              <a:gd name="T65" fmla="*/ 579635938 h 306"/>
              <a:gd name="T66" fmla="*/ 2147483647 w 1982"/>
              <a:gd name="T67" fmla="*/ 768648450 h 306"/>
              <a:gd name="T68" fmla="*/ 1761590013 w 1982"/>
              <a:gd name="T69" fmla="*/ 395665325 h 306"/>
              <a:gd name="T70" fmla="*/ 0 w 1982"/>
              <a:gd name="T71" fmla="*/ 78125638 h 306"/>
              <a:gd name="T72" fmla="*/ 73085325 w 1982"/>
              <a:gd name="T73" fmla="*/ 133569075 h 306"/>
              <a:gd name="T74" fmla="*/ 171370625 w 1982"/>
              <a:gd name="T75" fmla="*/ 153730325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7" name="Freeform 5"/>
          <p:cNvSpPr>
            <a:spLocks/>
          </p:cNvSpPr>
          <p:nvPr/>
        </p:nvSpPr>
        <p:spPr bwMode="auto">
          <a:xfrm>
            <a:off x="3022600" y="771525"/>
            <a:ext cx="3146425" cy="490538"/>
          </a:xfrm>
          <a:custGeom>
            <a:avLst/>
            <a:gdLst>
              <a:gd name="T0" fmla="*/ 105846563 w 1982"/>
              <a:gd name="T1" fmla="*/ 504031764 h 309"/>
              <a:gd name="T2" fmla="*/ 1799391563 w 1982"/>
              <a:gd name="T3" fmla="*/ 506552716 h 309"/>
              <a:gd name="T4" fmla="*/ 1945560625 w 1982"/>
              <a:gd name="T5" fmla="*/ 627520340 h 309"/>
              <a:gd name="T6" fmla="*/ 2127011875 w 1982"/>
              <a:gd name="T7" fmla="*/ 708165422 h 309"/>
              <a:gd name="T8" fmla="*/ 2147483647 w 1982"/>
              <a:gd name="T9" fmla="*/ 758568598 h 309"/>
              <a:gd name="T10" fmla="*/ 2147483647 w 1982"/>
              <a:gd name="T11" fmla="*/ 758568598 h 309"/>
              <a:gd name="T12" fmla="*/ 2147483647 w 1982"/>
              <a:gd name="T13" fmla="*/ 637600975 h 309"/>
              <a:gd name="T14" fmla="*/ 2147483647 w 1982"/>
              <a:gd name="T15" fmla="*/ 504031764 h 309"/>
              <a:gd name="T16" fmla="*/ 2147483647 w 1982"/>
              <a:gd name="T17" fmla="*/ 501512399 h 309"/>
              <a:gd name="T18" fmla="*/ 2147483647 w 1982"/>
              <a:gd name="T19" fmla="*/ 463709223 h 309"/>
              <a:gd name="T20" fmla="*/ 2147483647 w 1982"/>
              <a:gd name="T21" fmla="*/ 390625411 h 309"/>
              <a:gd name="T22" fmla="*/ 2147483647 w 1982"/>
              <a:gd name="T23" fmla="*/ 0 h 309"/>
              <a:gd name="T24" fmla="*/ 2147483647 w 1982"/>
              <a:gd name="T25" fmla="*/ 73085399 h 309"/>
              <a:gd name="T26" fmla="*/ 2147483647 w 1982"/>
              <a:gd name="T27" fmla="*/ 133569211 h 309"/>
              <a:gd name="T28" fmla="*/ 2147483647 w 1982"/>
              <a:gd name="T29" fmla="*/ 95766035 h 309"/>
              <a:gd name="T30" fmla="*/ 2147483647 w 1982"/>
              <a:gd name="T31" fmla="*/ 57964447 h 309"/>
              <a:gd name="T32" fmla="*/ 2147483647 w 1982"/>
              <a:gd name="T33" fmla="*/ 133569211 h 309"/>
              <a:gd name="T34" fmla="*/ 2147483647 w 1982"/>
              <a:gd name="T35" fmla="*/ 95766035 h 309"/>
              <a:gd name="T36" fmla="*/ 2147483647 w 1982"/>
              <a:gd name="T37" fmla="*/ 78125717 h 309"/>
              <a:gd name="T38" fmla="*/ 2147483647 w 1982"/>
              <a:gd name="T39" fmla="*/ 153730482 h 309"/>
              <a:gd name="T40" fmla="*/ 2147483647 w 1982"/>
              <a:gd name="T41" fmla="*/ 133569211 h 309"/>
              <a:gd name="T42" fmla="*/ 2147483647 w 1982"/>
              <a:gd name="T43" fmla="*/ 153730482 h 309"/>
              <a:gd name="T44" fmla="*/ 2147483647 w 1982"/>
              <a:gd name="T45" fmla="*/ 133569211 h 309"/>
              <a:gd name="T46" fmla="*/ 2147483647 w 1982"/>
              <a:gd name="T47" fmla="*/ 191532070 h 309"/>
              <a:gd name="T48" fmla="*/ 2147483647 w 1982"/>
              <a:gd name="T49" fmla="*/ 138609529 h 309"/>
              <a:gd name="T50" fmla="*/ 2147483647 w 1982"/>
              <a:gd name="T51" fmla="*/ 181451435 h 309"/>
              <a:gd name="T52" fmla="*/ 2147483647 w 1982"/>
              <a:gd name="T53" fmla="*/ 173891752 h 309"/>
              <a:gd name="T54" fmla="*/ 2147483647 w 1982"/>
              <a:gd name="T55" fmla="*/ 327620646 h 309"/>
              <a:gd name="T56" fmla="*/ 2147483647 w 1982"/>
              <a:gd name="T57" fmla="*/ 448588270 h 309"/>
              <a:gd name="T58" fmla="*/ 2147483647 w 1982"/>
              <a:gd name="T59" fmla="*/ 493951128 h 309"/>
              <a:gd name="T60" fmla="*/ 2147483647 w 1982"/>
              <a:gd name="T61" fmla="*/ 536794622 h 309"/>
              <a:gd name="T62" fmla="*/ 2147483647 w 1982"/>
              <a:gd name="T63" fmla="*/ 556955893 h 309"/>
              <a:gd name="T64" fmla="*/ 2147483647 w 1982"/>
              <a:gd name="T65" fmla="*/ 587197799 h 309"/>
              <a:gd name="T66" fmla="*/ 1995963750 w 1982"/>
              <a:gd name="T67" fmla="*/ 468749540 h 309"/>
              <a:gd name="T68" fmla="*/ 1817033450 w 1982"/>
              <a:gd name="T69" fmla="*/ 229335246 h 309"/>
              <a:gd name="T70" fmla="*/ 1597779063 w 1982"/>
              <a:gd name="T71" fmla="*/ 191532070 h 309"/>
              <a:gd name="T72" fmla="*/ 1325602188 w 1982"/>
              <a:gd name="T73" fmla="*/ 133569211 h 309"/>
              <a:gd name="T74" fmla="*/ 1045865638 w 1982"/>
              <a:gd name="T75" fmla="*/ 95766035 h 309"/>
              <a:gd name="T76" fmla="*/ 854333763 w 1982"/>
              <a:gd name="T77" fmla="*/ 143649846 h 309"/>
              <a:gd name="T78" fmla="*/ 743446888 w 1982"/>
              <a:gd name="T79" fmla="*/ 128528894 h 309"/>
              <a:gd name="T80" fmla="*/ 582156888 w 1982"/>
              <a:gd name="T81" fmla="*/ 148690164 h 309"/>
              <a:gd name="T82" fmla="*/ 408265313 w 1982"/>
              <a:gd name="T83" fmla="*/ 143649846 h 309"/>
              <a:gd name="T84" fmla="*/ 226814063 w 1982"/>
              <a:gd name="T85" fmla="*/ 176411117 h 309"/>
              <a:gd name="T86" fmla="*/ 45362813 w 1982"/>
              <a:gd name="T87" fmla="*/ 153730482 h 309"/>
              <a:gd name="T88" fmla="*/ 5040313 w 1982"/>
              <a:gd name="T89" fmla="*/ 302419058 h 309"/>
              <a:gd name="T90" fmla="*/ 35282188 w 1982"/>
              <a:gd name="T91" fmla="*/ 478830176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8" name="Freeform 6"/>
          <p:cNvSpPr>
            <a:spLocks/>
          </p:cNvSpPr>
          <p:nvPr/>
        </p:nvSpPr>
        <p:spPr bwMode="auto">
          <a:xfrm>
            <a:off x="3044825" y="850900"/>
            <a:ext cx="3086100" cy="365125"/>
          </a:xfrm>
          <a:custGeom>
            <a:avLst/>
            <a:gdLst>
              <a:gd name="T0" fmla="*/ 1202115325 w 1944"/>
              <a:gd name="T1" fmla="*/ 181451250 h 230"/>
              <a:gd name="T2" fmla="*/ 877014375 w 1944"/>
              <a:gd name="T3" fmla="*/ 204133450 h 230"/>
              <a:gd name="T4" fmla="*/ 388104063 w 1944"/>
              <a:gd name="T5" fmla="*/ 204133450 h 230"/>
              <a:gd name="T6" fmla="*/ 161290000 w 1944"/>
              <a:gd name="T7" fmla="*/ 199093138 h 230"/>
              <a:gd name="T8" fmla="*/ 30241875 w 1944"/>
              <a:gd name="T9" fmla="*/ 146169063 h 230"/>
              <a:gd name="T10" fmla="*/ 0 w 1944"/>
              <a:gd name="T11" fmla="*/ 186491563 h 230"/>
              <a:gd name="T12" fmla="*/ 183972200 w 1944"/>
              <a:gd name="T13" fmla="*/ 259576888 h 230"/>
              <a:gd name="T14" fmla="*/ 410786263 w 1944"/>
              <a:gd name="T15" fmla="*/ 254536575 h 230"/>
              <a:gd name="T16" fmla="*/ 534273125 w 1944"/>
              <a:gd name="T17" fmla="*/ 264617200 h 230"/>
              <a:gd name="T18" fmla="*/ 816530625 w 1944"/>
              <a:gd name="T19" fmla="*/ 274697825 h 230"/>
              <a:gd name="T20" fmla="*/ 1363405325 w 1944"/>
              <a:gd name="T21" fmla="*/ 254536575 h 230"/>
              <a:gd name="T22" fmla="*/ 1759069063 w 1944"/>
              <a:gd name="T23" fmla="*/ 259576888 h 230"/>
              <a:gd name="T24" fmla="*/ 1938000950 w 1944"/>
              <a:gd name="T25" fmla="*/ 423386250 h 230"/>
              <a:gd name="T26" fmla="*/ 2147483647 w 1944"/>
              <a:gd name="T27" fmla="*/ 549394063 h 230"/>
              <a:gd name="T28" fmla="*/ 2147483647 w 1944"/>
              <a:gd name="T29" fmla="*/ 577116575 h 230"/>
              <a:gd name="T30" fmla="*/ 2147483647 w 1944"/>
              <a:gd name="T31" fmla="*/ 488910313 h 230"/>
              <a:gd name="T32" fmla="*/ 2147483647 w 1944"/>
              <a:gd name="T33" fmla="*/ 330141263 h 230"/>
              <a:gd name="T34" fmla="*/ 2147483647 w 1944"/>
              <a:gd name="T35" fmla="*/ 269657513 h 230"/>
              <a:gd name="T36" fmla="*/ 2147483647 w 1944"/>
              <a:gd name="T37" fmla="*/ 274697825 h 230"/>
              <a:gd name="T38" fmla="*/ 2147483647 w 1944"/>
              <a:gd name="T39" fmla="*/ 269657513 h 230"/>
              <a:gd name="T40" fmla="*/ 2147483647 w 1944"/>
              <a:gd name="T41" fmla="*/ 269657513 h 230"/>
              <a:gd name="T42" fmla="*/ 2147483647 w 1944"/>
              <a:gd name="T43" fmla="*/ 279738138 h 230"/>
              <a:gd name="T44" fmla="*/ 2147483647 w 1944"/>
              <a:gd name="T45" fmla="*/ 136088438 h 230"/>
              <a:gd name="T46" fmla="*/ 2147483647 w 1944"/>
              <a:gd name="T47" fmla="*/ 151209375 h 230"/>
              <a:gd name="T48" fmla="*/ 2147483647 w 1944"/>
              <a:gd name="T49" fmla="*/ 239415638 h 230"/>
              <a:gd name="T50" fmla="*/ 2147483647 w 1944"/>
              <a:gd name="T51" fmla="*/ 229335013 h 230"/>
              <a:gd name="T52" fmla="*/ 2147483647 w 1944"/>
              <a:gd name="T53" fmla="*/ 234375325 h 230"/>
              <a:gd name="T54" fmla="*/ 2147483647 w 1944"/>
              <a:gd name="T55" fmla="*/ 249496263 h 230"/>
              <a:gd name="T56" fmla="*/ 2147483647 w 1944"/>
              <a:gd name="T57" fmla="*/ 214214075 h 230"/>
              <a:gd name="T58" fmla="*/ 2147483647 w 1944"/>
              <a:gd name="T59" fmla="*/ 131048125 h 230"/>
              <a:gd name="T60" fmla="*/ 2147483647 w 1944"/>
              <a:gd name="T61" fmla="*/ 90725625 h 230"/>
              <a:gd name="T62" fmla="*/ 2147483647 w 1944"/>
              <a:gd name="T63" fmla="*/ 289818763 h 230"/>
              <a:gd name="T64" fmla="*/ 2147483647 w 1944"/>
              <a:gd name="T65" fmla="*/ 408265313 h 230"/>
              <a:gd name="T66" fmla="*/ 2147483647 w 1944"/>
              <a:gd name="T67" fmla="*/ 453628125 h 230"/>
              <a:gd name="T68" fmla="*/ 2147483647 w 1944"/>
              <a:gd name="T69" fmla="*/ 498990938 h 230"/>
              <a:gd name="T70" fmla="*/ 2147483647 w 1944"/>
              <a:gd name="T71" fmla="*/ 443547500 h 230"/>
              <a:gd name="T72" fmla="*/ 2079129700 w 1944"/>
              <a:gd name="T73" fmla="*/ 375504075 h 230"/>
              <a:gd name="T74" fmla="*/ 1943041263 w 1944"/>
              <a:gd name="T75" fmla="*/ 345262200 h 230"/>
              <a:gd name="T76" fmla="*/ 1839714063 w 1944"/>
              <a:gd name="T77" fmla="*/ 249496263 h 230"/>
              <a:gd name="T78" fmla="*/ 1726307825 w 1944"/>
              <a:gd name="T79" fmla="*/ 95765938 h 230"/>
              <a:gd name="T80" fmla="*/ 1650703138 w 1944"/>
              <a:gd name="T81" fmla="*/ 171370625 h 230"/>
              <a:gd name="T82" fmla="*/ 1353324700 w 1944"/>
              <a:gd name="T83" fmla="*/ 194052825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 name="Freeform 7"/>
          <p:cNvSpPr>
            <a:spLocks/>
          </p:cNvSpPr>
          <p:nvPr/>
        </p:nvSpPr>
        <p:spPr bwMode="auto">
          <a:xfrm>
            <a:off x="5057775" y="358775"/>
            <a:ext cx="193675" cy="649288"/>
          </a:xfrm>
          <a:custGeom>
            <a:avLst/>
            <a:gdLst>
              <a:gd name="T0" fmla="*/ 206652813 w 122"/>
              <a:gd name="T1" fmla="*/ 25201582 h 409"/>
              <a:gd name="T2" fmla="*/ 189012513 w 122"/>
              <a:gd name="T3" fmla="*/ 100806328 h 409"/>
              <a:gd name="T4" fmla="*/ 304939700 w 122"/>
              <a:gd name="T5" fmla="*/ 110886960 h 409"/>
              <a:gd name="T6" fmla="*/ 259576888 w 122"/>
              <a:gd name="T7" fmla="*/ 246975503 h 409"/>
              <a:gd name="T8" fmla="*/ 264617200 w 122"/>
              <a:gd name="T9" fmla="*/ 352822147 h 409"/>
              <a:gd name="T10" fmla="*/ 292338125 w 122"/>
              <a:gd name="T11" fmla="*/ 443547842 h 409"/>
              <a:gd name="T12" fmla="*/ 244455950 w 122"/>
              <a:gd name="T13" fmla="*/ 539313853 h 409"/>
              <a:gd name="T14" fmla="*/ 226814063 w 122"/>
              <a:gd name="T15" fmla="*/ 635079864 h 409"/>
              <a:gd name="T16" fmla="*/ 206652813 w 122"/>
              <a:gd name="T17" fmla="*/ 730845875 h 409"/>
              <a:gd name="T18" fmla="*/ 166330313 w 122"/>
              <a:gd name="T19" fmla="*/ 796369988 h 409"/>
              <a:gd name="T20" fmla="*/ 128528763 w 122"/>
              <a:gd name="T21" fmla="*/ 861894101 h 409"/>
              <a:gd name="T22" fmla="*/ 80645000 w 122"/>
              <a:gd name="T23" fmla="*/ 927418214 h 409"/>
              <a:gd name="T24" fmla="*/ 52924075 w 122"/>
              <a:gd name="T25" fmla="*/ 972781062 h 409"/>
              <a:gd name="T26" fmla="*/ 0 w 122"/>
              <a:gd name="T27" fmla="*/ 1028224542 h 409"/>
              <a:gd name="T28" fmla="*/ 30241875 w 122"/>
              <a:gd name="T29" fmla="*/ 927418214 h 409"/>
              <a:gd name="T30" fmla="*/ 95765938 w 122"/>
              <a:gd name="T31" fmla="*/ 856853785 h 409"/>
              <a:gd name="T32" fmla="*/ 85685313 w 122"/>
              <a:gd name="T33" fmla="*/ 776208723 h 409"/>
              <a:gd name="T34" fmla="*/ 146169063 w 122"/>
              <a:gd name="T35" fmla="*/ 675402395 h 409"/>
              <a:gd name="T36" fmla="*/ 178931888 w 122"/>
              <a:gd name="T37" fmla="*/ 554434802 h 409"/>
              <a:gd name="T38" fmla="*/ 161290000 w 122"/>
              <a:gd name="T39" fmla="*/ 438507525 h 409"/>
              <a:gd name="T40" fmla="*/ 173891575 w 122"/>
              <a:gd name="T41" fmla="*/ 342741514 h 409"/>
              <a:gd name="T42" fmla="*/ 161290000 w 122"/>
              <a:gd name="T43" fmla="*/ 277217401 h 409"/>
              <a:gd name="T44" fmla="*/ 75604688 w 122"/>
              <a:gd name="T45" fmla="*/ 146169175 h 409"/>
              <a:gd name="T46" fmla="*/ 25201563 w 122"/>
              <a:gd name="T47" fmla="*/ 15120949 h 409"/>
              <a:gd name="T48" fmla="*/ 199093138 w 122"/>
              <a:gd name="T49" fmla="*/ 0 h 409"/>
              <a:gd name="T50" fmla="*/ 206652813 w 122"/>
              <a:gd name="T51" fmla="*/ 25201582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 name="Freeform 8"/>
          <p:cNvSpPr>
            <a:spLocks/>
          </p:cNvSpPr>
          <p:nvPr/>
        </p:nvSpPr>
        <p:spPr bwMode="auto">
          <a:xfrm>
            <a:off x="3052763" y="4763"/>
            <a:ext cx="3092450" cy="642937"/>
          </a:xfrm>
          <a:custGeom>
            <a:avLst/>
            <a:gdLst>
              <a:gd name="T0" fmla="*/ 0 w 1948"/>
              <a:gd name="T1" fmla="*/ 1020661694 h 405"/>
              <a:gd name="T2" fmla="*/ 20161250 w 1948"/>
              <a:gd name="T3" fmla="*/ 599796721 h 405"/>
              <a:gd name="T4" fmla="*/ 93246575 w 1948"/>
              <a:gd name="T5" fmla="*/ 501509910 h 405"/>
              <a:gd name="T6" fmla="*/ 221773750 w 1948"/>
              <a:gd name="T7" fmla="*/ 564514561 h 405"/>
              <a:gd name="T8" fmla="*/ 340221888 w 1948"/>
              <a:gd name="T9" fmla="*/ 491429293 h 405"/>
              <a:gd name="T10" fmla="*/ 466229700 w 1948"/>
              <a:gd name="T11" fmla="*/ 559474252 h 405"/>
              <a:gd name="T12" fmla="*/ 609877813 w 1948"/>
              <a:gd name="T13" fmla="*/ 559474252 h 405"/>
              <a:gd name="T14" fmla="*/ 831651563 w 1948"/>
              <a:gd name="T15" fmla="*/ 531751761 h 405"/>
              <a:gd name="T16" fmla="*/ 995462513 w 1948"/>
              <a:gd name="T17" fmla="*/ 468748698 h 405"/>
              <a:gd name="T18" fmla="*/ 1154231563 w 1948"/>
              <a:gd name="T19" fmla="*/ 531751761 h 405"/>
              <a:gd name="T20" fmla="*/ 1247478138 w 1948"/>
              <a:gd name="T21" fmla="*/ 551912996 h 405"/>
              <a:gd name="T22" fmla="*/ 1444050325 w 1948"/>
              <a:gd name="T23" fmla="*/ 529232401 h 405"/>
              <a:gd name="T24" fmla="*/ 1794351250 w 1948"/>
              <a:gd name="T25" fmla="*/ 463708389 h 405"/>
              <a:gd name="T26" fmla="*/ 1993444388 w 1948"/>
              <a:gd name="T27" fmla="*/ 312499132 h 405"/>
              <a:gd name="T28" fmla="*/ 1955641250 w 1948"/>
              <a:gd name="T29" fmla="*/ 456147133 h 405"/>
              <a:gd name="T30" fmla="*/ 2121971563 w 1948"/>
              <a:gd name="T31" fmla="*/ 511590527 h 405"/>
              <a:gd name="T32" fmla="*/ 2147483647 w 1948"/>
              <a:gd name="T33" fmla="*/ 612396699 h 405"/>
              <a:gd name="T34" fmla="*/ 2147483647 w 1948"/>
              <a:gd name="T35" fmla="*/ 693041636 h 405"/>
              <a:gd name="T36" fmla="*/ 2147483647 w 1948"/>
              <a:gd name="T37" fmla="*/ 693041636 h 405"/>
              <a:gd name="T38" fmla="*/ 2147483647 w 1948"/>
              <a:gd name="T39" fmla="*/ 561993613 h 405"/>
              <a:gd name="T40" fmla="*/ 2147483647 w 1948"/>
              <a:gd name="T41" fmla="*/ 393144069 h 405"/>
              <a:gd name="T42" fmla="*/ 2147483647 w 1948"/>
              <a:gd name="T43" fmla="*/ 307458823 h 405"/>
              <a:gd name="T44" fmla="*/ 2147483647 w 1948"/>
              <a:gd name="T45" fmla="*/ 226813886 h 405"/>
              <a:gd name="T46" fmla="*/ 2139613450 w 1948"/>
              <a:gd name="T47" fmla="*/ 201612343 h 405"/>
              <a:gd name="T48" fmla="*/ 2147483647 w 1948"/>
              <a:gd name="T49" fmla="*/ 146168949 h 405"/>
              <a:gd name="T50" fmla="*/ 2147483647 w 1948"/>
              <a:gd name="T51" fmla="*/ 196572035 h 405"/>
              <a:gd name="T52" fmla="*/ 2147483647 w 1948"/>
              <a:gd name="T53" fmla="*/ 216733269 h 405"/>
              <a:gd name="T54" fmla="*/ 2147483647 w 1948"/>
              <a:gd name="T55" fmla="*/ 413305304 h 405"/>
              <a:gd name="T56" fmla="*/ 2147483647 w 1948"/>
              <a:gd name="T57" fmla="*/ 539313018 h 405"/>
              <a:gd name="T58" fmla="*/ 2147483647 w 1948"/>
              <a:gd name="T59" fmla="*/ 546872687 h 405"/>
              <a:gd name="T60" fmla="*/ 2147483647 w 1948"/>
              <a:gd name="T61" fmla="*/ 491429293 h 405"/>
              <a:gd name="T62" fmla="*/ 2147483647 w 1948"/>
              <a:gd name="T63" fmla="*/ 539313018 h 405"/>
              <a:gd name="T64" fmla="*/ 2147483647 w 1948"/>
              <a:gd name="T65" fmla="*/ 498990549 h 405"/>
              <a:gd name="T66" fmla="*/ 2147483647 w 1948"/>
              <a:gd name="T67" fmla="*/ 564514561 h 405"/>
              <a:gd name="T68" fmla="*/ 2147483647 w 1948"/>
              <a:gd name="T69" fmla="*/ 559474252 h 405"/>
              <a:gd name="T70" fmla="*/ 2147483647 w 1948"/>
              <a:gd name="T71" fmla="*/ 501509910 h 405"/>
              <a:gd name="T72" fmla="*/ 2147483647 w 1948"/>
              <a:gd name="T73" fmla="*/ 567033922 h 405"/>
              <a:gd name="T74" fmla="*/ 2147483647 w 1948"/>
              <a:gd name="T75" fmla="*/ 539313018 h 405"/>
              <a:gd name="T76" fmla="*/ 2147483647 w 1948"/>
              <a:gd name="T77" fmla="*/ 577114539 h 405"/>
              <a:gd name="T78" fmla="*/ 2147483647 w 1948"/>
              <a:gd name="T79" fmla="*/ 531751761 h 405"/>
              <a:gd name="T80" fmla="*/ 2147483647 w 1948"/>
              <a:gd name="T81" fmla="*/ 640119190 h 405"/>
              <a:gd name="T82" fmla="*/ 2147483647 w 1948"/>
              <a:gd name="T83" fmla="*/ 599796721 h 405"/>
              <a:gd name="T84" fmla="*/ 2147483647 w 1948"/>
              <a:gd name="T85" fmla="*/ 428426229 h 405"/>
              <a:gd name="T86" fmla="*/ 2147483647 w 1948"/>
              <a:gd name="T87" fmla="*/ 352821601 h 405"/>
              <a:gd name="T88" fmla="*/ 2147483647 w 1948"/>
              <a:gd name="T89" fmla="*/ 383063452 h 405"/>
              <a:gd name="T90" fmla="*/ 2147483647 w 1948"/>
              <a:gd name="T91" fmla="*/ 352821601 h 405"/>
              <a:gd name="T92" fmla="*/ 2147483647 w 1948"/>
              <a:gd name="T93" fmla="*/ 357861909 h 405"/>
              <a:gd name="T94" fmla="*/ 2147483647 w 1948"/>
              <a:gd name="T95" fmla="*/ 352821601 h 405"/>
              <a:gd name="T96" fmla="*/ 2147483647 w 1948"/>
              <a:gd name="T97" fmla="*/ 365421578 h 405"/>
              <a:gd name="T98" fmla="*/ 2147483647 w 1948"/>
              <a:gd name="T99" fmla="*/ 365421578 h 405"/>
              <a:gd name="T100" fmla="*/ 2147483647 w 1948"/>
              <a:gd name="T101" fmla="*/ 367942526 h 405"/>
              <a:gd name="T102" fmla="*/ 2147483647 w 1948"/>
              <a:gd name="T103" fmla="*/ 365421578 h 405"/>
              <a:gd name="T104" fmla="*/ 2147483647 w 1948"/>
              <a:gd name="T105" fmla="*/ 257055738 h 405"/>
              <a:gd name="T106" fmla="*/ 2147483647 w 1948"/>
              <a:gd name="T107" fmla="*/ 98285224 h 405"/>
              <a:gd name="T108" fmla="*/ 2147483647 w 1948"/>
              <a:gd name="T109" fmla="*/ 0 h 405"/>
              <a:gd name="T110" fmla="*/ 2069049075 w 1948"/>
              <a:gd name="T111" fmla="*/ 78123989 h 405"/>
              <a:gd name="T112" fmla="*/ 1703625625 w 1948"/>
              <a:gd name="T113" fmla="*/ 327620058 h 405"/>
              <a:gd name="T114" fmla="*/ 1406247188 w 1948"/>
              <a:gd name="T115" fmla="*/ 383063452 h 405"/>
              <a:gd name="T116" fmla="*/ 995462513 w 1948"/>
              <a:gd name="T117" fmla="*/ 370461887 h 405"/>
              <a:gd name="T118" fmla="*/ 589716563 w 1948"/>
              <a:gd name="T119" fmla="*/ 370461887 h 405"/>
              <a:gd name="T120" fmla="*/ 128528763 w 1948"/>
              <a:gd name="T121" fmla="*/ 357861909 h 405"/>
              <a:gd name="T122" fmla="*/ 10080625 w 1948"/>
              <a:gd name="T123" fmla="*/ 433466538 h 405"/>
              <a:gd name="T124" fmla="*/ 0 w 1948"/>
              <a:gd name="T125" fmla="*/ 682961019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1" name="Freeform 9"/>
          <p:cNvSpPr>
            <a:spLocks/>
          </p:cNvSpPr>
          <p:nvPr/>
        </p:nvSpPr>
        <p:spPr bwMode="auto">
          <a:xfrm>
            <a:off x="3981450" y="334963"/>
            <a:ext cx="142875" cy="638175"/>
          </a:xfrm>
          <a:custGeom>
            <a:avLst/>
            <a:gdLst>
              <a:gd name="T0" fmla="*/ 52924075 w 90"/>
              <a:gd name="T1" fmla="*/ 25201563 h 402"/>
              <a:gd name="T2" fmla="*/ 70564375 w 90"/>
              <a:gd name="T3" fmla="*/ 100806250 h 402"/>
              <a:gd name="T4" fmla="*/ 52924075 w 90"/>
              <a:gd name="T5" fmla="*/ 136088438 h 402"/>
              <a:gd name="T6" fmla="*/ 25201563 w 90"/>
              <a:gd name="T7" fmla="*/ 249496263 h 402"/>
              <a:gd name="T8" fmla="*/ 5040313 w 90"/>
              <a:gd name="T9" fmla="*/ 347781563 h 402"/>
              <a:gd name="T10" fmla="*/ 0 w 90"/>
              <a:gd name="T11" fmla="*/ 435987825 h 402"/>
              <a:gd name="T12" fmla="*/ 20161250 w 90"/>
              <a:gd name="T13" fmla="*/ 541834388 h 402"/>
              <a:gd name="T14" fmla="*/ 32762825 w 90"/>
              <a:gd name="T15" fmla="*/ 645160000 h 402"/>
              <a:gd name="T16" fmla="*/ 52924075 w 90"/>
              <a:gd name="T17" fmla="*/ 743446888 h 402"/>
              <a:gd name="T18" fmla="*/ 108367513 w 90"/>
              <a:gd name="T19" fmla="*/ 803930638 h 402"/>
              <a:gd name="T20" fmla="*/ 131048125 w 90"/>
              <a:gd name="T21" fmla="*/ 877014375 h 402"/>
              <a:gd name="T22" fmla="*/ 178931888 w 90"/>
              <a:gd name="T23" fmla="*/ 942538438 h 402"/>
              <a:gd name="T24" fmla="*/ 224294700 w 90"/>
              <a:gd name="T25" fmla="*/ 1010583450 h 402"/>
              <a:gd name="T26" fmla="*/ 206652813 w 90"/>
              <a:gd name="T27" fmla="*/ 947578750 h 402"/>
              <a:gd name="T28" fmla="*/ 163810950 w 90"/>
              <a:gd name="T29" fmla="*/ 871974063 h 402"/>
              <a:gd name="T30" fmla="*/ 173891575 w 90"/>
              <a:gd name="T31" fmla="*/ 788809700 h 402"/>
              <a:gd name="T32" fmla="*/ 113407825 w 90"/>
              <a:gd name="T33" fmla="*/ 685482500 h 402"/>
              <a:gd name="T34" fmla="*/ 57964388 w 90"/>
              <a:gd name="T35" fmla="*/ 561995638 h 402"/>
              <a:gd name="T36" fmla="*/ 47883763 w 90"/>
              <a:gd name="T37" fmla="*/ 378023438 h 402"/>
              <a:gd name="T38" fmla="*/ 70564375 w 90"/>
              <a:gd name="T39" fmla="*/ 259576888 h 402"/>
              <a:gd name="T40" fmla="*/ 103327200 w 90"/>
              <a:gd name="T41" fmla="*/ 136088438 h 402"/>
              <a:gd name="T42" fmla="*/ 108367513 w 90"/>
              <a:gd name="T43" fmla="*/ 50403125 h 402"/>
              <a:gd name="T44" fmla="*/ 57964388 w 90"/>
              <a:gd name="T45" fmla="*/ 0 h 402"/>
              <a:gd name="T46" fmla="*/ 52924075 w 90"/>
              <a:gd name="T47" fmla="*/ 25201563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grpSp>
        <p:nvGrpSpPr>
          <p:cNvPr id="12" name="Group 10"/>
          <p:cNvGrpSpPr>
            <a:grpSpLocks/>
          </p:cNvGrpSpPr>
          <p:nvPr/>
        </p:nvGrpSpPr>
        <p:grpSpPr bwMode="auto">
          <a:xfrm>
            <a:off x="134938" y="209550"/>
            <a:ext cx="2808287" cy="844550"/>
            <a:chOff x="85" y="132"/>
            <a:chExt cx="1769" cy="532"/>
          </a:xfrm>
        </p:grpSpPr>
        <p:sp>
          <p:nvSpPr>
            <p:cNvPr id="13" name="Freeform 11"/>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4" name="Freeform 12"/>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5" name="Freeform 13"/>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6" name="Freeform 14"/>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7" name="Freeform 15"/>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grpSp>
      <p:grpSp>
        <p:nvGrpSpPr>
          <p:cNvPr id="18" name="Group 16"/>
          <p:cNvGrpSpPr>
            <a:grpSpLocks/>
          </p:cNvGrpSpPr>
          <p:nvPr/>
        </p:nvGrpSpPr>
        <p:grpSpPr bwMode="auto">
          <a:xfrm>
            <a:off x="6243638" y="222250"/>
            <a:ext cx="2795587" cy="866775"/>
            <a:chOff x="3933" y="140"/>
            <a:chExt cx="1761" cy="546"/>
          </a:xfrm>
        </p:grpSpPr>
        <p:sp>
          <p:nvSpPr>
            <p:cNvPr id="19" name="Freeform 17"/>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20" name="Freeform 18"/>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21" name="Freeform 19"/>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22" name="Freeform 20"/>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23" name="Freeform 21"/>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grpSp>
      <p:sp>
        <p:nvSpPr>
          <p:cNvPr id="3027990" name="Rectangle 22"/>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027991" name="Rectangle 23"/>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05" charset="2"/>
              <a:buNone/>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p>
        </p:txBody>
      </p:sp>
      <p:sp>
        <p:nvSpPr>
          <p:cNvPr id="25" name="Rectangle 25"/>
          <p:cNvSpPr>
            <a:spLocks noGrp="1" noChangeArrowheads="1"/>
          </p:cNvSpPr>
          <p:nvPr>
            <p:ph type="ftr" sz="quarter" idx="11"/>
          </p:nvPr>
        </p:nvSpPr>
        <p:spPr/>
        <p:txBody>
          <a:bodyPr/>
          <a:lstStyle>
            <a:lvl1pPr>
              <a:defRPr/>
            </a:lvl1pPr>
          </a:lstStyle>
          <a:p>
            <a:pPr>
              <a:defRPr/>
            </a:pPr>
            <a:endParaRPr lang="en-US"/>
          </a:p>
        </p:txBody>
      </p:sp>
      <p:sp>
        <p:nvSpPr>
          <p:cNvPr id="26" name="Rectangle 26"/>
          <p:cNvSpPr>
            <a:spLocks noGrp="1" noChangeArrowheads="1"/>
          </p:cNvSpPr>
          <p:nvPr>
            <p:ph type="sldNum" sz="quarter" idx="12"/>
          </p:nvPr>
        </p:nvSpPr>
        <p:spPr/>
        <p:txBody>
          <a:bodyPr/>
          <a:lstStyle>
            <a:lvl1pPr>
              <a:defRPr smtClean="0"/>
            </a:lvl1pPr>
          </a:lstStyle>
          <a:p>
            <a:pPr>
              <a:defRPr/>
            </a:pPr>
            <a:fld id="{F09143E4-C953-B942-A1B0-AF2B2FD0D62A}" type="slidenum">
              <a:rPr lang="en-US"/>
              <a:pPr>
                <a:defRPr/>
              </a:pPr>
              <a:t>‹#›</a:t>
            </a:fld>
            <a:endParaRPr lang="en-US"/>
          </a:p>
        </p:txBody>
      </p:sp>
    </p:spTree>
    <p:extLst>
      <p:ext uri="{BB962C8B-B14F-4D97-AF65-F5344CB8AC3E}">
        <p14:creationId xmlns:p14="http://schemas.microsoft.com/office/powerpoint/2010/main" val="29748806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34163249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E68B535-7A5B-7D45-8037-350E37F7F876}" type="slidenum">
              <a:rPr lang="en-US"/>
              <a:pPr>
                <a:defRPr/>
              </a:pPr>
              <a:t>‹#›</a:t>
            </a:fld>
            <a:endParaRPr lang="en-US"/>
          </a:p>
        </p:txBody>
      </p:sp>
    </p:spTree>
    <p:extLst>
      <p:ext uri="{BB962C8B-B14F-4D97-AF65-F5344CB8AC3E}">
        <p14:creationId xmlns:p14="http://schemas.microsoft.com/office/powerpoint/2010/main" val="391599029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657673263"/>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256140214"/>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4251881983"/>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99033423"/>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151943778"/>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240304133"/>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007453633"/>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701317954"/>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185565404"/>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23733170"/>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2B0C338-596D-0D49-A374-7E27DDBD98A7}" type="slidenum">
              <a:rPr lang="en-US"/>
              <a:pPr>
                <a:defRPr/>
              </a:pPr>
              <a:t>‹#›</a:t>
            </a:fld>
            <a:endParaRPr lang="en-US"/>
          </a:p>
        </p:txBody>
      </p:sp>
    </p:spTree>
    <p:extLst>
      <p:ext uri="{BB962C8B-B14F-4D97-AF65-F5344CB8AC3E}">
        <p14:creationId xmlns:p14="http://schemas.microsoft.com/office/powerpoint/2010/main" val="144926996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603"/>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628" tIns="45812" rIns="91628" bIns="45812"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7650192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756711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30202058"/>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1457221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9793193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2639578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2223820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35662910"/>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6365338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4289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EE17E42-9C6F-3A4D-A8D4-A0090CFE5002}" type="slidenum">
              <a:rPr lang="en-US"/>
              <a:pPr>
                <a:defRPr/>
              </a:pPr>
              <a:t>‹#›</a:t>
            </a:fld>
            <a:endParaRPr lang="en-US"/>
          </a:p>
        </p:txBody>
      </p:sp>
    </p:spTree>
    <p:extLst>
      <p:ext uri="{BB962C8B-B14F-4D97-AF65-F5344CB8AC3E}">
        <p14:creationId xmlns:p14="http://schemas.microsoft.com/office/powerpoint/2010/main" val="271184962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503559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85320241"/>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4998" indent="0" algn="ctr">
              <a:buNone/>
              <a:defRPr/>
            </a:lvl2pPr>
            <a:lvl3pPr marL="909996" indent="0" algn="ctr">
              <a:buNone/>
              <a:defRPr/>
            </a:lvl3pPr>
            <a:lvl4pPr marL="1364972" indent="0" algn="ctr">
              <a:buNone/>
              <a:defRPr/>
            </a:lvl4pPr>
            <a:lvl5pPr marL="1819980" indent="0" algn="ctr">
              <a:buNone/>
              <a:defRPr/>
            </a:lvl5pPr>
            <a:lvl6pPr marL="2274953" indent="0" algn="ctr">
              <a:buNone/>
              <a:defRPr/>
            </a:lvl6pPr>
            <a:lvl7pPr marL="2729942" indent="0" algn="ctr">
              <a:buNone/>
              <a:defRPr/>
            </a:lvl7pPr>
            <a:lvl8pPr marL="3184932" indent="0" algn="ctr">
              <a:buNone/>
              <a:defRPr/>
            </a:lvl8pPr>
            <a:lvl9pPr marL="3639924"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5C15F16-3529-5D42-BF0A-5B3CF5C51CA9}" type="slidenum">
              <a:rPr lang="en-US"/>
              <a:pPr>
                <a:defRPr/>
              </a:pPr>
              <a:t>‹#›</a:t>
            </a:fld>
            <a:endParaRPr lang="en-US"/>
          </a:p>
        </p:txBody>
      </p:sp>
    </p:spTree>
    <p:extLst>
      <p:ext uri="{BB962C8B-B14F-4D97-AF65-F5344CB8AC3E}">
        <p14:creationId xmlns:p14="http://schemas.microsoft.com/office/powerpoint/2010/main" val="131315542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997E1B1-5587-CF49-ACD0-D91EEC6C3AD4}" type="slidenum">
              <a:rPr lang="en-US"/>
              <a:pPr>
                <a:defRPr/>
              </a:pPr>
              <a:t>‹#›</a:t>
            </a:fld>
            <a:endParaRPr lang="en-US"/>
          </a:p>
        </p:txBody>
      </p:sp>
    </p:spTree>
    <p:extLst>
      <p:ext uri="{BB962C8B-B14F-4D97-AF65-F5344CB8AC3E}">
        <p14:creationId xmlns:p14="http://schemas.microsoft.com/office/powerpoint/2010/main" val="260120442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18D04B5-A7FE-C84C-B69D-FC14E5FFA0F9}" type="slidenum">
              <a:rPr lang="en-US"/>
              <a:pPr>
                <a:defRPr/>
              </a:pPr>
              <a:t>‹#›</a:t>
            </a:fld>
            <a:endParaRPr lang="en-US"/>
          </a:p>
        </p:txBody>
      </p:sp>
    </p:spTree>
    <p:extLst>
      <p:ext uri="{BB962C8B-B14F-4D97-AF65-F5344CB8AC3E}">
        <p14:creationId xmlns:p14="http://schemas.microsoft.com/office/powerpoint/2010/main" val="385836803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081764C-7E75-8546-895A-DDC6B69D73EE}" type="slidenum">
              <a:rPr lang="en-US"/>
              <a:pPr>
                <a:defRPr/>
              </a:pPr>
              <a:t>‹#›</a:t>
            </a:fld>
            <a:endParaRPr lang="en-US"/>
          </a:p>
        </p:txBody>
      </p:sp>
    </p:spTree>
    <p:extLst>
      <p:ext uri="{BB962C8B-B14F-4D97-AF65-F5344CB8AC3E}">
        <p14:creationId xmlns:p14="http://schemas.microsoft.com/office/powerpoint/2010/main" val="4161023244"/>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A666B97A-4E51-DE4F-B2BD-095C8E6E3C1C}" type="slidenum">
              <a:rPr lang="en-US"/>
              <a:pPr>
                <a:defRPr/>
              </a:pPr>
              <a:t>‹#›</a:t>
            </a:fld>
            <a:endParaRPr lang="en-US"/>
          </a:p>
        </p:txBody>
      </p:sp>
    </p:spTree>
    <p:extLst>
      <p:ext uri="{BB962C8B-B14F-4D97-AF65-F5344CB8AC3E}">
        <p14:creationId xmlns:p14="http://schemas.microsoft.com/office/powerpoint/2010/main" val="269245055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4EFE1424-6B88-C347-934B-B831A1B273D9}" type="slidenum">
              <a:rPr lang="en-US"/>
              <a:pPr>
                <a:defRPr/>
              </a:pPr>
              <a:t>‹#›</a:t>
            </a:fld>
            <a:endParaRPr lang="en-US"/>
          </a:p>
        </p:txBody>
      </p:sp>
    </p:spTree>
    <p:extLst>
      <p:ext uri="{BB962C8B-B14F-4D97-AF65-F5344CB8AC3E}">
        <p14:creationId xmlns:p14="http://schemas.microsoft.com/office/powerpoint/2010/main" val="326847496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69F08CB6-9DED-F246-88FB-E280801B01A1}" type="slidenum">
              <a:rPr lang="en-US"/>
              <a:pPr>
                <a:defRPr/>
              </a:pPr>
              <a:t>‹#›</a:t>
            </a:fld>
            <a:endParaRPr lang="en-US"/>
          </a:p>
        </p:txBody>
      </p:sp>
    </p:spTree>
    <p:extLst>
      <p:ext uri="{BB962C8B-B14F-4D97-AF65-F5344CB8AC3E}">
        <p14:creationId xmlns:p14="http://schemas.microsoft.com/office/powerpoint/2010/main" val="142864672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2505917-44C6-C34D-8C76-38CE08B922B2}" type="slidenum">
              <a:rPr lang="en-US"/>
              <a:pPr>
                <a:defRPr/>
              </a:pPr>
              <a:t>‹#›</a:t>
            </a:fld>
            <a:endParaRPr lang="en-US"/>
          </a:p>
        </p:txBody>
      </p:sp>
    </p:spTree>
    <p:extLst>
      <p:ext uri="{BB962C8B-B14F-4D97-AF65-F5344CB8AC3E}">
        <p14:creationId xmlns:p14="http://schemas.microsoft.com/office/powerpoint/2010/main" val="25522581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A4CB022-70A8-A646-AF01-EE4690E92ED3}" type="slidenum">
              <a:rPr lang="en-US"/>
              <a:pPr>
                <a:defRPr/>
              </a:pPr>
              <a:t>‹#›</a:t>
            </a:fld>
            <a:endParaRPr lang="en-US"/>
          </a:p>
        </p:txBody>
      </p:sp>
    </p:spTree>
    <p:extLst>
      <p:ext uri="{BB962C8B-B14F-4D97-AF65-F5344CB8AC3E}">
        <p14:creationId xmlns:p14="http://schemas.microsoft.com/office/powerpoint/2010/main" val="927999143"/>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C72B1FC1-8EC3-4345-BEEA-1EA9F8FE5DB5}" type="slidenum">
              <a:rPr lang="en-US"/>
              <a:pPr>
                <a:defRPr/>
              </a:pPr>
              <a:t>‹#›</a:t>
            </a:fld>
            <a:endParaRPr lang="en-US"/>
          </a:p>
        </p:txBody>
      </p:sp>
    </p:spTree>
    <p:extLst>
      <p:ext uri="{BB962C8B-B14F-4D97-AF65-F5344CB8AC3E}">
        <p14:creationId xmlns:p14="http://schemas.microsoft.com/office/powerpoint/2010/main" val="277930061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AC90B17-9DF0-2042-935E-CBC5E12DDB9D}" type="slidenum">
              <a:rPr lang="en-US"/>
              <a:pPr>
                <a:defRPr/>
              </a:pPr>
              <a:t>‹#›</a:t>
            </a:fld>
            <a:endParaRPr lang="en-US"/>
          </a:p>
        </p:txBody>
      </p:sp>
    </p:spTree>
    <p:extLst>
      <p:ext uri="{BB962C8B-B14F-4D97-AF65-F5344CB8AC3E}">
        <p14:creationId xmlns:p14="http://schemas.microsoft.com/office/powerpoint/2010/main" val="188978450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6B7EBA4-4F4E-0A4A-867F-53DD14EB7A39}" type="slidenum">
              <a:rPr lang="en-US"/>
              <a:pPr>
                <a:defRPr/>
              </a:pPr>
              <a:t>‹#›</a:t>
            </a:fld>
            <a:endParaRPr lang="en-US"/>
          </a:p>
        </p:txBody>
      </p:sp>
    </p:spTree>
    <p:extLst>
      <p:ext uri="{BB962C8B-B14F-4D97-AF65-F5344CB8AC3E}">
        <p14:creationId xmlns:p14="http://schemas.microsoft.com/office/powerpoint/2010/main" val="188656882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B22182F-9F0E-5146-AD30-0E553CCF2BA3}" type="slidenum">
              <a:rPr lang="en-US"/>
              <a:pPr>
                <a:defRPr/>
              </a:pPr>
              <a:t>‹#›</a:t>
            </a:fld>
            <a:endParaRPr lang="en-US"/>
          </a:p>
        </p:txBody>
      </p:sp>
    </p:spTree>
    <p:extLst>
      <p:ext uri="{BB962C8B-B14F-4D97-AF65-F5344CB8AC3E}">
        <p14:creationId xmlns:p14="http://schemas.microsoft.com/office/powerpoint/2010/main" val="2646325575"/>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B16AB7CE-B23D-B14F-BF02-2E78DA7AA6B4}" type="slidenum">
              <a:rPr lang="en-US"/>
              <a:pPr>
                <a:defRPr/>
              </a:pPr>
              <a:t>‹#›</a:t>
            </a:fld>
            <a:endParaRPr lang="en-US"/>
          </a:p>
        </p:txBody>
      </p:sp>
    </p:spTree>
    <p:extLst>
      <p:ext uri="{BB962C8B-B14F-4D97-AF65-F5344CB8AC3E}">
        <p14:creationId xmlns:p14="http://schemas.microsoft.com/office/powerpoint/2010/main" val="107878154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13832358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788251240"/>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25572403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806703539"/>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9177339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21C8C65-58BA-2941-A64F-6CD28A8B413D}" type="slidenum">
              <a:rPr lang="en-US"/>
              <a:pPr>
                <a:defRPr/>
              </a:pPr>
              <a:t>‹#›</a:t>
            </a:fld>
            <a:endParaRPr lang="en-US"/>
          </a:p>
        </p:txBody>
      </p:sp>
    </p:spTree>
    <p:extLst>
      <p:ext uri="{BB962C8B-B14F-4D97-AF65-F5344CB8AC3E}">
        <p14:creationId xmlns:p14="http://schemas.microsoft.com/office/powerpoint/2010/main" val="843974320"/>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58115011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984336258"/>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72434968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87819037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77392663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373583098"/>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254528452"/>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747142110"/>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89DB8148-6939-2B46-8FEC-099FE4C146AE}" type="slidenum">
              <a:rPr lang="en-US"/>
              <a:pPr>
                <a:defRPr/>
              </a:pPr>
              <a:t>‹#›</a:t>
            </a:fld>
            <a:endParaRPr lang="en-US"/>
          </a:p>
        </p:txBody>
      </p:sp>
    </p:spTree>
    <p:extLst>
      <p:ext uri="{BB962C8B-B14F-4D97-AF65-F5344CB8AC3E}">
        <p14:creationId xmlns:p14="http://schemas.microsoft.com/office/powerpoint/2010/main" val="282766746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4998" indent="0" algn="ctr">
              <a:buNone/>
              <a:defRPr>
                <a:solidFill>
                  <a:schemeClr val="tx1">
                    <a:tint val="75000"/>
                  </a:schemeClr>
                </a:solidFill>
              </a:defRPr>
            </a:lvl2pPr>
            <a:lvl3pPr marL="909996" indent="0" algn="ctr">
              <a:buNone/>
              <a:defRPr>
                <a:solidFill>
                  <a:schemeClr val="tx1">
                    <a:tint val="75000"/>
                  </a:schemeClr>
                </a:solidFill>
              </a:defRPr>
            </a:lvl3pPr>
            <a:lvl4pPr marL="1364972" indent="0" algn="ctr">
              <a:buNone/>
              <a:defRPr>
                <a:solidFill>
                  <a:schemeClr val="tx1">
                    <a:tint val="75000"/>
                  </a:schemeClr>
                </a:solidFill>
              </a:defRPr>
            </a:lvl4pPr>
            <a:lvl5pPr marL="1819980" indent="0" algn="ctr">
              <a:buNone/>
              <a:defRPr>
                <a:solidFill>
                  <a:schemeClr val="tx1">
                    <a:tint val="75000"/>
                  </a:schemeClr>
                </a:solidFill>
              </a:defRPr>
            </a:lvl5pPr>
            <a:lvl6pPr marL="2274953" indent="0" algn="ctr">
              <a:buNone/>
              <a:defRPr>
                <a:solidFill>
                  <a:schemeClr val="tx1">
                    <a:tint val="75000"/>
                  </a:schemeClr>
                </a:solidFill>
              </a:defRPr>
            </a:lvl6pPr>
            <a:lvl7pPr marL="2729942" indent="0" algn="ctr">
              <a:buNone/>
              <a:defRPr>
                <a:solidFill>
                  <a:schemeClr val="tx1">
                    <a:tint val="75000"/>
                  </a:schemeClr>
                </a:solidFill>
              </a:defRPr>
            </a:lvl7pPr>
            <a:lvl8pPr marL="3184932" indent="0" algn="ctr">
              <a:buNone/>
              <a:defRPr>
                <a:solidFill>
                  <a:schemeClr val="tx1">
                    <a:tint val="75000"/>
                  </a:schemeClr>
                </a:solidFill>
              </a:defRPr>
            </a:lvl8pPr>
            <a:lvl9pPr marL="363992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7/18/24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555093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18492DE-B4DC-C148-BD55-CB15279DB964}" type="slidenum">
              <a:rPr lang="en-US"/>
              <a:pPr>
                <a:defRPr/>
              </a:pPr>
              <a:t>‹#›</a:t>
            </a:fld>
            <a:endParaRPr lang="en-US"/>
          </a:p>
        </p:txBody>
      </p:sp>
    </p:spTree>
    <p:extLst>
      <p:ext uri="{BB962C8B-B14F-4D97-AF65-F5344CB8AC3E}">
        <p14:creationId xmlns:p14="http://schemas.microsoft.com/office/powerpoint/2010/main" val="21517221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7/18/24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2944392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4998" indent="0">
              <a:buNone/>
              <a:defRPr sz="1800">
                <a:solidFill>
                  <a:schemeClr val="tx1">
                    <a:tint val="75000"/>
                  </a:schemeClr>
                </a:solidFill>
              </a:defRPr>
            </a:lvl2pPr>
            <a:lvl3pPr marL="909996" indent="0">
              <a:buNone/>
              <a:defRPr sz="1600">
                <a:solidFill>
                  <a:schemeClr val="tx1">
                    <a:tint val="75000"/>
                  </a:schemeClr>
                </a:solidFill>
              </a:defRPr>
            </a:lvl3pPr>
            <a:lvl4pPr marL="1364972" indent="0">
              <a:buNone/>
              <a:defRPr sz="1400">
                <a:solidFill>
                  <a:schemeClr val="tx1">
                    <a:tint val="75000"/>
                  </a:schemeClr>
                </a:solidFill>
              </a:defRPr>
            </a:lvl4pPr>
            <a:lvl5pPr marL="1819980" indent="0">
              <a:buNone/>
              <a:defRPr sz="1400">
                <a:solidFill>
                  <a:schemeClr val="tx1">
                    <a:tint val="75000"/>
                  </a:schemeClr>
                </a:solidFill>
              </a:defRPr>
            </a:lvl5pPr>
            <a:lvl6pPr marL="2274953" indent="0">
              <a:buNone/>
              <a:defRPr sz="1400">
                <a:solidFill>
                  <a:schemeClr val="tx1">
                    <a:tint val="75000"/>
                  </a:schemeClr>
                </a:solidFill>
              </a:defRPr>
            </a:lvl6pPr>
            <a:lvl7pPr marL="2729942" indent="0">
              <a:buNone/>
              <a:defRPr sz="1400">
                <a:solidFill>
                  <a:schemeClr val="tx1">
                    <a:tint val="75000"/>
                  </a:schemeClr>
                </a:solidFill>
              </a:defRPr>
            </a:lvl7pPr>
            <a:lvl8pPr marL="3184932" indent="0">
              <a:buNone/>
              <a:defRPr sz="1400">
                <a:solidFill>
                  <a:schemeClr val="tx1">
                    <a:tint val="75000"/>
                  </a:schemeClr>
                </a:solidFill>
              </a:defRPr>
            </a:lvl8pPr>
            <a:lvl9pPr marL="363992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7/18/24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2877880"/>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2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2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7/18/24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0678620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7/18/24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99256953"/>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7/18/24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88007660"/>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7/18/24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63217143"/>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7/18/24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10896657"/>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7/18/24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22207"/>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7/18/24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31260168"/>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7/18/24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2619301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E072E87-571A-A248-96D6-4B5B4A964A98}" type="slidenum">
              <a:rPr lang="en-US"/>
              <a:pPr>
                <a:defRPr/>
              </a:pPr>
              <a:t>‹#›</a:t>
            </a:fld>
            <a:endParaRPr lang="en-US"/>
          </a:p>
        </p:txBody>
      </p:sp>
    </p:spTree>
    <p:extLst>
      <p:ext uri="{BB962C8B-B14F-4D97-AF65-F5344CB8AC3E}">
        <p14:creationId xmlns:p14="http://schemas.microsoft.com/office/powerpoint/2010/main" val="12893233"/>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defTabSz="914400" fontAlgn="base">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780 w 21600"/>
                <a:gd name="T1" fmla="*/ 0 h 21231"/>
                <a:gd name="T2" fmla="*/ 4237 w 21600"/>
                <a:gd name="T3" fmla="*/ 3342 h 21231"/>
                <a:gd name="T4" fmla="*/ 0 w 21600"/>
                <a:gd name="T5" fmla="*/ 3342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FFFFFF"/>
                </a:solidFill>
                <a:ea typeface="ＭＳ Ｐゴシック"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smtClean="0"/>
            </a:lvl1pPr>
          </a:lstStyle>
          <a:p>
            <a:pPr>
              <a:defRPr/>
            </a:pPr>
            <a:fld id="{2EE910E1-6C42-C441-A63B-15F69E40BD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93747168"/>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9B85293-A2CC-2247-88E6-360BEC6332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96145929"/>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A8AA2B57-CF5F-7048-A71B-51F8346606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81599752"/>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D489EA23-691A-0F47-BFA3-C37DEADADC5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76838700"/>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A3AF5ABD-4F46-8642-AC06-79B96C50DA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15620077"/>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5E6C26F6-6E63-7F41-A1C1-7AB7BF3EBEF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5146548"/>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E3D98421-F803-524F-AE99-9811C4AE54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24231696"/>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C0C7EF40-7CDA-5E4C-A6AB-63A6F06EF8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1477594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E878DFC0-F9F2-1641-8CC8-91F1CACC76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2517891"/>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C42F85F-B956-4D4B-A461-770BBB8F89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476827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C6223C3-6693-204E-BB54-FF3FBA8B52FB}" type="slidenum">
              <a:rPr lang="en-US"/>
              <a:pPr>
                <a:defRPr/>
              </a:pPr>
              <a:t>‹#›</a:t>
            </a:fld>
            <a:endParaRPr lang="en-US"/>
          </a:p>
        </p:txBody>
      </p:sp>
    </p:spTree>
    <p:extLst>
      <p:ext uri="{BB962C8B-B14F-4D97-AF65-F5344CB8AC3E}">
        <p14:creationId xmlns:p14="http://schemas.microsoft.com/office/powerpoint/2010/main" val="115852504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166908FD-2479-F341-BFA8-C5E9C4417B5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15003187"/>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sldNum" sz="quarter" idx="12"/>
          </p:nvPr>
        </p:nvSpPr>
        <p:spPr>
          <a:ln/>
        </p:spPr>
        <p:txBody>
          <a:bodyPr/>
          <a:lstStyle>
            <a:lvl1pPr>
              <a:defRPr/>
            </a:lvl1pPr>
          </a:lstStyle>
          <a:p>
            <a:pPr>
              <a:defRPr/>
            </a:pPr>
            <a:fld id="{E973156B-6E67-5A42-B8A1-1031BEBB78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59629047"/>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67A7554-4421-564F-9D6F-D85D560BAF21}" type="slidenum">
              <a:rPr lang="en-US"/>
              <a:pPr>
                <a:defRPr/>
              </a:pPr>
              <a:t>‹#›</a:t>
            </a:fld>
            <a:endParaRPr lang="en-US"/>
          </a:p>
        </p:txBody>
      </p:sp>
    </p:spTree>
    <p:extLst>
      <p:ext uri="{BB962C8B-B14F-4D97-AF65-F5344CB8AC3E}">
        <p14:creationId xmlns:p14="http://schemas.microsoft.com/office/powerpoint/2010/main" val="2557805841"/>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CD4909F6-30E0-2F4A-9A9D-4C04C4C87004}" type="slidenum">
              <a:rPr lang="en-US"/>
              <a:pPr>
                <a:defRPr/>
              </a:pPr>
              <a:t>‹#›</a:t>
            </a:fld>
            <a:endParaRPr lang="en-US"/>
          </a:p>
        </p:txBody>
      </p:sp>
    </p:spTree>
    <p:extLst>
      <p:ext uri="{BB962C8B-B14F-4D97-AF65-F5344CB8AC3E}">
        <p14:creationId xmlns:p14="http://schemas.microsoft.com/office/powerpoint/2010/main" val="157783116"/>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D08367FB-2BC2-9642-A251-73A5B4249281}" type="slidenum">
              <a:rPr lang="en-US"/>
              <a:pPr>
                <a:defRPr/>
              </a:pPr>
              <a:t>‹#›</a:t>
            </a:fld>
            <a:endParaRPr lang="en-US"/>
          </a:p>
        </p:txBody>
      </p:sp>
    </p:spTree>
    <p:extLst>
      <p:ext uri="{BB962C8B-B14F-4D97-AF65-F5344CB8AC3E}">
        <p14:creationId xmlns:p14="http://schemas.microsoft.com/office/powerpoint/2010/main" val="3873502355"/>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69BC9-6E5B-FF4C-9E69-F144800111FA}"/>
              </a:ext>
            </a:extLst>
          </p:cNvPr>
          <p:cNvSpPr>
            <a:spLocks noGrp="1"/>
          </p:cNvSpPr>
          <p:nvPr>
            <p:ph type="ctrTitle"/>
          </p:nvPr>
        </p:nvSpPr>
        <p:spPr>
          <a:xfrm>
            <a:off x="1143000" y="1122908"/>
            <a:ext cx="6858000" cy="2387576"/>
          </a:xfrm>
        </p:spPr>
        <p:txBody>
          <a:bodyPr/>
          <a:lstStyle>
            <a:lvl1pPr algn="ctr">
              <a:defRPr sz="4219"/>
            </a:lvl1pPr>
          </a:lstStyle>
          <a:p>
            <a:r>
              <a:rPr lang="en-GB"/>
              <a:t>Click to edit Master title style</a:t>
            </a:r>
            <a:endParaRPr lang="en-US"/>
          </a:p>
        </p:txBody>
      </p:sp>
      <p:sp>
        <p:nvSpPr>
          <p:cNvPr id="3" name="Subtitle 2">
            <a:extLst>
              <a:ext uri="{FF2B5EF4-FFF2-40B4-BE49-F238E27FC236}">
                <a16:creationId xmlns:a16="http://schemas.microsoft.com/office/drawing/2014/main" id="{77BFFE7A-6469-AC48-B6A6-7E40E05CF15D}"/>
              </a:ext>
            </a:extLst>
          </p:cNvPr>
          <p:cNvSpPr>
            <a:spLocks noGrp="1"/>
          </p:cNvSpPr>
          <p:nvPr>
            <p:ph type="subTitle" idx="1"/>
          </p:nvPr>
        </p:nvSpPr>
        <p:spPr>
          <a:xfrm>
            <a:off x="1143000" y="3602013"/>
            <a:ext cx="6858000" cy="1655340"/>
          </a:xfr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en-GB"/>
              <a:t>Click to edit Master subtitle style</a:t>
            </a:r>
            <a:endParaRPr lang="en-US"/>
          </a:p>
        </p:txBody>
      </p:sp>
    </p:spTree>
    <p:extLst>
      <p:ext uri="{BB962C8B-B14F-4D97-AF65-F5344CB8AC3E}">
        <p14:creationId xmlns:p14="http://schemas.microsoft.com/office/powerpoint/2010/main" val="3002092857"/>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956B3-D409-1541-B766-9356C6E113F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19BCB55-D25C-4647-BCBD-C4D0B782A4B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408978882"/>
      </p:ext>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50FDD-7C21-C646-9895-6B52CA867B29}"/>
              </a:ext>
            </a:extLst>
          </p:cNvPr>
          <p:cNvSpPr>
            <a:spLocks noGrp="1"/>
          </p:cNvSpPr>
          <p:nvPr>
            <p:ph type="title"/>
          </p:nvPr>
        </p:nvSpPr>
        <p:spPr>
          <a:xfrm>
            <a:off x="623963" y="1710036"/>
            <a:ext cx="7887146" cy="2851919"/>
          </a:xfrm>
        </p:spPr>
        <p:txBody>
          <a:bodyPr/>
          <a:lstStyle>
            <a:lvl1pPr>
              <a:defRPr sz="4219"/>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A45CDA0-4E87-1F40-A7EB-BA69120CA183}"/>
              </a:ext>
            </a:extLst>
          </p:cNvPr>
          <p:cNvSpPr>
            <a:spLocks noGrp="1"/>
          </p:cNvSpPr>
          <p:nvPr>
            <p:ph type="body" idx="1"/>
          </p:nvPr>
        </p:nvSpPr>
        <p:spPr>
          <a:xfrm>
            <a:off x="623963" y="4589859"/>
            <a:ext cx="7887146" cy="1500188"/>
          </a:xfr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en-GB"/>
              <a:t>Click to edit Master text styles</a:t>
            </a:r>
          </a:p>
        </p:txBody>
      </p:sp>
    </p:spTree>
    <p:extLst>
      <p:ext uri="{BB962C8B-B14F-4D97-AF65-F5344CB8AC3E}">
        <p14:creationId xmlns:p14="http://schemas.microsoft.com/office/powerpoint/2010/main" val="3631773496"/>
      </p:ext>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B234F-39DC-4545-9B70-8CC02AD2490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E1A387E-DF8F-0244-B35D-5BA430688D17}"/>
              </a:ext>
            </a:extLst>
          </p:cNvPr>
          <p:cNvSpPr>
            <a:spLocks noGrp="1"/>
          </p:cNvSpPr>
          <p:nvPr>
            <p:ph sz="half" idx="1"/>
          </p:nvPr>
        </p:nvSpPr>
        <p:spPr>
          <a:xfrm>
            <a:off x="892969" y="3536156"/>
            <a:ext cx="3625453" cy="332184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2EDD057-E768-FD46-8E3C-5C44939975F1}"/>
              </a:ext>
            </a:extLst>
          </p:cNvPr>
          <p:cNvSpPr>
            <a:spLocks noGrp="1"/>
          </p:cNvSpPr>
          <p:nvPr>
            <p:ph sz="half" idx="2"/>
          </p:nvPr>
        </p:nvSpPr>
        <p:spPr>
          <a:xfrm>
            <a:off x="4625578" y="3536156"/>
            <a:ext cx="3625453" cy="332184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541704888"/>
      </p:ext>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12CE2-173D-1445-B4CB-52B4AE7009D9}"/>
              </a:ext>
            </a:extLst>
          </p:cNvPr>
          <p:cNvSpPr>
            <a:spLocks noGrp="1"/>
          </p:cNvSpPr>
          <p:nvPr>
            <p:ph type="title"/>
          </p:nvPr>
        </p:nvSpPr>
        <p:spPr>
          <a:xfrm>
            <a:off x="629544" y="365001"/>
            <a:ext cx="7887146" cy="1326059"/>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765E3B2-2E51-014D-919E-E656105365B0}"/>
              </a:ext>
            </a:extLst>
          </p:cNvPr>
          <p:cNvSpPr>
            <a:spLocks noGrp="1"/>
          </p:cNvSpPr>
          <p:nvPr>
            <p:ph type="body" idx="1"/>
          </p:nvPr>
        </p:nvSpPr>
        <p:spPr>
          <a:xfrm>
            <a:off x="629543" y="1681014"/>
            <a:ext cx="3868787"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GB"/>
              <a:t>Click to edit Master text styles</a:t>
            </a:r>
          </a:p>
        </p:txBody>
      </p:sp>
      <p:sp>
        <p:nvSpPr>
          <p:cNvPr id="4" name="Content Placeholder 3">
            <a:extLst>
              <a:ext uri="{FF2B5EF4-FFF2-40B4-BE49-F238E27FC236}">
                <a16:creationId xmlns:a16="http://schemas.microsoft.com/office/drawing/2014/main" id="{110137F8-3586-3145-ACD3-4171B3FE5A9F}"/>
              </a:ext>
            </a:extLst>
          </p:cNvPr>
          <p:cNvSpPr>
            <a:spLocks noGrp="1"/>
          </p:cNvSpPr>
          <p:nvPr>
            <p:ph sz="half" idx="2"/>
          </p:nvPr>
        </p:nvSpPr>
        <p:spPr>
          <a:xfrm>
            <a:off x="629543" y="2504777"/>
            <a:ext cx="3868787" cy="36846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663A0CF-5F06-B342-9CE4-4D6AB61617B3}"/>
              </a:ext>
            </a:extLst>
          </p:cNvPr>
          <p:cNvSpPr>
            <a:spLocks noGrp="1"/>
          </p:cNvSpPr>
          <p:nvPr>
            <p:ph type="body" sz="quarter" idx="3"/>
          </p:nvPr>
        </p:nvSpPr>
        <p:spPr>
          <a:xfrm>
            <a:off x="4628927" y="1681014"/>
            <a:ext cx="3887762"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GB"/>
              <a:t>Click to edit Master text styles</a:t>
            </a:r>
          </a:p>
        </p:txBody>
      </p:sp>
      <p:sp>
        <p:nvSpPr>
          <p:cNvPr id="6" name="Content Placeholder 5">
            <a:extLst>
              <a:ext uri="{FF2B5EF4-FFF2-40B4-BE49-F238E27FC236}">
                <a16:creationId xmlns:a16="http://schemas.microsoft.com/office/drawing/2014/main" id="{BA62EAA5-725C-5F4E-9B41-5593525AE34B}"/>
              </a:ext>
            </a:extLst>
          </p:cNvPr>
          <p:cNvSpPr>
            <a:spLocks noGrp="1"/>
          </p:cNvSpPr>
          <p:nvPr>
            <p:ph sz="quarter" idx="4"/>
          </p:nvPr>
        </p:nvSpPr>
        <p:spPr>
          <a:xfrm>
            <a:off x="4628927" y="2504777"/>
            <a:ext cx="3887762" cy="36846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759414467"/>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F276BBC-CBB2-E346-A99B-D415061EABBE}" type="slidenum">
              <a:rPr lang="en-US"/>
              <a:pPr>
                <a:defRPr/>
              </a:pPr>
              <a:t>‹#›</a:t>
            </a:fld>
            <a:endParaRPr lang="en-US"/>
          </a:p>
        </p:txBody>
      </p:sp>
    </p:spTree>
    <p:extLst>
      <p:ext uri="{BB962C8B-B14F-4D97-AF65-F5344CB8AC3E}">
        <p14:creationId xmlns:p14="http://schemas.microsoft.com/office/powerpoint/2010/main" val="2277338219"/>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72872-56B8-3C46-9192-0E57D7DC421E}"/>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660646429"/>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9188493"/>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F1751-6181-0E4F-9135-9017E5EE43AA}"/>
              </a:ext>
            </a:extLst>
          </p:cNvPr>
          <p:cNvSpPr>
            <a:spLocks noGrp="1"/>
          </p:cNvSpPr>
          <p:nvPr>
            <p:ph type="title"/>
          </p:nvPr>
        </p:nvSpPr>
        <p:spPr>
          <a:xfrm>
            <a:off x="629543" y="457646"/>
            <a:ext cx="2949029" cy="1599531"/>
          </a:xfrm>
        </p:spPr>
        <p:txBody>
          <a:bodyPr/>
          <a:lstStyle>
            <a:lvl1pPr>
              <a:defRPr sz="225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CB25CC0-1D5D-364D-A805-4D1B0CF563D9}"/>
              </a:ext>
            </a:extLst>
          </p:cNvPr>
          <p:cNvSpPr>
            <a:spLocks noGrp="1"/>
          </p:cNvSpPr>
          <p:nvPr>
            <p:ph idx="1"/>
          </p:nvPr>
        </p:nvSpPr>
        <p:spPr>
          <a:xfrm>
            <a:off x="3887763" y="987847"/>
            <a:ext cx="4628926" cy="4873377"/>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623B91C-DF05-1447-9214-4AB9708E303A}"/>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GB"/>
              <a:t>Click to edit Master text styles</a:t>
            </a:r>
          </a:p>
        </p:txBody>
      </p:sp>
    </p:spTree>
    <p:extLst>
      <p:ext uri="{BB962C8B-B14F-4D97-AF65-F5344CB8AC3E}">
        <p14:creationId xmlns:p14="http://schemas.microsoft.com/office/powerpoint/2010/main" val="387976827"/>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9450F-8D61-E847-A4B4-9A7E716CC8CE}"/>
              </a:ext>
            </a:extLst>
          </p:cNvPr>
          <p:cNvSpPr>
            <a:spLocks noGrp="1"/>
          </p:cNvSpPr>
          <p:nvPr>
            <p:ph type="title"/>
          </p:nvPr>
        </p:nvSpPr>
        <p:spPr>
          <a:xfrm>
            <a:off x="629543" y="457646"/>
            <a:ext cx="2949029" cy="1599531"/>
          </a:xfrm>
        </p:spPr>
        <p:txBody>
          <a:bodyPr/>
          <a:lstStyle>
            <a:lvl1pPr>
              <a:defRPr sz="225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67A4C42-8CD6-7548-A56A-5D269ECF9405}"/>
              </a:ext>
            </a:extLst>
          </p:cNvPr>
          <p:cNvSpPr>
            <a:spLocks noGrp="1"/>
          </p:cNvSpPr>
          <p:nvPr>
            <p:ph type="pic" idx="1"/>
          </p:nvPr>
        </p:nvSpPr>
        <p:spPr>
          <a:xfrm>
            <a:off x="3887763" y="987847"/>
            <a:ext cx="4628926" cy="4873377"/>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pPr lvl="0"/>
            <a:endParaRPr lang="en-US" noProof="0">
              <a:sym typeface="Gill Sans" panose="020B0502020104020203" pitchFamily="34" charset="-79"/>
            </a:endParaRPr>
          </a:p>
        </p:txBody>
      </p:sp>
      <p:sp>
        <p:nvSpPr>
          <p:cNvPr id="4" name="Text Placeholder 3">
            <a:extLst>
              <a:ext uri="{FF2B5EF4-FFF2-40B4-BE49-F238E27FC236}">
                <a16:creationId xmlns:a16="http://schemas.microsoft.com/office/drawing/2014/main" id="{7F253EB6-2C5E-2C44-85D0-D64BAD8D1888}"/>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GB"/>
              <a:t>Click to edit Master text styles</a:t>
            </a:r>
          </a:p>
        </p:txBody>
      </p:sp>
    </p:spTree>
    <p:extLst>
      <p:ext uri="{BB962C8B-B14F-4D97-AF65-F5344CB8AC3E}">
        <p14:creationId xmlns:p14="http://schemas.microsoft.com/office/powerpoint/2010/main" val="3549740639"/>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DAD3F-F9AB-914E-8E4E-183CDB23FD0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CD86DA8-CF06-D74F-95D7-1C98D981A8B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40616792"/>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CB53CA-4FBC-4E45-A382-FA49F1516124}"/>
              </a:ext>
            </a:extLst>
          </p:cNvPr>
          <p:cNvSpPr>
            <a:spLocks noGrp="1"/>
          </p:cNvSpPr>
          <p:nvPr>
            <p:ph type="title" orient="vert"/>
          </p:nvPr>
        </p:nvSpPr>
        <p:spPr>
          <a:xfrm>
            <a:off x="6411515" y="0"/>
            <a:ext cx="1839516" cy="6858000"/>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FCFD8B7-3920-504A-A7C7-B51E7DF02193}"/>
              </a:ext>
            </a:extLst>
          </p:cNvPr>
          <p:cNvSpPr>
            <a:spLocks noGrp="1"/>
          </p:cNvSpPr>
          <p:nvPr>
            <p:ph type="body" orient="vert" idx="1"/>
          </p:nvPr>
        </p:nvSpPr>
        <p:spPr>
          <a:xfrm>
            <a:off x="892969" y="0"/>
            <a:ext cx="5411391" cy="68580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687721133"/>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80A47-A1E8-1549-8F7F-50FE05F8130D}"/>
              </a:ext>
            </a:extLst>
          </p:cNvPr>
          <p:cNvSpPr>
            <a:spLocks noGrp="1"/>
          </p:cNvSpPr>
          <p:nvPr>
            <p:ph type="ctrTitle"/>
          </p:nvPr>
        </p:nvSpPr>
        <p:spPr>
          <a:xfrm>
            <a:off x="1143000" y="1122363"/>
            <a:ext cx="6858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D589D3EB-DFDF-1A42-84AD-4CD1B72E2366}"/>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4D20D997-0C72-6C4B-B88C-0E19F41C3BD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2D55F69-B30C-8A48-9831-3D3ED9A3349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337F236-EE87-A340-8230-7059BFFE5E67}"/>
              </a:ext>
            </a:extLst>
          </p:cNvPr>
          <p:cNvSpPr>
            <a:spLocks noGrp="1"/>
          </p:cNvSpPr>
          <p:nvPr>
            <p:ph type="sldNum" sz="quarter" idx="12"/>
          </p:nvPr>
        </p:nvSpPr>
        <p:spPr/>
        <p:txBody>
          <a:bodyPr/>
          <a:lstStyle>
            <a:lvl1pPr>
              <a:defRPr/>
            </a:lvl1pPr>
          </a:lstStyle>
          <a:p>
            <a:fld id="{D44E3584-2186-5B46-BD5A-17193E262E11}" type="slidenum">
              <a:rPr lang="en-US" altLang="en-US"/>
              <a:pPr/>
              <a:t>‹#›</a:t>
            </a:fld>
            <a:endParaRPr lang="en-US" altLang="en-US"/>
          </a:p>
        </p:txBody>
      </p:sp>
    </p:spTree>
    <p:extLst>
      <p:ext uri="{BB962C8B-B14F-4D97-AF65-F5344CB8AC3E}">
        <p14:creationId xmlns:p14="http://schemas.microsoft.com/office/powerpoint/2010/main" val="527544895"/>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362ED-EC43-9545-AE53-90E743ADE15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51491DF-FB64-AF47-B5A5-CF5BF9169A0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AB7BBC4-D881-E64A-975B-BE3BE6B24CC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6D2826F-AB32-974A-A999-C07E6A8B95D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A31DBD9-6A6E-924B-AE2E-BF89834141DA}"/>
              </a:ext>
            </a:extLst>
          </p:cNvPr>
          <p:cNvSpPr>
            <a:spLocks noGrp="1"/>
          </p:cNvSpPr>
          <p:nvPr>
            <p:ph type="sldNum" sz="quarter" idx="12"/>
          </p:nvPr>
        </p:nvSpPr>
        <p:spPr/>
        <p:txBody>
          <a:bodyPr/>
          <a:lstStyle>
            <a:lvl1pPr>
              <a:defRPr/>
            </a:lvl1pPr>
          </a:lstStyle>
          <a:p>
            <a:fld id="{582789A6-C3DE-B147-BC10-72BC5F9680DD}" type="slidenum">
              <a:rPr lang="en-US" altLang="en-US"/>
              <a:pPr/>
              <a:t>‹#›</a:t>
            </a:fld>
            <a:endParaRPr lang="en-US" altLang="en-US"/>
          </a:p>
        </p:txBody>
      </p:sp>
    </p:spTree>
    <p:extLst>
      <p:ext uri="{BB962C8B-B14F-4D97-AF65-F5344CB8AC3E}">
        <p14:creationId xmlns:p14="http://schemas.microsoft.com/office/powerpoint/2010/main" val="693410188"/>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508C0-95A2-1744-ABB1-B287E86A3036}"/>
              </a:ext>
            </a:extLst>
          </p:cNvPr>
          <p:cNvSpPr>
            <a:spLocks noGrp="1"/>
          </p:cNvSpPr>
          <p:nvPr>
            <p:ph type="title"/>
          </p:nvPr>
        </p:nvSpPr>
        <p:spPr>
          <a:xfrm>
            <a:off x="623888" y="1709738"/>
            <a:ext cx="78867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F52F06D-1691-6F4A-B473-7F2231365A28}"/>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GB"/>
              <a:t>Click to edit Master text styles</a:t>
            </a:r>
          </a:p>
        </p:txBody>
      </p:sp>
      <p:sp>
        <p:nvSpPr>
          <p:cNvPr id="4" name="Date Placeholder 3">
            <a:extLst>
              <a:ext uri="{FF2B5EF4-FFF2-40B4-BE49-F238E27FC236}">
                <a16:creationId xmlns:a16="http://schemas.microsoft.com/office/drawing/2014/main" id="{848199DA-0992-3C4B-8DAF-960D3413BA7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CC01E50-A5BE-0241-BB75-DFD3ADE7153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D3D7293-3FE6-1941-A7B3-4B927FE9ECCB}"/>
              </a:ext>
            </a:extLst>
          </p:cNvPr>
          <p:cNvSpPr>
            <a:spLocks noGrp="1"/>
          </p:cNvSpPr>
          <p:nvPr>
            <p:ph type="sldNum" sz="quarter" idx="12"/>
          </p:nvPr>
        </p:nvSpPr>
        <p:spPr/>
        <p:txBody>
          <a:bodyPr/>
          <a:lstStyle>
            <a:lvl1pPr>
              <a:defRPr/>
            </a:lvl1pPr>
          </a:lstStyle>
          <a:p>
            <a:fld id="{632618BA-3E2E-3248-8D6C-56C39EE45352}" type="slidenum">
              <a:rPr lang="en-US" altLang="en-US"/>
              <a:pPr/>
              <a:t>‹#›</a:t>
            </a:fld>
            <a:endParaRPr lang="en-US" altLang="en-US"/>
          </a:p>
        </p:txBody>
      </p:sp>
    </p:spTree>
    <p:extLst>
      <p:ext uri="{BB962C8B-B14F-4D97-AF65-F5344CB8AC3E}">
        <p14:creationId xmlns:p14="http://schemas.microsoft.com/office/powerpoint/2010/main" val="4241982217"/>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91E7C-3CD0-5149-94E1-B05753A92E7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B551283-DA92-7748-8F88-A0DE928C92DD}"/>
              </a:ext>
            </a:extLst>
          </p:cNvPr>
          <p:cNvSpPr>
            <a:spLocks noGrp="1"/>
          </p:cNvSpPr>
          <p:nvPr>
            <p:ph sz="half" idx="1"/>
          </p:nvPr>
        </p:nvSpPr>
        <p:spPr>
          <a:xfrm>
            <a:off x="685800" y="1981200"/>
            <a:ext cx="3810000" cy="4114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90F40882-908B-F148-B828-748EEE12A76D}"/>
              </a:ext>
            </a:extLst>
          </p:cNvPr>
          <p:cNvSpPr>
            <a:spLocks noGrp="1"/>
          </p:cNvSpPr>
          <p:nvPr>
            <p:ph sz="half" idx="2"/>
          </p:nvPr>
        </p:nvSpPr>
        <p:spPr>
          <a:xfrm>
            <a:off x="4648200" y="1981200"/>
            <a:ext cx="3810000" cy="4114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804E4E7-99E1-664A-93C7-9E71B7ACE54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27B1B10-C7E2-AC4E-A655-16628F73ED6A}"/>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6FBE7F0-E7F8-0943-90FA-7CCCB12C8CDC}"/>
              </a:ext>
            </a:extLst>
          </p:cNvPr>
          <p:cNvSpPr>
            <a:spLocks noGrp="1"/>
          </p:cNvSpPr>
          <p:nvPr>
            <p:ph type="sldNum" sz="quarter" idx="12"/>
          </p:nvPr>
        </p:nvSpPr>
        <p:spPr/>
        <p:txBody>
          <a:bodyPr/>
          <a:lstStyle>
            <a:lvl1pPr>
              <a:defRPr/>
            </a:lvl1pPr>
          </a:lstStyle>
          <a:p>
            <a:fld id="{573A401D-689A-0449-B0D6-0AE761A99B14}" type="slidenum">
              <a:rPr lang="en-US" altLang="en-US"/>
              <a:pPr/>
              <a:t>‹#›</a:t>
            </a:fld>
            <a:endParaRPr lang="en-US" altLang="en-US"/>
          </a:p>
        </p:txBody>
      </p:sp>
    </p:spTree>
    <p:extLst>
      <p:ext uri="{BB962C8B-B14F-4D97-AF65-F5344CB8AC3E}">
        <p14:creationId xmlns:p14="http://schemas.microsoft.com/office/powerpoint/2010/main" val="3707604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D489EA23-691A-0F47-BFA3-C37DEADADC5B}" type="slidenum">
              <a:rPr lang="en-US"/>
              <a:pPr>
                <a:defRPr/>
              </a:pPr>
              <a:t>‹#›</a:t>
            </a:fld>
            <a:endParaRPr lang="en-US"/>
          </a:p>
        </p:txBody>
      </p:sp>
    </p:spTree>
    <p:extLst>
      <p:ext uri="{BB962C8B-B14F-4D97-AF65-F5344CB8AC3E}">
        <p14:creationId xmlns:p14="http://schemas.microsoft.com/office/powerpoint/2010/main" val="26337354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5230DB8-1D6D-C547-BD6E-BF9C34023827}" type="slidenum">
              <a:rPr lang="en-US"/>
              <a:pPr>
                <a:defRPr/>
              </a:pPr>
              <a:t>‹#›</a:t>
            </a:fld>
            <a:endParaRPr lang="en-US"/>
          </a:p>
        </p:txBody>
      </p:sp>
    </p:spTree>
    <p:extLst>
      <p:ext uri="{BB962C8B-B14F-4D97-AF65-F5344CB8AC3E}">
        <p14:creationId xmlns:p14="http://schemas.microsoft.com/office/powerpoint/2010/main" val="2930043571"/>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F2722-7A7D-D74F-B320-ADBA5E0A2CFC}"/>
              </a:ext>
            </a:extLst>
          </p:cNvPr>
          <p:cNvSpPr>
            <a:spLocks noGrp="1"/>
          </p:cNvSpPr>
          <p:nvPr>
            <p:ph type="title"/>
          </p:nvPr>
        </p:nvSpPr>
        <p:spPr>
          <a:xfrm>
            <a:off x="630238" y="365125"/>
            <a:ext cx="78867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9B9E063-FCE1-6A4E-89DC-46E071211845}"/>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61354CC-AA6A-544B-8D0D-94AA2FD45418}"/>
              </a:ext>
            </a:extLst>
          </p:cNvPr>
          <p:cNvSpPr>
            <a:spLocks noGrp="1"/>
          </p:cNvSpPr>
          <p:nvPr>
            <p:ph sz="half" idx="2"/>
          </p:nvPr>
        </p:nvSpPr>
        <p:spPr>
          <a:xfrm>
            <a:off x="630238" y="2505075"/>
            <a:ext cx="386873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13CE6D6-E041-3549-9D2D-920D657A5EC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22F5AAB-BB5C-B745-A033-1FF584D394C0}"/>
              </a:ext>
            </a:extLst>
          </p:cNvPr>
          <p:cNvSpPr>
            <a:spLocks noGrp="1"/>
          </p:cNvSpPr>
          <p:nvPr>
            <p:ph sz="quarter" idx="4"/>
          </p:nvPr>
        </p:nvSpPr>
        <p:spPr>
          <a:xfrm>
            <a:off x="4629150" y="2505075"/>
            <a:ext cx="38877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60CB200-5B9D-C84F-8955-9F683C6F44D1}"/>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3473CDA9-F2E8-6D4D-A578-3673D481ADBF}"/>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5B72B4BD-EA97-3246-A96A-A14284C2E6C0}"/>
              </a:ext>
            </a:extLst>
          </p:cNvPr>
          <p:cNvSpPr>
            <a:spLocks noGrp="1"/>
          </p:cNvSpPr>
          <p:nvPr>
            <p:ph type="sldNum" sz="quarter" idx="12"/>
          </p:nvPr>
        </p:nvSpPr>
        <p:spPr/>
        <p:txBody>
          <a:bodyPr/>
          <a:lstStyle>
            <a:lvl1pPr>
              <a:defRPr/>
            </a:lvl1pPr>
          </a:lstStyle>
          <a:p>
            <a:fld id="{B9C1B4FF-8D0C-664E-8FE4-3888B26B479E}" type="slidenum">
              <a:rPr lang="en-US" altLang="en-US"/>
              <a:pPr/>
              <a:t>‹#›</a:t>
            </a:fld>
            <a:endParaRPr lang="en-US" altLang="en-US"/>
          </a:p>
        </p:txBody>
      </p:sp>
    </p:spTree>
    <p:extLst>
      <p:ext uri="{BB962C8B-B14F-4D97-AF65-F5344CB8AC3E}">
        <p14:creationId xmlns:p14="http://schemas.microsoft.com/office/powerpoint/2010/main" val="2413445428"/>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502E0-E040-E847-B864-842B422E89D1}"/>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4F29411F-39BB-0D47-8E08-C63CE6CBF946}"/>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9F5A9854-365B-814F-A85F-685C6E7B111D}"/>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00E6F2F9-E0D8-E247-8B4D-4D59F4BB1DA8}"/>
              </a:ext>
            </a:extLst>
          </p:cNvPr>
          <p:cNvSpPr>
            <a:spLocks noGrp="1"/>
          </p:cNvSpPr>
          <p:nvPr>
            <p:ph type="sldNum" sz="quarter" idx="12"/>
          </p:nvPr>
        </p:nvSpPr>
        <p:spPr/>
        <p:txBody>
          <a:bodyPr/>
          <a:lstStyle>
            <a:lvl1pPr>
              <a:defRPr/>
            </a:lvl1pPr>
          </a:lstStyle>
          <a:p>
            <a:fld id="{81620DCE-F0EA-9C4C-B834-35C2409E5351}" type="slidenum">
              <a:rPr lang="en-US" altLang="en-US"/>
              <a:pPr/>
              <a:t>‹#›</a:t>
            </a:fld>
            <a:endParaRPr lang="en-US" altLang="en-US"/>
          </a:p>
        </p:txBody>
      </p:sp>
    </p:spTree>
    <p:extLst>
      <p:ext uri="{BB962C8B-B14F-4D97-AF65-F5344CB8AC3E}">
        <p14:creationId xmlns:p14="http://schemas.microsoft.com/office/powerpoint/2010/main" val="1102536966"/>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0C70E2-497B-194E-BB91-A6B268BFD185}"/>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154796EF-FA17-3141-AD79-1669BDBC0F93}"/>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7B45F0FA-6490-204B-AC99-59C8AA2A2F13}"/>
              </a:ext>
            </a:extLst>
          </p:cNvPr>
          <p:cNvSpPr>
            <a:spLocks noGrp="1"/>
          </p:cNvSpPr>
          <p:nvPr>
            <p:ph type="sldNum" sz="quarter" idx="12"/>
          </p:nvPr>
        </p:nvSpPr>
        <p:spPr/>
        <p:txBody>
          <a:bodyPr/>
          <a:lstStyle>
            <a:lvl1pPr>
              <a:defRPr/>
            </a:lvl1pPr>
          </a:lstStyle>
          <a:p>
            <a:fld id="{903B7104-AB8F-8141-92CD-9823B2B69D1E}" type="slidenum">
              <a:rPr lang="en-US" altLang="en-US"/>
              <a:pPr/>
              <a:t>‹#›</a:t>
            </a:fld>
            <a:endParaRPr lang="en-US" altLang="en-US"/>
          </a:p>
        </p:txBody>
      </p:sp>
    </p:spTree>
    <p:extLst>
      <p:ext uri="{BB962C8B-B14F-4D97-AF65-F5344CB8AC3E}">
        <p14:creationId xmlns:p14="http://schemas.microsoft.com/office/powerpoint/2010/main" val="2831711965"/>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3F781-2F5D-1248-92C8-1A1262A4A627}"/>
              </a:ext>
            </a:extLst>
          </p:cNvPr>
          <p:cNvSpPr>
            <a:spLocks noGrp="1"/>
          </p:cNvSpPr>
          <p:nvPr>
            <p:ph type="title"/>
          </p:nvPr>
        </p:nvSpPr>
        <p:spPr>
          <a:xfrm>
            <a:off x="630238" y="457200"/>
            <a:ext cx="2949575"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B54282E-EA77-B34E-BC43-81952423D729}"/>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F498DCE-318A-434B-871B-96A18C940AA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46B2B46-533D-BD45-B6ED-791DCAF63FA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B3CC0D1-94D7-6A47-938C-4F790BC7F307}"/>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93739C3-5538-234E-B099-4E3567F2DDC9}"/>
              </a:ext>
            </a:extLst>
          </p:cNvPr>
          <p:cNvSpPr>
            <a:spLocks noGrp="1"/>
          </p:cNvSpPr>
          <p:nvPr>
            <p:ph type="sldNum" sz="quarter" idx="12"/>
          </p:nvPr>
        </p:nvSpPr>
        <p:spPr/>
        <p:txBody>
          <a:bodyPr/>
          <a:lstStyle>
            <a:lvl1pPr>
              <a:defRPr/>
            </a:lvl1pPr>
          </a:lstStyle>
          <a:p>
            <a:fld id="{47EFEF18-BFFB-1C49-9F55-5781D320DF4E}" type="slidenum">
              <a:rPr lang="en-US" altLang="en-US"/>
              <a:pPr/>
              <a:t>‹#›</a:t>
            </a:fld>
            <a:endParaRPr lang="en-US" altLang="en-US"/>
          </a:p>
        </p:txBody>
      </p:sp>
    </p:spTree>
    <p:extLst>
      <p:ext uri="{BB962C8B-B14F-4D97-AF65-F5344CB8AC3E}">
        <p14:creationId xmlns:p14="http://schemas.microsoft.com/office/powerpoint/2010/main" val="3206855961"/>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C33A0-853F-084F-9941-710A4C3AA866}"/>
              </a:ext>
            </a:extLst>
          </p:cNvPr>
          <p:cNvSpPr>
            <a:spLocks noGrp="1"/>
          </p:cNvSpPr>
          <p:nvPr>
            <p:ph type="title"/>
          </p:nvPr>
        </p:nvSpPr>
        <p:spPr>
          <a:xfrm>
            <a:off x="630238" y="457200"/>
            <a:ext cx="2949575"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40A12BD-C831-944E-B769-D35FA8DC219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2AE743-D94B-C448-BC89-BC3BE00EB59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82C34F5-663E-3C4B-B725-9645080727A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9D44FE9-056E-5D41-9DBE-B6E3AA6B852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9C40643-284C-9944-8769-7F6D97B6A0B4}"/>
              </a:ext>
            </a:extLst>
          </p:cNvPr>
          <p:cNvSpPr>
            <a:spLocks noGrp="1"/>
          </p:cNvSpPr>
          <p:nvPr>
            <p:ph type="sldNum" sz="quarter" idx="12"/>
          </p:nvPr>
        </p:nvSpPr>
        <p:spPr/>
        <p:txBody>
          <a:bodyPr/>
          <a:lstStyle>
            <a:lvl1pPr>
              <a:defRPr/>
            </a:lvl1pPr>
          </a:lstStyle>
          <a:p>
            <a:fld id="{0F3B2E11-DD8C-F245-85BB-C5CDD0AE94B5}" type="slidenum">
              <a:rPr lang="en-US" altLang="en-US"/>
              <a:pPr/>
              <a:t>‹#›</a:t>
            </a:fld>
            <a:endParaRPr lang="en-US" altLang="en-US"/>
          </a:p>
        </p:txBody>
      </p:sp>
    </p:spTree>
    <p:extLst>
      <p:ext uri="{BB962C8B-B14F-4D97-AF65-F5344CB8AC3E}">
        <p14:creationId xmlns:p14="http://schemas.microsoft.com/office/powerpoint/2010/main" val="2131668664"/>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B066D-663C-C644-A44F-D10347FC2003}"/>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638D66E-96DD-8544-94DB-0C55253724F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DB43B1B-75BF-E645-A41B-3B9C736FA60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1B994CE-7A6F-DF43-BE43-7AC77D20C44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DBE2F15-94C6-A24B-870B-F6E81513401A}"/>
              </a:ext>
            </a:extLst>
          </p:cNvPr>
          <p:cNvSpPr>
            <a:spLocks noGrp="1"/>
          </p:cNvSpPr>
          <p:nvPr>
            <p:ph type="sldNum" sz="quarter" idx="12"/>
          </p:nvPr>
        </p:nvSpPr>
        <p:spPr/>
        <p:txBody>
          <a:bodyPr/>
          <a:lstStyle>
            <a:lvl1pPr>
              <a:defRPr/>
            </a:lvl1pPr>
          </a:lstStyle>
          <a:p>
            <a:fld id="{7BE6ED68-89C0-6745-B93D-EB7EDAC21772}" type="slidenum">
              <a:rPr lang="en-US" altLang="en-US"/>
              <a:pPr/>
              <a:t>‹#›</a:t>
            </a:fld>
            <a:endParaRPr lang="en-US" altLang="en-US"/>
          </a:p>
        </p:txBody>
      </p:sp>
    </p:spTree>
    <p:extLst>
      <p:ext uri="{BB962C8B-B14F-4D97-AF65-F5344CB8AC3E}">
        <p14:creationId xmlns:p14="http://schemas.microsoft.com/office/powerpoint/2010/main" val="2801507369"/>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5D61F4-1ABE-DF4C-BF1D-9F09F796C375}"/>
              </a:ext>
            </a:extLst>
          </p:cNvPr>
          <p:cNvSpPr>
            <a:spLocks noGrp="1"/>
          </p:cNvSpPr>
          <p:nvPr>
            <p:ph type="title" orient="vert"/>
          </p:nvPr>
        </p:nvSpPr>
        <p:spPr>
          <a:xfrm>
            <a:off x="6515100" y="609600"/>
            <a:ext cx="1943100" cy="5486400"/>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2748367-BF19-B241-BF41-A2D2603B76E8}"/>
              </a:ext>
            </a:extLst>
          </p:cNvPr>
          <p:cNvSpPr>
            <a:spLocks noGrp="1"/>
          </p:cNvSpPr>
          <p:nvPr>
            <p:ph type="body" orient="vert" idx="1"/>
          </p:nvPr>
        </p:nvSpPr>
        <p:spPr>
          <a:xfrm>
            <a:off x="685800" y="609600"/>
            <a:ext cx="5676900" cy="54864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57F6957-09BA-BC46-B2DB-EBE31582101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469F8E9-20B8-694C-AEF7-75B8FEBAACC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F472697-0931-C14E-8F2D-18E2B7457DD2}"/>
              </a:ext>
            </a:extLst>
          </p:cNvPr>
          <p:cNvSpPr>
            <a:spLocks noGrp="1"/>
          </p:cNvSpPr>
          <p:nvPr>
            <p:ph type="sldNum" sz="quarter" idx="12"/>
          </p:nvPr>
        </p:nvSpPr>
        <p:spPr/>
        <p:txBody>
          <a:bodyPr/>
          <a:lstStyle>
            <a:lvl1pPr>
              <a:defRPr/>
            </a:lvl1pPr>
          </a:lstStyle>
          <a:p>
            <a:fld id="{983055AF-D8DF-DC44-9575-9CCBCA8EDED3}" type="slidenum">
              <a:rPr lang="en-US" altLang="en-US"/>
              <a:pPr/>
              <a:t>‹#›</a:t>
            </a:fld>
            <a:endParaRPr lang="en-US" altLang="en-US"/>
          </a:p>
        </p:txBody>
      </p:sp>
    </p:spTree>
    <p:extLst>
      <p:ext uri="{BB962C8B-B14F-4D97-AF65-F5344CB8AC3E}">
        <p14:creationId xmlns:p14="http://schemas.microsoft.com/office/powerpoint/2010/main" val="67223896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CBE10044-7270-244B-9FBA-4805FC2ED2F0}" type="slidenum">
              <a:rPr lang="en-US"/>
              <a:pPr>
                <a:defRPr/>
              </a:pPr>
              <a:t>‹#›</a:t>
            </a:fld>
            <a:endParaRPr lang="en-US"/>
          </a:p>
        </p:txBody>
      </p:sp>
    </p:spTree>
    <p:extLst>
      <p:ext uri="{BB962C8B-B14F-4D97-AF65-F5344CB8AC3E}">
        <p14:creationId xmlns:p14="http://schemas.microsoft.com/office/powerpoint/2010/main" val="2012424247"/>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5E37D72F-E99C-044A-8CD5-F86E36EDF8FD}" type="slidenum">
              <a:rPr lang="en-US"/>
              <a:pPr>
                <a:defRPr/>
              </a:pPr>
              <a:t>‹#›</a:t>
            </a:fld>
            <a:endParaRPr lang="en-US"/>
          </a:p>
        </p:txBody>
      </p:sp>
    </p:spTree>
    <p:extLst>
      <p:ext uri="{BB962C8B-B14F-4D97-AF65-F5344CB8AC3E}">
        <p14:creationId xmlns:p14="http://schemas.microsoft.com/office/powerpoint/2010/main" val="3621725610"/>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C1F33C9A-3DA9-D847-9CE6-CDC86E2F5066}" type="slidenum">
              <a:rPr lang="en-US"/>
              <a:pPr>
                <a:defRPr/>
              </a:pPr>
              <a:t>‹#›</a:t>
            </a:fld>
            <a:endParaRPr lang="en-US"/>
          </a:p>
        </p:txBody>
      </p:sp>
    </p:spTree>
    <p:extLst>
      <p:ext uri="{BB962C8B-B14F-4D97-AF65-F5344CB8AC3E}">
        <p14:creationId xmlns:p14="http://schemas.microsoft.com/office/powerpoint/2010/main" val="26876922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BDE396A1-632C-F443-8B6E-41F701DBE5FB}" type="slidenum">
              <a:rPr lang="en-US"/>
              <a:pPr>
                <a:defRPr/>
              </a:pPr>
              <a:t>‹#›</a:t>
            </a:fld>
            <a:endParaRPr lang="en-US"/>
          </a:p>
        </p:txBody>
      </p:sp>
    </p:spTree>
    <p:extLst>
      <p:ext uri="{BB962C8B-B14F-4D97-AF65-F5344CB8AC3E}">
        <p14:creationId xmlns:p14="http://schemas.microsoft.com/office/powerpoint/2010/main" val="1767797375"/>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6AE958C5-EA29-A649-8DF0-719E504F0B8E}" type="slidenum">
              <a:rPr lang="en-US"/>
              <a:pPr>
                <a:defRPr/>
              </a:pPr>
              <a:t>‹#›</a:t>
            </a:fld>
            <a:endParaRPr lang="en-US"/>
          </a:p>
        </p:txBody>
      </p:sp>
    </p:spTree>
    <p:extLst>
      <p:ext uri="{BB962C8B-B14F-4D97-AF65-F5344CB8AC3E}">
        <p14:creationId xmlns:p14="http://schemas.microsoft.com/office/powerpoint/2010/main" val="3749948447"/>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1608B30E-87D1-2547-A101-344128D52B7F}" type="slidenum">
              <a:rPr lang="en-US"/>
              <a:pPr>
                <a:defRPr/>
              </a:pPr>
              <a:t>‹#›</a:t>
            </a:fld>
            <a:endParaRPr lang="en-US"/>
          </a:p>
        </p:txBody>
      </p:sp>
    </p:spTree>
    <p:extLst>
      <p:ext uri="{BB962C8B-B14F-4D97-AF65-F5344CB8AC3E}">
        <p14:creationId xmlns:p14="http://schemas.microsoft.com/office/powerpoint/2010/main" val="1641735143"/>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22728340-9350-ED40-8F44-7C5E22A18638}" type="slidenum">
              <a:rPr lang="en-US"/>
              <a:pPr>
                <a:defRPr/>
              </a:pPr>
              <a:t>‹#›</a:t>
            </a:fld>
            <a:endParaRPr lang="en-US"/>
          </a:p>
        </p:txBody>
      </p:sp>
    </p:spTree>
    <p:extLst>
      <p:ext uri="{BB962C8B-B14F-4D97-AF65-F5344CB8AC3E}">
        <p14:creationId xmlns:p14="http://schemas.microsoft.com/office/powerpoint/2010/main" val="2090585980"/>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299B61D4-D95A-764E-9B35-25C3B78977C6}" type="slidenum">
              <a:rPr lang="en-US"/>
              <a:pPr>
                <a:defRPr/>
              </a:pPr>
              <a:t>‹#›</a:t>
            </a:fld>
            <a:endParaRPr lang="en-US"/>
          </a:p>
        </p:txBody>
      </p:sp>
    </p:spTree>
    <p:extLst>
      <p:ext uri="{BB962C8B-B14F-4D97-AF65-F5344CB8AC3E}">
        <p14:creationId xmlns:p14="http://schemas.microsoft.com/office/powerpoint/2010/main" val="19434484"/>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437D348F-066C-514B-A8BF-930AC795AF9F}" type="slidenum">
              <a:rPr lang="en-US"/>
              <a:pPr>
                <a:defRPr/>
              </a:pPr>
              <a:t>‹#›</a:t>
            </a:fld>
            <a:endParaRPr lang="en-US"/>
          </a:p>
        </p:txBody>
      </p:sp>
    </p:spTree>
    <p:extLst>
      <p:ext uri="{BB962C8B-B14F-4D97-AF65-F5344CB8AC3E}">
        <p14:creationId xmlns:p14="http://schemas.microsoft.com/office/powerpoint/2010/main" val="3954980224"/>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55E90BF1-8A2E-6C41-9BC4-A42175D09236}" type="slidenum">
              <a:rPr lang="en-US"/>
              <a:pPr>
                <a:defRPr/>
              </a:pPr>
              <a:t>‹#›</a:t>
            </a:fld>
            <a:endParaRPr lang="en-US"/>
          </a:p>
        </p:txBody>
      </p:sp>
    </p:spTree>
    <p:extLst>
      <p:ext uri="{BB962C8B-B14F-4D97-AF65-F5344CB8AC3E}">
        <p14:creationId xmlns:p14="http://schemas.microsoft.com/office/powerpoint/2010/main" val="313593401"/>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7C253EF8-87B1-8249-B7B1-A7EC0E878723}" type="slidenum">
              <a:rPr lang="en-US"/>
              <a:pPr>
                <a:defRPr/>
              </a:pPr>
              <a:t>‹#›</a:t>
            </a:fld>
            <a:endParaRPr lang="en-US"/>
          </a:p>
        </p:txBody>
      </p:sp>
    </p:spTree>
    <p:extLst>
      <p:ext uri="{BB962C8B-B14F-4D97-AF65-F5344CB8AC3E}">
        <p14:creationId xmlns:p14="http://schemas.microsoft.com/office/powerpoint/2010/main" val="1685791745"/>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2B1C7F8C-D01F-3C4B-BBF3-716C5D89B61C}" type="slidenum">
              <a:rPr lang="en-US"/>
              <a:pPr>
                <a:defRPr/>
              </a:pPr>
              <a:t>‹#›</a:t>
            </a:fld>
            <a:endParaRPr lang="en-US"/>
          </a:p>
        </p:txBody>
      </p:sp>
    </p:spTree>
    <p:extLst>
      <p:ext uri="{BB962C8B-B14F-4D97-AF65-F5344CB8AC3E}">
        <p14:creationId xmlns:p14="http://schemas.microsoft.com/office/powerpoint/2010/main" val="3925917592"/>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D22C776-D1F5-AF43-9B25-CF02C85776E3}"/>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DC8F5B68-39BB-914E-98CF-7920CDB5BB76}"/>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C38FD246-8109-1A46-AA57-19CF18502A8F}"/>
              </a:ext>
            </a:extLst>
          </p:cNvPr>
          <p:cNvSpPr>
            <a:spLocks noGrp="1" noChangeArrowheads="1"/>
          </p:cNvSpPr>
          <p:nvPr>
            <p:ph type="sldNum" sz="quarter" idx="12"/>
          </p:nvPr>
        </p:nvSpPr>
        <p:spPr>
          <a:ln/>
        </p:spPr>
        <p:txBody>
          <a:bodyPr/>
          <a:lstStyle>
            <a:lvl1pPr>
              <a:defRPr/>
            </a:lvl1pPr>
          </a:lstStyle>
          <a:p>
            <a:fld id="{6CC526DE-A9F8-364B-958E-6EA9FB2A7FB2}" type="slidenum">
              <a:rPr lang="en-US" altLang="en-US"/>
              <a:pPr/>
              <a:t>‹#›</a:t>
            </a:fld>
            <a:endParaRPr lang="en-US" altLang="en-US"/>
          </a:p>
        </p:txBody>
      </p:sp>
    </p:spTree>
    <p:extLst>
      <p:ext uri="{BB962C8B-B14F-4D97-AF65-F5344CB8AC3E}">
        <p14:creationId xmlns:p14="http://schemas.microsoft.com/office/powerpoint/2010/main" val="3190108171"/>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42FDF2C-7B0B-4D40-AFA2-560235E890A6}"/>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7CA32314-EEE8-9A44-9A1C-206B432945C6}"/>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EE955843-B5D6-F343-845C-A59BEEE8A17E}"/>
              </a:ext>
            </a:extLst>
          </p:cNvPr>
          <p:cNvSpPr>
            <a:spLocks noGrp="1" noChangeArrowheads="1"/>
          </p:cNvSpPr>
          <p:nvPr>
            <p:ph type="sldNum" sz="quarter" idx="12"/>
          </p:nvPr>
        </p:nvSpPr>
        <p:spPr>
          <a:ln/>
        </p:spPr>
        <p:txBody>
          <a:bodyPr/>
          <a:lstStyle>
            <a:lvl1pPr>
              <a:defRPr/>
            </a:lvl1pPr>
          </a:lstStyle>
          <a:p>
            <a:fld id="{03090CAD-0CF6-B344-9A0A-A4AF813A3021}" type="slidenum">
              <a:rPr lang="en-US" altLang="en-US"/>
              <a:pPr/>
              <a:t>‹#›</a:t>
            </a:fld>
            <a:endParaRPr lang="en-US" altLang="en-US"/>
          </a:p>
        </p:txBody>
      </p:sp>
    </p:spTree>
    <p:extLst>
      <p:ext uri="{BB962C8B-B14F-4D97-AF65-F5344CB8AC3E}">
        <p14:creationId xmlns:p14="http://schemas.microsoft.com/office/powerpoint/2010/main" val="19524330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919154C3-196E-6D49-96BE-7E250C4799A6}" type="slidenum">
              <a:rPr lang="en-US"/>
              <a:pPr>
                <a:defRPr/>
              </a:pPr>
              <a:t>‹#›</a:t>
            </a:fld>
            <a:endParaRPr lang="en-US"/>
          </a:p>
        </p:txBody>
      </p:sp>
    </p:spTree>
    <p:extLst>
      <p:ext uri="{BB962C8B-B14F-4D97-AF65-F5344CB8AC3E}">
        <p14:creationId xmlns:p14="http://schemas.microsoft.com/office/powerpoint/2010/main" val="95333663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6D03A6A-A711-544E-9301-CF420F6C9DEF}"/>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EA0D0566-8A38-5C4C-A6F7-C0E05F5234E5}"/>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D9EF997C-1FCD-9049-80CD-447EAC723953}"/>
              </a:ext>
            </a:extLst>
          </p:cNvPr>
          <p:cNvSpPr>
            <a:spLocks noGrp="1" noChangeArrowheads="1"/>
          </p:cNvSpPr>
          <p:nvPr>
            <p:ph type="sldNum" sz="quarter" idx="12"/>
          </p:nvPr>
        </p:nvSpPr>
        <p:spPr>
          <a:ln/>
        </p:spPr>
        <p:txBody>
          <a:bodyPr/>
          <a:lstStyle>
            <a:lvl1pPr>
              <a:defRPr/>
            </a:lvl1pPr>
          </a:lstStyle>
          <a:p>
            <a:fld id="{2C60715C-8047-5047-B749-CC534F487123}" type="slidenum">
              <a:rPr lang="en-US" altLang="en-US"/>
              <a:pPr/>
              <a:t>‹#›</a:t>
            </a:fld>
            <a:endParaRPr lang="en-US" altLang="en-US"/>
          </a:p>
        </p:txBody>
      </p:sp>
    </p:spTree>
    <p:extLst>
      <p:ext uri="{BB962C8B-B14F-4D97-AF65-F5344CB8AC3E}">
        <p14:creationId xmlns:p14="http://schemas.microsoft.com/office/powerpoint/2010/main" val="2911241616"/>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6422B4C-6D5B-2C42-A03F-57DD127B7101}"/>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369A4164-ACD3-2941-8709-B2F6622DCEC0}"/>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A752E50F-1308-A84F-8B37-30C4E99D9022}"/>
              </a:ext>
            </a:extLst>
          </p:cNvPr>
          <p:cNvSpPr>
            <a:spLocks noGrp="1" noChangeArrowheads="1"/>
          </p:cNvSpPr>
          <p:nvPr>
            <p:ph type="sldNum" sz="quarter" idx="12"/>
          </p:nvPr>
        </p:nvSpPr>
        <p:spPr>
          <a:ln/>
        </p:spPr>
        <p:txBody>
          <a:bodyPr/>
          <a:lstStyle>
            <a:lvl1pPr>
              <a:defRPr/>
            </a:lvl1pPr>
          </a:lstStyle>
          <a:p>
            <a:fld id="{54F6F1E7-91A1-0344-85C0-38D21CB7F2E1}" type="slidenum">
              <a:rPr lang="en-US" altLang="en-US"/>
              <a:pPr/>
              <a:t>‹#›</a:t>
            </a:fld>
            <a:endParaRPr lang="en-US" altLang="en-US"/>
          </a:p>
        </p:txBody>
      </p:sp>
    </p:spTree>
    <p:extLst>
      <p:ext uri="{BB962C8B-B14F-4D97-AF65-F5344CB8AC3E}">
        <p14:creationId xmlns:p14="http://schemas.microsoft.com/office/powerpoint/2010/main" val="4125168366"/>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16C7818-3028-7D44-A2E3-D8F270B0B5DA}"/>
              </a:ext>
            </a:extLst>
          </p:cNvPr>
          <p:cNvSpPr>
            <a:spLocks noGrp="1" noChangeArrowheads="1"/>
          </p:cNvSpPr>
          <p:nvPr>
            <p:ph type="dt" sz="half" idx="10"/>
          </p:nvPr>
        </p:nvSpPr>
        <p:spPr>
          <a:ln/>
        </p:spPr>
        <p:txBody>
          <a:bodyPr/>
          <a:lstStyle>
            <a:lvl1pPr>
              <a:defRPr/>
            </a:lvl1pPr>
          </a:lstStyle>
          <a:p>
            <a:endParaRPr lang="en-US" altLang="en-US"/>
          </a:p>
        </p:txBody>
      </p:sp>
      <p:sp>
        <p:nvSpPr>
          <p:cNvPr id="8" name="Rectangle 5">
            <a:extLst>
              <a:ext uri="{FF2B5EF4-FFF2-40B4-BE49-F238E27FC236}">
                <a16:creationId xmlns:a16="http://schemas.microsoft.com/office/drawing/2014/main" id="{BBD5CF4D-4B66-4E4F-AD51-B6189B1A6BE3}"/>
              </a:ext>
            </a:extLst>
          </p:cNvPr>
          <p:cNvSpPr>
            <a:spLocks noGrp="1" noChangeArrowheads="1"/>
          </p:cNvSpPr>
          <p:nvPr>
            <p:ph type="ftr" sz="quarter" idx="11"/>
          </p:nvPr>
        </p:nvSpPr>
        <p:spPr>
          <a:ln/>
        </p:spPr>
        <p:txBody>
          <a:bodyPr/>
          <a:lstStyle>
            <a:lvl1pPr>
              <a:defRPr/>
            </a:lvl1pPr>
          </a:lstStyle>
          <a:p>
            <a:endParaRPr lang="en-US" altLang="en-US"/>
          </a:p>
        </p:txBody>
      </p:sp>
      <p:sp>
        <p:nvSpPr>
          <p:cNvPr id="9" name="Rectangle 6">
            <a:extLst>
              <a:ext uri="{FF2B5EF4-FFF2-40B4-BE49-F238E27FC236}">
                <a16:creationId xmlns:a16="http://schemas.microsoft.com/office/drawing/2014/main" id="{CD3A6A75-6EF2-6948-A890-C85091A5EA3D}"/>
              </a:ext>
            </a:extLst>
          </p:cNvPr>
          <p:cNvSpPr>
            <a:spLocks noGrp="1" noChangeArrowheads="1"/>
          </p:cNvSpPr>
          <p:nvPr>
            <p:ph type="sldNum" sz="quarter" idx="12"/>
          </p:nvPr>
        </p:nvSpPr>
        <p:spPr>
          <a:ln/>
        </p:spPr>
        <p:txBody>
          <a:bodyPr/>
          <a:lstStyle>
            <a:lvl1pPr>
              <a:defRPr/>
            </a:lvl1pPr>
          </a:lstStyle>
          <a:p>
            <a:fld id="{BFC158C1-5856-CC43-A351-B4774A9434C0}" type="slidenum">
              <a:rPr lang="en-US" altLang="en-US"/>
              <a:pPr/>
              <a:t>‹#›</a:t>
            </a:fld>
            <a:endParaRPr lang="en-US" altLang="en-US"/>
          </a:p>
        </p:txBody>
      </p:sp>
    </p:spTree>
    <p:extLst>
      <p:ext uri="{BB962C8B-B14F-4D97-AF65-F5344CB8AC3E}">
        <p14:creationId xmlns:p14="http://schemas.microsoft.com/office/powerpoint/2010/main" val="2855465970"/>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C6D134E-361B-4A4D-B3C1-FAF3D31A1239}"/>
              </a:ext>
            </a:extLst>
          </p:cNvPr>
          <p:cNvSpPr>
            <a:spLocks noGrp="1" noChangeArrowheads="1"/>
          </p:cNvSpPr>
          <p:nvPr>
            <p:ph type="dt" sz="half" idx="10"/>
          </p:nvPr>
        </p:nvSpPr>
        <p:spPr>
          <a:ln/>
        </p:spPr>
        <p:txBody>
          <a:bodyPr/>
          <a:lstStyle>
            <a:lvl1pPr>
              <a:defRPr/>
            </a:lvl1pPr>
          </a:lstStyle>
          <a:p>
            <a:endParaRPr lang="en-US" altLang="en-US"/>
          </a:p>
        </p:txBody>
      </p:sp>
      <p:sp>
        <p:nvSpPr>
          <p:cNvPr id="4" name="Rectangle 5">
            <a:extLst>
              <a:ext uri="{FF2B5EF4-FFF2-40B4-BE49-F238E27FC236}">
                <a16:creationId xmlns:a16="http://schemas.microsoft.com/office/drawing/2014/main" id="{29AD620E-5D69-9945-8D3C-9B3306037F83}"/>
              </a:ext>
            </a:extLst>
          </p:cNvPr>
          <p:cNvSpPr>
            <a:spLocks noGrp="1" noChangeArrowheads="1"/>
          </p:cNvSpPr>
          <p:nvPr>
            <p:ph type="ftr" sz="quarter" idx="11"/>
          </p:nvPr>
        </p:nvSpPr>
        <p:spPr>
          <a:ln/>
        </p:spPr>
        <p:txBody>
          <a:bodyPr/>
          <a:lstStyle>
            <a:lvl1pPr>
              <a:defRPr/>
            </a:lvl1pPr>
          </a:lstStyle>
          <a:p>
            <a:endParaRPr lang="en-US" altLang="en-US"/>
          </a:p>
        </p:txBody>
      </p:sp>
      <p:sp>
        <p:nvSpPr>
          <p:cNvPr id="5" name="Rectangle 6">
            <a:extLst>
              <a:ext uri="{FF2B5EF4-FFF2-40B4-BE49-F238E27FC236}">
                <a16:creationId xmlns:a16="http://schemas.microsoft.com/office/drawing/2014/main" id="{C542F00E-9F5B-1E4E-B14B-62FC87C3FB9F}"/>
              </a:ext>
            </a:extLst>
          </p:cNvPr>
          <p:cNvSpPr>
            <a:spLocks noGrp="1" noChangeArrowheads="1"/>
          </p:cNvSpPr>
          <p:nvPr>
            <p:ph type="sldNum" sz="quarter" idx="12"/>
          </p:nvPr>
        </p:nvSpPr>
        <p:spPr>
          <a:ln/>
        </p:spPr>
        <p:txBody>
          <a:bodyPr/>
          <a:lstStyle>
            <a:lvl1pPr>
              <a:defRPr/>
            </a:lvl1pPr>
          </a:lstStyle>
          <a:p>
            <a:fld id="{C486CAEB-7FEE-7045-AD81-0B1F7A92FF59}" type="slidenum">
              <a:rPr lang="en-US" altLang="en-US"/>
              <a:pPr/>
              <a:t>‹#›</a:t>
            </a:fld>
            <a:endParaRPr lang="en-US" altLang="en-US"/>
          </a:p>
        </p:txBody>
      </p:sp>
    </p:spTree>
    <p:extLst>
      <p:ext uri="{BB962C8B-B14F-4D97-AF65-F5344CB8AC3E}">
        <p14:creationId xmlns:p14="http://schemas.microsoft.com/office/powerpoint/2010/main" val="1624523843"/>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A74FBAC-ABFF-7D4E-BA92-0EE6BAE076E0}"/>
              </a:ext>
            </a:extLst>
          </p:cNvPr>
          <p:cNvSpPr>
            <a:spLocks noGrp="1" noChangeArrowheads="1"/>
          </p:cNvSpPr>
          <p:nvPr>
            <p:ph type="dt" sz="half" idx="10"/>
          </p:nvPr>
        </p:nvSpPr>
        <p:spPr>
          <a:ln/>
        </p:spPr>
        <p:txBody>
          <a:bodyPr/>
          <a:lstStyle>
            <a:lvl1pPr>
              <a:defRPr/>
            </a:lvl1pPr>
          </a:lstStyle>
          <a:p>
            <a:endParaRPr lang="en-US" altLang="en-US"/>
          </a:p>
        </p:txBody>
      </p:sp>
      <p:sp>
        <p:nvSpPr>
          <p:cNvPr id="3" name="Rectangle 5">
            <a:extLst>
              <a:ext uri="{FF2B5EF4-FFF2-40B4-BE49-F238E27FC236}">
                <a16:creationId xmlns:a16="http://schemas.microsoft.com/office/drawing/2014/main" id="{C239FA95-EA0E-AC43-A491-25ECD8C3A445}"/>
              </a:ext>
            </a:extLst>
          </p:cNvPr>
          <p:cNvSpPr>
            <a:spLocks noGrp="1" noChangeArrowheads="1"/>
          </p:cNvSpPr>
          <p:nvPr>
            <p:ph type="ftr" sz="quarter" idx="11"/>
          </p:nvPr>
        </p:nvSpPr>
        <p:spPr>
          <a:ln/>
        </p:spPr>
        <p:txBody>
          <a:bodyPr/>
          <a:lstStyle>
            <a:lvl1pPr>
              <a:defRPr/>
            </a:lvl1pPr>
          </a:lstStyle>
          <a:p>
            <a:endParaRPr lang="en-US" altLang="en-US"/>
          </a:p>
        </p:txBody>
      </p:sp>
      <p:sp>
        <p:nvSpPr>
          <p:cNvPr id="4" name="Rectangle 6">
            <a:extLst>
              <a:ext uri="{FF2B5EF4-FFF2-40B4-BE49-F238E27FC236}">
                <a16:creationId xmlns:a16="http://schemas.microsoft.com/office/drawing/2014/main" id="{0473F54A-72C6-BF40-8CF7-4E5D06AE1175}"/>
              </a:ext>
            </a:extLst>
          </p:cNvPr>
          <p:cNvSpPr>
            <a:spLocks noGrp="1" noChangeArrowheads="1"/>
          </p:cNvSpPr>
          <p:nvPr>
            <p:ph type="sldNum" sz="quarter" idx="12"/>
          </p:nvPr>
        </p:nvSpPr>
        <p:spPr>
          <a:ln/>
        </p:spPr>
        <p:txBody>
          <a:bodyPr/>
          <a:lstStyle>
            <a:lvl1pPr>
              <a:defRPr/>
            </a:lvl1pPr>
          </a:lstStyle>
          <a:p>
            <a:fld id="{589F4F72-FC35-8E4E-A2F0-F84101C7DC3A}" type="slidenum">
              <a:rPr lang="en-US" altLang="en-US"/>
              <a:pPr/>
              <a:t>‹#›</a:t>
            </a:fld>
            <a:endParaRPr lang="en-US" altLang="en-US"/>
          </a:p>
        </p:txBody>
      </p:sp>
    </p:spTree>
    <p:extLst>
      <p:ext uri="{BB962C8B-B14F-4D97-AF65-F5344CB8AC3E}">
        <p14:creationId xmlns:p14="http://schemas.microsoft.com/office/powerpoint/2010/main" val="1670394386"/>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299E6D3-2A25-7B4F-86B8-2F7B9527C490}"/>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6433222C-E03B-D647-BFEE-20C34A95E302}"/>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A29D7F6B-2B0B-0E40-861B-C1434576A1E3}"/>
              </a:ext>
            </a:extLst>
          </p:cNvPr>
          <p:cNvSpPr>
            <a:spLocks noGrp="1" noChangeArrowheads="1"/>
          </p:cNvSpPr>
          <p:nvPr>
            <p:ph type="sldNum" sz="quarter" idx="12"/>
          </p:nvPr>
        </p:nvSpPr>
        <p:spPr>
          <a:ln/>
        </p:spPr>
        <p:txBody>
          <a:bodyPr/>
          <a:lstStyle>
            <a:lvl1pPr>
              <a:defRPr/>
            </a:lvl1pPr>
          </a:lstStyle>
          <a:p>
            <a:fld id="{12C40985-45EE-C340-AEAC-4679A50C3AC1}" type="slidenum">
              <a:rPr lang="en-US" altLang="en-US"/>
              <a:pPr/>
              <a:t>‹#›</a:t>
            </a:fld>
            <a:endParaRPr lang="en-US" altLang="en-US"/>
          </a:p>
        </p:txBody>
      </p:sp>
    </p:spTree>
    <p:extLst>
      <p:ext uri="{BB962C8B-B14F-4D97-AF65-F5344CB8AC3E}">
        <p14:creationId xmlns:p14="http://schemas.microsoft.com/office/powerpoint/2010/main" val="384466466"/>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BFCA553-CFE0-DB40-82AD-4F606CF27E5F}"/>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97367522-871A-EA43-874D-B12FBE1D549E}"/>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45C1CFF8-80D8-9B4E-8C4F-FBF77217F65A}"/>
              </a:ext>
            </a:extLst>
          </p:cNvPr>
          <p:cNvSpPr>
            <a:spLocks noGrp="1" noChangeArrowheads="1"/>
          </p:cNvSpPr>
          <p:nvPr>
            <p:ph type="sldNum" sz="quarter" idx="12"/>
          </p:nvPr>
        </p:nvSpPr>
        <p:spPr>
          <a:ln/>
        </p:spPr>
        <p:txBody>
          <a:bodyPr/>
          <a:lstStyle>
            <a:lvl1pPr>
              <a:defRPr/>
            </a:lvl1pPr>
          </a:lstStyle>
          <a:p>
            <a:fld id="{15748CEC-AD9C-C946-BFB7-498809D207FE}" type="slidenum">
              <a:rPr lang="en-US" altLang="en-US"/>
              <a:pPr/>
              <a:t>‹#›</a:t>
            </a:fld>
            <a:endParaRPr lang="en-US" altLang="en-US"/>
          </a:p>
        </p:txBody>
      </p:sp>
    </p:spTree>
    <p:extLst>
      <p:ext uri="{BB962C8B-B14F-4D97-AF65-F5344CB8AC3E}">
        <p14:creationId xmlns:p14="http://schemas.microsoft.com/office/powerpoint/2010/main" val="3828616927"/>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5AEA314-0B5F-964A-8DE4-B7C6F95E1E1D}"/>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5DB380B2-BFB9-A041-A269-3D99400BCC82}"/>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914A0AED-750E-614B-BBD7-1E87F5252DB2}"/>
              </a:ext>
            </a:extLst>
          </p:cNvPr>
          <p:cNvSpPr>
            <a:spLocks noGrp="1" noChangeArrowheads="1"/>
          </p:cNvSpPr>
          <p:nvPr>
            <p:ph type="sldNum" sz="quarter" idx="12"/>
          </p:nvPr>
        </p:nvSpPr>
        <p:spPr>
          <a:ln/>
        </p:spPr>
        <p:txBody>
          <a:bodyPr/>
          <a:lstStyle>
            <a:lvl1pPr>
              <a:defRPr/>
            </a:lvl1pPr>
          </a:lstStyle>
          <a:p>
            <a:fld id="{9C096424-8579-E042-8828-83DEF44558E1}" type="slidenum">
              <a:rPr lang="en-US" altLang="en-US"/>
              <a:pPr/>
              <a:t>‹#›</a:t>
            </a:fld>
            <a:endParaRPr lang="en-US" altLang="en-US"/>
          </a:p>
        </p:txBody>
      </p:sp>
    </p:spTree>
    <p:extLst>
      <p:ext uri="{BB962C8B-B14F-4D97-AF65-F5344CB8AC3E}">
        <p14:creationId xmlns:p14="http://schemas.microsoft.com/office/powerpoint/2010/main" val="246705429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E82B903-1B13-9342-9A61-6880439A2766}"/>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BB6C3407-46EF-1749-B605-9FAE28CAD160}"/>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62D41209-8F72-A14A-B33D-23A606373676}"/>
              </a:ext>
            </a:extLst>
          </p:cNvPr>
          <p:cNvSpPr>
            <a:spLocks noGrp="1" noChangeArrowheads="1"/>
          </p:cNvSpPr>
          <p:nvPr>
            <p:ph type="sldNum" sz="quarter" idx="12"/>
          </p:nvPr>
        </p:nvSpPr>
        <p:spPr>
          <a:ln/>
        </p:spPr>
        <p:txBody>
          <a:bodyPr/>
          <a:lstStyle>
            <a:lvl1pPr>
              <a:defRPr/>
            </a:lvl1pPr>
          </a:lstStyle>
          <a:p>
            <a:fld id="{D5455C98-0FDC-024F-BD8E-BA0EFF6EBAD4}" type="slidenum">
              <a:rPr lang="en-US" altLang="en-US"/>
              <a:pPr/>
              <a:t>‹#›</a:t>
            </a:fld>
            <a:endParaRPr lang="en-US" altLang="en-US"/>
          </a:p>
        </p:txBody>
      </p:sp>
    </p:spTree>
    <p:extLst>
      <p:ext uri="{BB962C8B-B14F-4D97-AF65-F5344CB8AC3E}">
        <p14:creationId xmlns:p14="http://schemas.microsoft.com/office/powerpoint/2010/main" val="2010963905"/>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6DF57E7-DFB4-4029-97BF-9DFC68CFF020}"/>
              </a:ext>
            </a:extLst>
          </p:cNvPr>
          <p:cNvSpPr>
            <a:spLocks noGrp="1"/>
          </p:cNvSpPr>
          <p:nvPr>
            <p:ph type="dt" sz="half" idx="10"/>
          </p:nvPr>
        </p:nvSpPr>
        <p:spPr/>
        <p:txBody>
          <a:bodyPr/>
          <a:lstStyle>
            <a:lvl1pPr>
              <a:defRPr/>
            </a:lvl1pPr>
          </a:lstStyle>
          <a:p>
            <a:fld id="{0A018BD7-FF27-41E5-B35B-5766B5EDE659}" type="datetimeFigureOut">
              <a:rPr lang="en-US" altLang="en-US"/>
              <a:pPr/>
              <a:t>7/18/24</a:t>
            </a:fld>
            <a:endParaRPr lang="en-US" altLang="en-US"/>
          </a:p>
        </p:txBody>
      </p:sp>
      <p:sp>
        <p:nvSpPr>
          <p:cNvPr id="5" name="Footer Placeholder 4">
            <a:extLst>
              <a:ext uri="{FF2B5EF4-FFF2-40B4-BE49-F238E27FC236}">
                <a16:creationId xmlns:a16="http://schemas.microsoft.com/office/drawing/2014/main" id="{72AE273E-8CAE-46E5-933B-0A519F8F207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43439CF-E604-47CA-8CA9-8F8422073875}"/>
              </a:ext>
            </a:extLst>
          </p:cNvPr>
          <p:cNvSpPr>
            <a:spLocks noGrp="1"/>
          </p:cNvSpPr>
          <p:nvPr>
            <p:ph type="sldNum" sz="quarter" idx="12"/>
          </p:nvPr>
        </p:nvSpPr>
        <p:spPr/>
        <p:txBody>
          <a:bodyPr/>
          <a:lstStyle>
            <a:lvl1pPr>
              <a:defRPr/>
            </a:lvl1pPr>
          </a:lstStyle>
          <a:p>
            <a:fld id="{ADB30D82-399B-4255-A4EF-F059C753E515}" type="slidenum">
              <a:rPr lang="en-US" altLang="en-US"/>
              <a:pPr/>
              <a:t>‹#›</a:t>
            </a:fld>
            <a:endParaRPr lang="en-US" altLang="en-US"/>
          </a:p>
        </p:txBody>
      </p:sp>
    </p:spTree>
    <p:extLst>
      <p:ext uri="{BB962C8B-B14F-4D97-AF65-F5344CB8AC3E}">
        <p14:creationId xmlns:p14="http://schemas.microsoft.com/office/powerpoint/2010/main" val="29669205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C052C4-F93D-4A40-8D86-07A082109BEF}" type="slidenum">
              <a:rPr lang="en-US"/>
              <a:pPr>
                <a:defRPr/>
              </a:pPr>
              <a:t>‹#›</a:t>
            </a:fld>
            <a:endParaRPr lang="en-US"/>
          </a:p>
        </p:txBody>
      </p:sp>
    </p:spTree>
    <p:extLst>
      <p:ext uri="{BB962C8B-B14F-4D97-AF65-F5344CB8AC3E}">
        <p14:creationId xmlns:p14="http://schemas.microsoft.com/office/powerpoint/2010/main" val="1452516368"/>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8F8F17-4526-48EE-A155-68BFF1D50B58}"/>
              </a:ext>
            </a:extLst>
          </p:cNvPr>
          <p:cNvSpPr>
            <a:spLocks noGrp="1"/>
          </p:cNvSpPr>
          <p:nvPr>
            <p:ph type="dt" sz="half" idx="10"/>
          </p:nvPr>
        </p:nvSpPr>
        <p:spPr/>
        <p:txBody>
          <a:bodyPr/>
          <a:lstStyle>
            <a:lvl1pPr>
              <a:defRPr/>
            </a:lvl1pPr>
          </a:lstStyle>
          <a:p>
            <a:fld id="{D09710AA-3B51-4212-84EA-826F634ACB7F}" type="datetimeFigureOut">
              <a:rPr lang="en-US" altLang="en-US"/>
              <a:pPr/>
              <a:t>7/18/24</a:t>
            </a:fld>
            <a:endParaRPr lang="en-US" altLang="en-US"/>
          </a:p>
        </p:txBody>
      </p:sp>
      <p:sp>
        <p:nvSpPr>
          <p:cNvPr id="5" name="Footer Placeholder 4">
            <a:extLst>
              <a:ext uri="{FF2B5EF4-FFF2-40B4-BE49-F238E27FC236}">
                <a16:creationId xmlns:a16="http://schemas.microsoft.com/office/drawing/2014/main" id="{EDA2E769-72F6-4E52-B1B3-61156C1BC79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2EE8E3B-97DA-43E0-BE22-3BBC21FEC31C}"/>
              </a:ext>
            </a:extLst>
          </p:cNvPr>
          <p:cNvSpPr>
            <a:spLocks noGrp="1"/>
          </p:cNvSpPr>
          <p:nvPr>
            <p:ph type="sldNum" sz="quarter" idx="12"/>
          </p:nvPr>
        </p:nvSpPr>
        <p:spPr/>
        <p:txBody>
          <a:bodyPr/>
          <a:lstStyle>
            <a:lvl1pPr>
              <a:defRPr/>
            </a:lvl1pPr>
          </a:lstStyle>
          <a:p>
            <a:fld id="{DDC9D7EE-0902-4628-BC0F-81235EF56D94}" type="slidenum">
              <a:rPr lang="en-US" altLang="en-US"/>
              <a:pPr/>
              <a:t>‹#›</a:t>
            </a:fld>
            <a:endParaRPr lang="en-US" altLang="en-US"/>
          </a:p>
        </p:txBody>
      </p:sp>
    </p:spTree>
    <p:extLst>
      <p:ext uri="{BB962C8B-B14F-4D97-AF65-F5344CB8AC3E}">
        <p14:creationId xmlns:p14="http://schemas.microsoft.com/office/powerpoint/2010/main" val="2612807612"/>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996857-2863-4EB6-8E39-AD0CA43BD6D1}"/>
              </a:ext>
            </a:extLst>
          </p:cNvPr>
          <p:cNvSpPr>
            <a:spLocks noGrp="1"/>
          </p:cNvSpPr>
          <p:nvPr>
            <p:ph type="dt" sz="half" idx="10"/>
          </p:nvPr>
        </p:nvSpPr>
        <p:spPr/>
        <p:txBody>
          <a:bodyPr/>
          <a:lstStyle>
            <a:lvl1pPr>
              <a:defRPr/>
            </a:lvl1pPr>
          </a:lstStyle>
          <a:p>
            <a:fld id="{EB9282CF-5347-42F3-A081-20F90D8CF652}" type="datetimeFigureOut">
              <a:rPr lang="en-US" altLang="en-US"/>
              <a:pPr/>
              <a:t>7/18/24</a:t>
            </a:fld>
            <a:endParaRPr lang="en-US" altLang="en-US"/>
          </a:p>
        </p:txBody>
      </p:sp>
      <p:sp>
        <p:nvSpPr>
          <p:cNvPr id="5" name="Footer Placeholder 4">
            <a:extLst>
              <a:ext uri="{FF2B5EF4-FFF2-40B4-BE49-F238E27FC236}">
                <a16:creationId xmlns:a16="http://schemas.microsoft.com/office/drawing/2014/main" id="{C390BF47-1EB2-4EB5-A5D1-DBA3B45214F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F5E27E0-1998-492B-BEC5-050229B6495D}"/>
              </a:ext>
            </a:extLst>
          </p:cNvPr>
          <p:cNvSpPr>
            <a:spLocks noGrp="1"/>
          </p:cNvSpPr>
          <p:nvPr>
            <p:ph type="sldNum" sz="quarter" idx="12"/>
          </p:nvPr>
        </p:nvSpPr>
        <p:spPr/>
        <p:txBody>
          <a:bodyPr/>
          <a:lstStyle>
            <a:lvl1pPr>
              <a:defRPr/>
            </a:lvl1pPr>
          </a:lstStyle>
          <a:p>
            <a:fld id="{E02B8619-DD10-430A-B3C5-BC9E49A402F2}" type="slidenum">
              <a:rPr lang="en-US" altLang="en-US"/>
              <a:pPr/>
              <a:t>‹#›</a:t>
            </a:fld>
            <a:endParaRPr lang="en-US" altLang="en-US"/>
          </a:p>
        </p:txBody>
      </p:sp>
    </p:spTree>
    <p:extLst>
      <p:ext uri="{BB962C8B-B14F-4D97-AF65-F5344CB8AC3E}">
        <p14:creationId xmlns:p14="http://schemas.microsoft.com/office/powerpoint/2010/main" val="1218949238"/>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267F183-0A35-4DAB-A083-3A4CDDDE8594}"/>
              </a:ext>
            </a:extLst>
          </p:cNvPr>
          <p:cNvSpPr>
            <a:spLocks noGrp="1"/>
          </p:cNvSpPr>
          <p:nvPr>
            <p:ph type="dt" sz="half" idx="10"/>
          </p:nvPr>
        </p:nvSpPr>
        <p:spPr/>
        <p:txBody>
          <a:bodyPr/>
          <a:lstStyle>
            <a:lvl1pPr>
              <a:defRPr/>
            </a:lvl1pPr>
          </a:lstStyle>
          <a:p>
            <a:fld id="{1AF8433C-DF9E-487E-A932-F7AD6F508697}" type="datetimeFigureOut">
              <a:rPr lang="en-US" altLang="en-US"/>
              <a:pPr/>
              <a:t>7/18/24</a:t>
            </a:fld>
            <a:endParaRPr lang="en-US" altLang="en-US"/>
          </a:p>
        </p:txBody>
      </p:sp>
      <p:sp>
        <p:nvSpPr>
          <p:cNvPr id="6" name="Footer Placeholder 4">
            <a:extLst>
              <a:ext uri="{FF2B5EF4-FFF2-40B4-BE49-F238E27FC236}">
                <a16:creationId xmlns:a16="http://schemas.microsoft.com/office/drawing/2014/main" id="{78136623-F9DD-48A3-828B-5F951CDDD9E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E5EB064-2BDF-4C0E-AA75-CCACFC329B38}"/>
              </a:ext>
            </a:extLst>
          </p:cNvPr>
          <p:cNvSpPr>
            <a:spLocks noGrp="1"/>
          </p:cNvSpPr>
          <p:nvPr>
            <p:ph type="sldNum" sz="quarter" idx="12"/>
          </p:nvPr>
        </p:nvSpPr>
        <p:spPr/>
        <p:txBody>
          <a:bodyPr/>
          <a:lstStyle>
            <a:lvl1pPr>
              <a:defRPr/>
            </a:lvl1pPr>
          </a:lstStyle>
          <a:p>
            <a:fld id="{22BA111D-411E-4E35-8D5D-216A81AF5EFD}" type="slidenum">
              <a:rPr lang="en-US" altLang="en-US"/>
              <a:pPr/>
              <a:t>‹#›</a:t>
            </a:fld>
            <a:endParaRPr lang="en-US" altLang="en-US"/>
          </a:p>
        </p:txBody>
      </p:sp>
    </p:spTree>
    <p:extLst>
      <p:ext uri="{BB962C8B-B14F-4D97-AF65-F5344CB8AC3E}">
        <p14:creationId xmlns:p14="http://schemas.microsoft.com/office/powerpoint/2010/main" val="1551983835"/>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4E9A815-AAEB-4484-B0B8-F91617AA759D}"/>
              </a:ext>
            </a:extLst>
          </p:cNvPr>
          <p:cNvSpPr>
            <a:spLocks noGrp="1"/>
          </p:cNvSpPr>
          <p:nvPr>
            <p:ph type="dt" sz="half" idx="10"/>
          </p:nvPr>
        </p:nvSpPr>
        <p:spPr/>
        <p:txBody>
          <a:bodyPr/>
          <a:lstStyle>
            <a:lvl1pPr>
              <a:defRPr/>
            </a:lvl1pPr>
          </a:lstStyle>
          <a:p>
            <a:fld id="{D5FF2D78-F4AF-4CAA-A6CA-D493B8AA8401}" type="datetimeFigureOut">
              <a:rPr lang="en-US" altLang="en-US"/>
              <a:pPr/>
              <a:t>7/18/24</a:t>
            </a:fld>
            <a:endParaRPr lang="en-US" altLang="en-US"/>
          </a:p>
        </p:txBody>
      </p:sp>
      <p:sp>
        <p:nvSpPr>
          <p:cNvPr id="8" name="Footer Placeholder 4">
            <a:extLst>
              <a:ext uri="{FF2B5EF4-FFF2-40B4-BE49-F238E27FC236}">
                <a16:creationId xmlns:a16="http://schemas.microsoft.com/office/drawing/2014/main" id="{34830CC9-9182-4C54-A9C4-BDE755A7DCB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16F610F-5089-4A9B-ACEC-36A23548AFBF}"/>
              </a:ext>
            </a:extLst>
          </p:cNvPr>
          <p:cNvSpPr>
            <a:spLocks noGrp="1"/>
          </p:cNvSpPr>
          <p:nvPr>
            <p:ph type="sldNum" sz="quarter" idx="12"/>
          </p:nvPr>
        </p:nvSpPr>
        <p:spPr/>
        <p:txBody>
          <a:bodyPr/>
          <a:lstStyle>
            <a:lvl1pPr>
              <a:defRPr/>
            </a:lvl1pPr>
          </a:lstStyle>
          <a:p>
            <a:fld id="{8B8E1A7B-422F-4417-A54C-C8351998E153}" type="slidenum">
              <a:rPr lang="en-US" altLang="en-US"/>
              <a:pPr/>
              <a:t>‹#›</a:t>
            </a:fld>
            <a:endParaRPr lang="en-US" altLang="en-US"/>
          </a:p>
        </p:txBody>
      </p:sp>
    </p:spTree>
    <p:extLst>
      <p:ext uri="{BB962C8B-B14F-4D97-AF65-F5344CB8AC3E}">
        <p14:creationId xmlns:p14="http://schemas.microsoft.com/office/powerpoint/2010/main" val="2422008440"/>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1E3B1DB-C8B9-4222-8064-51A8459158DF}"/>
              </a:ext>
            </a:extLst>
          </p:cNvPr>
          <p:cNvSpPr>
            <a:spLocks noGrp="1"/>
          </p:cNvSpPr>
          <p:nvPr>
            <p:ph type="dt" sz="half" idx="10"/>
          </p:nvPr>
        </p:nvSpPr>
        <p:spPr/>
        <p:txBody>
          <a:bodyPr/>
          <a:lstStyle>
            <a:lvl1pPr>
              <a:defRPr/>
            </a:lvl1pPr>
          </a:lstStyle>
          <a:p>
            <a:fld id="{C378A645-CB4A-4FD4-B012-EF4FC8C5873C}" type="datetimeFigureOut">
              <a:rPr lang="en-US" altLang="en-US"/>
              <a:pPr/>
              <a:t>7/18/24</a:t>
            </a:fld>
            <a:endParaRPr lang="en-US" altLang="en-US"/>
          </a:p>
        </p:txBody>
      </p:sp>
      <p:sp>
        <p:nvSpPr>
          <p:cNvPr id="4" name="Footer Placeholder 4">
            <a:extLst>
              <a:ext uri="{FF2B5EF4-FFF2-40B4-BE49-F238E27FC236}">
                <a16:creationId xmlns:a16="http://schemas.microsoft.com/office/drawing/2014/main" id="{A04C6ED1-D40B-4BFC-90EB-7B101F022AF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D7353BE-DC7D-4F49-AF44-C8E48B23929D}"/>
              </a:ext>
            </a:extLst>
          </p:cNvPr>
          <p:cNvSpPr>
            <a:spLocks noGrp="1"/>
          </p:cNvSpPr>
          <p:nvPr>
            <p:ph type="sldNum" sz="quarter" idx="12"/>
          </p:nvPr>
        </p:nvSpPr>
        <p:spPr/>
        <p:txBody>
          <a:bodyPr/>
          <a:lstStyle>
            <a:lvl1pPr>
              <a:defRPr/>
            </a:lvl1pPr>
          </a:lstStyle>
          <a:p>
            <a:fld id="{7222231B-4285-4C26-809F-72BD6ACFC000}" type="slidenum">
              <a:rPr lang="en-US" altLang="en-US"/>
              <a:pPr/>
              <a:t>‹#›</a:t>
            </a:fld>
            <a:endParaRPr lang="en-US" altLang="en-US"/>
          </a:p>
        </p:txBody>
      </p:sp>
    </p:spTree>
    <p:extLst>
      <p:ext uri="{BB962C8B-B14F-4D97-AF65-F5344CB8AC3E}">
        <p14:creationId xmlns:p14="http://schemas.microsoft.com/office/powerpoint/2010/main" val="4157388872"/>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8CCC6D9-83E3-45E8-A575-4CAE24CE155D}"/>
              </a:ext>
            </a:extLst>
          </p:cNvPr>
          <p:cNvSpPr>
            <a:spLocks noGrp="1"/>
          </p:cNvSpPr>
          <p:nvPr>
            <p:ph type="dt" sz="half" idx="10"/>
          </p:nvPr>
        </p:nvSpPr>
        <p:spPr/>
        <p:txBody>
          <a:bodyPr/>
          <a:lstStyle>
            <a:lvl1pPr>
              <a:defRPr/>
            </a:lvl1pPr>
          </a:lstStyle>
          <a:p>
            <a:fld id="{FA145066-D068-43E0-AF28-29CF73457E9B}" type="datetimeFigureOut">
              <a:rPr lang="en-US" altLang="en-US"/>
              <a:pPr/>
              <a:t>7/18/24</a:t>
            </a:fld>
            <a:endParaRPr lang="en-US" altLang="en-US"/>
          </a:p>
        </p:txBody>
      </p:sp>
      <p:sp>
        <p:nvSpPr>
          <p:cNvPr id="3" name="Footer Placeholder 4">
            <a:extLst>
              <a:ext uri="{FF2B5EF4-FFF2-40B4-BE49-F238E27FC236}">
                <a16:creationId xmlns:a16="http://schemas.microsoft.com/office/drawing/2014/main" id="{130EA1F5-AF13-4C1A-8F5A-B9570916003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B3BBDE7-EB4C-4147-8C98-0AFD1F7F7DE3}"/>
              </a:ext>
            </a:extLst>
          </p:cNvPr>
          <p:cNvSpPr>
            <a:spLocks noGrp="1"/>
          </p:cNvSpPr>
          <p:nvPr>
            <p:ph type="sldNum" sz="quarter" idx="12"/>
          </p:nvPr>
        </p:nvSpPr>
        <p:spPr/>
        <p:txBody>
          <a:bodyPr/>
          <a:lstStyle>
            <a:lvl1pPr>
              <a:defRPr/>
            </a:lvl1pPr>
          </a:lstStyle>
          <a:p>
            <a:fld id="{DA5822F4-ACE4-429B-8A79-EAB79824101E}" type="slidenum">
              <a:rPr lang="en-US" altLang="en-US"/>
              <a:pPr/>
              <a:t>‹#›</a:t>
            </a:fld>
            <a:endParaRPr lang="en-US" altLang="en-US"/>
          </a:p>
        </p:txBody>
      </p:sp>
    </p:spTree>
    <p:extLst>
      <p:ext uri="{BB962C8B-B14F-4D97-AF65-F5344CB8AC3E}">
        <p14:creationId xmlns:p14="http://schemas.microsoft.com/office/powerpoint/2010/main" val="2229726837"/>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C332F23-9386-4433-A009-423686A3F95D}"/>
              </a:ext>
            </a:extLst>
          </p:cNvPr>
          <p:cNvSpPr>
            <a:spLocks noGrp="1"/>
          </p:cNvSpPr>
          <p:nvPr>
            <p:ph type="dt" sz="half" idx="10"/>
          </p:nvPr>
        </p:nvSpPr>
        <p:spPr/>
        <p:txBody>
          <a:bodyPr/>
          <a:lstStyle>
            <a:lvl1pPr>
              <a:defRPr/>
            </a:lvl1pPr>
          </a:lstStyle>
          <a:p>
            <a:fld id="{478B5E92-E244-4AE2-AA22-F384603C8BC5}" type="datetimeFigureOut">
              <a:rPr lang="en-US" altLang="en-US"/>
              <a:pPr/>
              <a:t>7/18/24</a:t>
            </a:fld>
            <a:endParaRPr lang="en-US" altLang="en-US"/>
          </a:p>
        </p:txBody>
      </p:sp>
      <p:sp>
        <p:nvSpPr>
          <p:cNvPr id="6" name="Footer Placeholder 4">
            <a:extLst>
              <a:ext uri="{FF2B5EF4-FFF2-40B4-BE49-F238E27FC236}">
                <a16:creationId xmlns:a16="http://schemas.microsoft.com/office/drawing/2014/main" id="{D0FBE6CD-7CD2-4EF9-A557-A175D12E724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19957E1-2508-45CF-8DE8-AFF98BCF2A2E}"/>
              </a:ext>
            </a:extLst>
          </p:cNvPr>
          <p:cNvSpPr>
            <a:spLocks noGrp="1"/>
          </p:cNvSpPr>
          <p:nvPr>
            <p:ph type="sldNum" sz="quarter" idx="12"/>
          </p:nvPr>
        </p:nvSpPr>
        <p:spPr/>
        <p:txBody>
          <a:bodyPr/>
          <a:lstStyle>
            <a:lvl1pPr>
              <a:defRPr/>
            </a:lvl1pPr>
          </a:lstStyle>
          <a:p>
            <a:fld id="{55CCDD8B-44D0-4BCF-9AAA-ED289168185B}" type="slidenum">
              <a:rPr lang="en-US" altLang="en-US"/>
              <a:pPr/>
              <a:t>‹#›</a:t>
            </a:fld>
            <a:endParaRPr lang="en-US" altLang="en-US"/>
          </a:p>
        </p:txBody>
      </p:sp>
    </p:spTree>
    <p:extLst>
      <p:ext uri="{BB962C8B-B14F-4D97-AF65-F5344CB8AC3E}">
        <p14:creationId xmlns:p14="http://schemas.microsoft.com/office/powerpoint/2010/main" val="1969077931"/>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1EEBE06-60CC-49E6-92F5-050C10A72117}"/>
              </a:ext>
            </a:extLst>
          </p:cNvPr>
          <p:cNvSpPr>
            <a:spLocks noGrp="1"/>
          </p:cNvSpPr>
          <p:nvPr>
            <p:ph type="dt" sz="half" idx="10"/>
          </p:nvPr>
        </p:nvSpPr>
        <p:spPr/>
        <p:txBody>
          <a:bodyPr/>
          <a:lstStyle>
            <a:lvl1pPr>
              <a:defRPr/>
            </a:lvl1pPr>
          </a:lstStyle>
          <a:p>
            <a:fld id="{917C4C86-BC50-4156-A0D4-A1B174BA7C79}" type="datetimeFigureOut">
              <a:rPr lang="en-US" altLang="en-US"/>
              <a:pPr/>
              <a:t>7/18/24</a:t>
            </a:fld>
            <a:endParaRPr lang="en-US" altLang="en-US"/>
          </a:p>
        </p:txBody>
      </p:sp>
      <p:sp>
        <p:nvSpPr>
          <p:cNvPr id="6" name="Footer Placeholder 4">
            <a:extLst>
              <a:ext uri="{FF2B5EF4-FFF2-40B4-BE49-F238E27FC236}">
                <a16:creationId xmlns:a16="http://schemas.microsoft.com/office/drawing/2014/main" id="{5FBAC2B9-514C-4160-885C-E79B6EFAF68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3EC1C97-3151-4158-B98E-24E60ADE0DED}"/>
              </a:ext>
            </a:extLst>
          </p:cNvPr>
          <p:cNvSpPr>
            <a:spLocks noGrp="1"/>
          </p:cNvSpPr>
          <p:nvPr>
            <p:ph type="sldNum" sz="quarter" idx="12"/>
          </p:nvPr>
        </p:nvSpPr>
        <p:spPr/>
        <p:txBody>
          <a:bodyPr/>
          <a:lstStyle>
            <a:lvl1pPr>
              <a:defRPr/>
            </a:lvl1pPr>
          </a:lstStyle>
          <a:p>
            <a:fld id="{7E61EC3E-5007-4B38-8ED8-22996A853182}" type="slidenum">
              <a:rPr lang="en-US" altLang="en-US"/>
              <a:pPr/>
              <a:t>‹#›</a:t>
            </a:fld>
            <a:endParaRPr lang="en-US" altLang="en-US"/>
          </a:p>
        </p:txBody>
      </p:sp>
    </p:spTree>
    <p:extLst>
      <p:ext uri="{BB962C8B-B14F-4D97-AF65-F5344CB8AC3E}">
        <p14:creationId xmlns:p14="http://schemas.microsoft.com/office/powerpoint/2010/main" val="1925907035"/>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612090-7F8D-47DC-9B8E-AF0B20EE81FA}"/>
              </a:ext>
            </a:extLst>
          </p:cNvPr>
          <p:cNvSpPr>
            <a:spLocks noGrp="1"/>
          </p:cNvSpPr>
          <p:nvPr>
            <p:ph type="dt" sz="half" idx="10"/>
          </p:nvPr>
        </p:nvSpPr>
        <p:spPr/>
        <p:txBody>
          <a:bodyPr/>
          <a:lstStyle>
            <a:lvl1pPr>
              <a:defRPr/>
            </a:lvl1pPr>
          </a:lstStyle>
          <a:p>
            <a:fld id="{1B075FA5-E21A-41D9-B703-CEFF1FBFE981}" type="datetimeFigureOut">
              <a:rPr lang="en-US" altLang="en-US"/>
              <a:pPr/>
              <a:t>7/18/24</a:t>
            </a:fld>
            <a:endParaRPr lang="en-US" altLang="en-US"/>
          </a:p>
        </p:txBody>
      </p:sp>
      <p:sp>
        <p:nvSpPr>
          <p:cNvPr id="5" name="Footer Placeholder 4">
            <a:extLst>
              <a:ext uri="{FF2B5EF4-FFF2-40B4-BE49-F238E27FC236}">
                <a16:creationId xmlns:a16="http://schemas.microsoft.com/office/drawing/2014/main" id="{C651EDD9-B901-48A2-8DD2-A2A2A2B8C72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97E3AE3-9E22-4193-A406-074DDCFB500C}"/>
              </a:ext>
            </a:extLst>
          </p:cNvPr>
          <p:cNvSpPr>
            <a:spLocks noGrp="1"/>
          </p:cNvSpPr>
          <p:nvPr>
            <p:ph type="sldNum" sz="quarter" idx="12"/>
          </p:nvPr>
        </p:nvSpPr>
        <p:spPr/>
        <p:txBody>
          <a:bodyPr/>
          <a:lstStyle>
            <a:lvl1pPr>
              <a:defRPr/>
            </a:lvl1pPr>
          </a:lstStyle>
          <a:p>
            <a:fld id="{B8A0ED68-AD7C-410B-AF51-C346DEFCB0D4}" type="slidenum">
              <a:rPr lang="en-US" altLang="en-US"/>
              <a:pPr/>
              <a:t>‹#›</a:t>
            </a:fld>
            <a:endParaRPr lang="en-US" altLang="en-US"/>
          </a:p>
        </p:txBody>
      </p:sp>
    </p:spTree>
    <p:extLst>
      <p:ext uri="{BB962C8B-B14F-4D97-AF65-F5344CB8AC3E}">
        <p14:creationId xmlns:p14="http://schemas.microsoft.com/office/powerpoint/2010/main" val="959701527"/>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8C307-DE8B-4EC9-B249-BDA7F25DB27A}"/>
              </a:ext>
            </a:extLst>
          </p:cNvPr>
          <p:cNvSpPr>
            <a:spLocks noGrp="1"/>
          </p:cNvSpPr>
          <p:nvPr>
            <p:ph type="dt" sz="half" idx="10"/>
          </p:nvPr>
        </p:nvSpPr>
        <p:spPr/>
        <p:txBody>
          <a:bodyPr/>
          <a:lstStyle>
            <a:lvl1pPr>
              <a:defRPr/>
            </a:lvl1pPr>
          </a:lstStyle>
          <a:p>
            <a:fld id="{DFB6BD2A-A66E-4D9A-99E3-439318D61F69}" type="datetimeFigureOut">
              <a:rPr lang="en-US" altLang="en-US"/>
              <a:pPr/>
              <a:t>7/18/24</a:t>
            </a:fld>
            <a:endParaRPr lang="en-US" altLang="en-US"/>
          </a:p>
        </p:txBody>
      </p:sp>
      <p:sp>
        <p:nvSpPr>
          <p:cNvPr id="5" name="Footer Placeholder 4">
            <a:extLst>
              <a:ext uri="{FF2B5EF4-FFF2-40B4-BE49-F238E27FC236}">
                <a16:creationId xmlns:a16="http://schemas.microsoft.com/office/drawing/2014/main" id="{5DC9544E-9225-4E0D-8A2A-FB480259363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4F366E3-B7F2-47D0-B072-D7FDCCA86453}"/>
              </a:ext>
            </a:extLst>
          </p:cNvPr>
          <p:cNvSpPr>
            <a:spLocks noGrp="1"/>
          </p:cNvSpPr>
          <p:nvPr>
            <p:ph type="sldNum" sz="quarter" idx="12"/>
          </p:nvPr>
        </p:nvSpPr>
        <p:spPr/>
        <p:txBody>
          <a:bodyPr/>
          <a:lstStyle>
            <a:lvl1pPr>
              <a:defRPr/>
            </a:lvl1pPr>
          </a:lstStyle>
          <a:p>
            <a:fld id="{0F4E85FB-9AFA-4C22-A8DA-4BD0A191F9A8}" type="slidenum">
              <a:rPr lang="en-US" altLang="en-US"/>
              <a:pPr/>
              <a:t>‹#›</a:t>
            </a:fld>
            <a:endParaRPr lang="en-US" altLang="en-US"/>
          </a:p>
        </p:txBody>
      </p:sp>
    </p:spTree>
    <p:extLst>
      <p:ext uri="{BB962C8B-B14F-4D97-AF65-F5344CB8AC3E}">
        <p14:creationId xmlns:p14="http://schemas.microsoft.com/office/powerpoint/2010/main" val="11781279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2D116191-40FD-0343-B4AF-251F7484C6C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4178473"/>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E007516-53C8-A442-B655-FFACA71C80C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B43DAD1-4B6B-A742-A8E7-B0E230C8E0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18DDF0A-5FE4-6340-8BD1-94309EBDDB7C}"/>
              </a:ext>
            </a:extLst>
          </p:cNvPr>
          <p:cNvSpPr>
            <a:spLocks noGrp="1" noChangeArrowheads="1"/>
          </p:cNvSpPr>
          <p:nvPr>
            <p:ph type="sldNum" sz="quarter" idx="12"/>
          </p:nvPr>
        </p:nvSpPr>
        <p:spPr>
          <a:ln/>
        </p:spPr>
        <p:txBody>
          <a:bodyPr/>
          <a:lstStyle>
            <a:lvl1pPr>
              <a:defRPr/>
            </a:lvl1pPr>
          </a:lstStyle>
          <a:p>
            <a:fld id="{C4C2E7FC-4E31-1C43-8A8C-CF30CBD8C403}" type="slidenum">
              <a:rPr lang="en-US" altLang="en-US"/>
              <a:pPr/>
              <a:t>‹#›</a:t>
            </a:fld>
            <a:endParaRPr lang="en-US" altLang="en-US"/>
          </a:p>
        </p:txBody>
      </p:sp>
    </p:spTree>
    <p:extLst>
      <p:ext uri="{BB962C8B-B14F-4D97-AF65-F5344CB8AC3E}">
        <p14:creationId xmlns:p14="http://schemas.microsoft.com/office/powerpoint/2010/main" val="2879301854"/>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4E0F26F-43D6-204C-BACD-44D8A1DB9D4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840CCD0-2FB0-B345-AE0C-B53AB4BC76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B4B856C-07CA-894D-A78A-D5C2EC75B39D}"/>
              </a:ext>
            </a:extLst>
          </p:cNvPr>
          <p:cNvSpPr>
            <a:spLocks noGrp="1" noChangeArrowheads="1"/>
          </p:cNvSpPr>
          <p:nvPr>
            <p:ph type="sldNum" sz="quarter" idx="12"/>
          </p:nvPr>
        </p:nvSpPr>
        <p:spPr>
          <a:ln/>
        </p:spPr>
        <p:txBody>
          <a:bodyPr/>
          <a:lstStyle>
            <a:lvl1pPr>
              <a:defRPr/>
            </a:lvl1pPr>
          </a:lstStyle>
          <a:p>
            <a:fld id="{280BD999-F884-0A4C-BFCB-89148880BD96}" type="slidenum">
              <a:rPr lang="en-US" altLang="en-US"/>
              <a:pPr/>
              <a:t>‹#›</a:t>
            </a:fld>
            <a:endParaRPr lang="en-US" altLang="en-US"/>
          </a:p>
        </p:txBody>
      </p:sp>
    </p:spTree>
    <p:extLst>
      <p:ext uri="{BB962C8B-B14F-4D97-AF65-F5344CB8AC3E}">
        <p14:creationId xmlns:p14="http://schemas.microsoft.com/office/powerpoint/2010/main" val="885385197"/>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F8D685E-5BF0-6140-9BAA-ADD8204B592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E7953E7-B1DC-DB44-8C72-13DFC69FA6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A423D36-1E02-BE45-9074-0E4F9877F1AC}"/>
              </a:ext>
            </a:extLst>
          </p:cNvPr>
          <p:cNvSpPr>
            <a:spLocks noGrp="1" noChangeArrowheads="1"/>
          </p:cNvSpPr>
          <p:nvPr>
            <p:ph type="sldNum" sz="quarter" idx="12"/>
          </p:nvPr>
        </p:nvSpPr>
        <p:spPr>
          <a:ln/>
        </p:spPr>
        <p:txBody>
          <a:bodyPr/>
          <a:lstStyle>
            <a:lvl1pPr>
              <a:defRPr/>
            </a:lvl1pPr>
          </a:lstStyle>
          <a:p>
            <a:fld id="{36003C29-0041-B947-9DAC-E44984DD4861}" type="slidenum">
              <a:rPr lang="en-US" altLang="en-US"/>
              <a:pPr/>
              <a:t>‹#›</a:t>
            </a:fld>
            <a:endParaRPr lang="en-US" altLang="en-US"/>
          </a:p>
        </p:txBody>
      </p:sp>
    </p:spTree>
    <p:extLst>
      <p:ext uri="{BB962C8B-B14F-4D97-AF65-F5344CB8AC3E}">
        <p14:creationId xmlns:p14="http://schemas.microsoft.com/office/powerpoint/2010/main" val="2612349149"/>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20A1EF9-038C-3841-9C46-44F8096D18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4189CC8-877D-E74C-B83F-B1B5932E9D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2CAB179-79C6-5244-BE54-65019769E52C}"/>
              </a:ext>
            </a:extLst>
          </p:cNvPr>
          <p:cNvSpPr>
            <a:spLocks noGrp="1" noChangeArrowheads="1"/>
          </p:cNvSpPr>
          <p:nvPr>
            <p:ph type="sldNum" sz="quarter" idx="12"/>
          </p:nvPr>
        </p:nvSpPr>
        <p:spPr>
          <a:ln/>
        </p:spPr>
        <p:txBody>
          <a:bodyPr/>
          <a:lstStyle>
            <a:lvl1pPr>
              <a:defRPr/>
            </a:lvl1pPr>
          </a:lstStyle>
          <a:p>
            <a:fld id="{E9E1D187-53C9-CB4B-BF92-9CEFBCF8ECFA}" type="slidenum">
              <a:rPr lang="en-US" altLang="en-US"/>
              <a:pPr/>
              <a:t>‹#›</a:t>
            </a:fld>
            <a:endParaRPr lang="en-US" altLang="en-US"/>
          </a:p>
        </p:txBody>
      </p:sp>
    </p:spTree>
    <p:extLst>
      <p:ext uri="{BB962C8B-B14F-4D97-AF65-F5344CB8AC3E}">
        <p14:creationId xmlns:p14="http://schemas.microsoft.com/office/powerpoint/2010/main" val="3897159246"/>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5A2415C-E5A9-C945-8D8D-D2B75EC8BB0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ECAC14F-B1C7-F64E-BC3B-E872F0413F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DA0B190-8B8C-A94C-AA32-7BFD5A2483BE}"/>
              </a:ext>
            </a:extLst>
          </p:cNvPr>
          <p:cNvSpPr>
            <a:spLocks noGrp="1" noChangeArrowheads="1"/>
          </p:cNvSpPr>
          <p:nvPr>
            <p:ph type="sldNum" sz="quarter" idx="12"/>
          </p:nvPr>
        </p:nvSpPr>
        <p:spPr>
          <a:ln/>
        </p:spPr>
        <p:txBody>
          <a:bodyPr/>
          <a:lstStyle>
            <a:lvl1pPr>
              <a:defRPr/>
            </a:lvl1pPr>
          </a:lstStyle>
          <a:p>
            <a:fld id="{F5823344-B610-DB42-94C9-BCD5C657E49B}" type="slidenum">
              <a:rPr lang="en-US" altLang="en-US"/>
              <a:pPr/>
              <a:t>‹#›</a:t>
            </a:fld>
            <a:endParaRPr lang="en-US" altLang="en-US"/>
          </a:p>
        </p:txBody>
      </p:sp>
    </p:spTree>
    <p:extLst>
      <p:ext uri="{BB962C8B-B14F-4D97-AF65-F5344CB8AC3E}">
        <p14:creationId xmlns:p14="http://schemas.microsoft.com/office/powerpoint/2010/main" val="3919247894"/>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E744D76-DDC4-9B48-8602-323F55266A5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7DF3AA7-4071-BE44-A56C-68F7568DCA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7F3FEA8-20ED-264F-AE17-96D79DF9529C}"/>
              </a:ext>
            </a:extLst>
          </p:cNvPr>
          <p:cNvSpPr>
            <a:spLocks noGrp="1" noChangeArrowheads="1"/>
          </p:cNvSpPr>
          <p:nvPr>
            <p:ph type="sldNum" sz="quarter" idx="12"/>
          </p:nvPr>
        </p:nvSpPr>
        <p:spPr>
          <a:ln/>
        </p:spPr>
        <p:txBody>
          <a:bodyPr/>
          <a:lstStyle>
            <a:lvl1pPr>
              <a:defRPr/>
            </a:lvl1pPr>
          </a:lstStyle>
          <a:p>
            <a:fld id="{C015F012-DD95-664A-BB79-73FCE2CF97E4}" type="slidenum">
              <a:rPr lang="en-US" altLang="en-US"/>
              <a:pPr/>
              <a:t>‹#›</a:t>
            </a:fld>
            <a:endParaRPr lang="en-US" altLang="en-US"/>
          </a:p>
        </p:txBody>
      </p:sp>
    </p:spTree>
    <p:extLst>
      <p:ext uri="{BB962C8B-B14F-4D97-AF65-F5344CB8AC3E}">
        <p14:creationId xmlns:p14="http://schemas.microsoft.com/office/powerpoint/2010/main" val="3179120527"/>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99CE0D6-36CE-0B4B-B2AB-51F75CCEE5F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4826878-7E8D-FB43-98D5-6939964927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874FFFF-E712-3A45-8D3A-38EDFEDECE88}"/>
              </a:ext>
            </a:extLst>
          </p:cNvPr>
          <p:cNvSpPr>
            <a:spLocks noGrp="1" noChangeArrowheads="1"/>
          </p:cNvSpPr>
          <p:nvPr>
            <p:ph type="sldNum" sz="quarter" idx="12"/>
          </p:nvPr>
        </p:nvSpPr>
        <p:spPr>
          <a:ln/>
        </p:spPr>
        <p:txBody>
          <a:bodyPr/>
          <a:lstStyle>
            <a:lvl1pPr>
              <a:defRPr/>
            </a:lvl1pPr>
          </a:lstStyle>
          <a:p>
            <a:fld id="{00B8FC34-CE82-D640-B112-B4ACAD6BE674}" type="slidenum">
              <a:rPr lang="en-US" altLang="en-US"/>
              <a:pPr/>
              <a:t>‹#›</a:t>
            </a:fld>
            <a:endParaRPr lang="en-US" altLang="en-US"/>
          </a:p>
        </p:txBody>
      </p:sp>
    </p:spTree>
    <p:extLst>
      <p:ext uri="{BB962C8B-B14F-4D97-AF65-F5344CB8AC3E}">
        <p14:creationId xmlns:p14="http://schemas.microsoft.com/office/powerpoint/2010/main" val="579779948"/>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A8BE3B2-EEAB-724B-88FC-64C5DB94BB0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FCC2861-24DA-0044-B9F1-543EC7235C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A387905-B791-8442-B1B3-E2A5D11ED2AA}"/>
              </a:ext>
            </a:extLst>
          </p:cNvPr>
          <p:cNvSpPr>
            <a:spLocks noGrp="1" noChangeArrowheads="1"/>
          </p:cNvSpPr>
          <p:nvPr>
            <p:ph type="sldNum" sz="quarter" idx="12"/>
          </p:nvPr>
        </p:nvSpPr>
        <p:spPr>
          <a:ln/>
        </p:spPr>
        <p:txBody>
          <a:bodyPr/>
          <a:lstStyle>
            <a:lvl1pPr>
              <a:defRPr/>
            </a:lvl1pPr>
          </a:lstStyle>
          <a:p>
            <a:fld id="{D14B2930-B7DE-B445-958B-6BF7F125B18F}" type="slidenum">
              <a:rPr lang="en-US" altLang="en-US"/>
              <a:pPr/>
              <a:t>‹#›</a:t>
            </a:fld>
            <a:endParaRPr lang="en-US" altLang="en-US"/>
          </a:p>
        </p:txBody>
      </p:sp>
    </p:spTree>
    <p:extLst>
      <p:ext uri="{BB962C8B-B14F-4D97-AF65-F5344CB8AC3E}">
        <p14:creationId xmlns:p14="http://schemas.microsoft.com/office/powerpoint/2010/main" val="18358399"/>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309BFA0-2444-D84A-9FFF-D870842920D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78DED57-0801-D141-81B8-D723720FE9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EAE0486-A9A2-644D-BEF3-86CDCBE49EC1}"/>
              </a:ext>
            </a:extLst>
          </p:cNvPr>
          <p:cNvSpPr>
            <a:spLocks noGrp="1" noChangeArrowheads="1"/>
          </p:cNvSpPr>
          <p:nvPr>
            <p:ph type="sldNum" sz="quarter" idx="12"/>
          </p:nvPr>
        </p:nvSpPr>
        <p:spPr>
          <a:ln/>
        </p:spPr>
        <p:txBody>
          <a:bodyPr/>
          <a:lstStyle>
            <a:lvl1pPr>
              <a:defRPr/>
            </a:lvl1pPr>
          </a:lstStyle>
          <a:p>
            <a:fld id="{40515573-8B06-864F-90E8-4577B3B2E84B}" type="slidenum">
              <a:rPr lang="en-US" altLang="en-US"/>
              <a:pPr/>
              <a:t>‹#›</a:t>
            </a:fld>
            <a:endParaRPr lang="en-US" altLang="en-US"/>
          </a:p>
        </p:txBody>
      </p:sp>
    </p:spTree>
    <p:extLst>
      <p:ext uri="{BB962C8B-B14F-4D97-AF65-F5344CB8AC3E}">
        <p14:creationId xmlns:p14="http://schemas.microsoft.com/office/powerpoint/2010/main" val="2672744706"/>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6BA2FDB-1EAE-4147-BC5E-33950BE461C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8DB979E-F0E8-F841-8B02-BE6815395EB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F48323A-AE70-E941-AEC5-28D9E0E552B2}"/>
              </a:ext>
            </a:extLst>
          </p:cNvPr>
          <p:cNvSpPr>
            <a:spLocks noGrp="1" noChangeArrowheads="1"/>
          </p:cNvSpPr>
          <p:nvPr>
            <p:ph type="sldNum" sz="quarter" idx="12"/>
          </p:nvPr>
        </p:nvSpPr>
        <p:spPr>
          <a:ln/>
        </p:spPr>
        <p:txBody>
          <a:bodyPr/>
          <a:lstStyle>
            <a:lvl1pPr>
              <a:defRPr/>
            </a:lvl1pPr>
          </a:lstStyle>
          <a:p>
            <a:fld id="{1E5960ED-08BF-AB49-B77D-26827011365C}" type="slidenum">
              <a:rPr lang="en-US" altLang="en-US"/>
              <a:pPr/>
              <a:t>‹#›</a:t>
            </a:fld>
            <a:endParaRPr lang="en-US" altLang="en-US"/>
          </a:p>
        </p:txBody>
      </p:sp>
    </p:spTree>
    <p:extLst>
      <p:ext uri="{BB962C8B-B14F-4D97-AF65-F5344CB8AC3E}">
        <p14:creationId xmlns:p14="http://schemas.microsoft.com/office/powerpoint/2010/main" val="35060569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2E1F15C1-D7A6-0245-9682-293096185E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35755881"/>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C146F8A-52D1-1949-8558-8E09956BA06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26BE308-0559-0A4B-90E0-B826C18799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525C154-05DE-9444-8445-F655EFCCB9A3}"/>
              </a:ext>
            </a:extLst>
          </p:cNvPr>
          <p:cNvSpPr>
            <a:spLocks noGrp="1" noChangeArrowheads="1"/>
          </p:cNvSpPr>
          <p:nvPr>
            <p:ph type="sldNum" sz="quarter" idx="12"/>
          </p:nvPr>
        </p:nvSpPr>
        <p:spPr>
          <a:ln/>
        </p:spPr>
        <p:txBody>
          <a:bodyPr/>
          <a:lstStyle>
            <a:lvl1pPr>
              <a:defRPr/>
            </a:lvl1pPr>
          </a:lstStyle>
          <a:p>
            <a:fld id="{505AB3BC-48DD-B948-8DC1-15D5B6157804}" type="slidenum">
              <a:rPr lang="en-US" altLang="en-US"/>
              <a:pPr/>
              <a:t>‹#›</a:t>
            </a:fld>
            <a:endParaRPr lang="en-US" altLang="en-US"/>
          </a:p>
        </p:txBody>
      </p:sp>
    </p:spTree>
    <p:extLst>
      <p:ext uri="{BB962C8B-B14F-4D97-AF65-F5344CB8AC3E}">
        <p14:creationId xmlns:p14="http://schemas.microsoft.com/office/powerpoint/2010/main" val="969485908"/>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1D45C27-3C5E-FF4F-A2CC-0D0A5710EA0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2ADD769-8423-C348-86BD-67C3A8BD4CC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65EE831-8AC6-8940-A54C-E3120F8BC65C}"/>
              </a:ext>
            </a:extLst>
          </p:cNvPr>
          <p:cNvSpPr>
            <a:spLocks noGrp="1" noChangeArrowheads="1"/>
          </p:cNvSpPr>
          <p:nvPr>
            <p:ph type="sldNum" sz="quarter" idx="12"/>
          </p:nvPr>
        </p:nvSpPr>
        <p:spPr>
          <a:ln/>
        </p:spPr>
        <p:txBody>
          <a:bodyPr/>
          <a:lstStyle>
            <a:lvl1pPr>
              <a:defRPr/>
            </a:lvl1pPr>
          </a:lstStyle>
          <a:p>
            <a:fld id="{6EED5274-8D0D-2E46-B110-3024B602919B}" type="slidenum">
              <a:rPr lang="en-US" altLang="en-US"/>
              <a:pPr/>
              <a:t>‹#›</a:t>
            </a:fld>
            <a:endParaRPr lang="en-US" altLang="en-US"/>
          </a:p>
        </p:txBody>
      </p:sp>
    </p:spTree>
    <p:extLst>
      <p:ext uri="{BB962C8B-B14F-4D97-AF65-F5344CB8AC3E}">
        <p14:creationId xmlns:p14="http://schemas.microsoft.com/office/powerpoint/2010/main" val="2617771851"/>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5626B630-0FA5-2C41-905E-8624B5E7D86E}"/>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DAA3614A-B722-464B-BAAB-0717E8AF7B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D3BDA6F3-1EA8-4340-ACAB-F5BE896299E1}"/>
              </a:ext>
            </a:extLst>
          </p:cNvPr>
          <p:cNvSpPr>
            <a:spLocks noGrp="1" noChangeArrowheads="1"/>
          </p:cNvSpPr>
          <p:nvPr>
            <p:ph type="sldNum" sz="quarter" idx="12"/>
          </p:nvPr>
        </p:nvSpPr>
        <p:spPr>
          <a:ln/>
        </p:spPr>
        <p:txBody>
          <a:bodyPr/>
          <a:lstStyle>
            <a:lvl1pPr>
              <a:defRPr/>
            </a:lvl1pPr>
          </a:lstStyle>
          <a:p>
            <a:fld id="{81973D70-0006-7A4E-8162-5DA8B69B19EE}" type="slidenum">
              <a:rPr lang="en-US" altLang="en-US"/>
              <a:pPr/>
              <a:t>‹#›</a:t>
            </a:fld>
            <a:endParaRPr lang="en-US" altLang="en-US"/>
          </a:p>
        </p:txBody>
      </p:sp>
    </p:spTree>
    <p:extLst>
      <p:ext uri="{BB962C8B-B14F-4D97-AF65-F5344CB8AC3E}">
        <p14:creationId xmlns:p14="http://schemas.microsoft.com/office/powerpoint/2010/main" val="3485353235"/>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B86DA7DF-02EC-6E4E-9943-AD9BDF9FF35A}"/>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55AD7DCF-985B-8F41-AE95-84D044417E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DE746CA4-19CA-9C43-9123-2475FB8E5FEF}"/>
              </a:ext>
            </a:extLst>
          </p:cNvPr>
          <p:cNvSpPr>
            <a:spLocks noGrp="1" noChangeArrowheads="1"/>
          </p:cNvSpPr>
          <p:nvPr>
            <p:ph type="sldNum" sz="quarter" idx="12"/>
          </p:nvPr>
        </p:nvSpPr>
        <p:spPr>
          <a:ln/>
        </p:spPr>
        <p:txBody>
          <a:bodyPr/>
          <a:lstStyle>
            <a:lvl1pPr>
              <a:defRPr/>
            </a:lvl1pPr>
          </a:lstStyle>
          <a:p>
            <a:fld id="{50F674BB-E7DE-4345-A2A4-BF968A96164B}" type="slidenum">
              <a:rPr lang="en-US" altLang="en-US"/>
              <a:pPr/>
              <a:t>‹#›</a:t>
            </a:fld>
            <a:endParaRPr lang="en-US" altLang="en-US"/>
          </a:p>
        </p:txBody>
      </p:sp>
    </p:spTree>
    <p:extLst>
      <p:ext uri="{BB962C8B-B14F-4D97-AF65-F5344CB8AC3E}">
        <p14:creationId xmlns:p14="http://schemas.microsoft.com/office/powerpoint/2010/main" val="1012256187"/>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5762" indent="0" algn="ctr">
              <a:buNone/>
              <a:defRPr/>
            </a:lvl2pPr>
            <a:lvl3pPr marL="911519" indent="0" algn="ctr">
              <a:buNone/>
              <a:defRPr/>
            </a:lvl3pPr>
            <a:lvl4pPr marL="1367277" indent="0" algn="ctr">
              <a:buNone/>
              <a:defRPr/>
            </a:lvl4pPr>
            <a:lvl5pPr marL="1823035" indent="0" algn="ctr">
              <a:buNone/>
              <a:defRPr/>
            </a:lvl5pPr>
            <a:lvl6pPr marL="2278794" indent="0" algn="ctr">
              <a:buNone/>
              <a:defRPr/>
            </a:lvl6pPr>
            <a:lvl7pPr marL="2734551" indent="0" algn="ctr">
              <a:buNone/>
              <a:defRPr/>
            </a:lvl7pPr>
            <a:lvl8pPr marL="3190313" indent="0" algn="ctr">
              <a:buNone/>
              <a:defRPr/>
            </a:lvl8pPr>
            <a:lvl9pPr marL="36460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2393923"/>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54906055"/>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5762" indent="0">
              <a:buNone/>
              <a:defRPr sz="1800"/>
            </a:lvl2pPr>
            <a:lvl3pPr marL="911519" indent="0">
              <a:buNone/>
              <a:defRPr sz="1600"/>
            </a:lvl3pPr>
            <a:lvl4pPr marL="1367277" indent="0">
              <a:buNone/>
              <a:defRPr sz="1400"/>
            </a:lvl4pPr>
            <a:lvl5pPr marL="1823035" indent="0">
              <a:buNone/>
              <a:defRPr sz="1400"/>
            </a:lvl5pPr>
            <a:lvl6pPr marL="2278794" indent="0">
              <a:buNone/>
              <a:defRPr sz="1400"/>
            </a:lvl6pPr>
            <a:lvl7pPr marL="2734551" indent="0">
              <a:buNone/>
              <a:defRPr sz="1400"/>
            </a:lvl7pPr>
            <a:lvl8pPr marL="3190313" indent="0">
              <a:buNone/>
              <a:defRPr sz="1400"/>
            </a:lvl8pPr>
            <a:lvl9pPr marL="36460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2117738"/>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2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2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7279044"/>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2" y="1535113"/>
            <a:ext cx="4041775" cy="639762"/>
          </a:xfrm>
        </p:spPr>
        <p:txBody>
          <a:bodyPr anchor="b"/>
          <a:lstStyle>
            <a:lvl1pPr marL="0" indent="0">
              <a:buNone/>
              <a:defRPr sz="2400" b="1"/>
            </a:lvl1pPr>
            <a:lvl2pPr marL="455762" indent="0">
              <a:buNone/>
              <a:defRPr sz="2000" b="1"/>
            </a:lvl2pPr>
            <a:lvl3pPr marL="911519" indent="0">
              <a:buNone/>
              <a:defRPr sz="1800" b="1"/>
            </a:lvl3pPr>
            <a:lvl4pPr marL="1367277" indent="0">
              <a:buNone/>
              <a:defRPr sz="1600" b="1"/>
            </a:lvl4pPr>
            <a:lvl5pPr marL="1823035" indent="0">
              <a:buNone/>
              <a:defRPr sz="1600" b="1"/>
            </a:lvl5pPr>
            <a:lvl6pPr marL="2278794" indent="0">
              <a:buNone/>
              <a:defRPr sz="1600" b="1"/>
            </a:lvl6pPr>
            <a:lvl7pPr marL="2734551" indent="0">
              <a:buNone/>
              <a:defRPr sz="1600" b="1"/>
            </a:lvl7pPr>
            <a:lvl8pPr marL="3190313" indent="0">
              <a:buNone/>
              <a:defRPr sz="1600" b="1"/>
            </a:lvl8pPr>
            <a:lvl9pPr marL="36460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4854989"/>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75131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051D0AFB-AEB8-F643-B973-A28DD838A6C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54719681"/>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9926089"/>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7391669"/>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762" indent="0">
              <a:buNone/>
              <a:defRPr sz="2800"/>
            </a:lvl2pPr>
            <a:lvl3pPr marL="911519" indent="0">
              <a:buNone/>
              <a:defRPr sz="2400"/>
            </a:lvl3pPr>
            <a:lvl4pPr marL="1367277" indent="0">
              <a:buNone/>
              <a:defRPr sz="2000"/>
            </a:lvl4pPr>
            <a:lvl5pPr marL="1823035" indent="0">
              <a:buNone/>
              <a:defRPr sz="2000"/>
            </a:lvl5pPr>
            <a:lvl6pPr marL="2278794" indent="0">
              <a:buNone/>
              <a:defRPr sz="2000"/>
            </a:lvl6pPr>
            <a:lvl7pPr marL="2734551" indent="0">
              <a:buNone/>
              <a:defRPr sz="2000"/>
            </a:lvl7pPr>
            <a:lvl8pPr marL="3190313" indent="0">
              <a:buNone/>
              <a:defRPr sz="2000"/>
            </a:lvl8pPr>
            <a:lvl9pPr marL="36460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5762" indent="0">
              <a:buNone/>
              <a:defRPr sz="1200"/>
            </a:lvl2pPr>
            <a:lvl3pPr marL="911519" indent="0">
              <a:buNone/>
              <a:defRPr sz="1000"/>
            </a:lvl3pPr>
            <a:lvl4pPr marL="1367277" indent="0">
              <a:buNone/>
              <a:defRPr sz="900"/>
            </a:lvl4pPr>
            <a:lvl5pPr marL="1823035" indent="0">
              <a:buNone/>
              <a:defRPr sz="900"/>
            </a:lvl5pPr>
            <a:lvl6pPr marL="2278794" indent="0">
              <a:buNone/>
              <a:defRPr sz="900"/>
            </a:lvl6pPr>
            <a:lvl7pPr marL="2734551" indent="0">
              <a:buNone/>
              <a:defRPr sz="900"/>
            </a:lvl7pPr>
            <a:lvl8pPr marL="3190313" indent="0">
              <a:buNone/>
              <a:defRPr sz="900"/>
            </a:lvl8pPr>
            <a:lvl9pPr marL="36460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6260087"/>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3091720"/>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8536808"/>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27"/>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27"/>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7719460"/>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603"/>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628" tIns="45812" rIns="91628" bIns="45812"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pPr>
                <a:defRPr/>
              </a:pPr>
              <a:t>‹#›</a:t>
            </a:fld>
            <a:endParaRPr lang="en-US"/>
          </a:p>
        </p:txBody>
      </p:sp>
    </p:spTree>
    <p:extLst>
      <p:ext uri="{BB962C8B-B14F-4D97-AF65-F5344CB8AC3E}">
        <p14:creationId xmlns:p14="http://schemas.microsoft.com/office/powerpoint/2010/main" val="3857678817"/>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pPr>
                <a:defRPr/>
              </a:pPr>
              <a:t>‹#›</a:t>
            </a:fld>
            <a:endParaRPr lang="en-US"/>
          </a:p>
        </p:txBody>
      </p:sp>
    </p:spTree>
    <p:extLst>
      <p:ext uri="{BB962C8B-B14F-4D97-AF65-F5344CB8AC3E}">
        <p14:creationId xmlns:p14="http://schemas.microsoft.com/office/powerpoint/2010/main" val="778316443"/>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pPr>
                <a:defRPr/>
              </a:pPr>
              <a:t>‹#›</a:t>
            </a:fld>
            <a:endParaRPr lang="en-US"/>
          </a:p>
        </p:txBody>
      </p:sp>
    </p:spTree>
    <p:extLst>
      <p:ext uri="{BB962C8B-B14F-4D97-AF65-F5344CB8AC3E}">
        <p14:creationId xmlns:p14="http://schemas.microsoft.com/office/powerpoint/2010/main" val="3716055838"/>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pPr>
                <a:defRPr/>
              </a:pPr>
              <a:t>‹#›</a:t>
            </a:fld>
            <a:endParaRPr lang="en-US"/>
          </a:p>
        </p:txBody>
      </p:sp>
    </p:spTree>
    <p:extLst>
      <p:ext uri="{BB962C8B-B14F-4D97-AF65-F5344CB8AC3E}">
        <p14:creationId xmlns:p14="http://schemas.microsoft.com/office/powerpoint/2010/main" val="6371465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70"/>
          <p:cNvSpPr>
            <a:spLocks noGrp="1" noChangeArrowheads="1"/>
          </p:cNvSpPr>
          <p:nvPr>
            <p:ph type="sldNum" sz="quarter" idx="12"/>
          </p:nvPr>
        </p:nvSpPr>
        <p:spPr>
          <a:ln/>
        </p:spPr>
        <p:txBody>
          <a:bodyPr/>
          <a:lstStyle>
            <a:lvl1pPr>
              <a:defRPr/>
            </a:lvl1pPr>
          </a:lstStyle>
          <a:p>
            <a:pPr>
              <a:defRPr/>
            </a:pPr>
            <a:fld id="{181F88BB-BD8F-9140-8F4F-12964CCD419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48447339"/>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pPr>
                <a:defRPr/>
              </a:pPr>
              <a:t>‹#›</a:t>
            </a:fld>
            <a:endParaRPr lang="en-US"/>
          </a:p>
        </p:txBody>
      </p:sp>
    </p:spTree>
    <p:extLst>
      <p:ext uri="{BB962C8B-B14F-4D97-AF65-F5344CB8AC3E}">
        <p14:creationId xmlns:p14="http://schemas.microsoft.com/office/powerpoint/2010/main" val="1650680399"/>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pPr>
                <a:defRPr/>
              </a:pPr>
              <a:t>‹#›</a:t>
            </a:fld>
            <a:endParaRPr lang="en-US"/>
          </a:p>
        </p:txBody>
      </p:sp>
    </p:spTree>
    <p:extLst>
      <p:ext uri="{BB962C8B-B14F-4D97-AF65-F5344CB8AC3E}">
        <p14:creationId xmlns:p14="http://schemas.microsoft.com/office/powerpoint/2010/main" val="4253583842"/>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pPr>
                <a:defRPr/>
              </a:pPr>
              <a:t>‹#›</a:t>
            </a:fld>
            <a:endParaRPr lang="en-US"/>
          </a:p>
        </p:txBody>
      </p:sp>
    </p:spTree>
    <p:extLst>
      <p:ext uri="{BB962C8B-B14F-4D97-AF65-F5344CB8AC3E}">
        <p14:creationId xmlns:p14="http://schemas.microsoft.com/office/powerpoint/2010/main" val="1924811076"/>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pPr>
                <a:defRPr/>
              </a:pPr>
              <a:t>‹#›</a:t>
            </a:fld>
            <a:endParaRPr lang="en-US"/>
          </a:p>
        </p:txBody>
      </p:sp>
    </p:spTree>
    <p:extLst>
      <p:ext uri="{BB962C8B-B14F-4D97-AF65-F5344CB8AC3E}">
        <p14:creationId xmlns:p14="http://schemas.microsoft.com/office/powerpoint/2010/main" val="3572543804"/>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pPr>
                <a:defRPr/>
              </a:pPr>
              <a:t>‹#›</a:t>
            </a:fld>
            <a:endParaRPr lang="en-US"/>
          </a:p>
        </p:txBody>
      </p:sp>
    </p:spTree>
    <p:extLst>
      <p:ext uri="{BB962C8B-B14F-4D97-AF65-F5344CB8AC3E}">
        <p14:creationId xmlns:p14="http://schemas.microsoft.com/office/powerpoint/2010/main" val="1282834790"/>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pPr>
                <a:defRPr/>
              </a:pPr>
              <a:t>‹#›</a:t>
            </a:fld>
            <a:endParaRPr lang="en-US"/>
          </a:p>
        </p:txBody>
      </p:sp>
    </p:spTree>
    <p:extLst>
      <p:ext uri="{BB962C8B-B14F-4D97-AF65-F5344CB8AC3E}">
        <p14:creationId xmlns:p14="http://schemas.microsoft.com/office/powerpoint/2010/main" val="2592843167"/>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pPr>
                <a:defRPr/>
              </a:pPr>
              <a:t>‹#›</a:t>
            </a:fld>
            <a:endParaRPr lang="en-US"/>
          </a:p>
        </p:txBody>
      </p:sp>
    </p:spTree>
    <p:extLst>
      <p:ext uri="{BB962C8B-B14F-4D97-AF65-F5344CB8AC3E}">
        <p14:creationId xmlns:p14="http://schemas.microsoft.com/office/powerpoint/2010/main" val="1869636599"/>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endParaRPr lang="en-US"/>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pPr>
                <a:defRPr/>
              </a:pPr>
              <a:t>‹#›</a:t>
            </a:fld>
            <a:endParaRPr lang="en-US"/>
          </a:p>
        </p:txBody>
      </p:sp>
    </p:spTree>
    <p:extLst>
      <p:ext uri="{BB962C8B-B14F-4D97-AF65-F5344CB8AC3E}">
        <p14:creationId xmlns:p14="http://schemas.microsoft.com/office/powerpoint/2010/main" val="1180196017"/>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952051F-F316-3D46-98F4-04C1ED33A04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C22EF28-D2C1-A243-AD37-A88F6654DC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C32AB6F-7981-6148-A2A5-056A8C4BA21E}"/>
              </a:ext>
            </a:extLst>
          </p:cNvPr>
          <p:cNvSpPr>
            <a:spLocks noGrp="1" noChangeArrowheads="1"/>
          </p:cNvSpPr>
          <p:nvPr>
            <p:ph type="sldNum" sz="quarter" idx="12"/>
          </p:nvPr>
        </p:nvSpPr>
        <p:spPr>
          <a:ln/>
        </p:spPr>
        <p:txBody>
          <a:bodyPr/>
          <a:lstStyle>
            <a:lvl1pPr>
              <a:defRPr/>
            </a:lvl1pPr>
          </a:lstStyle>
          <a:p>
            <a:fld id="{6F7FC9B3-5D8E-734C-9CAB-C9639B9377B7}" type="slidenum">
              <a:rPr lang="en-US" altLang="en-US"/>
              <a:pPr/>
              <a:t>‹#›</a:t>
            </a:fld>
            <a:endParaRPr lang="en-US" altLang="en-US"/>
          </a:p>
        </p:txBody>
      </p:sp>
    </p:spTree>
    <p:extLst>
      <p:ext uri="{BB962C8B-B14F-4D97-AF65-F5344CB8AC3E}">
        <p14:creationId xmlns:p14="http://schemas.microsoft.com/office/powerpoint/2010/main" val="2037322602"/>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81820F8-9E88-F34E-98EA-709A7190179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5D547BD-B56B-CC45-8D7E-70650B69A9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63121F3-04F5-AB46-B676-18635B2D59AB}"/>
              </a:ext>
            </a:extLst>
          </p:cNvPr>
          <p:cNvSpPr>
            <a:spLocks noGrp="1" noChangeArrowheads="1"/>
          </p:cNvSpPr>
          <p:nvPr>
            <p:ph type="sldNum" sz="quarter" idx="12"/>
          </p:nvPr>
        </p:nvSpPr>
        <p:spPr>
          <a:ln/>
        </p:spPr>
        <p:txBody>
          <a:bodyPr/>
          <a:lstStyle>
            <a:lvl1pPr>
              <a:defRPr/>
            </a:lvl1pPr>
          </a:lstStyle>
          <a:p>
            <a:fld id="{5A106737-FC3C-BD4D-89BB-A6E5BC7EFC7E}" type="slidenum">
              <a:rPr lang="en-US" altLang="en-US"/>
              <a:pPr/>
              <a:t>‹#›</a:t>
            </a:fld>
            <a:endParaRPr lang="en-US" altLang="en-US"/>
          </a:p>
        </p:txBody>
      </p:sp>
    </p:spTree>
    <p:extLst>
      <p:ext uri="{BB962C8B-B14F-4D97-AF65-F5344CB8AC3E}">
        <p14:creationId xmlns:p14="http://schemas.microsoft.com/office/powerpoint/2010/main" val="40172209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70"/>
          <p:cNvSpPr>
            <a:spLocks noGrp="1" noChangeArrowheads="1"/>
          </p:cNvSpPr>
          <p:nvPr>
            <p:ph type="sldNum" sz="quarter" idx="12"/>
          </p:nvPr>
        </p:nvSpPr>
        <p:spPr>
          <a:ln/>
        </p:spPr>
        <p:txBody>
          <a:bodyPr/>
          <a:lstStyle>
            <a:lvl1pPr>
              <a:defRPr/>
            </a:lvl1pPr>
          </a:lstStyle>
          <a:p>
            <a:pPr>
              <a:defRPr/>
            </a:pPr>
            <a:fld id="{1A09E4C4-3BFC-D540-B235-9CF1754E4E8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01529618"/>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9763AD8-5C5F-0D42-B188-3C1923556CF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8B8A09A-929C-1A4B-9FEC-93F279459C8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3B5C84D-32A5-174C-BF79-FCAEFB2D2008}"/>
              </a:ext>
            </a:extLst>
          </p:cNvPr>
          <p:cNvSpPr>
            <a:spLocks noGrp="1" noChangeArrowheads="1"/>
          </p:cNvSpPr>
          <p:nvPr>
            <p:ph type="sldNum" sz="quarter" idx="12"/>
          </p:nvPr>
        </p:nvSpPr>
        <p:spPr>
          <a:ln/>
        </p:spPr>
        <p:txBody>
          <a:bodyPr/>
          <a:lstStyle>
            <a:lvl1pPr>
              <a:defRPr/>
            </a:lvl1pPr>
          </a:lstStyle>
          <a:p>
            <a:fld id="{D07797DE-810A-7B46-8F54-F01D27B36546}" type="slidenum">
              <a:rPr lang="en-US" altLang="en-US"/>
              <a:pPr/>
              <a:t>‹#›</a:t>
            </a:fld>
            <a:endParaRPr lang="en-US" altLang="en-US"/>
          </a:p>
        </p:txBody>
      </p:sp>
    </p:spTree>
    <p:extLst>
      <p:ext uri="{BB962C8B-B14F-4D97-AF65-F5344CB8AC3E}">
        <p14:creationId xmlns:p14="http://schemas.microsoft.com/office/powerpoint/2010/main" val="2761864346"/>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58E20D9-14B4-5642-B411-2BB7562921C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3BE7084-AFCE-064D-8CD4-3CACAECEEA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E16C013-0A04-1048-B546-2D0D0BABE735}"/>
              </a:ext>
            </a:extLst>
          </p:cNvPr>
          <p:cNvSpPr>
            <a:spLocks noGrp="1" noChangeArrowheads="1"/>
          </p:cNvSpPr>
          <p:nvPr>
            <p:ph type="sldNum" sz="quarter" idx="12"/>
          </p:nvPr>
        </p:nvSpPr>
        <p:spPr>
          <a:ln/>
        </p:spPr>
        <p:txBody>
          <a:bodyPr/>
          <a:lstStyle>
            <a:lvl1pPr>
              <a:defRPr/>
            </a:lvl1pPr>
          </a:lstStyle>
          <a:p>
            <a:fld id="{00E33CE8-B8C4-0344-A2B9-65A87279B4D7}" type="slidenum">
              <a:rPr lang="en-US" altLang="en-US"/>
              <a:pPr/>
              <a:t>‹#›</a:t>
            </a:fld>
            <a:endParaRPr lang="en-US" altLang="en-US"/>
          </a:p>
        </p:txBody>
      </p:sp>
    </p:spTree>
    <p:extLst>
      <p:ext uri="{BB962C8B-B14F-4D97-AF65-F5344CB8AC3E}">
        <p14:creationId xmlns:p14="http://schemas.microsoft.com/office/powerpoint/2010/main" val="4289426916"/>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EA8203D-36CF-3B4D-8260-A5AEB2329EB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F3C2084-566F-3B41-A514-15F2D60DE0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A14F784-D45F-564E-8A43-5C8E5B4BC775}"/>
              </a:ext>
            </a:extLst>
          </p:cNvPr>
          <p:cNvSpPr>
            <a:spLocks noGrp="1" noChangeArrowheads="1"/>
          </p:cNvSpPr>
          <p:nvPr>
            <p:ph type="sldNum" sz="quarter" idx="12"/>
          </p:nvPr>
        </p:nvSpPr>
        <p:spPr>
          <a:ln/>
        </p:spPr>
        <p:txBody>
          <a:bodyPr/>
          <a:lstStyle>
            <a:lvl1pPr>
              <a:defRPr/>
            </a:lvl1pPr>
          </a:lstStyle>
          <a:p>
            <a:fld id="{3C8EEE37-801D-784C-BE9D-11ABA18CF6EE}" type="slidenum">
              <a:rPr lang="en-US" altLang="en-US"/>
              <a:pPr/>
              <a:t>‹#›</a:t>
            </a:fld>
            <a:endParaRPr lang="en-US" altLang="en-US"/>
          </a:p>
        </p:txBody>
      </p:sp>
    </p:spTree>
    <p:extLst>
      <p:ext uri="{BB962C8B-B14F-4D97-AF65-F5344CB8AC3E}">
        <p14:creationId xmlns:p14="http://schemas.microsoft.com/office/powerpoint/2010/main" val="617109259"/>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F9E0B8A-80A2-9F4D-A924-504E2B8BC9A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10303A8-505D-B440-9A35-53BED046DD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C6F586C-3D60-864A-931F-78EE3B07EE6D}"/>
              </a:ext>
            </a:extLst>
          </p:cNvPr>
          <p:cNvSpPr>
            <a:spLocks noGrp="1" noChangeArrowheads="1"/>
          </p:cNvSpPr>
          <p:nvPr>
            <p:ph type="sldNum" sz="quarter" idx="12"/>
          </p:nvPr>
        </p:nvSpPr>
        <p:spPr>
          <a:ln/>
        </p:spPr>
        <p:txBody>
          <a:bodyPr/>
          <a:lstStyle>
            <a:lvl1pPr>
              <a:defRPr/>
            </a:lvl1pPr>
          </a:lstStyle>
          <a:p>
            <a:fld id="{95DD4555-B948-6B4B-B2DD-6D604CD415E9}" type="slidenum">
              <a:rPr lang="en-US" altLang="en-US"/>
              <a:pPr/>
              <a:t>‹#›</a:t>
            </a:fld>
            <a:endParaRPr lang="en-US" altLang="en-US"/>
          </a:p>
        </p:txBody>
      </p:sp>
    </p:spTree>
    <p:extLst>
      <p:ext uri="{BB962C8B-B14F-4D97-AF65-F5344CB8AC3E}">
        <p14:creationId xmlns:p14="http://schemas.microsoft.com/office/powerpoint/2010/main" val="2715759062"/>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EF220E8-8601-9247-8860-3051D2132D2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E569DE2-DFD6-6045-861C-96B43276C43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54C0257-6B2D-4D48-B347-C05F3A1EFC2D}"/>
              </a:ext>
            </a:extLst>
          </p:cNvPr>
          <p:cNvSpPr>
            <a:spLocks noGrp="1" noChangeArrowheads="1"/>
          </p:cNvSpPr>
          <p:nvPr>
            <p:ph type="sldNum" sz="quarter" idx="12"/>
          </p:nvPr>
        </p:nvSpPr>
        <p:spPr>
          <a:ln/>
        </p:spPr>
        <p:txBody>
          <a:bodyPr/>
          <a:lstStyle>
            <a:lvl1pPr>
              <a:defRPr/>
            </a:lvl1pPr>
          </a:lstStyle>
          <a:p>
            <a:fld id="{6A8C84CB-2265-5E48-9854-C6CEFC16A4D0}" type="slidenum">
              <a:rPr lang="en-US" altLang="en-US"/>
              <a:pPr/>
              <a:t>‹#›</a:t>
            </a:fld>
            <a:endParaRPr lang="en-US" altLang="en-US"/>
          </a:p>
        </p:txBody>
      </p:sp>
    </p:spTree>
    <p:extLst>
      <p:ext uri="{BB962C8B-B14F-4D97-AF65-F5344CB8AC3E}">
        <p14:creationId xmlns:p14="http://schemas.microsoft.com/office/powerpoint/2010/main" val="2728034258"/>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9E4C1C8-E261-2F40-883B-E2401F2B72A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2733DAD-3C79-D74F-A7D5-ED5E80E5B6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11D968A-ED39-9544-953C-8FD5172BFFEA}"/>
              </a:ext>
            </a:extLst>
          </p:cNvPr>
          <p:cNvSpPr>
            <a:spLocks noGrp="1" noChangeArrowheads="1"/>
          </p:cNvSpPr>
          <p:nvPr>
            <p:ph type="sldNum" sz="quarter" idx="12"/>
          </p:nvPr>
        </p:nvSpPr>
        <p:spPr>
          <a:ln/>
        </p:spPr>
        <p:txBody>
          <a:bodyPr/>
          <a:lstStyle>
            <a:lvl1pPr>
              <a:defRPr/>
            </a:lvl1pPr>
          </a:lstStyle>
          <a:p>
            <a:fld id="{3781BD7E-9F68-3F49-B00F-FA09363DA85B}" type="slidenum">
              <a:rPr lang="en-US" altLang="en-US"/>
              <a:pPr/>
              <a:t>‹#›</a:t>
            </a:fld>
            <a:endParaRPr lang="en-US" altLang="en-US"/>
          </a:p>
        </p:txBody>
      </p:sp>
    </p:spTree>
    <p:extLst>
      <p:ext uri="{BB962C8B-B14F-4D97-AF65-F5344CB8AC3E}">
        <p14:creationId xmlns:p14="http://schemas.microsoft.com/office/powerpoint/2010/main" val="3543888216"/>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22B36A5-D432-C64F-B1BE-7EF67B926A1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0E1EEA4-E138-F545-8CD5-035C49F723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117251F-462E-F14C-89D2-F983D867B62F}"/>
              </a:ext>
            </a:extLst>
          </p:cNvPr>
          <p:cNvSpPr>
            <a:spLocks noGrp="1" noChangeArrowheads="1"/>
          </p:cNvSpPr>
          <p:nvPr>
            <p:ph type="sldNum" sz="quarter" idx="12"/>
          </p:nvPr>
        </p:nvSpPr>
        <p:spPr>
          <a:ln/>
        </p:spPr>
        <p:txBody>
          <a:bodyPr/>
          <a:lstStyle>
            <a:lvl1pPr>
              <a:defRPr/>
            </a:lvl1pPr>
          </a:lstStyle>
          <a:p>
            <a:fld id="{26615D28-D26B-DD4A-B4F8-B72A449E12B7}" type="slidenum">
              <a:rPr lang="en-US" altLang="en-US"/>
              <a:pPr/>
              <a:t>‹#›</a:t>
            </a:fld>
            <a:endParaRPr lang="en-US" altLang="en-US"/>
          </a:p>
        </p:txBody>
      </p:sp>
    </p:spTree>
    <p:extLst>
      <p:ext uri="{BB962C8B-B14F-4D97-AF65-F5344CB8AC3E}">
        <p14:creationId xmlns:p14="http://schemas.microsoft.com/office/powerpoint/2010/main" val="2577182072"/>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C609553-7591-2D49-A371-A5F6AE5965E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0D7C349-F797-1349-AF32-1FEE2CC982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9588AF-39B9-6546-A6D6-A9D45914FD67}"/>
              </a:ext>
            </a:extLst>
          </p:cNvPr>
          <p:cNvSpPr>
            <a:spLocks noGrp="1" noChangeArrowheads="1"/>
          </p:cNvSpPr>
          <p:nvPr>
            <p:ph type="sldNum" sz="quarter" idx="12"/>
          </p:nvPr>
        </p:nvSpPr>
        <p:spPr>
          <a:ln/>
        </p:spPr>
        <p:txBody>
          <a:bodyPr/>
          <a:lstStyle>
            <a:lvl1pPr>
              <a:defRPr/>
            </a:lvl1pPr>
          </a:lstStyle>
          <a:p>
            <a:fld id="{29AF79B2-5468-064C-92B7-A899D3157EA0}" type="slidenum">
              <a:rPr lang="en-US" altLang="en-US"/>
              <a:pPr/>
              <a:t>‹#›</a:t>
            </a:fld>
            <a:endParaRPr lang="en-US" altLang="en-US"/>
          </a:p>
        </p:txBody>
      </p:sp>
    </p:spTree>
    <p:extLst>
      <p:ext uri="{BB962C8B-B14F-4D97-AF65-F5344CB8AC3E}">
        <p14:creationId xmlns:p14="http://schemas.microsoft.com/office/powerpoint/2010/main" val="403011471"/>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A5CDA29-B645-B647-A7F2-0062A0C37D0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28B5A35-FF08-9347-A540-8380E98DC8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29AC29-F308-3F44-AFC6-55C3C3219BE0}"/>
              </a:ext>
            </a:extLst>
          </p:cNvPr>
          <p:cNvSpPr>
            <a:spLocks noGrp="1" noChangeArrowheads="1"/>
          </p:cNvSpPr>
          <p:nvPr>
            <p:ph type="sldNum" sz="quarter" idx="12"/>
          </p:nvPr>
        </p:nvSpPr>
        <p:spPr>
          <a:ln/>
        </p:spPr>
        <p:txBody>
          <a:bodyPr/>
          <a:lstStyle>
            <a:lvl1pPr>
              <a:defRPr/>
            </a:lvl1pPr>
          </a:lstStyle>
          <a:p>
            <a:fld id="{B715717A-A718-FC49-B815-F49F245D697C}" type="slidenum">
              <a:rPr lang="en-US" altLang="en-US"/>
              <a:pPr/>
              <a:t>‹#›</a:t>
            </a:fld>
            <a:endParaRPr lang="en-US" altLang="en-US"/>
          </a:p>
        </p:txBody>
      </p:sp>
    </p:spTree>
    <p:extLst>
      <p:ext uri="{BB962C8B-B14F-4D97-AF65-F5344CB8AC3E}">
        <p14:creationId xmlns:p14="http://schemas.microsoft.com/office/powerpoint/2010/main" val="2915027352"/>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02F6BFC4-FB91-AC4A-84C4-DF979C5EF81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A2F5B4E-034B-5E4C-8C3E-2EDBDFFB03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7CE9BAB-7637-144F-89F6-1782812C3F6F}"/>
              </a:ext>
            </a:extLst>
          </p:cNvPr>
          <p:cNvSpPr>
            <a:spLocks noGrp="1" noChangeArrowheads="1"/>
          </p:cNvSpPr>
          <p:nvPr>
            <p:ph type="sldNum" sz="quarter" idx="12"/>
          </p:nvPr>
        </p:nvSpPr>
        <p:spPr>
          <a:ln/>
        </p:spPr>
        <p:txBody>
          <a:bodyPr/>
          <a:lstStyle>
            <a:lvl1pPr>
              <a:defRPr/>
            </a:lvl1pPr>
          </a:lstStyle>
          <a:p>
            <a:fld id="{5B1ACE08-EF39-AA45-A433-28E60BC68CE5}" type="slidenum">
              <a:rPr lang="en-US" altLang="en-US"/>
              <a:pPr/>
              <a:t>‹#›</a:t>
            </a:fld>
            <a:endParaRPr lang="en-US" altLang="en-US"/>
          </a:p>
        </p:txBody>
      </p:sp>
    </p:spTree>
    <p:extLst>
      <p:ext uri="{BB962C8B-B14F-4D97-AF65-F5344CB8AC3E}">
        <p14:creationId xmlns:p14="http://schemas.microsoft.com/office/powerpoint/2010/main" val="13657871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70"/>
          <p:cNvSpPr>
            <a:spLocks noGrp="1" noChangeArrowheads="1"/>
          </p:cNvSpPr>
          <p:nvPr>
            <p:ph type="sldNum" sz="quarter" idx="12"/>
          </p:nvPr>
        </p:nvSpPr>
        <p:spPr>
          <a:ln/>
        </p:spPr>
        <p:txBody>
          <a:bodyPr/>
          <a:lstStyle>
            <a:lvl1pPr>
              <a:defRPr/>
            </a:lvl1pPr>
          </a:lstStyle>
          <a:p>
            <a:pPr>
              <a:defRPr/>
            </a:pPr>
            <a:fld id="{9C012EE8-6943-0F4B-BC1F-7C765FA422A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35670520"/>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D6B16C21-0BA6-544F-B247-63E30F6B6EA2}"/>
              </a:ext>
            </a:extLst>
          </p:cNvPr>
          <p:cNvGrpSpPr>
            <a:grpSpLocks/>
          </p:cNvGrpSpPr>
          <p:nvPr/>
        </p:nvGrpSpPr>
        <p:grpSpPr bwMode="auto">
          <a:xfrm>
            <a:off x="0" y="0"/>
            <a:ext cx="9144000" cy="6856413"/>
            <a:chOff x="0" y="0"/>
            <a:chExt cx="5760" cy="4319"/>
          </a:xfrm>
        </p:grpSpPr>
        <p:sp>
          <p:nvSpPr>
            <p:cNvPr id="5" name="Freeform 3">
              <a:extLst>
                <a:ext uri="{FF2B5EF4-FFF2-40B4-BE49-F238E27FC236}">
                  <a16:creationId xmlns:a16="http://schemas.microsoft.com/office/drawing/2014/main" id="{CF1FF227-5234-144D-9A6C-BAFF1912C50A}"/>
                </a:ext>
              </a:extLst>
            </p:cNvPr>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charset="0"/>
                <a:ea typeface="Arial" charset="0"/>
              </a:endParaRPr>
            </a:p>
          </p:txBody>
        </p:sp>
        <p:sp>
          <p:nvSpPr>
            <p:cNvPr id="6" name="Freeform 4">
              <a:extLst>
                <a:ext uri="{FF2B5EF4-FFF2-40B4-BE49-F238E27FC236}">
                  <a16:creationId xmlns:a16="http://schemas.microsoft.com/office/drawing/2014/main" id="{CEA386A2-440C-EA4D-9872-F2EC743A9B37}"/>
                </a:ext>
              </a:extLst>
            </p:cNvPr>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charset="0"/>
                <a:ea typeface="Arial" charset="0"/>
              </a:endParaRPr>
            </a:p>
          </p:txBody>
        </p:sp>
        <p:sp>
          <p:nvSpPr>
            <p:cNvPr id="7" name="Freeform 5">
              <a:extLst>
                <a:ext uri="{FF2B5EF4-FFF2-40B4-BE49-F238E27FC236}">
                  <a16:creationId xmlns:a16="http://schemas.microsoft.com/office/drawing/2014/main" id="{4E71460E-07C1-D44D-86D8-A9DED70E0BE1}"/>
                </a:ext>
              </a:extLst>
            </p:cNvPr>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charset="0"/>
                <a:ea typeface="Arial" charset="0"/>
              </a:endParaRPr>
            </a:p>
          </p:txBody>
        </p:sp>
        <p:sp>
          <p:nvSpPr>
            <p:cNvPr id="8" name="Freeform 6">
              <a:extLst>
                <a:ext uri="{FF2B5EF4-FFF2-40B4-BE49-F238E27FC236}">
                  <a16:creationId xmlns:a16="http://schemas.microsoft.com/office/drawing/2014/main" id="{2207A45C-50A6-C54B-BC3E-5F41D1226B96}"/>
                </a:ext>
              </a:extLst>
            </p:cNvPr>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7">
              <a:extLst>
                <a:ext uri="{FF2B5EF4-FFF2-40B4-BE49-F238E27FC236}">
                  <a16:creationId xmlns:a16="http://schemas.microsoft.com/office/drawing/2014/main" id="{275A6784-4571-6744-819B-6F7F6FC91014}"/>
                </a:ext>
              </a:extLst>
            </p:cNvPr>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charset="0"/>
                <a:ea typeface="Arial" charset="0"/>
              </a:endParaRPr>
            </a:p>
          </p:txBody>
        </p:sp>
        <p:sp>
          <p:nvSpPr>
            <p:cNvPr id="10" name="Freeform 8">
              <a:extLst>
                <a:ext uri="{FF2B5EF4-FFF2-40B4-BE49-F238E27FC236}">
                  <a16:creationId xmlns:a16="http://schemas.microsoft.com/office/drawing/2014/main" id="{3C5E29AF-FF87-1B48-887A-903C965A48CE}"/>
                </a:ext>
              </a:extLst>
            </p:cNvPr>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9">
              <a:extLst>
                <a:ext uri="{FF2B5EF4-FFF2-40B4-BE49-F238E27FC236}">
                  <a16:creationId xmlns:a16="http://schemas.microsoft.com/office/drawing/2014/main" id="{5A0F4563-C56C-A44E-AA34-3A17FE8DDC9B}"/>
                </a:ext>
              </a:extLst>
            </p:cNvPr>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
              <a:extLst>
                <a:ext uri="{FF2B5EF4-FFF2-40B4-BE49-F238E27FC236}">
                  <a16:creationId xmlns:a16="http://schemas.microsoft.com/office/drawing/2014/main" id="{6F06A227-35C2-184D-B969-6371089C3B03}"/>
                </a:ext>
              </a:extLst>
            </p:cNvPr>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charset="0"/>
                <a:ea typeface="Arial" charset="0"/>
              </a:endParaRPr>
            </a:p>
          </p:txBody>
        </p:sp>
        <p:sp>
          <p:nvSpPr>
            <p:cNvPr id="13" name="Freeform 11">
              <a:extLst>
                <a:ext uri="{FF2B5EF4-FFF2-40B4-BE49-F238E27FC236}">
                  <a16:creationId xmlns:a16="http://schemas.microsoft.com/office/drawing/2014/main" id="{64245BFF-DC81-9D46-B1BC-7691B7B59540}"/>
                </a:ext>
              </a:extLst>
            </p:cNvPr>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2">
              <a:extLst>
                <a:ext uri="{FF2B5EF4-FFF2-40B4-BE49-F238E27FC236}">
                  <a16:creationId xmlns:a16="http://schemas.microsoft.com/office/drawing/2014/main" id="{B4295720-3128-9346-89EB-B77C248F3D48}"/>
                </a:ext>
              </a:extLst>
            </p:cNvPr>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charset="0"/>
                <a:ea typeface="Arial" charset="0"/>
              </a:endParaRPr>
            </a:p>
          </p:txBody>
        </p:sp>
        <p:sp>
          <p:nvSpPr>
            <p:cNvPr id="15" name="Freeform 13">
              <a:extLst>
                <a:ext uri="{FF2B5EF4-FFF2-40B4-BE49-F238E27FC236}">
                  <a16:creationId xmlns:a16="http://schemas.microsoft.com/office/drawing/2014/main" id="{EED79BA4-F1F1-DB49-9E52-670568635901}"/>
                </a:ext>
              </a:extLst>
            </p:cNvPr>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4">
              <a:extLst>
                <a:ext uri="{FF2B5EF4-FFF2-40B4-BE49-F238E27FC236}">
                  <a16:creationId xmlns:a16="http://schemas.microsoft.com/office/drawing/2014/main" id="{683B933E-152B-D245-8E28-2834928E9538}"/>
                </a:ext>
              </a:extLst>
            </p:cNvPr>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charset="0"/>
                <a:ea typeface="Arial" charset="0"/>
              </a:endParaRPr>
            </a:p>
          </p:txBody>
        </p:sp>
        <p:sp>
          <p:nvSpPr>
            <p:cNvPr id="17" name="Freeform 15">
              <a:extLst>
                <a:ext uri="{FF2B5EF4-FFF2-40B4-BE49-F238E27FC236}">
                  <a16:creationId xmlns:a16="http://schemas.microsoft.com/office/drawing/2014/main" id="{851BF0AB-4858-764E-9C0D-EB904802C8D6}"/>
                </a:ext>
              </a:extLst>
            </p:cNvPr>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6">
              <a:extLst>
                <a:ext uri="{FF2B5EF4-FFF2-40B4-BE49-F238E27FC236}">
                  <a16:creationId xmlns:a16="http://schemas.microsoft.com/office/drawing/2014/main" id="{03DDAC68-8648-2943-83AD-93DE1BE981DD}"/>
                </a:ext>
              </a:extLst>
            </p:cNvPr>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charset="0"/>
                <a:ea typeface="Arial" charset="0"/>
              </a:endParaRPr>
            </a:p>
          </p:txBody>
        </p:sp>
        <p:sp>
          <p:nvSpPr>
            <p:cNvPr id="19" name="Freeform 17">
              <a:extLst>
                <a:ext uri="{FF2B5EF4-FFF2-40B4-BE49-F238E27FC236}">
                  <a16:creationId xmlns:a16="http://schemas.microsoft.com/office/drawing/2014/main" id="{3C80B7B3-EA05-284A-94F5-D723EA82ABAA}"/>
                </a:ext>
              </a:extLst>
            </p:cNvPr>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charset="0"/>
                <a:ea typeface="Arial" charset="0"/>
              </a:endParaRPr>
            </a:p>
          </p:txBody>
        </p:sp>
        <p:sp>
          <p:nvSpPr>
            <p:cNvPr id="20" name="Freeform 18">
              <a:extLst>
                <a:ext uri="{FF2B5EF4-FFF2-40B4-BE49-F238E27FC236}">
                  <a16:creationId xmlns:a16="http://schemas.microsoft.com/office/drawing/2014/main" id="{7C4992CC-44A4-8D4E-A32D-550548C740FF}"/>
                </a:ext>
              </a:extLst>
            </p:cNvPr>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charset="0"/>
                <a:ea typeface="Arial" charset="0"/>
              </a:endParaRPr>
            </a:p>
          </p:txBody>
        </p:sp>
        <p:sp>
          <p:nvSpPr>
            <p:cNvPr id="21" name="Freeform 19">
              <a:extLst>
                <a:ext uri="{FF2B5EF4-FFF2-40B4-BE49-F238E27FC236}">
                  <a16:creationId xmlns:a16="http://schemas.microsoft.com/office/drawing/2014/main" id="{2E6055DC-7D8A-E54C-81F6-98924B1A6644}"/>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0">
              <a:extLst>
                <a:ext uri="{FF2B5EF4-FFF2-40B4-BE49-F238E27FC236}">
                  <a16:creationId xmlns:a16="http://schemas.microsoft.com/office/drawing/2014/main" id="{E0B2F852-6C1F-8D4A-90F2-021D49BDC57F}"/>
                </a:ext>
              </a:extLst>
            </p:cNvPr>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charset="0"/>
                <a:ea typeface="Arial" charset="0"/>
              </a:endParaRPr>
            </a:p>
          </p:txBody>
        </p:sp>
        <p:sp>
          <p:nvSpPr>
            <p:cNvPr id="23" name="Freeform 21">
              <a:extLst>
                <a:ext uri="{FF2B5EF4-FFF2-40B4-BE49-F238E27FC236}">
                  <a16:creationId xmlns:a16="http://schemas.microsoft.com/office/drawing/2014/main" id="{61FD6F38-FF5C-F040-B79E-5E927D3EA295}"/>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2">
              <a:extLst>
                <a:ext uri="{FF2B5EF4-FFF2-40B4-BE49-F238E27FC236}">
                  <a16:creationId xmlns:a16="http://schemas.microsoft.com/office/drawing/2014/main" id="{5820B37F-B1BD-3C41-84A4-87A3CCE6C19D}"/>
                </a:ext>
              </a:extLst>
            </p:cNvPr>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charset="0"/>
                <a:ea typeface="Arial" charset="0"/>
              </a:endParaRPr>
            </a:p>
          </p:txBody>
        </p:sp>
        <p:sp>
          <p:nvSpPr>
            <p:cNvPr id="25" name="Freeform 23">
              <a:extLst>
                <a:ext uri="{FF2B5EF4-FFF2-40B4-BE49-F238E27FC236}">
                  <a16:creationId xmlns:a16="http://schemas.microsoft.com/office/drawing/2014/main" id="{C61C6AFA-3286-694A-893A-14AA15BB7251}"/>
                </a:ext>
              </a:extLst>
            </p:cNvPr>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charset="0"/>
                <a:ea typeface="Arial" charset="0"/>
              </a:endParaRPr>
            </a:p>
          </p:txBody>
        </p:sp>
        <p:sp>
          <p:nvSpPr>
            <p:cNvPr id="26" name="Freeform 24">
              <a:extLst>
                <a:ext uri="{FF2B5EF4-FFF2-40B4-BE49-F238E27FC236}">
                  <a16:creationId xmlns:a16="http://schemas.microsoft.com/office/drawing/2014/main" id="{5ACC3B3D-7F35-8E43-878A-6E4A2AFB4EEB}"/>
                </a:ext>
              </a:extLst>
            </p:cNvPr>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charset="0"/>
                <a:ea typeface="Arial" charset="0"/>
              </a:endParaRPr>
            </a:p>
          </p:txBody>
        </p:sp>
        <p:sp>
          <p:nvSpPr>
            <p:cNvPr id="27" name="Freeform 25">
              <a:extLst>
                <a:ext uri="{FF2B5EF4-FFF2-40B4-BE49-F238E27FC236}">
                  <a16:creationId xmlns:a16="http://schemas.microsoft.com/office/drawing/2014/main" id="{7D04248C-B781-8D48-9EE2-F749C5A77AC6}"/>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26">
              <a:extLst>
                <a:ext uri="{FF2B5EF4-FFF2-40B4-BE49-F238E27FC236}">
                  <a16:creationId xmlns:a16="http://schemas.microsoft.com/office/drawing/2014/main" id="{3A631C62-0AF5-6C46-97DF-016DAF40BDD3}"/>
                </a:ext>
              </a:extLst>
            </p:cNvPr>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charset="0"/>
                <a:ea typeface="Arial" charset="0"/>
              </a:endParaRPr>
            </a:p>
          </p:txBody>
        </p:sp>
        <p:sp>
          <p:nvSpPr>
            <p:cNvPr id="29" name="Freeform 27">
              <a:extLst>
                <a:ext uri="{FF2B5EF4-FFF2-40B4-BE49-F238E27FC236}">
                  <a16:creationId xmlns:a16="http://schemas.microsoft.com/office/drawing/2014/main" id="{3C2C304A-405A-3D47-B9FE-46FF2CC83FC5}"/>
                </a:ext>
              </a:extLst>
            </p:cNvPr>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charset="0"/>
                <a:ea typeface="Arial" charset="0"/>
              </a:endParaRPr>
            </a:p>
          </p:txBody>
        </p:sp>
        <p:sp>
          <p:nvSpPr>
            <p:cNvPr id="30" name="Freeform 28">
              <a:extLst>
                <a:ext uri="{FF2B5EF4-FFF2-40B4-BE49-F238E27FC236}">
                  <a16:creationId xmlns:a16="http://schemas.microsoft.com/office/drawing/2014/main" id="{5F1016B5-4335-FD4D-A968-E9E4D61301BD}"/>
                </a:ext>
              </a:extLst>
            </p:cNvPr>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29">
              <a:extLst>
                <a:ext uri="{FF2B5EF4-FFF2-40B4-BE49-F238E27FC236}">
                  <a16:creationId xmlns:a16="http://schemas.microsoft.com/office/drawing/2014/main" id="{154CCE55-C418-C243-A548-C2237FC5B4F0}"/>
                </a:ext>
              </a:extLst>
            </p:cNvPr>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charset="0"/>
                <a:ea typeface="Arial" charset="0"/>
              </a:endParaRPr>
            </a:p>
          </p:txBody>
        </p:sp>
        <p:sp>
          <p:nvSpPr>
            <p:cNvPr id="32" name="Freeform 30">
              <a:extLst>
                <a:ext uri="{FF2B5EF4-FFF2-40B4-BE49-F238E27FC236}">
                  <a16:creationId xmlns:a16="http://schemas.microsoft.com/office/drawing/2014/main" id="{D0C5FBF5-D621-9445-99A2-46C6804E0080}"/>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31">
              <a:extLst>
                <a:ext uri="{FF2B5EF4-FFF2-40B4-BE49-F238E27FC236}">
                  <a16:creationId xmlns:a16="http://schemas.microsoft.com/office/drawing/2014/main" id="{A5C27FD5-EA00-5F4E-BE40-BA1B49217629}"/>
                </a:ext>
              </a:extLst>
            </p:cNvPr>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charset="0"/>
                <a:ea typeface="Arial" charset="0"/>
              </a:endParaRPr>
            </a:p>
          </p:txBody>
        </p:sp>
        <p:sp>
          <p:nvSpPr>
            <p:cNvPr id="34" name="Freeform 32">
              <a:extLst>
                <a:ext uri="{FF2B5EF4-FFF2-40B4-BE49-F238E27FC236}">
                  <a16:creationId xmlns:a16="http://schemas.microsoft.com/office/drawing/2014/main" id="{CA6B9BFB-77DD-5244-B324-61EF90AB4BCA}"/>
                </a:ext>
              </a:extLst>
            </p:cNvPr>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charset="0"/>
                <a:ea typeface="Arial" charset="0"/>
              </a:endParaRPr>
            </a:p>
          </p:txBody>
        </p:sp>
        <p:sp>
          <p:nvSpPr>
            <p:cNvPr id="35" name="Freeform 33">
              <a:extLst>
                <a:ext uri="{FF2B5EF4-FFF2-40B4-BE49-F238E27FC236}">
                  <a16:creationId xmlns:a16="http://schemas.microsoft.com/office/drawing/2014/main" id="{660C0727-E921-9C48-8EDF-B249999D6365}"/>
                </a:ext>
              </a:extLst>
            </p:cNvPr>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charset="0"/>
                <a:ea typeface="Arial" charset="0"/>
              </a:endParaRPr>
            </a:p>
          </p:txBody>
        </p:sp>
        <p:sp>
          <p:nvSpPr>
            <p:cNvPr id="36" name="Freeform 34">
              <a:extLst>
                <a:ext uri="{FF2B5EF4-FFF2-40B4-BE49-F238E27FC236}">
                  <a16:creationId xmlns:a16="http://schemas.microsoft.com/office/drawing/2014/main" id="{EC45D6E2-0310-C340-8236-78DC081E4F88}"/>
                </a:ext>
              </a:extLst>
            </p:cNvPr>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charset="0"/>
                <a:ea typeface="Arial" charset="0"/>
              </a:endParaRPr>
            </a:p>
          </p:txBody>
        </p:sp>
        <p:sp>
          <p:nvSpPr>
            <p:cNvPr id="37" name="Freeform 35">
              <a:extLst>
                <a:ext uri="{FF2B5EF4-FFF2-40B4-BE49-F238E27FC236}">
                  <a16:creationId xmlns:a16="http://schemas.microsoft.com/office/drawing/2014/main" id="{08E5224E-A7B4-994F-A5CC-17ED131EAAA0}"/>
                </a:ext>
              </a:extLst>
            </p:cNvPr>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charset="0"/>
                <a:ea typeface="Arial" charset="0"/>
              </a:endParaRPr>
            </a:p>
          </p:txBody>
        </p:sp>
        <p:sp>
          <p:nvSpPr>
            <p:cNvPr id="38" name="Freeform 36">
              <a:extLst>
                <a:ext uri="{FF2B5EF4-FFF2-40B4-BE49-F238E27FC236}">
                  <a16:creationId xmlns:a16="http://schemas.microsoft.com/office/drawing/2014/main" id="{630EAC0D-CF73-0146-95E2-C5A5ED323DCE}"/>
                </a:ext>
              </a:extLst>
            </p:cNvPr>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charset="0"/>
                <a:ea typeface="Arial" charset="0"/>
              </a:endParaRPr>
            </a:p>
          </p:txBody>
        </p:sp>
        <p:sp>
          <p:nvSpPr>
            <p:cNvPr id="39" name="Freeform 37">
              <a:extLst>
                <a:ext uri="{FF2B5EF4-FFF2-40B4-BE49-F238E27FC236}">
                  <a16:creationId xmlns:a16="http://schemas.microsoft.com/office/drawing/2014/main" id="{3C029354-1751-CE41-A7F7-4175876AE51A}"/>
                </a:ext>
              </a:extLst>
            </p:cNvPr>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charset="0"/>
                <a:ea typeface="Arial" charset="0"/>
              </a:endParaRPr>
            </a:p>
          </p:txBody>
        </p:sp>
        <p:sp>
          <p:nvSpPr>
            <p:cNvPr id="40" name="Freeform 38">
              <a:extLst>
                <a:ext uri="{FF2B5EF4-FFF2-40B4-BE49-F238E27FC236}">
                  <a16:creationId xmlns:a16="http://schemas.microsoft.com/office/drawing/2014/main" id="{5F07DB62-7C43-BF4E-950E-1E4F302E721B}"/>
                </a:ext>
              </a:extLst>
            </p:cNvPr>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charset="0"/>
                <a:ea typeface="Arial" charset="0"/>
              </a:endParaRPr>
            </a:p>
          </p:txBody>
        </p:sp>
        <p:grpSp>
          <p:nvGrpSpPr>
            <p:cNvPr id="41" name="Group 39">
              <a:extLst>
                <a:ext uri="{FF2B5EF4-FFF2-40B4-BE49-F238E27FC236}">
                  <a16:creationId xmlns:a16="http://schemas.microsoft.com/office/drawing/2014/main" id="{A3DD40EE-BEC7-0148-9FB8-FBE85ED1A2A0}"/>
                </a:ext>
              </a:extLst>
            </p:cNvPr>
            <p:cNvGrpSpPr>
              <a:grpSpLocks/>
            </p:cNvGrpSpPr>
            <p:nvPr userDrawn="1"/>
          </p:nvGrpSpPr>
          <p:grpSpPr bwMode="auto">
            <a:xfrm>
              <a:off x="0" y="1632"/>
              <a:ext cx="5758" cy="1858"/>
              <a:chOff x="0" y="1632"/>
              <a:chExt cx="5758" cy="1858"/>
            </a:xfrm>
          </p:grpSpPr>
          <p:sp>
            <p:nvSpPr>
              <p:cNvPr id="42" name="Freeform 40">
                <a:extLst>
                  <a:ext uri="{FF2B5EF4-FFF2-40B4-BE49-F238E27FC236}">
                    <a16:creationId xmlns:a16="http://schemas.microsoft.com/office/drawing/2014/main" id="{C0051892-B889-DF46-A4DE-DA062311A9F1}"/>
                  </a:ext>
                </a:extLst>
              </p:cNvPr>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charset="0"/>
                  <a:ea typeface="Arial" charset="0"/>
                </a:endParaRPr>
              </a:p>
            </p:txBody>
          </p:sp>
          <p:sp>
            <p:nvSpPr>
              <p:cNvPr id="43" name="Freeform 41">
                <a:extLst>
                  <a:ext uri="{FF2B5EF4-FFF2-40B4-BE49-F238E27FC236}">
                    <a16:creationId xmlns:a16="http://schemas.microsoft.com/office/drawing/2014/main" id="{1EBD3589-AC1A-E14C-876B-49F0398AD5EA}"/>
                  </a:ext>
                </a:extLst>
              </p:cNvPr>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charset="0"/>
                  <a:ea typeface="Arial" charset="0"/>
                </a:endParaRPr>
              </a:p>
            </p:txBody>
          </p:sp>
        </p:grpSp>
      </p:grpSp>
      <p:sp>
        <p:nvSpPr>
          <p:cNvPr id="4100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4100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sz="3600"/>
            </a:lvl1pPr>
          </a:lstStyle>
          <a:p>
            <a:r>
              <a:rPr lang="en-US"/>
              <a:t>Click to edit Master subtitle style</a:t>
            </a:r>
          </a:p>
        </p:txBody>
      </p:sp>
      <p:sp>
        <p:nvSpPr>
          <p:cNvPr id="44" name="Rectangle 44">
            <a:extLst>
              <a:ext uri="{FF2B5EF4-FFF2-40B4-BE49-F238E27FC236}">
                <a16:creationId xmlns:a16="http://schemas.microsoft.com/office/drawing/2014/main" id="{A659FE7D-649C-514D-8D46-0619A3969284}"/>
              </a:ext>
            </a:extLst>
          </p:cNvPr>
          <p:cNvSpPr>
            <a:spLocks noGrp="1" noChangeArrowheads="1"/>
          </p:cNvSpPr>
          <p:nvPr>
            <p:ph type="dt" sz="quarter" idx="10"/>
          </p:nvPr>
        </p:nvSpPr>
        <p:spPr/>
        <p:txBody>
          <a:bodyPr/>
          <a:lstStyle>
            <a:lvl1pPr>
              <a:defRPr/>
            </a:lvl1pPr>
          </a:lstStyle>
          <a:p>
            <a:pPr>
              <a:defRPr/>
            </a:pPr>
            <a:endParaRPr lang="en-US"/>
          </a:p>
        </p:txBody>
      </p:sp>
      <p:sp>
        <p:nvSpPr>
          <p:cNvPr id="45" name="Rectangle 45">
            <a:extLst>
              <a:ext uri="{FF2B5EF4-FFF2-40B4-BE49-F238E27FC236}">
                <a16:creationId xmlns:a16="http://schemas.microsoft.com/office/drawing/2014/main" id="{76FDAB23-0B76-B942-AC1D-D69A1A1BFD93}"/>
              </a:ext>
            </a:extLst>
          </p:cNvPr>
          <p:cNvSpPr>
            <a:spLocks noGrp="1" noChangeArrowheads="1"/>
          </p:cNvSpPr>
          <p:nvPr>
            <p:ph type="ftr" sz="quarter" idx="11"/>
          </p:nvPr>
        </p:nvSpPr>
        <p:spPr/>
        <p:txBody>
          <a:bodyPr/>
          <a:lstStyle>
            <a:lvl1pPr>
              <a:defRPr/>
            </a:lvl1pPr>
          </a:lstStyle>
          <a:p>
            <a:pPr>
              <a:defRPr/>
            </a:pPr>
            <a:endParaRPr lang="en-US"/>
          </a:p>
        </p:txBody>
      </p:sp>
      <p:sp>
        <p:nvSpPr>
          <p:cNvPr id="46" name="Rectangle 46">
            <a:extLst>
              <a:ext uri="{FF2B5EF4-FFF2-40B4-BE49-F238E27FC236}">
                <a16:creationId xmlns:a16="http://schemas.microsoft.com/office/drawing/2014/main" id="{4F436254-17C5-7F46-AAC5-B6D2747A270A}"/>
              </a:ext>
            </a:extLst>
          </p:cNvPr>
          <p:cNvSpPr>
            <a:spLocks noGrp="1" noChangeArrowheads="1"/>
          </p:cNvSpPr>
          <p:nvPr>
            <p:ph type="sldNum" sz="quarter" idx="12"/>
          </p:nvPr>
        </p:nvSpPr>
        <p:spPr/>
        <p:txBody>
          <a:bodyPr/>
          <a:lstStyle>
            <a:lvl1pPr>
              <a:defRPr/>
            </a:lvl1pPr>
          </a:lstStyle>
          <a:p>
            <a:fld id="{9C39C944-0DA3-FD44-BE02-0872828D1435}" type="slidenum">
              <a:rPr lang="en-US" altLang="en-US"/>
              <a:pPr/>
              <a:t>‹#›</a:t>
            </a:fld>
            <a:endParaRPr lang="en-US" altLang="en-US"/>
          </a:p>
        </p:txBody>
      </p:sp>
    </p:spTree>
    <p:extLst>
      <p:ext uri="{BB962C8B-B14F-4D97-AF65-F5344CB8AC3E}">
        <p14:creationId xmlns:p14="http://schemas.microsoft.com/office/powerpoint/2010/main" val="3822260865"/>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9C423BD5-E48F-A14E-AE54-561EA2C4059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58877FBB-38C7-9847-AB57-062B1B1D5CC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3BA3F9B2-5E21-424B-842A-C5DC0E71F343}"/>
              </a:ext>
            </a:extLst>
          </p:cNvPr>
          <p:cNvSpPr>
            <a:spLocks noGrp="1" noChangeArrowheads="1"/>
          </p:cNvSpPr>
          <p:nvPr>
            <p:ph type="sldNum" sz="quarter" idx="12"/>
          </p:nvPr>
        </p:nvSpPr>
        <p:spPr>
          <a:ln/>
        </p:spPr>
        <p:txBody>
          <a:bodyPr/>
          <a:lstStyle>
            <a:lvl1pPr>
              <a:defRPr/>
            </a:lvl1pPr>
          </a:lstStyle>
          <a:p>
            <a:fld id="{F14AA736-AFEF-CD4C-A502-5A686E8C3476}" type="slidenum">
              <a:rPr lang="en-US" altLang="en-US"/>
              <a:pPr/>
              <a:t>‹#›</a:t>
            </a:fld>
            <a:endParaRPr lang="en-US" altLang="en-US"/>
          </a:p>
        </p:txBody>
      </p:sp>
    </p:spTree>
    <p:extLst>
      <p:ext uri="{BB962C8B-B14F-4D97-AF65-F5344CB8AC3E}">
        <p14:creationId xmlns:p14="http://schemas.microsoft.com/office/powerpoint/2010/main" val="1906492099"/>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a:extLst>
              <a:ext uri="{FF2B5EF4-FFF2-40B4-BE49-F238E27FC236}">
                <a16:creationId xmlns:a16="http://schemas.microsoft.com/office/drawing/2014/main" id="{2C8671AC-AF20-CB4F-98AC-4EF8CFEB3B7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2196DAED-3DF7-9143-BF67-35E7E17A4F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A486ECE1-E702-2A48-A3A5-519B0AF73671}"/>
              </a:ext>
            </a:extLst>
          </p:cNvPr>
          <p:cNvSpPr>
            <a:spLocks noGrp="1" noChangeArrowheads="1"/>
          </p:cNvSpPr>
          <p:nvPr>
            <p:ph type="sldNum" sz="quarter" idx="12"/>
          </p:nvPr>
        </p:nvSpPr>
        <p:spPr>
          <a:ln/>
        </p:spPr>
        <p:txBody>
          <a:bodyPr/>
          <a:lstStyle>
            <a:lvl1pPr>
              <a:defRPr/>
            </a:lvl1pPr>
          </a:lstStyle>
          <a:p>
            <a:fld id="{1D4C7D47-EF73-3041-AC8A-DD4D24155492}" type="slidenum">
              <a:rPr lang="en-US" altLang="en-US"/>
              <a:pPr/>
              <a:t>‹#›</a:t>
            </a:fld>
            <a:endParaRPr lang="en-US" altLang="en-US"/>
          </a:p>
        </p:txBody>
      </p:sp>
    </p:spTree>
    <p:extLst>
      <p:ext uri="{BB962C8B-B14F-4D97-AF65-F5344CB8AC3E}">
        <p14:creationId xmlns:p14="http://schemas.microsoft.com/office/powerpoint/2010/main" val="3362216760"/>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95207CC1-F419-2244-A656-2C5B30BCA53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ECC81D45-390D-A242-AE2F-2F42A22C84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27CF1743-E0BC-304E-94A8-3A7C83D622A5}"/>
              </a:ext>
            </a:extLst>
          </p:cNvPr>
          <p:cNvSpPr>
            <a:spLocks noGrp="1" noChangeArrowheads="1"/>
          </p:cNvSpPr>
          <p:nvPr>
            <p:ph type="sldNum" sz="quarter" idx="12"/>
          </p:nvPr>
        </p:nvSpPr>
        <p:spPr>
          <a:ln/>
        </p:spPr>
        <p:txBody>
          <a:bodyPr/>
          <a:lstStyle>
            <a:lvl1pPr>
              <a:defRPr/>
            </a:lvl1pPr>
          </a:lstStyle>
          <a:p>
            <a:fld id="{A23DEDA1-3CBF-8D44-9D1A-DEA51FDB44A0}" type="slidenum">
              <a:rPr lang="en-US" altLang="en-US"/>
              <a:pPr/>
              <a:t>‹#›</a:t>
            </a:fld>
            <a:endParaRPr lang="en-US" altLang="en-US"/>
          </a:p>
        </p:txBody>
      </p:sp>
    </p:spTree>
    <p:extLst>
      <p:ext uri="{BB962C8B-B14F-4D97-AF65-F5344CB8AC3E}">
        <p14:creationId xmlns:p14="http://schemas.microsoft.com/office/powerpoint/2010/main" val="3677320157"/>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a:extLst>
              <a:ext uri="{FF2B5EF4-FFF2-40B4-BE49-F238E27FC236}">
                <a16:creationId xmlns:a16="http://schemas.microsoft.com/office/drawing/2014/main" id="{950F92D9-C612-7844-AF51-6DA3F87D551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45">
            <a:extLst>
              <a:ext uri="{FF2B5EF4-FFF2-40B4-BE49-F238E27FC236}">
                <a16:creationId xmlns:a16="http://schemas.microsoft.com/office/drawing/2014/main" id="{7E4D628E-99FA-E649-8D59-6D189605961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46">
            <a:extLst>
              <a:ext uri="{FF2B5EF4-FFF2-40B4-BE49-F238E27FC236}">
                <a16:creationId xmlns:a16="http://schemas.microsoft.com/office/drawing/2014/main" id="{FD8F3BA1-1C67-934B-9604-12A86107CE1A}"/>
              </a:ext>
            </a:extLst>
          </p:cNvPr>
          <p:cNvSpPr>
            <a:spLocks noGrp="1" noChangeArrowheads="1"/>
          </p:cNvSpPr>
          <p:nvPr>
            <p:ph type="sldNum" sz="quarter" idx="12"/>
          </p:nvPr>
        </p:nvSpPr>
        <p:spPr>
          <a:ln/>
        </p:spPr>
        <p:txBody>
          <a:bodyPr/>
          <a:lstStyle>
            <a:lvl1pPr>
              <a:defRPr/>
            </a:lvl1pPr>
          </a:lstStyle>
          <a:p>
            <a:fld id="{F5A09C77-5984-B44C-B7F1-3514B4077BDB}" type="slidenum">
              <a:rPr lang="en-US" altLang="en-US"/>
              <a:pPr/>
              <a:t>‹#›</a:t>
            </a:fld>
            <a:endParaRPr lang="en-US" altLang="en-US"/>
          </a:p>
        </p:txBody>
      </p:sp>
    </p:spTree>
    <p:extLst>
      <p:ext uri="{BB962C8B-B14F-4D97-AF65-F5344CB8AC3E}">
        <p14:creationId xmlns:p14="http://schemas.microsoft.com/office/powerpoint/2010/main" val="1767150427"/>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a:extLst>
              <a:ext uri="{FF2B5EF4-FFF2-40B4-BE49-F238E27FC236}">
                <a16:creationId xmlns:a16="http://schemas.microsoft.com/office/drawing/2014/main" id="{29CFB7AB-6017-694A-B194-84C53231EF0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5">
            <a:extLst>
              <a:ext uri="{FF2B5EF4-FFF2-40B4-BE49-F238E27FC236}">
                <a16:creationId xmlns:a16="http://schemas.microsoft.com/office/drawing/2014/main" id="{CAD841B8-2FF3-ED41-9C79-64778E1D086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46">
            <a:extLst>
              <a:ext uri="{FF2B5EF4-FFF2-40B4-BE49-F238E27FC236}">
                <a16:creationId xmlns:a16="http://schemas.microsoft.com/office/drawing/2014/main" id="{A18EE52F-0108-7544-9B21-A51A5882C985}"/>
              </a:ext>
            </a:extLst>
          </p:cNvPr>
          <p:cNvSpPr>
            <a:spLocks noGrp="1" noChangeArrowheads="1"/>
          </p:cNvSpPr>
          <p:nvPr>
            <p:ph type="sldNum" sz="quarter" idx="12"/>
          </p:nvPr>
        </p:nvSpPr>
        <p:spPr>
          <a:ln/>
        </p:spPr>
        <p:txBody>
          <a:bodyPr/>
          <a:lstStyle>
            <a:lvl1pPr>
              <a:defRPr/>
            </a:lvl1pPr>
          </a:lstStyle>
          <a:p>
            <a:fld id="{43688894-D2E4-C044-9517-3363F9AFF1B5}" type="slidenum">
              <a:rPr lang="en-US" altLang="en-US"/>
              <a:pPr/>
              <a:t>‹#›</a:t>
            </a:fld>
            <a:endParaRPr lang="en-US" altLang="en-US"/>
          </a:p>
        </p:txBody>
      </p:sp>
    </p:spTree>
    <p:extLst>
      <p:ext uri="{BB962C8B-B14F-4D97-AF65-F5344CB8AC3E}">
        <p14:creationId xmlns:p14="http://schemas.microsoft.com/office/powerpoint/2010/main" val="1108215754"/>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a:extLst>
              <a:ext uri="{FF2B5EF4-FFF2-40B4-BE49-F238E27FC236}">
                <a16:creationId xmlns:a16="http://schemas.microsoft.com/office/drawing/2014/main" id="{1CBC686E-7D8A-F947-BD5D-A8583C8DA0D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45">
            <a:extLst>
              <a:ext uri="{FF2B5EF4-FFF2-40B4-BE49-F238E27FC236}">
                <a16:creationId xmlns:a16="http://schemas.microsoft.com/office/drawing/2014/main" id="{53CB9C09-EB5D-D14A-9F6F-5B03587216B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46">
            <a:extLst>
              <a:ext uri="{FF2B5EF4-FFF2-40B4-BE49-F238E27FC236}">
                <a16:creationId xmlns:a16="http://schemas.microsoft.com/office/drawing/2014/main" id="{42282ACB-7935-364C-87FA-15F28A7ADC35}"/>
              </a:ext>
            </a:extLst>
          </p:cNvPr>
          <p:cNvSpPr>
            <a:spLocks noGrp="1" noChangeArrowheads="1"/>
          </p:cNvSpPr>
          <p:nvPr>
            <p:ph type="sldNum" sz="quarter" idx="12"/>
          </p:nvPr>
        </p:nvSpPr>
        <p:spPr>
          <a:ln/>
        </p:spPr>
        <p:txBody>
          <a:bodyPr/>
          <a:lstStyle>
            <a:lvl1pPr>
              <a:defRPr/>
            </a:lvl1pPr>
          </a:lstStyle>
          <a:p>
            <a:fld id="{873F1393-4CEB-9840-A589-02AD63C570C4}" type="slidenum">
              <a:rPr lang="en-US" altLang="en-US"/>
              <a:pPr/>
              <a:t>‹#›</a:t>
            </a:fld>
            <a:endParaRPr lang="en-US" altLang="en-US"/>
          </a:p>
        </p:txBody>
      </p:sp>
    </p:spTree>
    <p:extLst>
      <p:ext uri="{BB962C8B-B14F-4D97-AF65-F5344CB8AC3E}">
        <p14:creationId xmlns:p14="http://schemas.microsoft.com/office/powerpoint/2010/main" val="446972246"/>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a:extLst>
              <a:ext uri="{FF2B5EF4-FFF2-40B4-BE49-F238E27FC236}">
                <a16:creationId xmlns:a16="http://schemas.microsoft.com/office/drawing/2014/main" id="{AF80D31A-55E1-844F-88B9-0B8FB421A30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E4A3C75F-7FDE-A744-8175-BD15D9279A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FC071890-9834-F644-A82E-DD10F90957F2}"/>
              </a:ext>
            </a:extLst>
          </p:cNvPr>
          <p:cNvSpPr>
            <a:spLocks noGrp="1" noChangeArrowheads="1"/>
          </p:cNvSpPr>
          <p:nvPr>
            <p:ph type="sldNum" sz="quarter" idx="12"/>
          </p:nvPr>
        </p:nvSpPr>
        <p:spPr>
          <a:ln/>
        </p:spPr>
        <p:txBody>
          <a:bodyPr/>
          <a:lstStyle>
            <a:lvl1pPr>
              <a:defRPr/>
            </a:lvl1pPr>
          </a:lstStyle>
          <a:p>
            <a:fld id="{A652D83D-CC7C-3844-A8D7-517F2594F02A}" type="slidenum">
              <a:rPr lang="en-US" altLang="en-US"/>
              <a:pPr/>
              <a:t>‹#›</a:t>
            </a:fld>
            <a:endParaRPr lang="en-US" altLang="en-US"/>
          </a:p>
        </p:txBody>
      </p:sp>
    </p:spTree>
    <p:extLst>
      <p:ext uri="{BB962C8B-B14F-4D97-AF65-F5344CB8AC3E}">
        <p14:creationId xmlns:p14="http://schemas.microsoft.com/office/powerpoint/2010/main" val="867200903"/>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a:extLst>
              <a:ext uri="{FF2B5EF4-FFF2-40B4-BE49-F238E27FC236}">
                <a16:creationId xmlns:a16="http://schemas.microsoft.com/office/drawing/2014/main" id="{EDFEC576-0A6F-5343-BA95-1C6CE68F210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C28DE8E1-0666-984A-804E-37C94EE5913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F037A79B-2027-5D49-9C9B-6E2905CA6DAB}"/>
              </a:ext>
            </a:extLst>
          </p:cNvPr>
          <p:cNvSpPr>
            <a:spLocks noGrp="1" noChangeArrowheads="1"/>
          </p:cNvSpPr>
          <p:nvPr>
            <p:ph type="sldNum" sz="quarter" idx="12"/>
          </p:nvPr>
        </p:nvSpPr>
        <p:spPr>
          <a:ln/>
        </p:spPr>
        <p:txBody>
          <a:bodyPr/>
          <a:lstStyle>
            <a:lvl1pPr>
              <a:defRPr/>
            </a:lvl1pPr>
          </a:lstStyle>
          <a:p>
            <a:fld id="{E148D1A9-4CE3-A84F-B283-B235600EE7D0}" type="slidenum">
              <a:rPr lang="en-US" altLang="en-US"/>
              <a:pPr/>
              <a:t>‹#›</a:t>
            </a:fld>
            <a:endParaRPr lang="en-US" altLang="en-US"/>
          </a:p>
        </p:txBody>
      </p:sp>
    </p:spTree>
    <p:extLst>
      <p:ext uri="{BB962C8B-B14F-4D97-AF65-F5344CB8AC3E}">
        <p14:creationId xmlns:p14="http://schemas.microsoft.com/office/powerpoint/2010/main" val="2635888750"/>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B4AD89C2-2B50-7845-9923-4E7C241A9A6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C8B96284-1618-9E4E-A999-E3782C86FF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87146A21-D3A0-934D-8463-4DF89ABFCC50}"/>
              </a:ext>
            </a:extLst>
          </p:cNvPr>
          <p:cNvSpPr>
            <a:spLocks noGrp="1" noChangeArrowheads="1"/>
          </p:cNvSpPr>
          <p:nvPr>
            <p:ph type="sldNum" sz="quarter" idx="12"/>
          </p:nvPr>
        </p:nvSpPr>
        <p:spPr>
          <a:ln/>
        </p:spPr>
        <p:txBody>
          <a:bodyPr/>
          <a:lstStyle>
            <a:lvl1pPr>
              <a:defRPr/>
            </a:lvl1pPr>
          </a:lstStyle>
          <a:p>
            <a:fld id="{1E31D33E-FB5A-3943-BCEA-1D38FBD11CE0}" type="slidenum">
              <a:rPr lang="en-US" altLang="en-US"/>
              <a:pPr/>
              <a:t>‹#›</a:t>
            </a:fld>
            <a:endParaRPr lang="en-US" altLang="en-US"/>
          </a:p>
        </p:txBody>
      </p:sp>
    </p:spTree>
    <p:extLst>
      <p:ext uri="{BB962C8B-B14F-4D97-AF65-F5344CB8AC3E}">
        <p14:creationId xmlns:p14="http://schemas.microsoft.com/office/powerpoint/2010/main" val="153844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A3AF5ABD-4F46-8642-AC06-79B96C50DA84}" type="slidenum">
              <a:rPr lang="en-US"/>
              <a:pPr>
                <a:defRPr/>
              </a:pPr>
              <a:t>‹#›</a:t>
            </a:fld>
            <a:endParaRPr lang="en-US"/>
          </a:p>
        </p:txBody>
      </p:sp>
    </p:spTree>
    <p:extLst>
      <p:ext uri="{BB962C8B-B14F-4D97-AF65-F5344CB8AC3E}">
        <p14:creationId xmlns:p14="http://schemas.microsoft.com/office/powerpoint/2010/main" val="18071284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BD021849-3A68-A94E-9CFF-C69445DE7D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31359855"/>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70F89B19-3132-F64C-B2CF-E504F0DAD6D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044A5805-BE2F-5D46-B0C3-4071256AD44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58AD399D-4157-2247-9FA5-B787254BA202}"/>
              </a:ext>
            </a:extLst>
          </p:cNvPr>
          <p:cNvSpPr>
            <a:spLocks noGrp="1" noChangeArrowheads="1"/>
          </p:cNvSpPr>
          <p:nvPr>
            <p:ph type="sldNum" sz="quarter" idx="12"/>
          </p:nvPr>
        </p:nvSpPr>
        <p:spPr>
          <a:ln/>
        </p:spPr>
        <p:txBody>
          <a:bodyPr/>
          <a:lstStyle>
            <a:lvl1pPr>
              <a:defRPr/>
            </a:lvl1pPr>
          </a:lstStyle>
          <a:p>
            <a:fld id="{42322105-3220-F840-B7CA-04ED482F51A5}" type="slidenum">
              <a:rPr lang="en-US" altLang="en-US"/>
              <a:pPr/>
              <a:t>‹#›</a:t>
            </a:fld>
            <a:endParaRPr lang="en-US" altLang="en-US"/>
          </a:p>
        </p:txBody>
      </p:sp>
    </p:spTree>
    <p:extLst>
      <p:ext uri="{BB962C8B-B14F-4D97-AF65-F5344CB8AC3E}">
        <p14:creationId xmlns:p14="http://schemas.microsoft.com/office/powerpoint/2010/main" val="2949815755"/>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3EC195EF-F9C7-F244-9051-16599BBF56DB}"/>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45">
            <a:extLst>
              <a:ext uri="{FF2B5EF4-FFF2-40B4-BE49-F238E27FC236}">
                <a16:creationId xmlns:a16="http://schemas.microsoft.com/office/drawing/2014/main" id="{501F6421-3EA7-6941-A4A5-A114228F629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46">
            <a:extLst>
              <a:ext uri="{FF2B5EF4-FFF2-40B4-BE49-F238E27FC236}">
                <a16:creationId xmlns:a16="http://schemas.microsoft.com/office/drawing/2014/main" id="{D5CCBE63-AEA2-A44E-9D35-1A3EAC0D1B7C}"/>
              </a:ext>
            </a:extLst>
          </p:cNvPr>
          <p:cNvSpPr>
            <a:spLocks noGrp="1" noChangeArrowheads="1"/>
          </p:cNvSpPr>
          <p:nvPr>
            <p:ph type="sldNum" sz="quarter" idx="12"/>
          </p:nvPr>
        </p:nvSpPr>
        <p:spPr>
          <a:ln/>
        </p:spPr>
        <p:txBody>
          <a:bodyPr/>
          <a:lstStyle>
            <a:lvl1pPr>
              <a:defRPr/>
            </a:lvl1pPr>
          </a:lstStyle>
          <a:p>
            <a:fld id="{CF5E6B08-05D6-E244-9262-661E6A383F1D}" type="slidenum">
              <a:rPr lang="en-US" altLang="en-US"/>
              <a:pPr/>
              <a:t>‹#›</a:t>
            </a:fld>
            <a:endParaRPr lang="en-US" altLang="en-US"/>
          </a:p>
        </p:txBody>
      </p:sp>
    </p:spTree>
    <p:extLst>
      <p:ext uri="{BB962C8B-B14F-4D97-AF65-F5344CB8AC3E}">
        <p14:creationId xmlns:p14="http://schemas.microsoft.com/office/powerpoint/2010/main" val="2059353020"/>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FAFE55D8-1FBD-9C44-9350-446716A42852}"/>
              </a:ext>
            </a:extLst>
          </p:cNvPr>
          <p:cNvSpPr>
            <a:spLocks noGrp="1" noChangeArrowheads="1"/>
          </p:cNvSpPr>
          <p:nvPr>
            <p:ph type="dt" sz="half" idx="10"/>
          </p:nvPr>
        </p:nvSpPr>
        <p:spPr/>
        <p:txBody>
          <a:bodyPr/>
          <a:lstStyle>
            <a:lvl1pPr>
              <a:defRPr/>
            </a:lvl1pPr>
          </a:lstStyle>
          <a:p>
            <a:fld id="{A058C1D3-0EB8-D543-96B5-9C375C3474C4}" type="datetime1">
              <a:rPr lang="en-US" altLang="en-US"/>
              <a:pPr/>
              <a:t>7/18/24</a:t>
            </a:fld>
            <a:endParaRPr lang="en-US" altLang="en-US"/>
          </a:p>
        </p:txBody>
      </p:sp>
      <p:sp>
        <p:nvSpPr>
          <p:cNvPr id="6" name="Rectangle 6">
            <a:extLst>
              <a:ext uri="{FF2B5EF4-FFF2-40B4-BE49-F238E27FC236}">
                <a16:creationId xmlns:a16="http://schemas.microsoft.com/office/drawing/2014/main" id="{6063ED62-13C8-254C-8983-7763CA888D6C}"/>
              </a:ext>
            </a:extLst>
          </p:cNvPr>
          <p:cNvSpPr>
            <a:spLocks noGrp="1" noChangeArrowheads="1"/>
          </p:cNvSpPr>
          <p:nvPr>
            <p:ph type="ftr" sz="quarter" idx="11"/>
          </p:nvPr>
        </p:nvSpPr>
        <p:spPr/>
        <p:txBody>
          <a:bodyPr/>
          <a:lstStyle>
            <a:lvl1pPr>
              <a:defRPr>
                <a:ea typeface="Arial" charset="0"/>
                <a:cs typeface="Arial" charset="0"/>
              </a:defRPr>
            </a:lvl1pPr>
          </a:lstStyle>
          <a:p>
            <a:pPr>
              <a:defRPr/>
            </a:pPr>
            <a:endParaRPr lang="en-US"/>
          </a:p>
        </p:txBody>
      </p:sp>
      <p:sp>
        <p:nvSpPr>
          <p:cNvPr id="7" name="Rectangle 7">
            <a:extLst>
              <a:ext uri="{FF2B5EF4-FFF2-40B4-BE49-F238E27FC236}">
                <a16:creationId xmlns:a16="http://schemas.microsoft.com/office/drawing/2014/main" id="{75E4839F-5557-074D-91F4-643D8D6B2A72}"/>
              </a:ext>
            </a:extLst>
          </p:cNvPr>
          <p:cNvSpPr>
            <a:spLocks noGrp="1" noChangeArrowheads="1"/>
          </p:cNvSpPr>
          <p:nvPr>
            <p:ph type="sldNum" sz="quarter" idx="12"/>
          </p:nvPr>
        </p:nvSpPr>
        <p:spPr/>
        <p:txBody>
          <a:bodyPr/>
          <a:lstStyle>
            <a:lvl1pPr>
              <a:defRPr/>
            </a:lvl1pPr>
          </a:lstStyle>
          <a:p>
            <a:fld id="{DFDE1EA2-8145-D54F-8E56-6941B8158F96}" type="slidenum">
              <a:rPr lang="en-US" altLang="en-US"/>
              <a:pPr/>
              <a:t>‹#›</a:t>
            </a:fld>
            <a:endParaRPr lang="en-US" altLang="en-US"/>
          </a:p>
        </p:txBody>
      </p:sp>
    </p:spTree>
    <p:extLst>
      <p:ext uri="{BB962C8B-B14F-4D97-AF65-F5344CB8AC3E}">
        <p14:creationId xmlns:p14="http://schemas.microsoft.com/office/powerpoint/2010/main" val="3043500855"/>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DE9799D1-C08F-984D-AF9A-79F023C1A261}"/>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45">
            <a:extLst>
              <a:ext uri="{FF2B5EF4-FFF2-40B4-BE49-F238E27FC236}">
                <a16:creationId xmlns:a16="http://schemas.microsoft.com/office/drawing/2014/main" id="{83570EA0-56F1-D148-8D96-F427F8F435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46">
            <a:extLst>
              <a:ext uri="{FF2B5EF4-FFF2-40B4-BE49-F238E27FC236}">
                <a16:creationId xmlns:a16="http://schemas.microsoft.com/office/drawing/2014/main" id="{E35A24EF-6A02-0241-AE40-6D9CCA120E5C}"/>
              </a:ext>
            </a:extLst>
          </p:cNvPr>
          <p:cNvSpPr>
            <a:spLocks noGrp="1" noChangeArrowheads="1"/>
          </p:cNvSpPr>
          <p:nvPr>
            <p:ph type="sldNum" sz="quarter" idx="12"/>
          </p:nvPr>
        </p:nvSpPr>
        <p:spPr>
          <a:ln/>
        </p:spPr>
        <p:txBody>
          <a:bodyPr/>
          <a:lstStyle>
            <a:lvl1pPr>
              <a:defRPr/>
            </a:lvl1pPr>
          </a:lstStyle>
          <a:p>
            <a:fld id="{999437C5-1D0A-764E-95EA-970DF046CB4D}" type="slidenum">
              <a:rPr lang="en-US" altLang="en-US"/>
              <a:pPr/>
              <a:t>‹#›</a:t>
            </a:fld>
            <a:endParaRPr lang="en-US" altLang="en-US"/>
          </a:p>
        </p:txBody>
      </p:sp>
    </p:spTree>
    <p:extLst>
      <p:ext uri="{BB962C8B-B14F-4D97-AF65-F5344CB8AC3E}">
        <p14:creationId xmlns:p14="http://schemas.microsoft.com/office/powerpoint/2010/main" val="3094312086"/>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122" name="Group 2">
            <a:extLst>
              <a:ext uri="{FF2B5EF4-FFF2-40B4-BE49-F238E27FC236}">
                <a16:creationId xmlns:a16="http://schemas.microsoft.com/office/drawing/2014/main" id="{35C0A37D-40EC-644E-AF89-E8B02A630E4C}"/>
              </a:ext>
            </a:extLst>
          </p:cNvPr>
          <p:cNvGrpSpPr>
            <a:grpSpLocks/>
          </p:cNvGrpSpPr>
          <p:nvPr/>
        </p:nvGrpSpPr>
        <p:grpSpPr bwMode="auto">
          <a:xfrm>
            <a:off x="0" y="0"/>
            <a:ext cx="8458200" cy="5943600"/>
            <a:chOff x="0" y="0"/>
            <a:chExt cx="5328" cy="3744"/>
          </a:xfrm>
        </p:grpSpPr>
        <p:sp>
          <p:nvSpPr>
            <p:cNvPr id="5123" name="Freeform 3">
              <a:extLst>
                <a:ext uri="{FF2B5EF4-FFF2-40B4-BE49-F238E27FC236}">
                  <a16:creationId xmlns:a16="http://schemas.microsoft.com/office/drawing/2014/main" id="{FD91248A-6011-6340-9364-159988E0601F}"/>
                </a:ext>
              </a:extLst>
            </p:cNvPr>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4" name="Freeform 4">
              <a:extLst>
                <a:ext uri="{FF2B5EF4-FFF2-40B4-BE49-F238E27FC236}">
                  <a16:creationId xmlns:a16="http://schemas.microsoft.com/office/drawing/2014/main" id="{B2FF09ED-D10F-3B47-9438-7605D7FB486F}"/>
                </a:ext>
              </a:extLst>
            </p:cNvPr>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Lst>
              <a:ahLst/>
              <a:cxnLst>
                <a:cxn ang="0">
                  <a:pos x="T0" y="T1"/>
                </a:cxn>
                <a:cxn ang="0">
                  <a:pos x="T2" y="T3"/>
                </a:cxn>
                <a:cxn ang="0">
                  <a:pos x="T4" y="T5"/>
                </a:cxn>
                <a:cxn ang="0">
                  <a:pos x="T6" y="T7"/>
                </a:cxn>
                <a:cxn ang="0">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125" name="Rectangle 5">
            <a:extLst>
              <a:ext uri="{FF2B5EF4-FFF2-40B4-BE49-F238E27FC236}">
                <a16:creationId xmlns:a16="http://schemas.microsoft.com/office/drawing/2014/main" id="{0CEA501B-8B76-9040-B173-96793B92A8FC}"/>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altLang="en-US" noProof="0"/>
              <a:t>Click to edit Master subtitle style</a:t>
            </a:r>
          </a:p>
        </p:txBody>
      </p:sp>
      <p:sp>
        <p:nvSpPr>
          <p:cNvPr id="5126" name="Rectangle 6">
            <a:extLst>
              <a:ext uri="{FF2B5EF4-FFF2-40B4-BE49-F238E27FC236}">
                <a16:creationId xmlns:a16="http://schemas.microsoft.com/office/drawing/2014/main" id="{75F128FC-6421-7B4E-8843-BE3A703443F2}"/>
              </a:ext>
            </a:extLst>
          </p:cNvPr>
          <p:cNvSpPr>
            <a:spLocks noGrp="1" noChangeArrowheads="1"/>
          </p:cNvSpPr>
          <p:nvPr>
            <p:ph type="dt" sz="quarter" idx="2"/>
          </p:nvPr>
        </p:nvSpPr>
        <p:spPr/>
        <p:txBody>
          <a:bodyPr/>
          <a:lstStyle>
            <a:lvl1pPr>
              <a:defRPr/>
            </a:lvl1pPr>
          </a:lstStyle>
          <a:p>
            <a:endParaRPr lang="en-US" altLang="en-US"/>
          </a:p>
        </p:txBody>
      </p:sp>
      <p:sp>
        <p:nvSpPr>
          <p:cNvPr id="5127" name="Rectangle 7">
            <a:extLst>
              <a:ext uri="{FF2B5EF4-FFF2-40B4-BE49-F238E27FC236}">
                <a16:creationId xmlns:a16="http://schemas.microsoft.com/office/drawing/2014/main" id="{95DD797E-7BEC-7E42-80C8-9D87184666A6}"/>
              </a:ext>
            </a:extLst>
          </p:cNvPr>
          <p:cNvSpPr>
            <a:spLocks noGrp="1" noChangeArrowheads="1"/>
          </p:cNvSpPr>
          <p:nvPr>
            <p:ph type="ftr" sz="quarter" idx="3"/>
          </p:nvPr>
        </p:nvSpPr>
        <p:spPr/>
        <p:txBody>
          <a:bodyPr/>
          <a:lstStyle>
            <a:lvl1pPr>
              <a:defRPr/>
            </a:lvl1pPr>
          </a:lstStyle>
          <a:p>
            <a:endParaRPr lang="en-US" altLang="en-US"/>
          </a:p>
        </p:txBody>
      </p:sp>
      <p:sp>
        <p:nvSpPr>
          <p:cNvPr id="5128" name="Rectangle 8">
            <a:extLst>
              <a:ext uri="{FF2B5EF4-FFF2-40B4-BE49-F238E27FC236}">
                <a16:creationId xmlns:a16="http://schemas.microsoft.com/office/drawing/2014/main" id="{71FA3403-1686-174F-A7AA-684DC4BFCC7B}"/>
              </a:ext>
            </a:extLst>
          </p:cNvPr>
          <p:cNvSpPr>
            <a:spLocks noGrp="1" noChangeArrowheads="1"/>
          </p:cNvSpPr>
          <p:nvPr>
            <p:ph type="sldNum" sz="quarter" idx="4"/>
          </p:nvPr>
        </p:nvSpPr>
        <p:spPr/>
        <p:txBody>
          <a:bodyPr/>
          <a:lstStyle>
            <a:lvl1pPr>
              <a:defRPr/>
            </a:lvl1pPr>
          </a:lstStyle>
          <a:p>
            <a:fld id="{9CE40DB1-AAE1-6540-8406-477DBD0CC205}" type="slidenum">
              <a:rPr lang="en-US" altLang="en-US"/>
              <a:pPr/>
              <a:t>‹#›</a:t>
            </a:fld>
            <a:endParaRPr lang="en-US" altLang="en-US"/>
          </a:p>
        </p:txBody>
      </p:sp>
      <p:sp>
        <p:nvSpPr>
          <p:cNvPr id="5129" name="Rectangle 9">
            <a:extLst>
              <a:ext uri="{FF2B5EF4-FFF2-40B4-BE49-F238E27FC236}">
                <a16:creationId xmlns:a16="http://schemas.microsoft.com/office/drawing/2014/main" id="{2EF48D51-E7EC-844F-BBD5-3CAA70ED8F7C}"/>
              </a:ext>
            </a:extLst>
          </p:cNvPr>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altLang="en-US" noProof="0"/>
              <a:t>Click to edit Master title style</a:t>
            </a:r>
          </a:p>
        </p:txBody>
      </p:sp>
    </p:spTree>
    <p:extLst>
      <p:ext uri="{BB962C8B-B14F-4D97-AF65-F5344CB8AC3E}">
        <p14:creationId xmlns:p14="http://schemas.microsoft.com/office/powerpoint/2010/main" val="3711242930"/>
      </p:ext>
    </p:extLst>
  </p:cSld>
  <p:clrMapOvr>
    <a:masterClrMapping/>
  </p:clrMapOvr>
  <p:transition>
    <p:fade/>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6EEA9-49C5-2949-88F0-1515AEEAFF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A7C80F-C02A-5C4F-9B02-CD6592157B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43A999-8C18-9244-8100-FD3B22A4ECE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FEE5BD1-957B-A842-B10F-2585936833F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E96A56E-F5AB-8845-8861-1B94D8FA8EB4}"/>
              </a:ext>
            </a:extLst>
          </p:cNvPr>
          <p:cNvSpPr>
            <a:spLocks noGrp="1"/>
          </p:cNvSpPr>
          <p:nvPr>
            <p:ph type="sldNum" sz="quarter" idx="12"/>
          </p:nvPr>
        </p:nvSpPr>
        <p:spPr/>
        <p:txBody>
          <a:bodyPr/>
          <a:lstStyle>
            <a:lvl1pPr>
              <a:defRPr/>
            </a:lvl1pPr>
          </a:lstStyle>
          <a:p>
            <a:fld id="{43C72A1E-2A5B-034B-98A8-DA22EEF94C1D}" type="slidenum">
              <a:rPr lang="en-US" altLang="en-US"/>
              <a:pPr/>
              <a:t>‹#›</a:t>
            </a:fld>
            <a:endParaRPr lang="en-US" altLang="en-US"/>
          </a:p>
        </p:txBody>
      </p:sp>
    </p:spTree>
    <p:extLst>
      <p:ext uri="{BB962C8B-B14F-4D97-AF65-F5344CB8AC3E}">
        <p14:creationId xmlns:p14="http://schemas.microsoft.com/office/powerpoint/2010/main" val="2989752722"/>
      </p:ext>
    </p:extLst>
  </p:cSld>
  <p:clrMapOvr>
    <a:masterClrMapping/>
  </p:clrMapOvr>
  <p:transition>
    <p:fade/>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FD4F9-E9F7-D443-B4CB-96820C759790}"/>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310444-F38B-3E4F-833D-DF25FADC52E3}"/>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C9344FE8-5793-184D-94E9-EE14A8C1A9C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E492B12-8553-8B49-AB52-270858D03AC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99C08D8-0919-144B-BF58-6FC0E2CBCB01}"/>
              </a:ext>
            </a:extLst>
          </p:cNvPr>
          <p:cNvSpPr>
            <a:spLocks noGrp="1"/>
          </p:cNvSpPr>
          <p:nvPr>
            <p:ph type="sldNum" sz="quarter" idx="12"/>
          </p:nvPr>
        </p:nvSpPr>
        <p:spPr/>
        <p:txBody>
          <a:bodyPr/>
          <a:lstStyle>
            <a:lvl1pPr>
              <a:defRPr/>
            </a:lvl1pPr>
          </a:lstStyle>
          <a:p>
            <a:fld id="{4A303FAC-546F-F345-B430-0C7044E8A9CB}" type="slidenum">
              <a:rPr lang="en-US" altLang="en-US"/>
              <a:pPr/>
              <a:t>‹#›</a:t>
            </a:fld>
            <a:endParaRPr lang="en-US" altLang="en-US"/>
          </a:p>
        </p:txBody>
      </p:sp>
    </p:spTree>
    <p:extLst>
      <p:ext uri="{BB962C8B-B14F-4D97-AF65-F5344CB8AC3E}">
        <p14:creationId xmlns:p14="http://schemas.microsoft.com/office/powerpoint/2010/main" val="1398844326"/>
      </p:ext>
    </p:extLst>
  </p:cSld>
  <p:clrMapOvr>
    <a:masterClrMapping/>
  </p:clrMapOvr>
  <p:transition>
    <p:fade/>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C81F0-45BA-CE47-995C-50B3F656A7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346D1D-B86A-1444-8BA0-85EDD807D095}"/>
              </a:ext>
            </a:extLst>
          </p:cNvPr>
          <p:cNvSpPr>
            <a:spLocks noGrp="1"/>
          </p:cNvSpPr>
          <p:nvPr>
            <p:ph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61B215-6C19-114A-8541-2244DE0DF79D}"/>
              </a:ext>
            </a:extLst>
          </p:cNvPr>
          <p:cNvSpPr>
            <a:spLocks noGrp="1"/>
          </p:cNvSpPr>
          <p:nvPr>
            <p:ph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501CF0-379C-EE47-B809-66FA9843EE2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FC1F83F-B9E8-6549-B3B7-44702717041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9B5CE12-4A67-5A46-BBC6-5AE4988F3F35}"/>
              </a:ext>
            </a:extLst>
          </p:cNvPr>
          <p:cNvSpPr>
            <a:spLocks noGrp="1"/>
          </p:cNvSpPr>
          <p:nvPr>
            <p:ph type="sldNum" sz="quarter" idx="12"/>
          </p:nvPr>
        </p:nvSpPr>
        <p:spPr/>
        <p:txBody>
          <a:bodyPr/>
          <a:lstStyle>
            <a:lvl1pPr>
              <a:defRPr/>
            </a:lvl1pPr>
          </a:lstStyle>
          <a:p>
            <a:fld id="{0E3236D2-B24E-FD4D-B7AA-9C755CA47553}" type="slidenum">
              <a:rPr lang="en-US" altLang="en-US"/>
              <a:pPr/>
              <a:t>‹#›</a:t>
            </a:fld>
            <a:endParaRPr lang="en-US" altLang="en-US"/>
          </a:p>
        </p:txBody>
      </p:sp>
    </p:spTree>
    <p:extLst>
      <p:ext uri="{BB962C8B-B14F-4D97-AF65-F5344CB8AC3E}">
        <p14:creationId xmlns:p14="http://schemas.microsoft.com/office/powerpoint/2010/main" val="472510487"/>
      </p:ext>
    </p:extLst>
  </p:cSld>
  <p:clrMapOvr>
    <a:masterClrMapping/>
  </p:clrMapOvr>
  <p:transition>
    <p:fade/>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49CBB-2088-334C-9CB7-56948F605F6C}"/>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62F772-A3AD-2D48-B4EA-ECB979D7132E}"/>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86F964-2F87-8D45-A28E-0DDD64CD837A}"/>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1C6728-1B00-9448-AA76-086E68A34C1F}"/>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A01CED-4C04-D34D-B432-65597C217BCB}"/>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8F4836-4C18-E84B-9211-DE131B63E1E8}"/>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8A238483-725B-C944-B74C-CFBE045C72E9}"/>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B3D86BBB-B059-5F40-8ABE-19A95D607F82}"/>
              </a:ext>
            </a:extLst>
          </p:cNvPr>
          <p:cNvSpPr>
            <a:spLocks noGrp="1"/>
          </p:cNvSpPr>
          <p:nvPr>
            <p:ph type="sldNum" sz="quarter" idx="12"/>
          </p:nvPr>
        </p:nvSpPr>
        <p:spPr/>
        <p:txBody>
          <a:bodyPr/>
          <a:lstStyle>
            <a:lvl1pPr>
              <a:defRPr/>
            </a:lvl1pPr>
          </a:lstStyle>
          <a:p>
            <a:fld id="{7E9D2172-82FF-8247-AA23-509AC123E41B}" type="slidenum">
              <a:rPr lang="en-US" altLang="en-US"/>
              <a:pPr/>
              <a:t>‹#›</a:t>
            </a:fld>
            <a:endParaRPr lang="en-US" altLang="en-US"/>
          </a:p>
        </p:txBody>
      </p:sp>
    </p:spTree>
    <p:extLst>
      <p:ext uri="{BB962C8B-B14F-4D97-AF65-F5344CB8AC3E}">
        <p14:creationId xmlns:p14="http://schemas.microsoft.com/office/powerpoint/2010/main" val="2663565994"/>
      </p:ext>
    </p:extLst>
  </p:cSld>
  <p:clrMapOvr>
    <a:masterClrMapping/>
  </p:clrMapOvr>
  <p:transition>
    <p:fade/>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9F904-B915-CC41-A3CE-DECA77E9FD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17CF678-5079-4E47-A724-0083E695C388}"/>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E82FCFBE-3D1B-6F4C-9040-27F3C7A4C0C8}"/>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C8EC568C-9558-114D-A64E-1D284997F87D}"/>
              </a:ext>
            </a:extLst>
          </p:cNvPr>
          <p:cNvSpPr>
            <a:spLocks noGrp="1"/>
          </p:cNvSpPr>
          <p:nvPr>
            <p:ph type="sldNum" sz="quarter" idx="12"/>
          </p:nvPr>
        </p:nvSpPr>
        <p:spPr/>
        <p:txBody>
          <a:bodyPr/>
          <a:lstStyle>
            <a:lvl1pPr>
              <a:defRPr/>
            </a:lvl1pPr>
          </a:lstStyle>
          <a:p>
            <a:fld id="{55E9B87C-A0A9-DF41-A494-0FD6B438601F}" type="slidenum">
              <a:rPr lang="en-US" altLang="en-US"/>
              <a:pPr/>
              <a:t>‹#›</a:t>
            </a:fld>
            <a:endParaRPr lang="en-US" altLang="en-US"/>
          </a:p>
        </p:txBody>
      </p:sp>
    </p:spTree>
    <p:extLst>
      <p:ext uri="{BB962C8B-B14F-4D97-AF65-F5344CB8AC3E}">
        <p14:creationId xmlns:p14="http://schemas.microsoft.com/office/powerpoint/2010/main" val="1044482857"/>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1316BFDF-E2B5-874E-9A00-1E9F490C50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27146402"/>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82578B-8483-2747-9CE8-7B1CB20602E4}"/>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26004CF7-50B9-0644-8F51-F315DD5CA994}"/>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1E9BF845-066E-C54A-91ED-0168B4469A49}"/>
              </a:ext>
            </a:extLst>
          </p:cNvPr>
          <p:cNvSpPr>
            <a:spLocks noGrp="1"/>
          </p:cNvSpPr>
          <p:nvPr>
            <p:ph type="sldNum" sz="quarter" idx="12"/>
          </p:nvPr>
        </p:nvSpPr>
        <p:spPr/>
        <p:txBody>
          <a:bodyPr/>
          <a:lstStyle>
            <a:lvl1pPr>
              <a:defRPr/>
            </a:lvl1pPr>
          </a:lstStyle>
          <a:p>
            <a:fld id="{20F6A094-7BE4-3749-A430-5336C7560CD8}" type="slidenum">
              <a:rPr lang="en-US" altLang="en-US"/>
              <a:pPr/>
              <a:t>‹#›</a:t>
            </a:fld>
            <a:endParaRPr lang="en-US" altLang="en-US"/>
          </a:p>
        </p:txBody>
      </p:sp>
    </p:spTree>
    <p:extLst>
      <p:ext uri="{BB962C8B-B14F-4D97-AF65-F5344CB8AC3E}">
        <p14:creationId xmlns:p14="http://schemas.microsoft.com/office/powerpoint/2010/main" val="249771465"/>
      </p:ext>
    </p:extLst>
  </p:cSld>
  <p:clrMapOvr>
    <a:masterClrMapping/>
  </p:clrMapOvr>
  <p:transition>
    <p:fade/>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8CE1B-F31C-F549-B736-ADA3F8E9D6E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4EB837-8E52-C94D-97BF-424A9A1E69B4}"/>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4489B8-8176-A94D-A887-FB751D71891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815885-813D-3246-B3DF-86DC2B830F3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9356EBA-7B68-1547-A799-B00A3DFFE8D3}"/>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5453298-5F84-7A40-91CF-60201A130640}"/>
              </a:ext>
            </a:extLst>
          </p:cNvPr>
          <p:cNvSpPr>
            <a:spLocks noGrp="1"/>
          </p:cNvSpPr>
          <p:nvPr>
            <p:ph type="sldNum" sz="quarter" idx="12"/>
          </p:nvPr>
        </p:nvSpPr>
        <p:spPr/>
        <p:txBody>
          <a:bodyPr/>
          <a:lstStyle>
            <a:lvl1pPr>
              <a:defRPr/>
            </a:lvl1pPr>
          </a:lstStyle>
          <a:p>
            <a:fld id="{F3418628-22DE-E249-AEB1-A66E5A45D6B5}" type="slidenum">
              <a:rPr lang="en-US" altLang="en-US"/>
              <a:pPr/>
              <a:t>‹#›</a:t>
            </a:fld>
            <a:endParaRPr lang="en-US" altLang="en-US"/>
          </a:p>
        </p:txBody>
      </p:sp>
    </p:spTree>
    <p:extLst>
      <p:ext uri="{BB962C8B-B14F-4D97-AF65-F5344CB8AC3E}">
        <p14:creationId xmlns:p14="http://schemas.microsoft.com/office/powerpoint/2010/main" val="1137161816"/>
      </p:ext>
    </p:extLst>
  </p:cSld>
  <p:clrMapOvr>
    <a:masterClrMapping/>
  </p:clrMapOvr>
  <p:transition>
    <p:fade/>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5BE67-C816-544A-B614-35BA6DB6331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D3D65C-590A-6140-9EBC-25C6BA4611D1}"/>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863A84-5C88-1D4E-BFA2-46376D41841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FD7EB1-AC65-024C-A9A9-B0450514F05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840E12A-A0BE-4D42-86E0-06A083D366C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12827B8-1C33-AB4D-B439-0177ABF9987D}"/>
              </a:ext>
            </a:extLst>
          </p:cNvPr>
          <p:cNvSpPr>
            <a:spLocks noGrp="1"/>
          </p:cNvSpPr>
          <p:nvPr>
            <p:ph type="sldNum" sz="quarter" idx="12"/>
          </p:nvPr>
        </p:nvSpPr>
        <p:spPr/>
        <p:txBody>
          <a:bodyPr/>
          <a:lstStyle>
            <a:lvl1pPr>
              <a:defRPr/>
            </a:lvl1pPr>
          </a:lstStyle>
          <a:p>
            <a:fld id="{FD6EE989-3574-884E-89E1-8CB317A87CE0}" type="slidenum">
              <a:rPr lang="en-US" altLang="en-US"/>
              <a:pPr/>
              <a:t>‹#›</a:t>
            </a:fld>
            <a:endParaRPr lang="en-US" altLang="en-US"/>
          </a:p>
        </p:txBody>
      </p:sp>
    </p:spTree>
    <p:extLst>
      <p:ext uri="{BB962C8B-B14F-4D97-AF65-F5344CB8AC3E}">
        <p14:creationId xmlns:p14="http://schemas.microsoft.com/office/powerpoint/2010/main" val="2475258930"/>
      </p:ext>
    </p:extLst>
  </p:cSld>
  <p:clrMapOvr>
    <a:masterClrMapping/>
  </p:clrMapOvr>
  <p:transition>
    <p:fade/>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170B8-AB9F-3248-B73D-6F88D82845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DFD774-1A7D-A949-8E46-E533696949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641A4F-D5E2-9749-BF6F-C9F52B35253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2C3A0EA-1151-7145-B45C-342B0FD832A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5E53C0B-B462-384B-B591-2DC7A0BC8601}"/>
              </a:ext>
            </a:extLst>
          </p:cNvPr>
          <p:cNvSpPr>
            <a:spLocks noGrp="1"/>
          </p:cNvSpPr>
          <p:nvPr>
            <p:ph type="sldNum" sz="quarter" idx="12"/>
          </p:nvPr>
        </p:nvSpPr>
        <p:spPr/>
        <p:txBody>
          <a:bodyPr/>
          <a:lstStyle>
            <a:lvl1pPr>
              <a:defRPr/>
            </a:lvl1pPr>
          </a:lstStyle>
          <a:p>
            <a:fld id="{4B9D6C34-D33E-4F49-AE49-6DD1E0CF0312}" type="slidenum">
              <a:rPr lang="en-US" altLang="en-US"/>
              <a:pPr/>
              <a:t>‹#›</a:t>
            </a:fld>
            <a:endParaRPr lang="en-US" altLang="en-US"/>
          </a:p>
        </p:txBody>
      </p:sp>
    </p:spTree>
    <p:extLst>
      <p:ext uri="{BB962C8B-B14F-4D97-AF65-F5344CB8AC3E}">
        <p14:creationId xmlns:p14="http://schemas.microsoft.com/office/powerpoint/2010/main" val="2603388934"/>
      </p:ext>
    </p:extLst>
  </p:cSld>
  <p:clrMapOvr>
    <a:masterClrMapping/>
  </p:clrMapOvr>
  <p:transition>
    <p:fade/>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877A82-2209-7947-975F-01072C44D1A6}"/>
              </a:ext>
            </a:extLst>
          </p:cNvPr>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EC1203-30D4-ED48-B5BB-224ED542DD2E}"/>
              </a:ext>
            </a:extLst>
          </p:cNvPr>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202F32-EDE4-E048-8DDE-115B20572F5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08710A1-352E-A44C-BE3F-11813006D11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1512695-97B9-7B46-8DD1-5D105B63576B}"/>
              </a:ext>
            </a:extLst>
          </p:cNvPr>
          <p:cNvSpPr>
            <a:spLocks noGrp="1"/>
          </p:cNvSpPr>
          <p:nvPr>
            <p:ph type="sldNum" sz="quarter" idx="12"/>
          </p:nvPr>
        </p:nvSpPr>
        <p:spPr/>
        <p:txBody>
          <a:bodyPr/>
          <a:lstStyle>
            <a:lvl1pPr>
              <a:defRPr/>
            </a:lvl1pPr>
          </a:lstStyle>
          <a:p>
            <a:fld id="{0197B332-9A44-404E-B084-20A2730D0048}" type="slidenum">
              <a:rPr lang="en-US" altLang="en-US"/>
              <a:pPr/>
              <a:t>‹#›</a:t>
            </a:fld>
            <a:endParaRPr lang="en-US" altLang="en-US"/>
          </a:p>
        </p:txBody>
      </p:sp>
    </p:spTree>
    <p:extLst>
      <p:ext uri="{BB962C8B-B14F-4D97-AF65-F5344CB8AC3E}">
        <p14:creationId xmlns:p14="http://schemas.microsoft.com/office/powerpoint/2010/main" val="1650023087"/>
      </p:ext>
    </p:extLst>
  </p:cSld>
  <p:clrMapOvr>
    <a:masterClrMapping/>
  </p:clrMapOvr>
  <p:transition>
    <p:fade/>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2E05765-02FE-C745-8A86-30EB5B3E5D57}" type="slidenum">
              <a:rPr lang="en-US"/>
              <a:pPr/>
              <a:t>‹#›</a:t>
            </a:fld>
            <a:endParaRPr lang="en-US"/>
          </a:p>
        </p:txBody>
      </p:sp>
    </p:spTree>
    <p:extLst>
      <p:ext uri="{BB962C8B-B14F-4D97-AF65-F5344CB8AC3E}">
        <p14:creationId xmlns:p14="http://schemas.microsoft.com/office/powerpoint/2010/main" val="1741695964"/>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5BC55264-CAB4-1643-B8D2-9248AAA8DC31}" type="slidenum">
              <a:rPr lang="en-US"/>
              <a:pPr/>
              <a:t>‹#›</a:t>
            </a:fld>
            <a:endParaRPr lang="en-US"/>
          </a:p>
        </p:txBody>
      </p:sp>
    </p:spTree>
    <p:extLst>
      <p:ext uri="{BB962C8B-B14F-4D97-AF65-F5344CB8AC3E}">
        <p14:creationId xmlns:p14="http://schemas.microsoft.com/office/powerpoint/2010/main" val="3683607817"/>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9B285DF7-DB10-FA46-9773-C24561E40434}" type="slidenum">
              <a:rPr lang="en-US"/>
              <a:pPr/>
              <a:t>‹#›</a:t>
            </a:fld>
            <a:endParaRPr lang="en-US"/>
          </a:p>
        </p:txBody>
      </p:sp>
    </p:spTree>
    <p:extLst>
      <p:ext uri="{BB962C8B-B14F-4D97-AF65-F5344CB8AC3E}">
        <p14:creationId xmlns:p14="http://schemas.microsoft.com/office/powerpoint/2010/main" val="1829216133"/>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4C820D39-9687-A24F-BE67-7A2363F42AEF}" type="slidenum">
              <a:rPr lang="en-US"/>
              <a:pPr/>
              <a:t>‹#›</a:t>
            </a:fld>
            <a:endParaRPr lang="en-US"/>
          </a:p>
        </p:txBody>
      </p:sp>
    </p:spTree>
    <p:extLst>
      <p:ext uri="{BB962C8B-B14F-4D97-AF65-F5344CB8AC3E}">
        <p14:creationId xmlns:p14="http://schemas.microsoft.com/office/powerpoint/2010/main" val="3416299514"/>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278EA09A-0A7D-3546-9CBF-F6D30A191A83}" type="slidenum">
              <a:rPr lang="en-US"/>
              <a:pPr/>
              <a:t>‹#›</a:t>
            </a:fld>
            <a:endParaRPr lang="en-US"/>
          </a:p>
        </p:txBody>
      </p:sp>
    </p:spTree>
    <p:extLst>
      <p:ext uri="{BB962C8B-B14F-4D97-AF65-F5344CB8AC3E}">
        <p14:creationId xmlns:p14="http://schemas.microsoft.com/office/powerpoint/2010/main" val="32024287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3E1CF327-A28F-4442-9834-C56A4740AD9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58296407"/>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2FBEC784-D90E-D54D-94D9-CAC90AC3C1B4}" type="slidenum">
              <a:rPr lang="en-US"/>
              <a:pPr/>
              <a:t>‹#›</a:t>
            </a:fld>
            <a:endParaRPr lang="en-US"/>
          </a:p>
        </p:txBody>
      </p:sp>
    </p:spTree>
    <p:extLst>
      <p:ext uri="{BB962C8B-B14F-4D97-AF65-F5344CB8AC3E}">
        <p14:creationId xmlns:p14="http://schemas.microsoft.com/office/powerpoint/2010/main" val="3853062676"/>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4AF70326-8E97-7A4E-A641-AD7CB8625C6E}" type="slidenum">
              <a:rPr lang="en-US"/>
              <a:pPr/>
              <a:t>‹#›</a:t>
            </a:fld>
            <a:endParaRPr lang="en-US"/>
          </a:p>
        </p:txBody>
      </p:sp>
    </p:spTree>
    <p:extLst>
      <p:ext uri="{BB962C8B-B14F-4D97-AF65-F5344CB8AC3E}">
        <p14:creationId xmlns:p14="http://schemas.microsoft.com/office/powerpoint/2010/main" val="1786229879"/>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7E0BC50E-E1BD-4340-B9DF-1E9F61A0B47A}" type="slidenum">
              <a:rPr lang="en-US"/>
              <a:pPr/>
              <a:t>‹#›</a:t>
            </a:fld>
            <a:endParaRPr lang="en-US"/>
          </a:p>
        </p:txBody>
      </p:sp>
    </p:spTree>
    <p:extLst>
      <p:ext uri="{BB962C8B-B14F-4D97-AF65-F5344CB8AC3E}">
        <p14:creationId xmlns:p14="http://schemas.microsoft.com/office/powerpoint/2010/main" val="1175867913"/>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2106A40E-52F4-3E4F-BA25-339096036446}" type="slidenum">
              <a:rPr lang="en-US"/>
              <a:pPr/>
              <a:t>‹#›</a:t>
            </a:fld>
            <a:endParaRPr lang="en-US"/>
          </a:p>
        </p:txBody>
      </p:sp>
    </p:spTree>
    <p:extLst>
      <p:ext uri="{BB962C8B-B14F-4D97-AF65-F5344CB8AC3E}">
        <p14:creationId xmlns:p14="http://schemas.microsoft.com/office/powerpoint/2010/main" val="3153707052"/>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931E6A0-4A22-604B-A18C-4F14BBD11AAD}" type="slidenum">
              <a:rPr lang="en-US"/>
              <a:pPr/>
              <a:t>‹#›</a:t>
            </a:fld>
            <a:endParaRPr lang="en-US"/>
          </a:p>
        </p:txBody>
      </p:sp>
    </p:spTree>
    <p:extLst>
      <p:ext uri="{BB962C8B-B14F-4D97-AF65-F5344CB8AC3E}">
        <p14:creationId xmlns:p14="http://schemas.microsoft.com/office/powerpoint/2010/main" val="4021467228"/>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3F8B693-5297-464C-8774-9052536362F6}" type="slidenum">
              <a:rPr lang="en-US"/>
              <a:pPr/>
              <a:t>‹#›</a:t>
            </a:fld>
            <a:endParaRPr lang="en-US"/>
          </a:p>
        </p:txBody>
      </p:sp>
    </p:spTree>
    <p:extLst>
      <p:ext uri="{BB962C8B-B14F-4D97-AF65-F5344CB8AC3E}">
        <p14:creationId xmlns:p14="http://schemas.microsoft.com/office/powerpoint/2010/main" val="37110744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ECDDD203-59B5-ED43-A4CE-5AA96072E42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958486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7A65B390-12D6-1947-A427-2E315EA5598E}" type="slidenum">
              <a:rPr lang="en-US"/>
              <a:pPr>
                <a:defRPr/>
              </a:pPr>
              <a:t>‹#›</a:t>
            </a:fld>
            <a:endParaRPr lang="en-US"/>
          </a:p>
        </p:txBody>
      </p:sp>
    </p:spTree>
    <p:extLst>
      <p:ext uri="{BB962C8B-B14F-4D97-AF65-F5344CB8AC3E}">
        <p14:creationId xmlns:p14="http://schemas.microsoft.com/office/powerpoint/2010/main" val="6627062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56783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295400" y="1676400"/>
            <a:ext cx="7467600" cy="44497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ea typeface="MS Gothic" pitchFamily="49" charset="-128"/>
                <a:cs typeface="MS Gothic" pitchFamily="49" charset="-128"/>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a:ea typeface="MS Gothic" pitchFamily="49" charset="-128"/>
                <a:cs typeface="MS Gothic" pitchFamily="49" charset="-128"/>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cs typeface="MS Gothic" charset="0"/>
              </a:defRPr>
            </a:lvl1pPr>
          </a:lstStyle>
          <a:p>
            <a:pPr>
              <a:defRPr/>
            </a:pPr>
            <a:fld id="{34992C34-07F5-5C4E-83F0-397B2D3C1F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21425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2D116191-40FD-0343-B4AF-251F7484C6C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519046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2E1F15C1-D7A6-0245-9682-293096185E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369728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051D0AFB-AEB8-F643-B973-A28DD838A6C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27152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5E6C26F6-6E63-7F41-A1C1-7AB7BF3EBEF4}" type="slidenum">
              <a:rPr lang="en-US"/>
              <a:pPr>
                <a:defRPr/>
              </a:pPr>
              <a:t>‹#›</a:t>
            </a:fld>
            <a:endParaRPr lang="en-US"/>
          </a:p>
        </p:txBody>
      </p:sp>
    </p:spTree>
    <p:extLst>
      <p:ext uri="{BB962C8B-B14F-4D97-AF65-F5344CB8AC3E}">
        <p14:creationId xmlns:p14="http://schemas.microsoft.com/office/powerpoint/2010/main" val="2068617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70"/>
          <p:cNvSpPr>
            <a:spLocks noGrp="1" noChangeArrowheads="1"/>
          </p:cNvSpPr>
          <p:nvPr>
            <p:ph type="sldNum" sz="quarter" idx="12"/>
          </p:nvPr>
        </p:nvSpPr>
        <p:spPr>
          <a:ln/>
        </p:spPr>
        <p:txBody>
          <a:bodyPr/>
          <a:lstStyle>
            <a:lvl1pPr>
              <a:defRPr/>
            </a:lvl1pPr>
          </a:lstStyle>
          <a:p>
            <a:pPr>
              <a:defRPr/>
            </a:pPr>
            <a:fld id="{181F88BB-BD8F-9140-8F4F-12964CCD419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268200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70"/>
          <p:cNvSpPr>
            <a:spLocks noGrp="1" noChangeArrowheads="1"/>
          </p:cNvSpPr>
          <p:nvPr>
            <p:ph type="sldNum" sz="quarter" idx="12"/>
          </p:nvPr>
        </p:nvSpPr>
        <p:spPr>
          <a:ln/>
        </p:spPr>
        <p:txBody>
          <a:bodyPr/>
          <a:lstStyle>
            <a:lvl1pPr>
              <a:defRPr/>
            </a:lvl1pPr>
          </a:lstStyle>
          <a:p>
            <a:pPr>
              <a:defRPr/>
            </a:pPr>
            <a:fld id="{1A09E4C4-3BFC-D540-B235-9CF1754E4E8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124247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70"/>
          <p:cNvSpPr>
            <a:spLocks noGrp="1" noChangeArrowheads="1"/>
          </p:cNvSpPr>
          <p:nvPr>
            <p:ph type="sldNum" sz="quarter" idx="12"/>
          </p:nvPr>
        </p:nvSpPr>
        <p:spPr>
          <a:ln/>
        </p:spPr>
        <p:txBody>
          <a:bodyPr/>
          <a:lstStyle>
            <a:lvl1pPr>
              <a:defRPr/>
            </a:lvl1pPr>
          </a:lstStyle>
          <a:p>
            <a:pPr>
              <a:defRPr/>
            </a:pPr>
            <a:fld id="{9C012EE8-6943-0F4B-BC1F-7C765FA422A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501436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BD021849-3A68-A94E-9CFF-C69445DE7D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348687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1316BFDF-E2B5-874E-9A00-1E9F490C50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303315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3E1CF327-A28F-4442-9834-C56A4740AD9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609215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ECDDD203-59B5-ED43-A4CE-5AA96072E42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300776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2371861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69484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73282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E3D98421-F803-524F-AE99-9811C4AE540E}" type="slidenum">
              <a:rPr lang="en-US"/>
              <a:pPr>
                <a:defRPr/>
              </a:pPr>
              <a:t>‹#›</a:t>
            </a:fld>
            <a:endParaRPr lang="en-US"/>
          </a:p>
        </p:txBody>
      </p:sp>
    </p:spTree>
    <p:extLst>
      <p:ext uri="{BB962C8B-B14F-4D97-AF65-F5344CB8AC3E}">
        <p14:creationId xmlns:p14="http://schemas.microsoft.com/office/powerpoint/2010/main" val="26937104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88028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86202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324011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341150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418674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559255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97184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81866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1AA4BF-1FA7-B74D-B064-7D87EF08A2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78751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CB783A-419F-5A4F-A9F9-7A24D35147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9053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C0C7EF40-7CDA-5E4C-A6AB-63A6F06EF82F}" type="slidenum">
              <a:rPr lang="en-US"/>
              <a:pPr>
                <a:defRPr/>
              </a:pPr>
              <a:t>‹#›</a:t>
            </a:fld>
            <a:endParaRPr lang="en-US"/>
          </a:p>
        </p:txBody>
      </p:sp>
    </p:spTree>
    <p:extLst>
      <p:ext uri="{BB962C8B-B14F-4D97-AF65-F5344CB8AC3E}">
        <p14:creationId xmlns:p14="http://schemas.microsoft.com/office/powerpoint/2010/main" val="42574184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A603A4-5E89-A442-9598-0449AE8BA1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19670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6CB522-B59B-1840-A200-9CB9016FA4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29223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17137E5-FFF4-1E46-835E-51AA029D7A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22866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C2280B7-7A0E-9941-A898-2701DDDB81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04665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C5F948B-5BD2-964F-A347-196BED123B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06023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305420-98A6-FB48-8F86-42F9055C7E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0941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50ED10-A436-0F4A-B730-27D032935C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748271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3332BA-1E8C-6F41-A5AE-E57B1831B5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75643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D085D6-393A-8C4A-A03F-5FC8BCB18C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453212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87B37F-7B5E-F940-B561-20F07A8812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924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E878DFC0-F9F2-1641-8CC8-91F1CACC7627}" type="slidenum">
              <a:rPr lang="en-US"/>
              <a:pPr>
                <a:defRPr/>
              </a:pPr>
              <a:t>‹#›</a:t>
            </a:fld>
            <a:endParaRPr lang="en-US"/>
          </a:p>
        </p:txBody>
      </p:sp>
    </p:spTree>
    <p:extLst>
      <p:ext uri="{BB962C8B-B14F-4D97-AF65-F5344CB8AC3E}">
        <p14:creationId xmlns:p14="http://schemas.microsoft.com/office/powerpoint/2010/main" val="375871282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104D25-D6C7-B945-AA05-E23D261BD929}"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44630987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1C525CA-2D33-C449-879A-713CBF93251E}"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58573174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C07C86-5207-BF44-9CC6-55FF3CA3581F}"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30349082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9F9F03C-CBE8-5849-8DDC-2CA2E5E5403B}"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73217504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1C04AE5-D6B0-F346-9DF4-856286C6701E}"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575302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676FF45-82E4-4241-AA9E-AD99F3BE0CF8}"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33487148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8E05AF9-23A3-C44A-BEDC-412D13AD07A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0266507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A3EC324-7A2E-8B43-8A55-DDB0562B99E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197720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5E2C759-3356-304D-AE24-9BE161DBDCB0}"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14470584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BCEF31-8D87-C24E-A95E-EDC2C748986C}"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816526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2.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image" Target="../media/image1.png"/><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theme" Target="../theme/theme10.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3.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11.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12.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theme" Target="../theme/theme13.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theme" Target="../theme/theme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theme" Target="../theme/theme15.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3" Type="http://schemas.openxmlformats.org/officeDocument/2006/relationships/theme" Target="../theme/theme17.xml"/><Relationship Id="rId2" Type="http://schemas.openxmlformats.org/officeDocument/2006/relationships/slideLayout" Target="../slideLayouts/slideLayout140.xml"/><Relationship Id="rId1" Type="http://schemas.openxmlformats.org/officeDocument/2006/relationships/slideLayout" Target="../slideLayouts/slideLayout13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8.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9.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20.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21.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slideLayout" Target="../slideLayouts/slideLayout197.xml"/><Relationship Id="rId18" Type="http://schemas.openxmlformats.org/officeDocument/2006/relationships/slideLayout" Target="../slideLayouts/slideLayout202.xml"/><Relationship Id="rId3" Type="http://schemas.openxmlformats.org/officeDocument/2006/relationships/slideLayout" Target="../slideLayouts/slideLayout187.xml"/><Relationship Id="rId21" Type="http://schemas.openxmlformats.org/officeDocument/2006/relationships/slideLayout" Target="../slideLayouts/slideLayout205.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17" Type="http://schemas.openxmlformats.org/officeDocument/2006/relationships/slideLayout" Target="../slideLayouts/slideLayout201.xml"/><Relationship Id="rId2" Type="http://schemas.openxmlformats.org/officeDocument/2006/relationships/slideLayout" Target="../slideLayouts/slideLayout186.xml"/><Relationship Id="rId16" Type="http://schemas.openxmlformats.org/officeDocument/2006/relationships/slideLayout" Target="../slideLayouts/slideLayout200.xml"/><Relationship Id="rId20" Type="http://schemas.openxmlformats.org/officeDocument/2006/relationships/slideLayout" Target="../slideLayouts/slideLayout204.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5" Type="http://schemas.openxmlformats.org/officeDocument/2006/relationships/slideLayout" Target="../slideLayouts/slideLayout199.xml"/><Relationship Id="rId23" Type="http://schemas.openxmlformats.org/officeDocument/2006/relationships/theme" Target="../theme/theme22.xml"/><Relationship Id="rId10" Type="http://schemas.openxmlformats.org/officeDocument/2006/relationships/slideLayout" Target="../slideLayouts/slideLayout194.xml"/><Relationship Id="rId19" Type="http://schemas.openxmlformats.org/officeDocument/2006/relationships/slideLayout" Target="../slideLayouts/slideLayout203.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slideLayout" Target="../slideLayouts/slideLayout198.xml"/><Relationship Id="rId22" Type="http://schemas.openxmlformats.org/officeDocument/2006/relationships/slideLayout" Target="../slideLayouts/slideLayout20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14.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theme" Target="../theme/theme23.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25.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24.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36.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theme" Target="../theme/theme25.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47.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theme" Target="../theme/theme26.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58.xml"/><Relationship Id="rId13" Type="http://schemas.openxmlformats.org/officeDocument/2006/relationships/theme" Target="../theme/theme27.xml"/><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slideLayout" Target="../slideLayouts/slideLayout262.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70.xml"/><Relationship Id="rId13" Type="http://schemas.openxmlformats.org/officeDocument/2006/relationships/theme" Target="../theme/theme28.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slideLayout" Target="../slideLayouts/slideLayout274.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82.xml"/><Relationship Id="rId3" Type="http://schemas.openxmlformats.org/officeDocument/2006/relationships/slideLayout" Target="../slideLayouts/slideLayout277.xml"/><Relationship Id="rId7" Type="http://schemas.openxmlformats.org/officeDocument/2006/relationships/slideLayout" Target="../slideLayouts/slideLayout281.xml"/><Relationship Id="rId12" Type="http://schemas.openxmlformats.org/officeDocument/2006/relationships/theme" Target="../theme/theme29.xml"/><Relationship Id="rId2" Type="http://schemas.openxmlformats.org/officeDocument/2006/relationships/slideLayout" Target="../slideLayouts/slideLayout276.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5" Type="http://schemas.openxmlformats.org/officeDocument/2006/relationships/slideLayout" Target="../slideLayouts/slideLayout279.xml"/><Relationship Id="rId10" Type="http://schemas.openxmlformats.org/officeDocument/2006/relationships/slideLayout" Target="../slideLayouts/slideLayout284.xml"/><Relationship Id="rId4" Type="http://schemas.openxmlformats.org/officeDocument/2006/relationships/slideLayout" Target="../slideLayouts/slideLayout278.xml"/><Relationship Id="rId9" Type="http://schemas.openxmlformats.org/officeDocument/2006/relationships/slideLayout" Target="../slideLayouts/slideLayout28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93.xml"/><Relationship Id="rId3" Type="http://schemas.openxmlformats.org/officeDocument/2006/relationships/slideLayout" Target="../slideLayouts/slideLayout288.xml"/><Relationship Id="rId7" Type="http://schemas.openxmlformats.org/officeDocument/2006/relationships/slideLayout" Target="../slideLayouts/slideLayout292.xml"/><Relationship Id="rId12" Type="http://schemas.openxmlformats.org/officeDocument/2006/relationships/theme" Target="../theme/theme30.xml"/><Relationship Id="rId2" Type="http://schemas.openxmlformats.org/officeDocument/2006/relationships/slideLayout" Target="../slideLayouts/slideLayout287.xml"/><Relationship Id="rId1" Type="http://schemas.openxmlformats.org/officeDocument/2006/relationships/slideLayout" Target="../slideLayouts/slideLayout286.xml"/><Relationship Id="rId6" Type="http://schemas.openxmlformats.org/officeDocument/2006/relationships/slideLayout" Target="../slideLayouts/slideLayout291.xml"/><Relationship Id="rId11" Type="http://schemas.openxmlformats.org/officeDocument/2006/relationships/slideLayout" Target="../slideLayouts/slideLayout296.xml"/><Relationship Id="rId5" Type="http://schemas.openxmlformats.org/officeDocument/2006/relationships/slideLayout" Target="../slideLayouts/slideLayout290.xml"/><Relationship Id="rId10" Type="http://schemas.openxmlformats.org/officeDocument/2006/relationships/slideLayout" Target="../slideLayouts/slideLayout295.xml"/><Relationship Id="rId4" Type="http://schemas.openxmlformats.org/officeDocument/2006/relationships/slideLayout" Target="../slideLayouts/slideLayout289.xml"/><Relationship Id="rId9" Type="http://schemas.openxmlformats.org/officeDocument/2006/relationships/slideLayout" Target="../slideLayouts/slideLayout294.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04.xml"/><Relationship Id="rId3" Type="http://schemas.openxmlformats.org/officeDocument/2006/relationships/slideLayout" Target="../slideLayouts/slideLayout299.xml"/><Relationship Id="rId7" Type="http://schemas.openxmlformats.org/officeDocument/2006/relationships/slideLayout" Target="../slideLayouts/slideLayout303.xml"/><Relationship Id="rId12" Type="http://schemas.openxmlformats.org/officeDocument/2006/relationships/theme" Target="../theme/theme31.xml"/><Relationship Id="rId2" Type="http://schemas.openxmlformats.org/officeDocument/2006/relationships/slideLayout" Target="../slideLayouts/slideLayout298.xml"/><Relationship Id="rId1" Type="http://schemas.openxmlformats.org/officeDocument/2006/relationships/slideLayout" Target="../slideLayouts/slideLayout297.xml"/><Relationship Id="rId6" Type="http://schemas.openxmlformats.org/officeDocument/2006/relationships/slideLayout" Target="../slideLayouts/slideLayout302.xml"/><Relationship Id="rId11" Type="http://schemas.openxmlformats.org/officeDocument/2006/relationships/slideLayout" Target="../slideLayouts/slideLayout307.xml"/><Relationship Id="rId5" Type="http://schemas.openxmlformats.org/officeDocument/2006/relationships/slideLayout" Target="../slideLayouts/slideLayout301.xml"/><Relationship Id="rId10" Type="http://schemas.openxmlformats.org/officeDocument/2006/relationships/slideLayout" Target="../slideLayouts/slideLayout306.xml"/><Relationship Id="rId4" Type="http://schemas.openxmlformats.org/officeDocument/2006/relationships/slideLayout" Target="../slideLayouts/slideLayout300.xml"/><Relationship Id="rId9" Type="http://schemas.openxmlformats.org/officeDocument/2006/relationships/slideLayout" Target="../slideLayouts/slideLayout305.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308.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16.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33.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theme" Target="../theme/theme34.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slideLayout" Target="../slideLayouts/slideLayout331.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39.xml"/><Relationship Id="rId13" Type="http://schemas.openxmlformats.org/officeDocument/2006/relationships/slideLayout" Target="../slideLayouts/slideLayout344.xml"/><Relationship Id="rId3" Type="http://schemas.openxmlformats.org/officeDocument/2006/relationships/slideLayout" Target="../slideLayouts/slideLayout334.xml"/><Relationship Id="rId7" Type="http://schemas.openxmlformats.org/officeDocument/2006/relationships/slideLayout" Target="../slideLayouts/slideLayout338.xml"/><Relationship Id="rId12" Type="http://schemas.openxmlformats.org/officeDocument/2006/relationships/slideLayout" Target="../slideLayouts/slideLayout343.xml"/><Relationship Id="rId2" Type="http://schemas.openxmlformats.org/officeDocument/2006/relationships/slideLayout" Target="../slideLayouts/slideLayout333.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11" Type="http://schemas.openxmlformats.org/officeDocument/2006/relationships/slideLayout" Target="../slideLayouts/slideLayout342.xml"/><Relationship Id="rId5" Type="http://schemas.openxmlformats.org/officeDocument/2006/relationships/slideLayout" Target="../slideLayouts/slideLayout336.xml"/><Relationship Id="rId10" Type="http://schemas.openxmlformats.org/officeDocument/2006/relationships/slideLayout" Target="../slideLayouts/slideLayout341.xml"/><Relationship Id="rId4" Type="http://schemas.openxmlformats.org/officeDocument/2006/relationships/slideLayout" Target="../slideLayouts/slideLayout335.xml"/><Relationship Id="rId9" Type="http://schemas.openxmlformats.org/officeDocument/2006/relationships/slideLayout" Target="../slideLayouts/slideLayout340.xml"/><Relationship Id="rId14"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slideLayout" Target="../slideLayouts/slideLayout357.xml"/><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slideLayout" Target="../slideLayouts/slideLayout356.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 Id="rId14"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358.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66.xml"/><Relationship Id="rId3" Type="http://schemas.openxmlformats.org/officeDocument/2006/relationships/slideLayout" Target="../slideLayouts/slideLayout361.xml"/><Relationship Id="rId7" Type="http://schemas.openxmlformats.org/officeDocument/2006/relationships/slideLayout" Target="../slideLayouts/slideLayout365.xml"/><Relationship Id="rId12" Type="http://schemas.openxmlformats.org/officeDocument/2006/relationships/theme" Target="../theme/theme38.xml"/><Relationship Id="rId2" Type="http://schemas.openxmlformats.org/officeDocument/2006/relationships/slideLayout" Target="../slideLayouts/slideLayout360.xml"/><Relationship Id="rId1" Type="http://schemas.openxmlformats.org/officeDocument/2006/relationships/slideLayout" Target="../slideLayouts/slideLayout359.xml"/><Relationship Id="rId6" Type="http://schemas.openxmlformats.org/officeDocument/2006/relationships/slideLayout" Target="../slideLayouts/slideLayout364.xml"/><Relationship Id="rId11" Type="http://schemas.openxmlformats.org/officeDocument/2006/relationships/slideLayout" Target="../slideLayouts/slideLayout369.xml"/><Relationship Id="rId5" Type="http://schemas.openxmlformats.org/officeDocument/2006/relationships/slideLayout" Target="../slideLayouts/slideLayout363.xml"/><Relationship Id="rId10" Type="http://schemas.openxmlformats.org/officeDocument/2006/relationships/slideLayout" Target="../slideLayouts/slideLayout368.xml"/><Relationship Id="rId4" Type="http://schemas.openxmlformats.org/officeDocument/2006/relationships/slideLayout" Target="../slideLayouts/slideLayout362.xml"/><Relationship Id="rId9" Type="http://schemas.openxmlformats.org/officeDocument/2006/relationships/slideLayout" Target="../slideLayouts/slideLayout367.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77.xml"/><Relationship Id="rId13" Type="http://schemas.openxmlformats.org/officeDocument/2006/relationships/theme" Target="../theme/theme39.xml"/><Relationship Id="rId3" Type="http://schemas.openxmlformats.org/officeDocument/2006/relationships/slideLayout" Target="../slideLayouts/slideLayout372.xml"/><Relationship Id="rId7" Type="http://schemas.openxmlformats.org/officeDocument/2006/relationships/slideLayout" Target="../slideLayouts/slideLayout376.xml"/><Relationship Id="rId12" Type="http://schemas.openxmlformats.org/officeDocument/2006/relationships/slideLayout" Target="../slideLayouts/slideLayout381.xml"/><Relationship Id="rId2" Type="http://schemas.openxmlformats.org/officeDocument/2006/relationships/slideLayout" Target="../slideLayouts/slideLayout371.xml"/><Relationship Id="rId1" Type="http://schemas.openxmlformats.org/officeDocument/2006/relationships/slideLayout" Target="../slideLayouts/slideLayout370.xml"/><Relationship Id="rId6" Type="http://schemas.openxmlformats.org/officeDocument/2006/relationships/slideLayout" Target="../slideLayouts/slideLayout375.xml"/><Relationship Id="rId11" Type="http://schemas.openxmlformats.org/officeDocument/2006/relationships/slideLayout" Target="../slideLayouts/slideLayout380.xml"/><Relationship Id="rId5" Type="http://schemas.openxmlformats.org/officeDocument/2006/relationships/slideLayout" Target="../slideLayouts/slideLayout374.xml"/><Relationship Id="rId10" Type="http://schemas.openxmlformats.org/officeDocument/2006/relationships/slideLayout" Target="../slideLayouts/slideLayout379.xml"/><Relationship Id="rId4" Type="http://schemas.openxmlformats.org/officeDocument/2006/relationships/slideLayout" Target="../slideLayouts/slideLayout373.xml"/><Relationship Id="rId9" Type="http://schemas.openxmlformats.org/officeDocument/2006/relationships/slideLayout" Target="../slideLayouts/slideLayout37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382.xml"/></Relationships>
</file>

<file path=ppt/slideMasters/_rels/slideMaster41.xml.rels><?xml version="1.0" encoding="UTF-8" standalone="yes"?>
<Relationships xmlns="http://schemas.openxmlformats.org/package/2006/relationships"><Relationship Id="rId3" Type="http://schemas.openxmlformats.org/officeDocument/2006/relationships/theme" Target="../theme/theme41.xml"/><Relationship Id="rId2" Type="http://schemas.openxmlformats.org/officeDocument/2006/relationships/slideLayout" Target="../slideLayouts/slideLayout384.xml"/><Relationship Id="rId1" Type="http://schemas.openxmlformats.org/officeDocument/2006/relationships/slideLayout" Target="../slideLayouts/slideLayout383.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92.xml"/><Relationship Id="rId3" Type="http://schemas.openxmlformats.org/officeDocument/2006/relationships/slideLayout" Target="../slideLayouts/slideLayout387.xml"/><Relationship Id="rId7" Type="http://schemas.openxmlformats.org/officeDocument/2006/relationships/slideLayout" Target="../slideLayouts/slideLayout391.xml"/><Relationship Id="rId12" Type="http://schemas.openxmlformats.org/officeDocument/2006/relationships/theme" Target="../theme/theme42.xml"/><Relationship Id="rId2" Type="http://schemas.openxmlformats.org/officeDocument/2006/relationships/slideLayout" Target="../slideLayouts/slideLayout386.xml"/><Relationship Id="rId1" Type="http://schemas.openxmlformats.org/officeDocument/2006/relationships/slideLayout" Target="../slideLayouts/slideLayout385.xml"/><Relationship Id="rId6" Type="http://schemas.openxmlformats.org/officeDocument/2006/relationships/slideLayout" Target="../slideLayouts/slideLayout390.xml"/><Relationship Id="rId11" Type="http://schemas.openxmlformats.org/officeDocument/2006/relationships/slideLayout" Target="../slideLayouts/slideLayout395.xml"/><Relationship Id="rId5" Type="http://schemas.openxmlformats.org/officeDocument/2006/relationships/slideLayout" Target="../slideLayouts/slideLayout389.xml"/><Relationship Id="rId10" Type="http://schemas.openxmlformats.org/officeDocument/2006/relationships/slideLayout" Target="../slideLayouts/slideLayout394.xml"/><Relationship Id="rId4" Type="http://schemas.openxmlformats.org/officeDocument/2006/relationships/slideLayout" Target="../slideLayouts/slideLayout388.xml"/><Relationship Id="rId9" Type="http://schemas.openxmlformats.org/officeDocument/2006/relationships/slideLayout" Target="../slideLayouts/slideLayout393.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03.xml"/><Relationship Id="rId3" Type="http://schemas.openxmlformats.org/officeDocument/2006/relationships/slideLayout" Target="../slideLayouts/slideLayout398.xml"/><Relationship Id="rId7" Type="http://schemas.openxmlformats.org/officeDocument/2006/relationships/slideLayout" Target="../slideLayouts/slideLayout402.xml"/><Relationship Id="rId12" Type="http://schemas.openxmlformats.org/officeDocument/2006/relationships/theme" Target="../theme/theme43.xml"/><Relationship Id="rId2" Type="http://schemas.openxmlformats.org/officeDocument/2006/relationships/slideLayout" Target="../slideLayouts/slideLayout397.xml"/><Relationship Id="rId1" Type="http://schemas.openxmlformats.org/officeDocument/2006/relationships/slideLayout" Target="../slideLayouts/slideLayout396.xml"/><Relationship Id="rId6" Type="http://schemas.openxmlformats.org/officeDocument/2006/relationships/slideLayout" Target="../slideLayouts/slideLayout401.xml"/><Relationship Id="rId11" Type="http://schemas.openxmlformats.org/officeDocument/2006/relationships/slideLayout" Target="../slideLayouts/slideLayout406.xml"/><Relationship Id="rId5" Type="http://schemas.openxmlformats.org/officeDocument/2006/relationships/slideLayout" Target="../slideLayouts/slideLayout400.xml"/><Relationship Id="rId10" Type="http://schemas.openxmlformats.org/officeDocument/2006/relationships/slideLayout" Target="../slideLayouts/slideLayout405.xml"/><Relationship Id="rId4" Type="http://schemas.openxmlformats.org/officeDocument/2006/relationships/slideLayout" Target="../slideLayouts/slideLayout399.xml"/><Relationship Id="rId9" Type="http://schemas.openxmlformats.org/officeDocument/2006/relationships/slideLayout" Target="../slideLayouts/slideLayout404.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14.xml"/><Relationship Id="rId3" Type="http://schemas.openxmlformats.org/officeDocument/2006/relationships/slideLayout" Target="../slideLayouts/slideLayout409.xml"/><Relationship Id="rId7" Type="http://schemas.openxmlformats.org/officeDocument/2006/relationships/slideLayout" Target="../slideLayouts/slideLayout413.xml"/><Relationship Id="rId12" Type="http://schemas.openxmlformats.org/officeDocument/2006/relationships/theme" Target="../theme/theme44.xml"/><Relationship Id="rId2" Type="http://schemas.openxmlformats.org/officeDocument/2006/relationships/slideLayout" Target="../slideLayouts/slideLayout408.xml"/><Relationship Id="rId1" Type="http://schemas.openxmlformats.org/officeDocument/2006/relationships/slideLayout" Target="../slideLayouts/slideLayout407.xml"/><Relationship Id="rId6" Type="http://schemas.openxmlformats.org/officeDocument/2006/relationships/slideLayout" Target="../slideLayouts/slideLayout412.xml"/><Relationship Id="rId11" Type="http://schemas.openxmlformats.org/officeDocument/2006/relationships/slideLayout" Target="../slideLayouts/slideLayout417.xml"/><Relationship Id="rId5" Type="http://schemas.openxmlformats.org/officeDocument/2006/relationships/slideLayout" Target="../slideLayouts/slideLayout411.xml"/><Relationship Id="rId10" Type="http://schemas.openxmlformats.org/officeDocument/2006/relationships/slideLayout" Target="../slideLayouts/slideLayout416.xml"/><Relationship Id="rId4" Type="http://schemas.openxmlformats.org/officeDocument/2006/relationships/slideLayout" Target="../slideLayouts/slideLayout410.xml"/><Relationship Id="rId9" Type="http://schemas.openxmlformats.org/officeDocument/2006/relationships/slideLayout" Target="../slideLayouts/slideLayout415.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25.xml"/><Relationship Id="rId3" Type="http://schemas.openxmlformats.org/officeDocument/2006/relationships/slideLayout" Target="../slideLayouts/slideLayout420.xml"/><Relationship Id="rId7" Type="http://schemas.openxmlformats.org/officeDocument/2006/relationships/slideLayout" Target="../slideLayouts/slideLayout424.xml"/><Relationship Id="rId12" Type="http://schemas.openxmlformats.org/officeDocument/2006/relationships/theme" Target="../theme/theme45.xml"/><Relationship Id="rId2" Type="http://schemas.openxmlformats.org/officeDocument/2006/relationships/slideLayout" Target="../slideLayouts/slideLayout419.xml"/><Relationship Id="rId1" Type="http://schemas.openxmlformats.org/officeDocument/2006/relationships/slideLayout" Target="../slideLayouts/slideLayout418.xml"/><Relationship Id="rId6" Type="http://schemas.openxmlformats.org/officeDocument/2006/relationships/slideLayout" Target="../slideLayouts/slideLayout423.xml"/><Relationship Id="rId11" Type="http://schemas.openxmlformats.org/officeDocument/2006/relationships/slideLayout" Target="../slideLayouts/slideLayout428.xml"/><Relationship Id="rId5" Type="http://schemas.openxmlformats.org/officeDocument/2006/relationships/slideLayout" Target="../slideLayouts/slideLayout422.xml"/><Relationship Id="rId10" Type="http://schemas.openxmlformats.org/officeDocument/2006/relationships/slideLayout" Target="../slideLayouts/slideLayout427.xml"/><Relationship Id="rId4" Type="http://schemas.openxmlformats.org/officeDocument/2006/relationships/slideLayout" Target="../slideLayouts/slideLayout421.xml"/><Relationship Id="rId9" Type="http://schemas.openxmlformats.org/officeDocument/2006/relationships/slideLayout" Target="../slideLayouts/slideLayout426.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36.xml"/><Relationship Id="rId3" Type="http://schemas.openxmlformats.org/officeDocument/2006/relationships/slideLayout" Target="../slideLayouts/slideLayout431.xml"/><Relationship Id="rId7" Type="http://schemas.openxmlformats.org/officeDocument/2006/relationships/slideLayout" Target="../slideLayouts/slideLayout435.xml"/><Relationship Id="rId12" Type="http://schemas.openxmlformats.org/officeDocument/2006/relationships/theme" Target="../theme/theme46.xml"/><Relationship Id="rId2" Type="http://schemas.openxmlformats.org/officeDocument/2006/relationships/slideLayout" Target="../slideLayouts/slideLayout430.xml"/><Relationship Id="rId1" Type="http://schemas.openxmlformats.org/officeDocument/2006/relationships/slideLayout" Target="../slideLayouts/slideLayout429.xml"/><Relationship Id="rId6" Type="http://schemas.openxmlformats.org/officeDocument/2006/relationships/slideLayout" Target="../slideLayouts/slideLayout434.xml"/><Relationship Id="rId11" Type="http://schemas.openxmlformats.org/officeDocument/2006/relationships/slideLayout" Target="../slideLayouts/slideLayout439.xml"/><Relationship Id="rId5" Type="http://schemas.openxmlformats.org/officeDocument/2006/relationships/slideLayout" Target="../slideLayouts/slideLayout433.xml"/><Relationship Id="rId10" Type="http://schemas.openxmlformats.org/officeDocument/2006/relationships/slideLayout" Target="../slideLayouts/slideLayout438.xml"/><Relationship Id="rId4" Type="http://schemas.openxmlformats.org/officeDocument/2006/relationships/slideLayout" Target="../slideLayouts/slideLayout432.xml"/><Relationship Id="rId9" Type="http://schemas.openxmlformats.org/officeDocument/2006/relationships/slideLayout" Target="../slideLayouts/slideLayout437.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47.xml"/><Relationship Id="rId13" Type="http://schemas.openxmlformats.org/officeDocument/2006/relationships/slideLayout" Target="../slideLayouts/slideLayout452.xml"/><Relationship Id="rId3" Type="http://schemas.openxmlformats.org/officeDocument/2006/relationships/slideLayout" Target="../slideLayouts/slideLayout442.xml"/><Relationship Id="rId7" Type="http://schemas.openxmlformats.org/officeDocument/2006/relationships/slideLayout" Target="../slideLayouts/slideLayout446.xml"/><Relationship Id="rId12" Type="http://schemas.openxmlformats.org/officeDocument/2006/relationships/slideLayout" Target="../slideLayouts/slideLayout451.xml"/><Relationship Id="rId2" Type="http://schemas.openxmlformats.org/officeDocument/2006/relationships/slideLayout" Target="../slideLayouts/slideLayout441.xml"/><Relationship Id="rId16" Type="http://schemas.openxmlformats.org/officeDocument/2006/relationships/image" Target="../media/image5.jpeg"/><Relationship Id="rId1" Type="http://schemas.openxmlformats.org/officeDocument/2006/relationships/slideLayout" Target="../slideLayouts/slideLayout440.xml"/><Relationship Id="rId6" Type="http://schemas.openxmlformats.org/officeDocument/2006/relationships/slideLayout" Target="../slideLayouts/slideLayout445.xml"/><Relationship Id="rId11" Type="http://schemas.openxmlformats.org/officeDocument/2006/relationships/slideLayout" Target="../slideLayouts/slideLayout450.xml"/><Relationship Id="rId5" Type="http://schemas.openxmlformats.org/officeDocument/2006/relationships/slideLayout" Target="../slideLayouts/slideLayout444.xml"/><Relationship Id="rId15" Type="http://schemas.openxmlformats.org/officeDocument/2006/relationships/theme" Target="../theme/theme47.xml"/><Relationship Id="rId10" Type="http://schemas.openxmlformats.org/officeDocument/2006/relationships/slideLayout" Target="../slideLayouts/slideLayout449.xml"/><Relationship Id="rId4" Type="http://schemas.openxmlformats.org/officeDocument/2006/relationships/slideLayout" Target="../slideLayouts/slideLayout443.xml"/><Relationship Id="rId9" Type="http://schemas.openxmlformats.org/officeDocument/2006/relationships/slideLayout" Target="../slideLayouts/slideLayout448.xml"/><Relationship Id="rId14" Type="http://schemas.openxmlformats.org/officeDocument/2006/relationships/slideLayout" Target="../slideLayouts/slideLayout453.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61.xml"/><Relationship Id="rId13" Type="http://schemas.openxmlformats.org/officeDocument/2006/relationships/theme" Target="../theme/theme48.xml"/><Relationship Id="rId3" Type="http://schemas.openxmlformats.org/officeDocument/2006/relationships/slideLayout" Target="../slideLayouts/slideLayout456.xml"/><Relationship Id="rId7" Type="http://schemas.openxmlformats.org/officeDocument/2006/relationships/slideLayout" Target="../slideLayouts/slideLayout460.xml"/><Relationship Id="rId12" Type="http://schemas.openxmlformats.org/officeDocument/2006/relationships/slideLayout" Target="../slideLayouts/slideLayout465.xml"/><Relationship Id="rId2" Type="http://schemas.openxmlformats.org/officeDocument/2006/relationships/slideLayout" Target="../slideLayouts/slideLayout455.xml"/><Relationship Id="rId1" Type="http://schemas.openxmlformats.org/officeDocument/2006/relationships/slideLayout" Target="../slideLayouts/slideLayout454.xml"/><Relationship Id="rId6" Type="http://schemas.openxmlformats.org/officeDocument/2006/relationships/slideLayout" Target="../slideLayouts/slideLayout459.xml"/><Relationship Id="rId11" Type="http://schemas.openxmlformats.org/officeDocument/2006/relationships/slideLayout" Target="../slideLayouts/slideLayout464.xml"/><Relationship Id="rId5" Type="http://schemas.openxmlformats.org/officeDocument/2006/relationships/slideLayout" Target="../slideLayouts/slideLayout458.xml"/><Relationship Id="rId10" Type="http://schemas.openxmlformats.org/officeDocument/2006/relationships/slideLayout" Target="../slideLayouts/slideLayout463.xml"/><Relationship Id="rId4" Type="http://schemas.openxmlformats.org/officeDocument/2006/relationships/slideLayout" Target="../slideLayouts/slideLayout457.xml"/><Relationship Id="rId9" Type="http://schemas.openxmlformats.org/officeDocument/2006/relationships/slideLayout" Target="../slideLayouts/slideLayout462.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73.xml"/><Relationship Id="rId13" Type="http://schemas.openxmlformats.org/officeDocument/2006/relationships/theme" Target="../theme/theme49.xml"/><Relationship Id="rId3" Type="http://schemas.openxmlformats.org/officeDocument/2006/relationships/slideLayout" Target="../slideLayouts/slideLayout468.xml"/><Relationship Id="rId7" Type="http://schemas.openxmlformats.org/officeDocument/2006/relationships/slideLayout" Target="../slideLayouts/slideLayout472.xml"/><Relationship Id="rId12" Type="http://schemas.openxmlformats.org/officeDocument/2006/relationships/slideLayout" Target="../slideLayouts/slideLayout477.xml"/><Relationship Id="rId2" Type="http://schemas.openxmlformats.org/officeDocument/2006/relationships/slideLayout" Target="../slideLayouts/slideLayout467.xml"/><Relationship Id="rId1" Type="http://schemas.openxmlformats.org/officeDocument/2006/relationships/slideLayout" Target="../slideLayouts/slideLayout466.xml"/><Relationship Id="rId6" Type="http://schemas.openxmlformats.org/officeDocument/2006/relationships/slideLayout" Target="../slideLayouts/slideLayout471.xml"/><Relationship Id="rId11" Type="http://schemas.openxmlformats.org/officeDocument/2006/relationships/slideLayout" Target="../slideLayouts/slideLayout476.xml"/><Relationship Id="rId5" Type="http://schemas.openxmlformats.org/officeDocument/2006/relationships/slideLayout" Target="../slideLayouts/slideLayout470.xml"/><Relationship Id="rId10" Type="http://schemas.openxmlformats.org/officeDocument/2006/relationships/slideLayout" Target="../slideLayouts/slideLayout475.xml"/><Relationship Id="rId4" Type="http://schemas.openxmlformats.org/officeDocument/2006/relationships/slideLayout" Target="../slideLayouts/slideLayout469.xml"/><Relationship Id="rId9" Type="http://schemas.openxmlformats.org/officeDocument/2006/relationships/slideLayout" Target="../slideLayouts/slideLayout47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485.xml"/><Relationship Id="rId13" Type="http://schemas.openxmlformats.org/officeDocument/2006/relationships/theme" Target="../theme/theme50.xml"/><Relationship Id="rId3" Type="http://schemas.openxmlformats.org/officeDocument/2006/relationships/slideLayout" Target="../slideLayouts/slideLayout480.xml"/><Relationship Id="rId7" Type="http://schemas.openxmlformats.org/officeDocument/2006/relationships/slideLayout" Target="../slideLayouts/slideLayout484.xml"/><Relationship Id="rId12" Type="http://schemas.openxmlformats.org/officeDocument/2006/relationships/slideLayout" Target="../slideLayouts/slideLayout489.xml"/><Relationship Id="rId2" Type="http://schemas.openxmlformats.org/officeDocument/2006/relationships/slideLayout" Target="../slideLayouts/slideLayout479.xml"/><Relationship Id="rId1" Type="http://schemas.openxmlformats.org/officeDocument/2006/relationships/slideLayout" Target="../slideLayouts/slideLayout478.xml"/><Relationship Id="rId6" Type="http://schemas.openxmlformats.org/officeDocument/2006/relationships/slideLayout" Target="../slideLayouts/slideLayout483.xml"/><Relationship Id="rId11" Type="http://schemas.openxmlformats.org/officeDocument/2006/relationships/slideLayout" Target="../slideLayouts/slideLayout488.xml"/><Relationship Id="rId5" Type="http://schemas.openxmlformats.org/officeDocument/2006/relationships/slideLayout" Target="../slideLayouts/slideLayout482.xml"/><Relationship Id="rId10" Type="http://schemas.openxmlformats.org/officeDocument/2006/relationships/slideLayout" Target="../slideLayouts/slideLayout487.xml"/><Relationship Id="rId4" Type="http://schemas.openxmlformats.org/officeDocument/2006/relationships/slideLayout" Target="../slideLayouts/slideLayout481.xml"/><Relationship Id="rId9" Type="http://schemas.openxmlformats.org/officeDocument/2006/relationships/slideLayout" Target="../slideLayouts/slideLayout486.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497.xml"/><Relationship Id="rId13" Type="http://schemas.openxmlformats.org/officeDocument/2006/relationships/theme" Target="../theme/theme51.xml"/><Relationship Id="rId3" Type="http://schemas.openxmlformats.org/officeDocument/2006/relationships/slideLayout" Target="../slideLayouts/slideLayout492.xml"/><Relationship Id="rId7" Type="http://schemas.openxmlformats.org/officeDocument/2006/relationships/slideLayout" Target="../slideLayouts/slideLayout496.xml"/><Relationship Id="rId12" Type="http://schemas.openxmlformats.org/officeDocument/2006/relationships/slideLayout" Target="../slideLayouts/slideLayout501.xml"/><Relationship Id="rId2" Type="http://schemas.openxmlformats.org/officeDocument/2006/relationships/slideLayout" Target="../slideLayouts/slideLayout491.xml"/><Relationship Id="rId16" Type="http://schemas.openxmlformats.org/officeDocument/2006/relationships/image" Target="../media/image3.png"/><Relationship Id="rId1" Type="http://schemas.openxmlformats.org/officeDocument/2006/relationships/slideLayout" Target="../slideLayouts/slideLayout490.xml"/><Relationship Id="rId6" Type="http://schemas.openxmlformats.org/officeDocument/2006/relationships/slideLayout" Target="../slideLayouts/slideLayout495.xml"/><Relationship Id="rId11" Type="http://schemas.openxmlformats.org/officeDocument/2006/relationships/slideLayout" Target="../slideLayouts/slideLayout500.xml"/><Relationship Id="rId5" Type="http://schemas.openxmlformats.org/officeDocument/2006/relationships/slideLayout" Target="../slideLayouts/slideLayout494.xml"/><Relationship Id="rId15" Type="http://schemas.openxmlformats.org/officeDocument/2006/relationships/image" Target="../media/image2.png"/><Relationship Id="rId10" Type="http://schemas.openxmlformats.org/officeDocument/2006/relationships/slideLayout" Target="../slideLayouts/slideLayout499.xml"/><Relationship Id="rId4" Type="http://schemas.openxmlformats.org/officeDocument/2006/relationships/slideLayout" Target="../slideLayouts/slideLayout493.xml"/><Relationship Id="rId9" Type="http://schemas.openxmlformats.org/officeDocument/2006/relationships/slideLayout" Target="../slideLayouts/slideLayout498.xml"/><Relationship Id="rId14" Type="http://schemas.openxmlformats.org/officeDocument/2006/relationships/image" Target="../media/image1.png"/></Relationships>
</file>

<file path=ppt/slideMasters/_rels/slideMaster52.xml.rels><?xml version="1.0" encoding="UTF-8" standalone="yes"?>
<Relationships xmlns="http://schemas.openxmlformats.org/package/2006/relationships"><Relationship Id="rId2" Type="http://schemas.openxmlformats.org/officeDocument/2006/relationships/theme" Target="../theme/theme52.xml"/><Relationship Id="rId1" Type="http://schemas.openxmlformats.org/officeDocument/2006/relationships/slideLayout" Target="../slideLayouts/slideLayout502.xml"/></Relationships>
</file>

<file path=ppt/slideMasters/_rels/slideMaster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3.xml"/><Relationship Id="rId1" Type="http://schemas.openxmlformats.org/officeDocument/2006/relationships/slideLayout" Target="../slideLayouts/slideLayout503.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11.xml"/><Relationship Id="rId3" Type="http://schemas.openxmlformats.org/officeDocument/2006/relationships/slideLayout" Target="../slideLayouts/slideLayout506.xml"/><Relationship Id="rId7" Type="http://schemas.openxmlformats.org/officeDocument/2006/relationships/slideLayout" Target="../slideLayouts/slideLayout510.xml"/><Relationship Id="rId12" Type="http://schemas.openxmlformats.org/officeDocument/2006/relationships/theme" Target="../theme/theme54.xml"/><Relationship Id="rId2" Type="http://schemas.openxmlformats.org/officeDocument/2006/relationships/slideLayout" Target="../slideLayouts/slideLayout505.xml"/><Relationship Id="rId1" Type="http://schemas.openxmlformats.org/officeDocument/2006/relationships/slideLayout" Target="../slideLayouts/slideLayout504.xml"/><Relationship Id="rId6" Type="http://schemas.openxmlformats.org/officeDocument/2006/relationships/slideLayout" Target="../slideLayouts/slideLayout509.xml"/><Relationship Id="rId11" Type="http://schemas.openxmlformats.org/officeDocument/2006/relationships/slideLayout" Target="../slideLayouts/slideLayout514.xml"/><Relationship Id="rId5" Type="http://schemas.openxmlformats.org/officeDocument/2006/relationships/slideLayout" Target="../slideLayouts/slideLayout508.xml"/><Relationship Id="rId10" Type="http://schemas.openxmlformats.org/officeDocument/2006/relationships/slideLayout" Target="../slideLayouts/slideLayout513.xml"/><Relationship Id="rId4" Type="http://schemas.openxmlformats.org/officeDocument/2006/relationships/slideLayout" Target="../slideLayouts/slideLayout507.xml"/><Relationship Id="rId9" Type="http://schemas.openxmlformats.org/officeDocument/2006/relationships/slideLayout" Target="../slideLayouts/slideLayout512.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22.xml"/><Relationship Id="rId3" Type="http://schemas.openxmlformats.org/officeDocument/2006/relationships/slideLayout" Target="../slideLayouts/slideLayout517.xml"/><Relationship Id="rId7" Type="http://schemas.openxmlformats.org/officeDocument/2006/relationships/slideLayout" Target="../slideLayouts/slideLayout521.xml"/><Relationship Id="rId12" Type="http://schemas.openxmlformats.org/officeDocument/2006/relationships/theme" Target="../theme/theme55.xml"/><Relationship Id="rId2" Type="http://schemas.openxmlformats.org/officeDocument/2006/relationships/slideLayout" Target="../slideLayouts/slideLayout516.xml"/><Relationship Id="rId1" Type="http://schemas.openxmlformats.org/officeDocument/2006/relationships/slideLayout" Target="../slideLayouts/slideLayout515.xml"/><Relationship Id="rId6" Type="http://schemas.openxmlformats.org/officeDocument/2006/relationships/slideLayout" Target="../slideLayouts/slideLayout520.xml"/><Relationship Id="rId11" Type="http://schemas.openxmlformats.org/officeDocument/2006/relationships/slideLayout" Target="../slideLayouts/slideLayout525.xml"/><Relationship Id="rId5" Type="http://schemas.openxmlformats.org/officeDocument/2006/relationships/slideLayout" Target="../slideLayouts/slideLayout519.xml"/><Relationship Id="rId10" Type="http://schemas.openxmlformats.org/officeDocument/2006/relationships/slideLayout" Target="../slideLayouts/slideLayout524.xml"/><Relationship Id="rId4" Type="http://schemas.openxmlformats.org/officeDocument/2006/relationships/slideLayout" Target="../slideLayouts/slideLayout518.xml"/><Relationship Id="rId9" Type="http://schemas.openxmlformats.org/officeDocument/2006/relationships/slideLayout" Target="../slideLayouts/slideLayout523.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4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2.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image" Target="../media/image1.png"/><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theme" Target="../theme/theme7.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54.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56.xml"/><Relationship Id="rId1"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5298 w 21600"/>
                <a:gd name="T3" fmla="*/ 4312 h 21600"/>
                <a:gd name="T4" fmla="*/ 0 w 21600"/>
                <a:gd name="T5" fmla="*/ 43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lvl1pPr>
          </a:lstStyle>
          <a:p>
            <a:pPr>
              <a:defRPr/>
            </a:pPr>
            <a:fld id="{F4DCD7E4-86BC-C74E-880A-E1A4A1DC98A6}" type="slidenum">
              <a:rPr lang="en-US"/>
              <a:pPr>
                <a:defRPr/>
              </a:pPr>
              <a:t>‹#›</a:t>
            </a:fld>
            <a:endParaRPr lang="en-US"/>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124"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 id="2147484096" r:id="rId11"/>
    <p:sldLayoutId id="2147484097"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6626" name="Group 1026"/>
          <p:cNvGrpSpPr>
            <a:grpSpLocks/>
          </p:cNvGrpSpPr>
          <p:nvPr/>
        </p:nvGrpSpPr>
        <p:grpSpPr bwMode="auto">
          <a:xfrm>
            <a:off x="0" y="0"/>
            <a:ext cx="9144000" cy="6856413"/>
            <a:chOff x="0" y="0"/>
            <a:chExt cx="5760" cy="4319"/>
          </a:xfrm>
        </p:grpSpPr>
        <p:sp>
          <p:nvSpPr>
            <p:cNvPr id="73731"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32"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33"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35" name="Freeform 1030"/>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3735"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ea typeface="ＭＳ Ｐゴシック" charset="-128"/>
                <a:cs typeface="ＭＳ Ｐゴシック" charset="-128"/>
              </a:endParaRPr>
            </a:p>
          </p:txBody>
        </p:sp>
        <p:sp>
          <p:nvSpPr>
            <p:cNvPr id="26637" name="Freeform 1032"/>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6638" name="Freeform 1033"/>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3738"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40" name="Freeform 1035"/>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3740"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42" name="Freeform 1037"/>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3742"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44" name="Freeform 1039"/>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3744"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45"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46"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48"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3748"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50"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3750"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51"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ea typeface="ＭＳ Ｐゴシック" charset="-128"/>
                <a:cs typeface="ＭＳ Ｐゴシック" charset="-128"/>
              </a:endParaRPr>
            </a:p>
          </p:txBody>
        </p:sp>
        <p:sp>
          <p:nvSpPr>
            <p:cNvPr id="73752"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54"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3754"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55"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57" name="Freeform 1052"/>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3757"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59"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3759"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0"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1"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2"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3"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4"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5"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6"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nvGrpSpPr>
            <p:cNvPr id="26668" name="Group 1063"/>
            <p:cNvGrpSpPr>
              <a:grpSpLocks/>
            </p:cNvGrpSpPr>
            <p:nvPr userDrawn="1"/>
          </p:nvGrpSpPr>
          <p:grpSpPr bwMode="auto">
            <a:xfrm>
              <a:off x="0" y="1632"/>
              <a:ext cx="5758" cy="1858"/>
              <a:chOff x="0" y="1632"/>
              <a:chExt cx="5758" cy="1858"/>
            </a:xfrm>
          </p:grpSpPr>
          <p:sp>
            <p:nvSpPr>
              <p:cNvPr id="73768"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9"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grpSp>
      <p:sp>
        <p:nvSpPr>
          <p:cNvPr id="73770"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3771" name="Rectangle 1067"/>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72" name="Rectangle 1068"/>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solidFill>
                <a:srgbClr val="FFFFFF"/>
              </a:solidFill>
            </a:endParaRPr>
          </a:p>
        </p:txBody>
      </p:sp>
      <p:sp>
        <p:nvSpPr>
          <p:cNvPr id="73773"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solidFill>
                <a:srgbClr val="FFFFFF"/>
              </a:solidFill>
            </a:endParaRPr>
          </a:p>
        </p:txBody>
      </p:sp>
      <p:sp>
        <p:nvSpPr>
          <p:cNvPr id="73774"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Arial" charset="0"/>
              </a:defRPr>
            </a:lvl1pPr>
          </a:lstStyle>
          <a:p>
            <a:pPr>
              <a:defRPr/>
            </a:pPr>
            <a:fld id="{0CE7E630-E40A-2543-9DAD-81B2781F35D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82163589"/>
      </p:ext>
    </p:extLst>
  </p:cSld>
  <p:clrMap bg1="dk2" tx1="lt1" bg2="dk1" tx2="lt2" accent1="accent1" accent2="accent2" accent3="accent3" accent4="accent4" accent5="accent5" accent6="accent6" hlink="hlink" folHlink="folHlink"/>
  <p:sldLayoutIdLst>
    <p:sldLayoutId id="2147484149" r:id="rId1"/>
    <p:sldLayoutId id="2147484150" r:id="rId2"/>
    <p:sldLayoutId id="2147484151" r:id="rId3"/>
    <p:sldLayoutId id="2147484152" r:id="rId4"/>
    <p:sldLayoutId id="2147484153" r:id="rId5"/>
    <p:sldLayoutId id="2147484154" r:id="rId6"/>
    <p:sldLayoutId id="2147484155" r:id="rId7"/>
    <p:sldLayoutId id="2147484156" r:id="rId8"/>
    <p:sldLayoutId id="2147484157" r:id="rId9"/>
    <p:sldLayoutId id="2147484158"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2"/>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3"/>
        </a:buBlip>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4"/>
        </a:buBlip>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5pPr>
      <a:lvl6pPr marL="25146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49154" name="Group 1026"/>
          <p:cNvGrpSpPr>
            <a:grpSpLocks/>
          </p:cNvGrpSpPr>
          <p:nvPr/>
        </p:nvGrpSpPr>
        <p:grpSpPr bwMode="auto">
          <a:xfrm>
            <a:off x="0" y="0"/>
            <a:ext cx="9145588" cy="6845300"/>
            <a:chOff x="0" y="0"/>
            <a:chExt cx="5761" cy="4312"/>
          </a:xfrm>
        </p:grpSpPr>
        <p:sp>
          <p:nvSpPr>
            <p:cNvPr id="49157" name="Rectangle 1027"/>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useBgFill="1">
          <p:nvSpPr>
            <p:cNvPr id="49158" name="Freeform 1028"/>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grpSp>
      <p:sp>
        <p:nvSpPr>
          <p:cNvPr id="49155" name="Rectangle 1029"/>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49156" name="Rectangle 103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8681572"/>
      </p:ext>
    </p:extLst>
  </p:cSld>
  <p:clrMap bg1="dk2" tx1="lt1" bg2="dk1" tx2="lt2" accent1="accent1" accent2="accent2" accent3="accent3" accent4="accent4" accent5="accent5" accent6="accent6" hlink="hlink" folHlink="folHlink"/>
  <p:sldLayoutIdLst>
    <p:sldLayoutId id="2147484160" r:id="rId1"/>
    <p:sldLayoutId id="2147484161" r:id="rId2"/>
    <p:sldLayoutId id="2147484162" r:id="rId3"/>
    <p:sldLayoutId id="2147484163" r:id="rId4"/>
    <p:sldLayoutId id="2147484164" r:id="rId5"/>
    <p:sldLayoutId id="2147484165" r:id="rId6"/>
    <p:sldLayoutId id="2147484166" r:id="rId7"/>
    <p:sldLayoutId id="2147484167" r:id="rId8"/>
    <p:sldLayoutId id="2147484168" r:id="rId9"/>
    <p:sldLayoutId id="2147484169" r:id="rId10"/>
    <p:sldLayoutId id="214748417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defRPr>
      </a:lvl6pPr>
      <a:lvl7pPr marL="914400" algn="ctr" rtl="0" eaLnBrk="0" fontAlgn="base" hangingPunct="0">
        <a:spcBef>
          <a:spcPct val="0"/>
        </a:spcBef>
        <a:spcAft>
          <a:spcPct val="0"/>
        </a:spcAft>
        <a:defRPr sz="4400">
          <a:solidFill>
            <a:schemeClr val="tx2"/>
          </a:solidFill>
          <a:latin typeface="Arial" pitchFamily="-108" charset="0"/>
        </a:defRPr>
      </a:lvl7pPr>
      <a:lvl8pPr marL="1371600" algn="ctr" rtl="0" eaLnBrk="0" fontAlgn="base" hangingPunct="0">
        <a:spcBef>
          <a:spcPct val="0"/>
        </a:spcBef>
        <a:spcAft>
          <a:spcPct val="0"/>
        </a:spcAft>
        <a:defRPr sz="4400">
          <a:solidFill>
            <a:schemeClr val="tx2"/>
          </a:solidFill>
          <a:latin typeface="Arial" pitchFamily="-108" charset="0"/>
        </a:defRPr>
      </a:lvl8pPr>
      <a:lvl9pPr marL="1828800" algn="ctr" rtl="0" eaLnBrk="0" fontAlgn="base" hangingPunct="0">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34"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34"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15BE52D-7129-CD4F-90F4-4D4DEF4217C7}"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3707374574"/>
      </p:ext>
    </p:extLst>
  </p:cSld>
  <p:clrMap bg1="lt1" tx1="dk1" bg2="lt2" tx2="dk2" accent1="accent1" accent2="accent2" accent3="accent3" accent4="accent4" accent5="accent5" accent6="accent6" hlink="hlink" folHlink="folHlink"/>
  <p:sldLayoutIdLst>
    <p:sldLayoutId id="2147484222" r:id="rId1"/>
    <p:sldLayoutId id="2147484223" r:id="rId2"/>
    <p:sldLayoutId id="2147484224" r:id="rId3"/>
    <p:sldLayoutId id="2147484225" r:id="rId4"/>
    <p:sldLayoutId id="2147484226" r:id="rId5"/>
    <p:sldLayoutId id="2147484227" r:id="rId6"/>
    <p:sldLayoutId id="2147484228" r:id="rId7"/>
    <p:sldLayoutId id="2147484229" r:id="rId8"/>
    <p:sldLayoutId id="2147484230" r:id="rId9"/>
    <p:sldLayoutId id="2147484231" r:id="rId10"/>
    <p:sldLayoutId id="2147484232" r:id="rId11"/>
    <p:sldLayoutId id="2147484233"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4198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SimSun" pitchFamily="2" charset="-122"/>
                <a:cs typeface="SimSun" pitchFamily="2" charset="-122"/>
              </a:defRPr>
            </a:lvl1pPr>
          </a:lstStyle>
          <a:p>
            <a:pPr>
              <a:defRPr/>
            </a:pPr>
            <a:endParaRPr lang="en-US" altLang="zh-CN">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SimSun" pitchFamily="2" charset="-122"/>
                <a:cs typeface="SimSun" pitchFamily="2" charset="-122"/>
              </a:defRPr>
            </a:lvl1pPr>
          </a:lstStyle>
          <a:p>
            <a:pPr>
              <a:defRPr/>
            </a:pPr>
            <a:endParaRPr lang="en-US" altLang="zh-CN">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SimSun" charset="0"/>
                <a:cs typeface="SimSun" charset="0"/>
              </a:defRPr>
            </a:lvl1pPr>
          </a:lstStyle>
          <a:p>
            <a:pPr>
              <a:defRPr/>
            </a:pPr>
            <a:fld id="{17101465-3324-1744-86C6-F951416098DC}" type="slidenum">
              <a:rPr lang="en-US" altLang="zh-CN">
                <a:solidFill>
                  <a:srgbClr val="000000"/>
                </a:solidFill>
                <a:latin typeface="Arial" charset="0"/>
              </a:rPr>
              <a:pPr>
                <a:defRPr/>
              </a:pPr>
              <a:t>‹#›</a:t>
            </a:fld>
            <a:endParaRPr lang="en-US" altLang="zh-CN">
              <a:solidFill>
                <a:srgbClr val="000000"/>
              </a:solidFill>
              <a:latin typeface="Arial" charset="0"/>
            </a:endParaRPr>
          </a:p>
        </p:txBody>
      </p:sp>
    </p:spTree>
    <p:extLst>
      <p:ext uri="{BB962C8B-B14F-4D97-AF65-F5344CB8AC3E}">
        <p14:creationId xmlns:p14="http://schemas.microsoft.com/office/powerpoint/2010/main" val="3412242183"/>
      </p:ext>
    </p:extLst>
  </p:cSld>
  <p:clrMap bg1="lt1" tx1="dk1" bg2="lt2" tx2="dk2" accent1="accent1" accent2="accent2" accent3="accent3" accent4="accent4" accent5="accent5" accent6="accent6" hlink="hlink" folHlink="folHlink"/>
  <p:sldLayoutIdLst>
    <p:sldLayoutId id="2147484235" r:id="rId1"/>
    <p:sldLayoutId id="2147484236" r:id="rId2"/>
    <p:sldLayoutId id="2147484237" r:id="rId3"/>
    <p:sldLayoutId id="2147484238" r:id="rId4"/>
    <p:sldLayoutId id="2147484239" r:id="rId5"/>
    <p:sldLayoutId id="2147484240" r:id="rId6"/>
    <p:sldLayoutId id="2147484241" r:id="rId7"/>
    <p:sldLayoutId id="2147484242" r:id="rId8"/>
    <p:sldLayoutId id="2147484243" r:id="rId9"/>
    <p:sldLayoutId id="2147484244" r:id="rId10"/>
    <p:sldLayoutId id="2147484245" r:id="rId11"/>
    <p:sldLayoutId id="2147484246"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eaLnBrk="0" hangingPunct="0">
              <a:defRPr/>
            </a:pPr>
            <a:fld id="{54DED4BE-A32D-0A48-8246-5B0E97D662A0}" type="slidenum">
              <a:rPr lang="en-US"/>
              <a:pPr eaLnBrk="0" hangingPunct="0">
                <a:defRPr/>
              </a:pPr>
              <a:t>‹#›</a:t>
            </a:fld>
            <a:endParaRPr lang="en-US"/>
          </a:p>
        </p:txBody>
      </p:sp>
    </p:spTree>
    <p:extLst>
      <p:ext uri="{BB962C8B-B14F-4D97-AF65-F5344CB8AC3E}">
        <p14:creationId xmlns:p14="http://schemas.microsoft.com/office/powerpoint/2010/main" val="1973851222"/>
      </p:ext>
    </p:extLst>
  </p:cSld>
  <p:clrMap bg1="dk2" tx1="lt1" bg2="dk1" tx2="lt2" accent1="accent1" accent2="accent2" accent3="accent3" accent4="accent4" accent5="accent5" accent6="accent6" hlink="hlink" folHlink="folHlink"/>
  <p:sldLayoutIdLst>
    <p:sldLayoutId id="2147484248" r:id="rId1"/>
    <p:sldLayoutId id="2147484249" r:id="rId2"/>
    <p:sldLayoutId id="2147484250" r:id="rId3"/>
    <p:sldLayoutId id="2147484251" r:id="rId4"/>
    <p:sldLayoutId id="2147484252" r:id="rId5"/>
    <p:sldLayoutId id="2147484253" r:id="rId6"/>
    <p:sldLayoutId id="2147484254" r:id="rId7"/>
    <p:sldLayoutId id="2147484255" r:id="rId8"/>
    <p:sldLayoutId id="2147484256" r:id="rId9"/>
    <p:sldLayoutId id="2147484257" r:id="rId10"/>
    <p:sldLayoutId id="2147484258" r:id="rId11"/>
    <p:sldLayoutId id="2147484259"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AE31DC0F-3E38-934F-A999-AF2C0EB99E0C}" type="slidenum">
              <a:rPr lang="en-US">
                <a:solidFill>
                  <a:srgbClr val="FFFFFF"/>
                </a:solidFill>
              </a:rPr>
              <a:pPr>
                <a:defRPr/>
              </a:pPr>
              <a:t>‹#›</a:t>
            </a:fld>
            <a:endParaRPr lang="en-US">
              <a:solidFill>
                <a:srgbClr val="FFFFFF"/>
              </a:solidFill>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1124685"/>
      </p:ext>
    </p:extLst>
  </p:cSld>
  <p:clrMap bg1="dk2" tx1="lt1" bg2="dk1" tx2="lt2" accent1="accent1" accent2="accent2" accent3="accent3" accent4="accent4" accent5="accent5" accent6="accent6" hlink="hlink" folHlink="folHlink"/>
  <p:sldLayoutIdLst>
    <p:sldLayoutId id="2147484275" r:id="rId1"/>
    <p:sldLayoutId id="2147484276" r:id="rId2"/>
    <p:sldLayoutId id="2147484277" r:id="rId3"/>
    <p:sldLayoutId id="2147484278" r:id="rId4"/>
    <p:sldLayoutId id="2147484279" r:id="rId5"/>
    <p:sldLayoutId id="2147484280" r:id="rId6"/>
    <p:sldLayoutId id="2147484281" r:id="rId7"/>
    <p:sldLayoutId id="2147484282" r:id="rId8"/>
    <p:sldLayoutId id="2147484283" r:id="rId9"/>
    <p:sldLayoutId id="2147484284" r:id="rId10"/>
    <p:sldLayoutId id="2147484285" r:id="rId11"/>
    <p:sldLayoutId id="2147484286"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p>
            <a:pPr lvl="0"/>
            <a:r>
              <a:rPr lang="en-US"/>
              <a:t>Click to edit Master title style</a:t>
            </a:r>
          </a:p>
        </p:txBody>
      </p:sp>
      <p:sp>
        <p:nvSpPr>
          <p:cNvPr id="2293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63F467EE-D92D-C746-B21F-828A3E7DEDC4}" type="slidenum">
              <a:rPr lang="en-US"/>
              <a:pPr>
                <a:defRPr/>
              </a:pPr>
              <a:t>‹#›</a:t>
            </a:fld>
            <a:endParaRPr lang="en-US"/>
          </a:p>
        </p:txBody>
      </p:sp>
    </p:spTree>
    <p:extLst>
      <p:ext uri="{BB962C8B-B14F-4D97-AF65-F5344CB8AC3E}">
        <p14:creationId xmlns:p14="http://schemas.microsoft.com/office/powerpoint/2010/main" val="1454500916"/>
      </p:ext>
    </p:extLst>
  </p:cSld>
  <p:clrMap bg1="lt1" tx1="dk1" bg2="lt2" tx2="dk2" accent1="accent1" accent2="accent2" accent3="accent3" accent4="accent4" accent5="accent5" accent6="accent6" hlink="hlink" folHlink="folHlink"/>
  <p:sldLayoutIdLst>
    <p:sldLayoutId id="2147484325" r:id="rId1"/>
    <p:sldLayoutId id="2147484326" r:id="rId2"/>
    <p:sldLayoutId id="2147484327" r:id="rId3"/>
    <p:sldLayoutId id="2147484328" r:id="rId4"/>
    <p:sldLayoutId id="2147484329" r:id="rId5"/>
    <p:sldLayoutId id="2147484330" r:id="rId6"/>
    <p:sldLayoutId id="2147484331" r:id="rId7"/>
    <p:sldLayoutId id="2147484332" r:id="rId8"/>
    <p:sldLayoutId id="2147484333" r:id="rId9"/>
    <p:sldLayoutId id="2147484334" r:id="rId10"/>
    <p:sldLayoutId id="2147484335" r:id="rId11"/>
    <p:sldLayoutId id="2147484336" r:id="rId12"/>
    <p:sldLayoutId id="214748433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charset="0"/>
        </a:defRPr>
      </a:lvl5pPr>
      <a:lvl6pPr marL="456433" algn="ctr" rtl="0" eaLnBrk="0" fontAlgn="base" hangingPunct="0">
        <a:spcBef>
          <a:spcPct val="0"/>
        </a:spcBef>
        <a:spcAft>
          <a:spcPct val="0"/>
        </a:spcAft>
        <a:defRPr sz="4400">
          <a:solidFill>
            <a:schemeClr val="tx2"/>
          </a:solidFill>
          <a:latin typeface="Times New Roman" pitchFamily="-112" charset="0"/>
        </a:defRPr>
      </a:lvl6pPr>
      <a:lvl7pPr marL="912870" algn="ctr" rtl="0" eaLnBrk="0" fontAlgn="base" hangingPunct="0">
        <a:spcBef>
          <a:spcPct val="0"/>
        </a:spcBef>
        <a:spcAft>
          <a:spcPct val="0"/>
        </a:spcAft>
        <a:defRPr sz="4400">
          <a:solidFill>
            <a:schemeClr val="tx2"/>
          </a:solidFill>
          <a:latin typeface="Times New Roman" pitchFamily="-112" charset="0"/>
        </a:defRPr>
      </a:lvl7pPr>
      <a:lvl8pPr marL="1369288" algn="ctr" rtl="0" eaLnBrk="0" fontAlgn="base" hangingPunct="0">
        <a:spcBef>
          <a:spcPct val="0"/>
        </a:spcBef>
        <a:spcAft>
          <a:spcPct val="0"/>
        </a:spcAft>
        <a:defRPr sz="4400">
          <a:solidFill>
            <a:schemeClr val="tx2"/>
          </a:solidFill>
          <a:latin typeface="Times New Roman" pitchFamily="-112" charset="0"/>
        </a:defRPr>
      </a:lvl8pPr>
      <a:lvl9pPr marL="1825734" algn="ctr" rtl="0" eaLnBrk="0" fontAlgn="base" hangingPunct="0">
        <a:spcBef>
          <a:spcPct val="0"/>
        </a:spcBef>
        <a:spcAft>
          <a:spcPct val="0"/>
        </a:spcAft>
        <a:defRPr sz="4400">
          <a:solidFill>
            <a:schemeClr val="tx2"/>
          </a:solidFill>
          <a:latin typeface="Times New Roman" pitchFamily="-112" charset="0"/>
        </a:defRPr>
      </a:lvl9pPr>
    </p:titleStyle>
    <p:bodyStyle>
      <a:lvl1pPr marL="342322" indent="-34232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694" indent="-285274"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066" indent="-228217"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7510" indent="-228217"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3932" indent="-228217"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0363" indent="-22821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6800" indent="-22821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3220" indent="-22821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79661" indent="-22821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p>
            <a:pPr lvl="0"/>
            <a:r>
              <a:rPr lang="en-US"/>
              <a:t>Click to edit Master title style</a:t>
            </a:r>
          </a:p>
        </p:txBody>
      </p:sp>
      <p:sp>
        <p:nvSpPr>
          <p:cNvPr id="81923" name="Rectangle 3"/>
          <p:cNvSpPr>
            <a:spLocks noGrp="1" noChangeArrowheads="1"/>
          </p:cNvSpPr>
          <p:nvPr>
            <p:ph type="body" idx="1"/>
          </p:nvPr>
        </p:nvSpPr>
        <p:spPr bwMode="auto">
          <a:xfrm>
            <a:off x="1295401" y="1676400"/>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190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25190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ct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25191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r">
              <a:defRPr sz="1400">
                <a:solidFill>
                  <a:srgbClr val="000000"/>
                </a:solidFill>
                <a:latin typeface="Arial" charset="0"/>
              </a:defRPr>
            </a:lvl1pPr>
          </a:lstStyle>
          <a:p>
            <a:pPr>
              <a:defRPr/>
            </a:pPr>
            <a:fld id="{0C4983F2-1FE2-2C49-A2C6-C6AB79EB1B8C}" type="slidenum">
              <a:rPr lang="en-US"/>
              <a:pPr>
                <a:defRPr/>
              </a:pPr>
              <a:t>‹#›</a:t>
            </a:fld>
            <a:endParaRPr lang="en-US"/>
          </a:p>
        </p:txBody>
      </p:sp>
    </p:spTree>
    <p:extLst>
      <p:ext uri="{BB962C8B-B14F-4D97-AF65-F5344CB8AC3E}">
        <p14:creationId xmlns:p14="http://schemas.microsoft.com/office/powerpoint/2010/main" val="2798802197"/>
      </p:ext>
    </p:extLst>
  </p:cSld>
  <p:clrMap bg1="lt1" tx1="dk1" bg2="lt2" tx2="dk2" accent1="accent1" accent2="accent2" accent3="accent3" accent4="accent4" accent5="accent5" accent6="accent6" hlink="hlink" folHlink="folHlink"/>
  <p:sldLayoutIdLst>
    <p:sldLayoutId id="2147484353" r:id="rId1"/>
    <p:sldLayoutId id="2147484354" r:id="rId2"/>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6433" algn="ctr" rtl="0" fontAlgn="base">
        <a:spcBef>
          <a:spcPct val="0"/>
        </a:spcBef>
        <a:spcAft>
          <a:spcPct val="0"/>
        </a:spcAft>
        <a:defRPr sz="4400" b="1">
          <a:solidFill>
            <a:schemeClr val="tx1"/>
          </a:solidFill>
          <a:latin typeface="Arial" pitchFamily="-105" charset="0"/>
        </a:defRPr>
      </a:lvl6pPr>
      <a:lvl7pPr marL="912870" algn="ctr" rtl="0" fontAlgn="base">
        <a:spcBef>
          <a:spcPct val="0"/>
        </a:spcBef>
        <a:spcAft>
          <a:spcPct val="0"/>
        </a:spcAft>
        <a:defRPr sz="4400" b="1">
          <a:solidFill>
            <a:schemeClr val="tx1"/>
          </a:solidFill>
          <a:latin typeface="Arial" pitchFamily="-105" charset="0"/>
        </a:defRPr>
      </a:lvl7pPr>
      <a:lvl8pPr marL="1369288" algn="ctr" rtl="0" fontAlgn="base">
        <a:spcBef>
          <a:spcPct val="0"/>
        </a:spcBef>
        <a:spcAft>
          <a:spcPct val="0"/>
        </a:spcAft>
        <a:defRPr sz="4400" b="1">
          <a:solidFill>
            <a:schemeClr val="tx1"/>
          </a:solidFill>
          <a:latin typeface="Arial" pitchFamily="-105" charset="0"/>
        </a:defRPr>
      </a:lvl8pPr>
      <a:lvl9pPr marL="1825734" algn="ctr" rtl="0" fontAlgn="base">
        <a:spcBef>
          <a:spcPct val="0"/>
        </a:spcBef>
        <a:spcAft>
          <a:spcPct val="0"/>
        </a:spcAft>
        <a:defRPr sz="4400" b="1">
          <a:solidFill>
            <a:schemeClr val="tx1"/>
          </a:solidFill>
          <a:latin typeface="Arial" pitchFamily="-105" charset="0"/>
        </a:defRPr>
      </a:lvl9pPr>
    </p:titleStyle>
    <p:bodyStyle>
      <a:lvl1pPr marL="342322" indent="-342322"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694" indent="-285274"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066" indent="-228217"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597510" indent="-228217"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3932" indent="-228217"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0363" indent="-228217" algn="l" rtl="0" fontAlgn="base">
        <a:spcBef>
          <a:spcPct val="20000"/>
        </a:spcBef>
        <a:spcAft>
          <a:spcPct val="0"/>
        </a:spcAft>
        <a:buChar char="»"/>
        <a:defRPr sz="2000">
          <a:solidFill>
            <a:schemeClr val="tx1"/>
          </a:solidFill>
          <a:latin typeface="+mn-lt"/>
          <a:ea typeface="ＭＳ Ｐゴシック" pitchFamily="-105" charset="-128"/>
        </a:defRPr>
      </a:lvl6pPr>
      <a:lvl7pPr marL="2966800" indent="-228217" algn="l" rtl="0" fontAlgn="base">
        <a:spcBef>
          <a:spcPct val="20000"/>
        </a:spcBef>
        <a:spcAft>
          <a:spcPct val="0"/>
        </a:spcAft>
        <a:buChar char="»"/>
        <a:defRPr sz="2000">
          <a:solidFill>
            <a:schemeClr val="tx1"/>
          </a:solidFill>
          <a:latin typeface="+mn-lt"/>
          <a:ea typeface="ＭＳ Ｐゴシック" pitchFamily="-105" charset="-128"/>
        </a:defRPr>
      </a:lvl7pPr>
      <a:lvl8pPr marL="3423220" indent="-228217" algn="l" rtl="0" fontAlgn="base">
        <a:spcBef>
          <a:spcPct val="20000"/>
        </a:spcBef>
        <a:spcAft>
          <a:spcPct val="0"/>
        </a:spcAft>
        <a:buChar char="»"/>
        <a:defRPr sz="2000">
          <a:solidFill>
            <a:schemeClr val="tx1"/>
          </a:solidFill>
          <a:latin typeface="+mn-lt"/>
          <a:ea typeface="ＭＳ Ｐゴシック" pitchFamily="-105" charset="-128"/>
        </a:defRPr>
      </a:lvl8pPr>
      <a:lvl9pPr marL="3879661" indent="-228217"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181065492"/>
      </p:ext>
    </p:extLst>
  </p:cSld>
  <p:clrMap bg1="lt1" tx1="dk1" bg2="lt2" tx2="dk2" accent1="accent1" accent2="accent2" accent3="accent3" accent4="accent4" accent5="accent5" accent6="accent6" hlink="hlink" folHlink="folHlink"/>
  <p:sldLayoutIdLst>
    <p:sldLayoutId id="2147484519" r:id="rId1"/>
    <p:sldLayoutId id="2147484520" r:id="rId2"/>
    <p:sldLayoutId id="2147484521" r:id="rId3"/>
    <p:sldLayoutId id="2147484522" r:id="rId4"/>
    <p:sldLayoutId id="2147484523" r:id="rId5"/>
    <p:sldLayoutId id="2147484524" r:id="rId6"/>
    <p:sldLayoutId id="2147484525" r:id="rId7"/>
    <p:sldLayoutId id="2147484526" r:id="rId8"/>
    <p:sldLayoutId id="2147484527" r:id="rId9"/>
    <p:sldLayoutId id="2147484528" r:id="rId10"/>
    <p:sldLayoutId id="214748452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951311554"/>
      </p:ext>
    </p:extLst>
  </p:cSld>
  <p:clrMap bg1="lt1" tx1="dk1" bg2="lt2" tx2="dk2" accent1="accent1" accent2="accent2" accent3="accent3" accent4="accent4" accent5="accent5" accent6="accent6" hlink="hlink" folHlink="folHlink"/>
  <p:sldLayoutIdLst>
    <p:sldLayoutId id="2147484652" r:id="rId1"/>
    <p:sldLayoutId id="2147484653" r:id="rId2"/>
    <p:sldLayoutId id="2147484654" r:id="rId3"/>
    <p:sldLayoutId id="2147484655" r:id="rId4"/>
    <p:sldLayoutId id="2147484656" r:id="rId5"/>
    <p:sldLayoutId id="2147484657" r:id="rId6"/>
    <p:sldLayoutId id="2147484658" r:id="rId7"/>
    <p:sldLayoutId id="2147484659" r:id="rId8"/>
    <p:sldLayoutId id="2147484660" r:id="rId9"/>
    <p:sldLayoutId id="2147484661" r:id="rId10"/>
    <p:sldLayoutId id="214748466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34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01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37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254" indent="-342254" algn="l" rtl="0" eaLnBrk="0" fontAlgn="base" hangingPunct="0">
        <a:spcBef>
          <a:spcPct val="20000"/>
        </a:spcBef>
        <a:spcAft>
          <a:spcPct val="0"/>
        </a:spcAft>
        <a:buChar char="•"/>
        <a:defRPr sz="3200">
          <a:solidFill>
            <a:schemeClr val="tx1"/>
          </a:solidFill>
          <a:latin typeface="+mn-lt"/>
          <a:ea typeface="+mn-ea"/>
          <a:cs typeface="+mn-cs"/>
        </a:defRPr>
      </a:lvl1pPr>
      <a:lvl2pPr marL="741546" indent="-285218" algn="l" rtl="0" eaLnBrk="0" fontAlgn="base" hangingPunct="0">
        <a:spcBef>
          <a:spcPct val="20000"/>
        </a:spcBef>
        <a:spcAft>
          <a:spcPct val="0"/>
        </a:spcAft>
        <a:buChar char="–"/>
        <a:defRPr sz="2800">
          <a:solidFill>
            <a:schemeClr val="tx1"/>
          </a:solidFill>
          <a:latin typeface="+mn-lt"/>
          <a:ea typeface="+mn-ea"/>
          <a:cs typeface="+mn-cs"/>
        </a:defRPr>
      </a:lvl2pPr>
      <a:lvl3pPr marL="1140839" indent="-228172" algn="l" rtl="0" eaLnBrk="0" fontAlgn="base" hangingPunct="0">
        <a:spcBef>
          <a:spcPct val="20000"/>
        </a:spcBef>
        <a:spcAft>
          <a:spcPct val="0"/>
        </a:spcAft>
        <a:buChar char="•"/>
        <a:defRPr sz="2400">
          <a:solidFill>
            <a:schemeClr val="tx1"/>
          </a:solidFill>
          <a:latin typeface="+mn-lt"/>
          <a:ea typeface="+mn-ea"/>
          <a:cs typeface="+mn-cs"/>
        </a:defRPr>
      </a:lvl3pPr>
      <a:lvl4pPr marL="1597194" indent="-228172" algn="l" rtl="0" eaLnBrk="0" fontAlgn="base" hangingPunct="0">
        <a:spcBef>
          <a:spcPct val="20000"/>
        </a:spcBef>
        <a:spcAft>
          <a:spcPct val="0"/>
        </a:spcAft>
        <a:buChar char="–"/>
        <a:defRPr sz="2000">
          <a:solidFill>
            <a:schemeClr val="tx1"/>
          </a:solidFill>
          <a:latin typeface="+mn-lt"/>
          <a:ea typeface="+mn-ea"/>
          <a:cs typeface="+mn-cs"/>
        </a:defRPr>
      </a:lvl4pPr>
      <a:lvl5pPr marL="2053524" indent="-228172" algn="l" rtl="0" eaLnBrk="0" fontAlgn="base" hangingPunct="0">
        <a:spcBef>
          <a:spcPct val="20000"/>
        </a:spcBef>
        <a:spcAft>
          <a:spcPct val="0"/>
        </a:spcAft>
        <a:buChar char="»"/>
        <a:defRPr sz="2000">
          <a:solidFill>
            <a:schemeClr val="tx1"/>
          </a:solidFill>
          <a:latin typeface="+mn-lt"/>
          <a:ea typeface="+mn-ea"/>
          <a:cs typeface="+mn-cs"/>
        </a:defRPr>
      </a:lvl5pPr>
      <a:lvl6pPr marL="2509864" indent="-228172" algn="l" rtl="0" fontAlgn="base">
        <a:spcBef>
          <a:spcPct val="20000"/>
        </a:spcBef>
        <a:spcAft>
          <a:spcPct val="0"/>
        </a:spcAft>
        <a:buChar char="»"/>
        <a:defRPr sz="2000">
          <a:solidFill>
            <a:schemeClr val="tx1"/>
          </a:solidFill>
          <a:latin typeface="+mn-lt"/>
          <a:ea typeface="+mn-ea"/>
          <a:cs typeface="+mn-cs"/>
        </a:defRPr>
      </a:lvl6pPr>
      <a:lvl7pPr marL="2966212" indent="-228172" algn="l" rtl="0" fontAlgn="base">
        <a:spcBef>
          <a:spcPct val="20000"/>
        </a:spcBef>
        <a:spcAft>
          <a:spcPct val="0"/>
        </a:spcAft>
        <a:buChar char="»"/>
        <a:defRPr sz="2000">
          <a:solidFill>
            <a:schemeClr val="tx1"/>
          </a:solidFill>
          <a:latin typeface="+mn-lt"/>
          <a:ea typeface="+mn-ea"/>
          <a:cs typeface="+mn-cs"/>
        </a:defRPr>
      </a:lvl7pPr>
      <a:lvl8pPr marL="3422541" indent="-228172" algn="l" rtl="0" fontAlgn="base">
        <a:spcBef>
          <a:spcPct val="20000"/>
        </a:spcBef>
        <a:spcAft>
          <a:spcPct val="0"/>
        </a:spcAft>
        <a:buChar char="»"/>
        <a:defRPr sz="2000">
          <a:solidFill>
            <a:schemeClr val="tx1"/>
          </a:solidFill>
          <a:latin typeface="+mn-lt"/>
          <a:ea typeface="+mn-ea"/>
          <a:cs typeface="+mn-cs"/>
        </a:defRPr>
      </a:lvl8pPr>
      <a:lvl9pPr marL="3878893" indent="-22817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Arial" charset="0"/>
              </a:defRPr>
            </a:lvl1pPr>
          </a:lstStyle>
          <a:p>
            <a:pPr>
              <a:defRPr/>
            </a:pPr>
            <a:fld id="{1576C66D-1D00-E447-BB62-EC38E23CC7B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25" r:id="rId4"/>
    <p:sldLayoutId id="2147484101" r:id="rId5"/>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01" tIns="32859" rIns="63201" bIns="32859"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53"/>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01" tIns="32859" rIns="63201" bIns="32859"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01" tIns="32859" rIns="63201" bIns="32859" numCol="1" anchor="t" anchorCtr="0" compatLnSpc="1">
            <a:prstTxWarp prst="textNoShape">
              <a:avLst/>
            </a:prstTxWarp>
          </a:bodyPr>
          <a:lstStyle>
            <a:lvl1pPr>
              <a:buClrTx/>
              <a:buFontTx/>
              <a:buNone/>
              <a:tabLst>
                <a:tab pos="0" algn="l"/>
                <a:tab pos="642078" algn="l"/>
                <a:tab pos="1284156" algn="l"/>
                <a:tab pos="1926246" algn="l"/>
                <a:tab pos="2568315" algn="l"/>
                <a:tab pos="3210414" algn="l"/>
                <a:tab pos="3852489" algn="l"/>
                <a:tab pos="4494576" algn="l"/>
                <a:tab pos="5136654" algn="l"/>
                <a:tab pos="5778737" algn="l"/>
                <a:tab pos="6420819" algn="l"/>
                <a:tab pos="7062896" algn="l"/>
              </a:tabLst>
              <a:defRPr>
                <a:solidFill>
                  <a:srgbClr val="000000"/>
                </a:solidFill>
              </a:defRPr>
            </a:lvl1pPr>
          </a:lstStyle>
          <a:p>
            <a:pPr defTabSz="321039"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7001"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01" tIns="32859" rIns="63201" bIns="32859" numCol="1" anchor="t" anchorCtr="0" compatLnSpc="1">
            <a:prstTxWarp prst="textNoShape">
              <a:avLst/>
            </a:prstTxWarp>
          </a:bodyPr>
          <a:lstStyle>
            <a:lvl1pPr>
              <a:buClrTx/>
              <a:buFontTx/>
              <a:buNone/>
              <a:tabLst>
                <a:tab pos="0" algn="l"/>
                <a:tab pos="642078" algn="l"/>
                <a:tab pos="1284156" algn="l"/>
                <a:tab pos="1926246" algn="l"/>
                <a:tab pos="2568315" algn="l"/>
                <a:tab pos="3210414" algn="l"/>
                <a:tab pos="3852489" algn="l"/>
                <a:tab pos="4494576" algn="l"/>
                <a:tab pos="5136654" algn="l"/>
                <a:tab pos="5778737" algn="l"/>
                <a:tab pos="6420819" algn="l"/>
                <a:tab pos="7062896" algn="l"/>
              </a:tabLst>
              <a:defRPr>
                <a:solidFill>
                  <a:srgbClr val="000000"/>
                </a:solidFill>
              </a:defRPr>
            </a:lvl1pPr>
          </a:lstStyle>
          <a:p>
            <a:pPr defTabSz="321039"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01" tIns="32859" rIns="63201" bIns="32859" numCol="1" anchor="t" anchorCtr="0" compatLnSpc="1">
            <a:prstTxWarp prst="textNoShape">
              <a:avLst/>
            </a:prstTxWarp>
          </a:bodyPr>
          <a:lstStyle>
            <a:lvl1pPr>
              <a:buClrTx/>
              <a:buFontTx/>
              <a:buNone/>
              <a:tabLst>
                <a:tab pos="0" algn="l"/>
                <a:tab pos="642078" algn="l"/>
                <a:tab pos="1284156" algn="l"/>
                <a:tab pos="1926246" algn="l"/>
                <a:tab pos="2568315" algn="l"/>
                <a:tab pos="3210414" algn="l"/>
                <a:tab pos="3852489" algn="l"/>
                <a:tab pos="4494576" algn="l"/>
                <a:tab pos="5136654" algn="l"/>
                <a:tab pos="5778737" algn="l"/>
                <a:tab pos="6420819" algn="l"/>
                <a:tab pos="7062896" algn="l"/>
              </a:tabLst>
              <a:defRPr>
                <a:solidFill>
                  <a:srgbClr val="000000"/>
                </a:solidFill>
              </a:defRPr>
            </a:lvl1pPr>
          </a:lstStyle>
          <a:p>
            <a:pPr defTabSz="321039" eaLnBrk="0" hangingPunct="0">
              <a:buSzPct val="100000"/>
            </a:pPr>
            <a:fld id="{64661B17-5CBF-7B4E-ABAC-1D4408D5D2A3}" type="slidenum">
              <a:rPr lang="en-US" sz="1800" smtClean="0">
                <a:latin typeface="Arial" charset="0"/>
                <a:cs typeface="DejaVu Sans" charset="0"/>
              </a:rPr>
              <a:pPr defTabSz="321039"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3507967959"/>
      </p:ext>
    </p:extLst>
  </p:cSld>
  <p:clrMap bg1="lt1" tx1="dk1" bg2="lt2" tx2="dk2" accent1="accent1" accent2="accent2" accent3="accent3" accent4="accent4" accent5="accent5" accent6="accent6" hlink="hlink" folHlink="folHlink"/>
  <p:sldLayoutIdLst>
    <p:sldLayoutId id="2147484664" r:id="rId1"/>
    <p:sldLayoutId id="2147484665" r:id="rId2"/>
    <p:sldLayoutId id="2147484666" r:id="rId3"/>
    <p:sldLayoutId id="2147484667" r:id="rId4"/>
    <p:sldLayoutId id="2147484668" r:id="rId5"/>
    <p:sldLayoutId id="2147484669" r:id="rId6"/>
    <p:sldLayoutId id="2147484670" r:id="rId7"/>
    <p:sldLayoutId id="2147484671" r:id="rId8"/>
    <p:sldLayoutId id="2147484672" r:id="rId9"/>
    <p:sldLayoutId id="2147484673" r:id="rId10"/>
    <p:sldLayoutId id="2147484674" r:id="rId11"/>
  </p:sldLayoutIdLst>
  <p:txStyles>
    <p:titleStyle>
      <a:lvl1pPr algn="ctr" defTabSz="321039"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688" indent="-200649" algn="ctr" defTabSz="32103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600" indent="-160520" algn="ctr" defTabSz="32103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641" indent="-160520" algn="ctr" defTabSz="32103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4692" indent="-160520" algn="ctr" defTabSz="32103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5725" indent="-160520" algn="ctr" defTabSz="32103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6759" indent="-160520" algn="ctr" defTabSz="32103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7810" indent="-160520" algn="ctr" defTabSz="32103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8858" indent="-160520" algn="ctr" defTabSz="32103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779" indent="-240779" algn="l" defTabSz="321039"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688" indent="-200649" algn="l" defTabSz="321039"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600" indent="-160520" algn="l" defTabSz="321039"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3641" indent="-160520" algn="l" defTabSz="32103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4692" indent="-160520" algn="l" defTabSz="32103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5725" indent="-160520" algn="l" defTabSz="32103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6759" indent="-160520" algn="l" defTabSz="32103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7810" indent="-160520" algn="l" defTabSz="32103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8858" indent="-160520" algn="l" defTabSz="32103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039" rtl="0" eaLnBrk="1" latinLnBrk="0" hangingPunct="1">
        <a:defRPr sz="1300" kern="1200">
          <a:solidFill>
            <a:schemeClr val="tx1"/>
          </a:solidFill>
          <a:latin typeface="+mn-lt"/>
          <a:ea typeface="+mn-ea"/>
          <a:cs typeface="+mn-cs"/>
        </a:defRPr>
      </a:lvl1pPr>
      <a:lvl2pPr marL="321039" algn="l" defTabSz="321039" rtl="0" eaLnBrk="1" latinLnBrk="0" hangingPunct="1">
        <a:defRPr sz="1300" kern="1200">
          <a:solidFill>
            <a:schemeClr val="tx1"/>
          </a:solidFill>
          <a:latin typeface="+mn-lt"/>
          <a:ea typeface="+mn-ea"/>
          <a:cs typeface="+mn-cs"/>
        </a:defRPr>
      </a:lvl2pPr>
      <a:lvl3pPr marL="642078" algn="l" defTabSz="321039" rtl="0" eaLnBrk="1" latinLnBrk="0" hangingPunct="1">
        <a:defRPr sz="1300" kern="1200">
          <a:solidFill>
            <a:schemeClr val="tx1"/>
          </a:solidFill>
          <a:latin typeface="+mn-lt"/>
          <a:ea typeface="+mn-ea"/>
          <a:cs typeface="+mn-cs"/>
        </a:defRPr>
      </a:lvl3pPr>
      <a:lvl4pPr marL="963119" algn="l" defTabSz="321039" rtl="0" eaLnBrk="1" latinLnBrk="0" hangingPunct="1">
        <a:defRPr sz="1300" kern="1200">
          <a:solidFill>
            <a:schemeClr val="tx1"/>
          </a:solidFill>
          <a:latin typeface="+mn-lt"/>
          <a:ea typeface="+mn-ea"/>
          <a:cs typeface="+mn-cs"/>
        </a:defRPr>
      </a:lvl4pPr>
      <a:lvl5pPr marL="1284156" algn="l" defTabSz="321039" rtl="0" eaLnBrk="1" latinLnBrk="0" hangingPunct="1">
        <a:defRPr sz="1300" kern="1200">
          <a:solidFill>
            <a:schemeClr val="tx1"/>
          </a:solidFill>
          <a:latin typeface="+mn-lt"/>
          <a:ea typeface="+mn-ea"/>
          <a:cs typeface="+mn-cs"/>
        </a:defRPr>
      </a:lvl5pPr>
      <a:lvl6pPr marL="1605205" algn="l" defTabSz="321039" rtl="0" eaLnBrk="1" latinLnBrk="0" hangingPunct="1">
        <a:defRPr sz="1300" kern="1200">
          <a:solidFill>
            <a:schemeClr val="tx1"/>
          </a:solidFill>
          <a:latin typeface="+mn-lt"/>
          <a:ea typeface="+mn-ea"/>
          <a:cs typeface="+mn-cs"/>
        </a:defRPr>
      </a:lvl6pPr>
      <a:lvl7pPr marL="1926246" algn="l" defTabSz="321039" rtl="0" eaLnBrk="1" latinLnBrk="0" hangingPunct="1">
        <a:defRPr sz="1300" kern="1200">
          <a:solidFill>
            <a:schemeClr val="tx1"/>
          </a:solidFill>
          <a:latin typeface="+mn-lt"/>
          <a:ea typeface="+mn-ea"/>
          <a:cs typeface="+mn-cs"/>
        </a:defRPr>
      </a:lvl7pPr>
      <a:lvl8pPr marL="2247291" algn="l" defTabSz="321039" rtl="0" eaLnBrk="1" latinLnBrk="0" hangingPunct="1">
        <a:defRPr sz="1300" kern="1200">
          <a:solidFill>
            <a:schemeClr val="tx1"/>
          </a:solidFill>
          <a:latin typeface="+mn-lt"/>
          <a:ea typeface="+mn-ea"/>
          <a:cs typeface="+mn-cs"/>
        </a:defRPr>
      </a:lvl8pPr>
      <a:lvl9pPr marL="2568315" algn="l" defTabSz="321039" rtl="0" eaLnBrk="1" latinLnBrk="0" hangingPunct="1">
        <a:defRPr sz="13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fld id="{3E731733-F2BA-4E3E-A13B-50DC44DBF30E}" type="datetimeFigureOut">
              <a:rPr lang="en-US">
                <a:ea typeface="MS PGothic" pitchFamily="34" charset="-128"/>
              </a:rPr>
              <a:pPr/>
              <a:t>7/18/24</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endParaRPr lang="en-US">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fld id="{71C8EB3A-54B5-4EE2-89C2-9A321DB21FF7}" type="slidenum">
              <a:rPr lang="en-US">
                <a:ea typeface="MS PGothic" pitchFamily="34" charset="-128"/>
              </a:rPr>
              <a:pPr/>
              <a:t>‹#›</a:t>
            </a:fld>
            <a:endParaRPr lang="en-US">
              <a:ea typeface="MS PGothic" pitchFamily="34" charset="-128"/>
            </a:endParaRPr>
          </a:p>
        </p:txBody>
      </p:sp>
    </p:spTree>
    <p:extLst>
      <p:ext uri="{BB962C8B-B14F-4D97-AF65-F5344CB8AC3E}">
        <p14:creationId xmlns:p14="http://schemas.microsoft.com/office/powerpoint/2010/main" val="1856666061"/>
      </p:ext>
    </p:extLst>
  </p:cSld>
  <p:clrMap bg1="lt1" tx1="dk1" bg2="lt2" tx2="dk2" accent1="accent1" accent2="accent2" accent3="accent3" accent4="accent4" accent5="accent5" accent6="accent6" hlink="hlink" folHlink="folHlink"/>
  <p:sldLayoutIdLst>
    <p:sldLayoutId id="2147484676" r:id="rId1"/>
    <p:sldLayoutId id="2147484677" r:id="rId2"/>
    <p:sldLayoutId id="2147484678" r:id="rId3"/>
    <p:sldLayoutId id="2147484679" r:id="rId4"/>
    <p:sldLayoutId id="2147484680" r:id="rId5"/>
    <p:sldLayoutId id="2147484681" r:id="rId6"/>
    <p:sldLayoutId id="2147484682" r:id="rId7"/>
    <p:sldLayoutId id="2147484683" r:id="rId8"/>
    <p:sldLayoutId id="2147484684" r:id="rId9"/>
    <p:sldLayoutId id="2147484685" r:id="rId10"/>
    <p:sldLayoutId id="2147484686"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fontAlgn="auto" hangingPunct="0">
              <a:spcBef>
                <a:spcPts val="0"/>
              </a:spcBef>
              <a:spcAft>
                <a:spcPts val="0"/>
              </a:spcAft>
            </a:pPr>
            <a:fld id="{86CB4B4D-7CA3-9044-876B-883B54F8677D}" type="slidenum">
              <a:rPr kern="0">
                <a:latin typeface="Calibri"/>
                <a:ea typeface="Calibri"/>
                <a:cs typeface="Calibri"/>
                <a:sym typeface="Calibri"/>
              </a:rPr>
              <a:pPr fontAlgn="auto" hangingPunct="0">
                <a:spcBef>
                  <a:spcPts val="0"/>
                </a:spcBef>
                <a:spcAft>
                  <a:spcPts val="0"/>
                </a:spcAft>
              </a:pPr>
              <a:t>‹#›</a:t>
            </a:fld>
            <a:endParaRPr kern="0">
              <a:latin typeface="Calibri"/>
              <a:ea typeface="Calibri"/>
              <a:cs typeface="Calibri"/>
              <a:sym typeface="Calibri"/>
            </a:endParaRPr>
          </a:p>
        </p:txBody>
      </p:sp>
    </p:spTree>
    <p:extLst>
      <p:ext uri="{BB962C8B-B14F-4D97-AF65-F5344CB8AC3E}">
        <p14:creationId xmlns:p14="http://schemas.microsoft.com/office/powerpoint/2010/main" val="2401000188"/>
      </p:ext>
    </p:extLst>
  </p:cSld>
  <p:clrMap bg1="lt1" tx1="dk1" bg2="lt2" tx2="dk2" accent1="accent1" accent2="accent2" accent3="accent3" accent4="accent4" accent5="accent5" accent6="accent6" hlink="hlink" folHlink="folHlink"/>
  <p:sldLayoutIdLst>
    <p:sldLayoutId id="2147484688" r:id="rId1"/>
    <p:sldLayoutId id="2147484689" r:id="rId2"/>
    <p:sldLayoutId id="2147484690" r:id="rId3"/>
    <p:sldLayoutId id="2147484691" r:id="rId4"/>
    <p:sldLayoutId id="2147484692" r:id="rId5"/>
    <p:sldLayoutId id="2147484693" r:id="rId6"/>
    <p:sldLayoutId id="2147484694" r:id="rId7"/>
    <p:sldLayoutId id="2147484695" r:id="rId8"/>
    <p:sldLayoutId id="2147484696" r:id="rId9"/>
    <p:sldLayoutId id="2147484697" r:id="rId10"/>
    <p:sldLayoutId id="2147484698" r:id="rId11"/>
    <p:sldLayoutId id="2147484699" r:id="rId12"/>
    <p:sldLayoutId id="2147484700" r:id="rId13"/>
    <p:sldLayoutId id="2147484701" r:id="rId14"/>
    <p:sldLayoutId id="2147484702" r:id="rId15"/>
    <p:sldLayoutId id="2147484703" r:id="rId16"/>
    <p:sldLayoutId id="2147484704" r:id="rId17"/>
    <p:sldLayoutId id="2147484705" r:id="rId18"/>
    <p:sldLayoutId id="2147484706" r:id="rId19"/>
    <p:sldLayoutId id="2147484707" r:id="rId20"/>
    <p:sldLayoutId id="2147484708" r:id="rId21"/>
    <p:sldLayoutId id="2147484709" r:id="rId22"/>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8"/>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96"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fld id="{12737187-998D-C145-BAF2-CB6526813A35}" type="slidenum">
              <a:rPr lang="en-US" sz="1800" smtClean="0">
                <a:latin typeface="Arial" charset="0"/>
                <a:cs typeface="DejaVu Sans" charset="0"/>
              </a:rPr>
              <a:pPr defTabSz="321119"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2616039090"/>
      </p:ext>
    </p:extLst>
  </p:cSld>
  <p:clrMap bg1="lt1" tx1="dk1" bg2="lt2" tx2="dk2" accent1="accent1" accent2="accent2" accent3="accent3" accent4="accent4" accent5="accent5" accent6="accent6" hlink="hlink" folHlink="folHlink"/>
  <p:sldLayoutIdLst>
    <p:sldLayoutId id="2147484711" r:id="rId1"/>
    <p:sldLayoutId id="2147484712" r:id="rId2"/>
    <p:sldLayoutId id="2147484713" r:id="rId3"/>
    <p:sldLayoutId id="2147484714" r:id="rId4"/>
    <p:sldLayoutId id="2147484715" r:id="rId5"/>
    <p:sldLayoutId id="2147484716" r:id="rId6"/>
    <p:sldLayoutId id="2147484717" r:id="rId7"/>
    <p:sldLayoutId id="2147484718" r:id="rId8"/>
    <p:sldLayoutId id="2147484719" r:id="rId9"/>
    <p:sldLayoutId id="2147484720" r:id="rId10"/>
    <p:sldLayoutId id="2147484721" r:id="rId11"/>
  </p:sldLayoutIdLst>
  <p:txStyles>
    <p:titleStyle>
      <a:lvl1pPr algn="ctr" defTabSz="321119"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818" indent="-200699"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799"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921"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049"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163"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278"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407"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533"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39" indent="-240839" algn="l" defTabSz="321119"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818" indent="-200699" algn="l" defTabSz="321119"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799" indent="-160560" algn="l" defTabSz="321119"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3921"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049"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163"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278"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407"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533"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19" rtl="0" eaLnBrk="1" latinLnBrk="0" hangingPunct="1">
        <a:defRPr sz="1300" kern="1200">
          <a:solidFill>
            <a:schemeClr val="tx1"/>
          </a:solidFill>
          <a:latin typeface="+mn-lt"/>
          <a:ea typeface="+mn-ea"/>
          <a:cs typeface="+mn-cs"/>
        </a:defRPr>
      </a:lvl1pPr>
      <a:lvl2pPr marL="321119" algn="l" defTabSz="321119" rtl="0" eaLnBrk="1" latinLnBrk="0" hangingPunct="1">
        <a:defRPr sz="1300" kern="1200">
          <a:solidFill>
            <a:schemeClr val="tx1"/>
          </a:solidFill>
          <a:latin typeface="+mn-lt"/>
          <a:ea typeface="+mn-ea"/>
          <a:cs typeface="+mn-cs"/>
        </a:defRPr>
      </a:lvl2pPr>
      <a:lvl3pPr marL="642238" algn="l" defTabSz="321119" rtl="0" eaLnBrk="1" latinLnBrk="0" hangingPunct="1">
        <a:defRPr sz="1300" kern="1200">
          <a:solidFill>
            <a:schemeClr val="tx1"/>
          </a:solidFill>
          <a:latin typeface="+mn-lt"/>
          <a:ea typeface="+mn-ea"/>
          <a:cs typeface="+mn-cs"/>
        </a:defRPr>
      </a:lvl3pPr>
      <a:lvl4pPr marL="963359" algn="l" defTabSz="321119" rtl="0" eaLnBrk="1" latinLnBrk="0" hangingPunct="1">
        <a:defRPr sz="1300" kern="1200">
          <a:solidFill>
            <a:schemeClr val="tx1"/>
          </a:solidFill>
          <a:latin typeface="+mn-lt"/>
          <a:ea typeface="+mn-ea"/>
          <a:cs typeface="+mn-cs"/>
        </a:defRPr>
      </a:lvl4pPr>
      <a:lvl5pPr marL="1284476" algn="l" defTabSz="321119" rtl="0" eaLnBrk="1" latinLnBrk="0" hangingPunct="1">
        <a:defRPr sz="1300" kern="1200">
          <a:solidFill>
            <a:schemeClr val="tx1"/>
          </a:solidFill>
          <a:latin typeface="+mn-lt"/>
          <a:ea typeface="+mn-ea"/>
          <a:cs typeface="+mn-cs"/>
        </a:defRPr>
      </a:lvl5pPr>
      <a:lvl6pPr marL="1605603" algn="l" defTabSz="321119" rtl="0" eaLnBrk="1" latinLnBrk="0" hangingPunct="1">
        <a:defRPr sz="1300" kern="1200">
          <a:solidFill>
            <a:schemeClr val="tx1"/>
          </a:solidFill>
          <a:latin typeface="+mn-lt"/>
          <a:ea typeface="+mn-ea"/>
          <a:cs typeface="+mn-cs"/>
        </a:defRPr>
      </a:lvl6pPr>
      <a:lvl7pPr marL="1926722" algn="l" defTabSz="321119" rtl="0" eaLnBrk="1" latinLnBrk="0" hangingPunct="1">
        <a:defRPr sz="1300" kern="1200">
          <a:solidFill>
            <a:schemeClr val="tx1"/>
          </a:solidFill>
          <a:latin typeface="+mn-lt"/>
          <a:ea typeface="+mn-ea"/>
          <a:cs typeface="+mn-cs"/>
        </a:defRPr>
      </a:lvl7pPr>
      <a:lvl8pPr marL="2247848" algn="l" defTabSz="321119" rtl="0" eaLnBrk="1" latinLnBrk="0" hangingPunct="1">
        <a:defRPr sz="1300" kern="1200">
          <a:solidFill>
            <a:schemeClr val="tx1"/>
          </a:solidFill>
          <a:latin typeface="+mn-lt"/>
          <a:ea typeface="+mn-ea"/>
          <a:cs typeface="+mn-cs"/>
        </a:defRPr>
      </a:lvl8pPr>
      <a:lvl9pPr marL="2568953" algn="l" defTabSz="321119" rtl="0" eaLnBrk="1" latinLnBrk="0" hangingPunct="1">
        <a:defRPr sz="13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5"/>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a:solidFill>
                  <a:srgbClr val="000000"/>
                </a:solidFill>
              </a:defRPr>
            </a:lvl1pPr>
          </a:lstStyle>
          <a:p>
            <a:pPr defTabSz="321167" eaLnBrk="0" hangingPunct="0">
              <a:buSzPct val="100000"/>
            </a:pPr>
            <a:endParaRPr lang="en-US" sz="1800">
              <a:latin typeface="Arial"/>
              <a:ea typeface="ＭＳ Ｐゴシック"/>
            </a:endParaRPr>
          </a:p>
        </p:txBody>
      </p:sp>
      <p:sp>
        <p:nvSpPr>
          <p:cNvPr id="1028" name="Rectangle 4"/>
          <p:cNvSpPr>
            <a:spLocks noGrp="1" noChangeArrowheads="1"/>
          </p:cNvSpPr>
          <p:nvPr>
            <p:ph type="ftr"/>
          </p:nvPr>
        </p:nvSpPr>
        <p:spPr bwMode="auto">
          <a:xfrm>
            <a:off x="2196993"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a:solidFill>
                  <a:srgbClr val="000000"/>
                </a:solidFill>
              </a:defRPr>
            </a:lvl1pPr>
          </a:lstStyle>
          <a:p>
            <a:pPr defTabSz="321167" eaLnBrk="0" hangingPunct="0">
              <a:buSzPct val="100000"/>
            </a:pPr>
            <a:endParaRPr lang="en-US" sz="1800">
              <a:latin typeface="Arial"/>
              <a:ea typeface="ＭＳ Ｐゴシック"/>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5" tIns="32873" rIns="63225" bIns="32873" numCol="1" anchor="t" anchorCtr="0" compatLnSpc="1">
            <a:prstTxWarp prst="textNoShape">
              <a:avLst/>
            </a:prstTxWarp>
          </a:bodyPr>
          <a:lstStyle>
            <a:lvl1pPr>
              <a:buClrTx/>
              <a:buFontTx/>
              <a:buNone/>
              <a:tabLst>
                <a:tab pos="0" algn="l"/>
                <a:tab pos="642334" algn="l"/>
                <a:tab pos="1284668" algn="l"/>
                <a:tab pos="1927008" algn="l"/>
                <a:tab pos="2569337" algn="l"/>
                <a:tab pos="3211687" algn="l"/>
                <a:tab pos="3854017" algn="l"/>
                <a:tab pos="4496360" algn="l"/>
                <a:tab pos="5138694" algn="l"/>
                <a:tab pos="5781030" algn="l"/>
                <a:tab pos="6423367" algn="l"/>
                <a:tab pos="7065702" algn="l"/>
              </a:tabLst>
              <a:defRPr>
                <a:solidFill>
                  <a:srgbClr val="000000"/>
                </a:solidFill>
              </a:defRPr>
            </a:lvl1pPr>
          </a:lstStyle>
          <a:p>
            <a:pPr defTabSz="321167" eaLnBrk="0" hangingPunct="0">
              <a:buSzPct val="100000"/>
            </a:pPr>
            <a:fld id="{B6B71643-512B-4846-8DF5-F79A95AC2F7F}" type="slidenum">
              <a:rPr lang="en-US" sz="1800" smtClean="0">
                <a:latin typeface="Arial"/>
                <a:ea typeface="ＭＳ Ｐゴシック"/>
              </a:rPr>
              <a:pPr defTabSz="321167" eaLnBrk="0" hangingPunct="0">
                <a:buSzPct val="100000"/>
              </a:pPr>
              <a:t>‹#›</a:t>
            </a:fld>
            <a:endParaRPr lang="en-US" sz="1800">
              <a:latin typeface="Arial"/>
              <a:ea typeface="ＭＳ Ｐゴシック"/>
            </a:endParaRPr>
          </a:p>
        </p:txBody>
      </p:sp>
    </p:spTree>
    <p:extLst>
      <p:ext uri="{BB962C8B-B14F-4D97-AF65-F5344CB8AC3E}">
        <p14:creationId xmlns:p14="http://schemas.microsoft.com/office/powerpoint/2010/main" val="1416867291"/>
      </p:ext>
    </p:extLst>
  </p:cSld>
  <p:clrMap bg1="lt1" tx1="dk1" bg2="lt2" tx2="dk2" accent1="accent1" accent2="accent2" accent3="accent3" accent4="accent4" accent5="accent5" accent6="accent6" hlink="hlink" folHlink="folHlink"/>
  <p:sldLayoutIdLst>
    <p:sldLayoutId id="2147484723" r:id="rId1"/>
    <p:sldLayoutId id="2147484724" r:id="rId2"/>
    <p:sldLayoutId id="2147484725" r:id="rId3"/>
    <p:sldLayoutId id="2147484726" r:id="rId4"/>
    <p:sldLayoutId id="2147484727" r:id="rId5"/>
    <p:sldLayoutId id="2147484728" r:id="rId6"/>
    <p:sldLayoutId id="2147484729" r:id="rId7"/>
    <p:sldLayoutId id="2147484730" r:id="rId8"/>
    <p:sldLayoutId id="2147484731" r:id="rId9"/>
    <p:sldLayoutId id="2147484732" r:id="rId10"/>
    <p:sldLayoutId id="2147484733" r:id="rId11"/>
  </p:sldLayoutIdLst>
  <p:txStyles>
    <p:titleStyle>
      <a:lvl1pPr algn="ctr" defTabSz="321167"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896" indent="-200729"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91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08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263"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426"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589"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765"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938" indent="-160584" algn="ctr" defTabSz="321167"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75" indent="-240875" algn="l" defTabSz="321167"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896" indent="-200729" algn="l" defTabSz="321167"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918" indent="-160584" algn="l" defTabSz="321167"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088"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263"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426"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589"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765"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938" indent="-160584" algn="l" defTabSz="321167"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67" rtl="0" eaLnBrk="1" latinLnBrk="0" hangingPunct="1">
        <a:defRPr sz="1300" kern="1200">
          <a:solidFill>
            <a:schemeClr val="tx1"/>
          </a:solidFill>
          <a:latin typeface="+mn-lt"/>
          <a:ea typeface="+mn-ea"/>
          <a:cs typeface="+mn-cs"/>
        </a:defRPr>
      </a:lvl1pPr>
      <a:lvl2pPr marL="321167" algn="l" defTabSz="321167" rtl="0" eaLnBrk="1" latinLnBrk="0" hangingPunct="1">
        <a:defRPr sz="1300" kern="1200">
          <a:solidFill>
            <a:schemeClr val="tx1"/>
          </a:solidFill>
          <a:latin typeface="+mn-lt"/>
          <a:ea typeface="+mn-ea"/>
          <a:cs typeface="+mn-cs"/>
        </a:defRPr>
      </a:lvl2pPr>
      <a:lvl3pPr marL="642334" algn="l" defTabSz="321167" rtl="0" eaLnBrk="1" latinLnBrk="0" hangingPunct="1">
        <a:defRPr sz="1300" kern="1200">
          <a:solidFill>
            <a:schemeClr val="tx1"/>
          </a:solidFill>
          <a:latin typeface="+mn-lt"/>
          <a:ea typeface="+mn-ea"/>
          <a:cs typeface="+mn-cs"/>
        </a:defRPr>
      </a:lvl3pPr>
      <a:lvl4pPr marL="963502" algn="l" defTabSz="321167" rtl="0" eaLnBrk="1" latinLnBrk="0" hangingPunct="1">
        <a:defRPr sz="1300" kern="1200">
          <a:solidFill>
            <a:schemeClr val="tx1"/>
          </a:solidFill>
          <a:latin typeface="+mn-lt"/>
          <a:ea typeface="+mn-ea"/>
          <a:cs typeface="+mn-cs"/>
        </a:defRPr>
      </a:lvl4pPr>
      <a:lvl5pPr marL="1284668" algn="l" defTabSz="321167" rtl="0" eaLnBrk="1" latinLnBrk="0" hangingPunct="1">
        <a:defRPr sz="1300" kern="1200">
          <a:solidFill>
            <a:schemeClr val="tx1"/>
          </a:solidFill>
          <a:latin typeface="+mn-lt"/>
          <a:ea typeface="+mn-ea"/>
          <a:cs typeface="+mn-cs"/>
        </a:defRPr>
      </a:lvl5pPr>
      <a:lvl6pPr marL="1605842" algn="l" defTabSz="321167" rtl="0" eaLnBrk="1" latinLnBrk="0" hangingPunct="1">
        <a:defRPr sz="1300" kern="1200">
          <a:solidFill>
            <a:schemeClr val="tx1"/>
          </a:solidFill>
          <a:latin typeface="+mn-lt"/>
          <a:ea typeface="+mn-ea"/>
          <a:cs typeface="+mn-cs"/>
        </a:defRPr>
      </a:lvl6pPr>
      <a:lvl7pPr marL="1927008" algn="l" defTabSz="321167" rtl="0" eaLnBrk="1" latinLnBrk="0" hangingPunct="1">
        <a:defRPr sz="1300" kern="1200">
          <a:solidFill>
            <a:schemeClr val="tx1"/>
          </a:solidFill>
          <a:latin typeface="+mn-lt"/>
          <a:ea typeface="+mn-ea"/>
          <a:cs typeface="+mn-cs"/>
        </a:defRPr>
      </a:lvl7pPr>
      <a:lvl8pPr marL="2248182" algn="l" defTabSz="321167" rtl="0" eaLnBrk="1" latinLnBrk="0" hangingPunct="1">
        <a:defRPr sz="1300" kern="1200">
          <a:solidFill>
            <a:schemeClr val="tx1"/>
          </a:solidFill>
          <a:latin typeface="+mn-lt"/>
          <a:ea typeface="+mn-ea"/>
          <a:cs typeface="+mn-cs"/>
        </a:defRPr>
      </a:lvl8pPr>
      <a:lvl9pPr marL="2569337" algn="l" defTabSz="321167" rtl="0" eaLnBrk="1" latinLnBrk="0" hangingPunct="1">
        <a:defRPr sz="13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8" tIns="32875" rIns="63228" bIns="32875"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8" tIns="32875" rIns="63228" bIns="32875"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8" tIns="32875" rIns="63228" bIns="32875" numCol="1" anchor="t" anchorCtr="0" compatLnSpc="1">
            <a:prstTxWarp prst="textNoShape">
              <a:avLst/>
            </a:prstTxWarp>
          </a:bodyPr>
          <a:lstStyle>
            <a:lvl1pPr>
              <a:buClrTx/>
              <a:buFontTx/>
              <a:buNone/>
              <a:tabLst>
                <a:tab pos="0" algn="l"/>
                <a:tab pos="642366" algn="l"/>
                <a:tab pos="1284732" algn="l"/>
                <a:tab pos="1927104" algn="l"/>
                <a:tab pos="2569465" algn="l"/>
                <a:tab pos="3211847" algn="l"/>
                <a:tab pos="3854208" algn="l"/>
                <a:tab pos="4496583" algn="l"/>
                <a:tab pos="5138949" algn="l"/>
                <a:tab pos="5781317" algn="l"/>
                <a:tab pos="6423686" algn="l"/>
                <a:tab pos="7066052" algn="l"/>
              </a:tabLst>
              <a:defRPr>
                <a:solidFill>
                  <a:srgbClr val="000000"/>
                </a:solidFill>
              </a:defRPr>
            </a:lvl1pPr>
          </a:lstStyle>
          <a:p>
            <a:pPr defTabSz="32118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9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8" tIns="32875" rIns="63228" bIns="32875" numCol="1" anchor="t" anchorCtr="0" compatLnSpc="1">
            <a:prstTxWarp prst="textNoShape">
              <a:avLst/>
            </a:prstTxWarp>
          </a:bodyPr>
          <a:lstStyle>
            <a:lvl1pPr>
              <a:buClrTx/>
              <a:buFontTx/>
              <a:buNone/>
              <a:tabLst>
                <a:tab pos="0" algn="l"/>
                <a:tab pos="642366" algn="l"/>
                <a:tab pos="1284732" algn="l"/>
                <a:tab pos="1927104" algn="l"/>
                <a:tab pos="2569465" algn="l"/>
                <a:tab pos="3211847" algn="l"/>
                <a:tab pos="3854208" algn="l"/>
                <a:tab pos="4496583" algn="l"/>
                <a:tab pos="5138949" algn="l"/>
                <a:tab pos="5781317" algn="l"/>
                <a:tab pos="6423686" algn="l"/>
                <a:tab pos="7066052" algn="l"/>
              </a:tabLst>
              <a:defRPr>
                <a:solidFill>
                  <a:srgbClr val="000000"/>
                </a:solidFill>
              </a:defRPr>
            </a:lvl1pPr>
          </a:lstStyle>
          <a:p>
            <a:pPr defTabSz="32118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28" tIns="32875" rIns="63228" bIns="32875" numCol="1" anchor="t" anchorCtr="0" compatLnSpc="1">
            <a:prstTxWarp prst="textNoShape">
              <a:avLst/>
            </a:prstTxWarp>
          </a:bodyPr>
          <a:lstStyle>
            <a:lvl1pPr>
              <a:buClrTx/>
              <a:buFontTx/>
              <a:buNone/>
              <a:tabLst>
                <a:tab pos="0" algn="l"/>
                <a:tab pos="642366" algn="l"/>
                <a:tab pos="1284732" algn="l"/>
                <a:tab pos="1927104" algn="l"/>
                <a:tab pos="2569465" algn="l"/>
                <a:tab pos="3211847" algn="l"/>
                <a:tab pos="3854208" algn="l"/>
                <a:tab pos="4496583" algn="l"/>
                <a:tab pos="5138949" algn="l"/>
                <a:tab pos="5781317" algn="l"/>
                <a:tab pos="6423686" algn="l"/>
                <a:tab pos="7066052" algn="l"/>
              </a:tabLst>
              <a:defRPr>
                <a:solidFill>
                  <a:srgbClr val="000000"/>
                </a:solidFill>
              </a:defRPr>
            </a:lvl1pPr>
          </a:lstStyle>
          <a:p>
            <a:pPr defTabSz="321183" eaLnBrk="0" hangingPunct="0">
              <a:buSzPct val="100000"/>
            </a:pPr>
            <a:fld id="{12737187-998D-C145-BAF2-CB6526813A35}" type="slidenum">
              <a:rPr lang="en-US" sz="1800" smtClean="0">
                <a:latin typeface="Arial" charset="0"/>
                <a:cs typeface="DejaVu Sans" charset="0"/>
              </a:rPr>
              <a:pPr defTabSz="32118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1825414688"/>
      </p:ext>
    </p:extLst>
  </p:cSld>
  <p:clrMap bg1="lt1" tx1="dk1" bg2="lt2" tx2="dk2" accent1="accent1" accent2="accent2" accent3="accent3" accent4="accent4" accent5="accent5" accent6="accent6" hlink="hlink" folHlink="folHlink"/>
  <p:sldLayoutIdLst>
    <p:sldLayoutId id="2147484735" r:id="rId1"/>
    <p:sldLayoutId id="2147484736" r:id="rId2"/>
    <p:sldLayoutId id="2147484737" r:id="rId3"/>
    <p:sldLayoutId id="2147484738" r:id="rId4"/>
    <p:sldLayoutId id="2147484739" r:id="rId5"/>
    <p:sldLayoutId id="2147484740" r:id="rId6"/>
    <p:sldLayoutId id="2147484741" r:id="rId7"/>
    <p:sldLayoutId id="2147484742" r:id="rId8"/>
    <p:sldLayoutId id="2147484743" r:id="rId9"/>
    <p:sldLayoutId id="2147484744" r:id="rId10"/>
    <p:sldLayoutId id="2147484745" r:id="rId11"/>
  </p:sldLayoutIdLst>
  <p:txStyles>
    <p:titleStyle>
      <a:lvl1pPr algn="ctr" defTabSz="32118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922" indent="-200739"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958"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144"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335"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514"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693"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885"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0073"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87" indent="-240887" algn="l" defTabSz="32118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922" indent="-200739" algn="l" defTabSz="32118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958" indent="-160592" algn="l" defTabSz="32118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144"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335"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514"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693"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885"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0073"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83" rtl="0" eaLnBrk="1" latinLnBrk="0" hangingPunct="1">
        <a:defRPr sz="1300" kern="1200">
          <a:solidFill>
            <a:schemeClr val="tx1"/>
          </a:solidFill>
          <a:latin typeface="+mn-lt"/>
          <a:ea typeface="+mn-ea"/>
          <a:cs typeface="+mn-cs"/>
        </a:defRPr>
      </a:lvl1pPr>
      <a:lvl2pPr marL="321183" algn="l" defTabSz="321183" rtl="0" eaLnBrk="1" latinLnBrk="0" hangingPunct="1">
        <a:defRPr sz="1300" kern="1200">
          <a:solidFill>
            <a:schemeClr val="tx1"/>
          </a:solidFill>
          <a:latin typeface="+mn-lt"/>
          <a:ea typeface="+mn-ea"/>
          <a:cs typeface="+mn-cs"/>
        </a:defRPr>
      </a:lvl2pPr>
      <a:lvl3pPr marL="642366" algn="l" defTabSz="321183" rtl="0" eaLnBrk="1" latinLnBrk="0" hangingPunct="1">
        <a:defRPr sz="1300" kern="1200">
          <a:solidFill>
            <a:schemeClr val="tx1"/>
          </a:solidFill>
          <a:latin typeface="+mn-lt"/>
          <a:ea typeface="+mn-ea"/>
          <a:cs typeface="+mn-cs"/>
        </a:defRPr>
      </a:lvl3pPr>
      <a:lvl4pPr marL="963550" algn="l" defTabSz="321183" rtl="0" eaLnBrk="1" latinLnBrk="0" hangingPunct="1">
        <a:defRPr sz="1300" kern="1200">
          <a:solidFill>
            <a:schemeClr val="tx1"/>
          </a:solidFill>
          <a:latin typeface="+mn-lt"/>
          <a:ea typeface="+mn-ea"/>
          <a:cs typeface="+mn-cs"/>
        </a:defRPr>
      </a:lvl4pPr>
      <a:lvl5pPr marL="1284732" algn="l" defTabSz="321183" rtl="0" eaLnBrk="1" latinLnBrk="0" hangingPunct="1">
        <a:defRPr sz="1300" kern="1200">
          <a:solidFill>
            <a:schemeClr val="tx1"/>
          </a:solidFill>
          <a:latin typeface="+mn-lt"/>
          <a:ea typeface="+mn-ea"/>
          <a:cs typeface="+mn-cs"/>
        </a:defRPr>
      </a:lvl5pPr>
      <a:lvl6pPr marL="1605921" algn="l" defTabSz="321183" rtl="0" eaLnBrk="1" latinLnBrk="0" hangingPunct="1">
        <a:defRPr sz="1300" kern="1200">
          <a:solidFill>
            <a:schemeClr val="tx1"/>
          </a:solidFill>
          <a:latin typeface="+mn-lt"/>
          <a:ea typeface="+mn-ea"/>
          <a:cs typeface="+mn-cs"/>
        </a:defRPr>
      </a:lvl6pPr>
      <a:lvl7pPr marL="1927104" algn="l" defTabSz="321183" rtl="0" eaLnBrk="1" latinLnBrk="0" hangingPunct="1">
        <a:defRPr sz="1300" kern="1200">
          <a:solidFill>
            <a:schemeClr val="tx1"/>
          </a:solidFill>
          <a:latin typeface="+mn-lt"/>
          <a:ea typeface="+mn-ea"/>
          <a:cs typeface="+mn-cs"/>
        </a:defRPr>
      </a:lvl7pPr>
      <a:lvl8pPr marL="2248294" algn="l" defTabSz="321183" rtl="0" eaLnBrk="1" latinLnBrk="0" hangingPunct="1">
        <a:defRPr sz="1300" kern="1200">
          <a:solidFill>
            <a:schemeClr val="tx1"/>
          </a:solidFill>
          <a:latin typeface="+mn-lt"/>
          <a:ea typeface="+mn-ea"/>
          <a:cs typeface="+mn-cs"/>
        </a:defRPr>
      </a:lvl8pPr>
      <a:lvl9pPr marL="2569465" algn="l" defTabSz="321183" rtl="0" eaLnBrk="1" latinLnBrk="0" hangingPunct="1">
        <a:defRPr sz="13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6"/>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84"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fld id="{2EE7642A-7B80-D448-BF65-EEDFC4BA5E40}" type="slidenum">
              <a:rPr lang="en-US" sz="1800" smtClean="0">
                <a:latin typeface="Arial" charset="0"/>
                <a:cs typeface="DejaVu Sans" charset="0"/>
              </a:rPr>
              <a:pPr defTabSz="321311"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3402953680"/>
      </p:ext>
    </p:extLst>
  </p:cSld>
  <p:clrMap bg1="lt1" tx1="dk1" bg2="lt2" tx2="dk2" accent1="accent1" accent2="accent2" accent3="accent3" accent4="accent4" accent5="accent5" accent6="accent6" hlink="hlink" folHlink="folHlink"/>
  <p:sldLayoutIdLst>
    <p:sldLayoutId id="2147484747" r:id="rId1"/>
    <p:sldLayoutId id="2147484748" r:id="rId2"/>
    <p:sldLayoutId id="2147484749" r:id="rId3"/>
    <p:sldLayoutId id="2147484750" r:id="rId4"/>
    <p:sldLayoutId id="2147484751" r:id="rId5"/>
    <p:sldLayoutId id="2147484752" r:id="rId6"/>
    <p:sldLayoutId id="2147484753" r:id="rId7"/>
    <p:sldLayoutId id="2147484754" r:id="rId8"/>
    <p:sldLayoutId id="2147484755" r:id="rId9"/>
    <p:sldLayoutId id="2147484756" r:id="rId10"/>
    <p:sldLayoutId id="2147484757" r:id="rId11"/>
  </p:sldLayoutIdLst>
  <p:txStyles>
    <p:titleStyle>
      <a:lvl1pPr algn="ctr" defTabSz="321311"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30" indent="-200819"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278"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591"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06"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215"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52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840"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15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83" indent="-240983" algn="l" defTabSz="321311"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30" indent="-200819" algn="l" defTabSz="321311"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278" indent="-160656" algn="l" defTabSz="321311"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591"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06"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215"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52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840"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15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11" rtl="0" eaLnBrk="1" latinLnBrk="0" hangingPunct="1">
        <a:defRPr sz="1300" kern="1200">
          <a:solidFill>
            <a:schemeClr val="tx1"/>
          </a:solidFill>
          <a:latin typeface="+mn-lt"/>
          <a:ea typeface="+mn-ea"/>
          <a:cs typeface="+mn-cs"/>
        </a:defRPr>
      </a:lvl1pPr>
      <a:lvl2pPr marL="321311" algn="l" defTabSz="321311" rtl="0" eaLnBrk="1" latinLnBrk="0" hangingPunct="1">
        <a:defRPr sz="1300" kern="1200">
          <a:solidFill>
            <a:schemeClr val="tx1"/>
          </a:solidFill>
          <a:latin typeface="+mn-lt"/>
          <a:ea typeface="+mn-ea"/>
          <a:cs typeface="+mn-cs"/>
        </a:defRPr>
      </a:lvl2pPr>
      <a:lvl3pPr marL="642622" algn="l" defTabSz="321311" rtl="0" eaLnBrk="1" latinLnBrk="0" hangingPunct="1">
        <a:defRPr sz="1300" kern="1200">
          <a:solidFill>
            <a:schemeClr val="tx1"/>
          </a:solidFill>
          <a:latin typeface="+mn-lt"/>
          <a:ea typeface="+mn-ea"/>
          <a:cs typeface="+mn-cs"/>
        </a:defRPr>
      </a:lvl3pPr>
      <a:lvl4pPr marL="963934" algn="l" defTabSz="321311" rtl="0" eaLnBrk="1" latinLnBrk="0" hangingPunct="1">
        <a:defRPr sz="1300" kern="1200">
          <a:solidFill>
            <a:schemeClr val="tx1"/>
          </a:solidFill>
          <a:latin typeface="+mn-lt"/>
          <a:ea typeface="+mn-ea"/>
          <a:cs typeface="+mn-cs"/>
        </a:defRPr>
      </a:lvl4pPr>
      <a:lvl5pPr marL="1285244" algn="l" defTabSz="321311" rtl="0" eaLnBrk="1" latinLnBrk="0" hangingPunct="1">
        <a:defRPr sz="1300" kern="1200">
          <a:solidFill>
            <a:schemeClr val="tx1"/>
          </a:solidFill>
          <a:latin typeface="+mn-lt"/>
          <a:ea typeface="+mn-ea"/>
          <a:cs typeface="+mn-cs"/>
        </a:defRPr>
      </a:lvl5pPr>
      <a:lvl6pPr marL="1606558" algn="l" defTabSz="321311" rtl="0" eaLnBrk="1" latinLnBrk="0" hangingPunct="1">
        <a:defRPr sz="1300" kern="1200">
          <a:solidFill>
            <a:schemeClr val="tx1"/>
          </a:solidFill>
          <a:latin typeface="+mn-lt"/>
          <a:ea typeface="+mn-ea"/>
          <a:cs typeface="+mn-cs"/>
        </a:defRPr>
      </a:lvl6pPr>
      <a:lvl7pPr marL="1927869" algn="l" defTabSz="321311" rtl="0" eaLnBrk="1" latinLnBrk="0" hangingPunct="1">
        <a:defRPr sz="1300" kern="1200">
          <a:solidFill>
            <a:schemeClr val="tx1"/>
          </a:solidFill>
          <a:latin typeface="+mn-lt"/>
          <a:ea typeface="+mn-ea"/>
          <a:cs typeface="+mn-cs"/>
        </a:defRPr>
      </a:lvl7pPr>
      <a:lvl8pPr marL="2249184" algn="l" defTabSz="321311" rtl="0" eaLnBrk="1" latinLnBrk="0" hangingPunct="1">
        <a:defRPr sz="1300" kern="1200">
          <a:solidFill>
            <a:schemeClr val="tx1"/>
          </a:solidFill>
          <a:latin typeface="+mn-lt"/>
          <a:ea typeface="+mn-ea"/>
          <a:cs typeface="+mn-cs"/>
        </a:defRPr>
      </a:lvl8pPr>
      <a:lvl9pPr marL="2570489" algn="l" defTabSz="321311" rtl="0" eaLnBrk="1" latinLnBrk="0" hangingPunct="1">
        <a:defRPr sz="13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319 w 21600"/>
                <a:gd name="T3" fmla="*/ 172 h 21600"/>
                <a:gd name="T4" fmla="*/ 0 w 21600"/>
                <a:gd name="T5" fmla="*/ 17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lvl1pPr>
          </a:lstStyle>
          <a:p>
            <a:pPr>
              <a:defRPr/>
            </a:pPr>
            <a:fld id="{EA2220D1-4E77-6C47-BD00-A98F6DECC7C4}" type="slidenum">
              <a:rPr lang="en-US">
                <a:solidFill>
                  <a:srgbClr val="FFFFFF"/>
                </a:solidFill>
              </a:rPr>
              <a:pPr>
                <a:defRPr/>
              </a:pPr>
              <a:t>‹#›</a:t>
            </a:fld>
            <a:endParaRPr lang="en-US">
              <a:solidFill>
                <a:srgbClr val="FFFFFF"/>
              </a:solidFill>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6764007"/>
      </p:ext>
    </p:extLst>
  </p:cSld>
  <p:clrMap bg1="dk2" tx1="lt1" bg2="dk1" tx2="lt2" accent1="accent1" accent2="accent2" accent3="accent3" accent4="accent4" accent5="accent5" accent6="accent6" hlink="hlink" folHlink="folHlink"/>
  <p:sldLayoutIdLst>
    <p:sldLayoutId id="2147484759" r:id="rId1"/>
    <p:sldLayoutId id="2147484760" r:id="rId2"/>
    <p:sldLayoutId id="2147484761" r:id="rId3"/>
    <p:sldLayoutId id="2147484762" r:id="rId4"/>
    <p:sldLayoutId id="2147484763" r:id="rId5"/>
    <p:sldLayoutId id="2147484764" r:id="rId6"/>
    <p:sldLayoutId id="2147484765" r:id="rId7"/>
    <p:sldLayoutId id="2147484766" r:id="rId8"/>
    <p:sldLayoutId id="2147484767" r:id="rId9"/>
    <p:sldLayoutId id="2147484768" r:id="rId10"/>
    <p:sldLayoutId id="2147484769" r:id="rId11"/>
    <p:sldLayoutId id="2147484770"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1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D57CCA1F-9353-1E4C-8ECD-1719F3F18017}" type="slidenum">
              <a:rPr lang="en-US">
                <a:solidFill>
                  <a:srgbClr val="FFFFFF"/>
                </a:solidFill>
              </a:rPr>
              <a:pPr>
                <a:defRPr/>
              </a:pPr>
              <a:t>‹#›</a:t>
            </a:fld>
            <a:endParaRPr lang="en-US">
              <a:solidFill>
                <a:srgbClr val="FFFFFF"/>
              </a:solidFill>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6807919"/>
      </p:ext>
    </p:extLst>
  </p:cSld>
  <p:clrMap bg1="dk2" tx1="lt1" bg2="dk1" tx2="lt2" accent1="accent1" accent2="accent2" accent3="accent3" accent4="accent4" accent5="accent5" accent6="accent6" hlink="hlink" folHlink="folHlink"/>
  <p:sldLayoutIdLst>
    <p:sldLayoutId id="2147484772" r:id="rId1"/>
    <p:sldLayoutId id="2147484773" r:id="rId2"/>
    <p:sldLayoutId id="2147484774" r:id="rId3"/>
    <p:sldLayoutId id="2147484775" r:id="rId4"/>
    <p:sldLayoutId id="2147484776" r:id="rId5"/>
    <p:sldLayoutId id="2147484777" r:id="rId6"/>
    <p:sldLayoutId id="2147484778" r:id="rId7"/>
    <p:sldLayoutId id="2147484779" r:id="rId8"/>
    <p:sldLayoutId id="2147484780" r:id="rId9"/>
    <p:sldLayoutId id="2147484781" r:id="rId10"/>
    <p:sldLayoutId id="2147484782" r:id="rId11"/>
    <p:sldLayoutId id="2147484783"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8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ctr" anchorCtr="0" compatLnSpc="1">
            <a:prstTxWarp prst="textNoShape">
              <a:avLst/>
            </a:prstTxWarp>
          </a:bodyPr>
          <a:lstStyle/>
          <a:p>
            <a:pPr lvl="0"/>
            <a:r>
              <a:rPr lang="en-GB"/>
              <a:t>Click to edit Master title style</a:t>
            </a:r>
            <a:endParaRPr lang="en-US"/>
          </a:p>
        </p:txBody>
      </p:sp>
      <p:sp>
        <p:nvSpPr>
          <p:cNvPr id="808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93E7E47F-8423-794F-9338-4BE93370A719}" type="datetimeFigureOut">
              <a:rPr lang="en-US"/>
              <a:pPr>
                <a:defRPr/>
              </a:pPr>
              <a:t>7/18/24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36919755-C6FD-6B4D-A594-EA60682B5913}" type="slidenum">
              <a:rPr lang="en-US"/>
              <a:pPr>
                <a:defRPr/>
              </a:pPr>
              <a:t>‹#›</a:t>
            </a:fld>
            <a:endParaRPr lang="en-US"/>
          </a:p>
        </p:txBody>
      </p:sp>
    </p:spTree>
    <p:extLst>
      <p:ext uri="{BB962C8B-B14F-4D97-AF65-F5344CB8AC3E}">
        <p14:creationId xmlns:p14="http://schemas.microsoft.com/office/powerpoint/2010/main" val="2062259730"/>
      </p:ext>
    </p:extLst>
  </p:cSld>
  <p:clrMap bg1="lt1" tx1="dk1" bg2="lt2" tx2="dk2" accent1="accent1" accent2="accent2" accent3="accent3" accent4="accent4" accent5="accent5" accent6="accent6" hlink="hlink" folHlink="folHlink"/>
  <p:sldLayoutIdLst>
    <p:sldLayoutId id="2147484785" r:id="rId1"/>
    <p:sldLayoutId id="2147484786" r:id="rId2"/>
    <p:sldLayoutId id="2147484787" r:id="rId3"/>
    <p:sldLayoutId id="2147484788" r:id="rId4"/>
    <p:sldLayoutId id="2147484789" r:id="rId5"/>
    <p:sldLayoutId id="2147484790" r:id="rId6"/>
    <p:sldLayoutId id="2147484791" r:id="rId7"/>
    <p:sldLayoutId id="2147484792" r:id="rId8"/>
    <p:sldLayoutId id="2147484793" r:id="rId9"/>
    <p:sldLayoutId id="2147484794" r:id="rId10"/>
    <p:sldLayoutId id="2147484795" r:id="rId11"/>
  </p:sldLayoutIdLst>
  <p:txStyles>
    <p:titleStyle>
      <a:lvl1pPr algn="ctr" defTabSz="45702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654" indent="-285638" algn="l" defTabSz="45702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545" indent="-228510" algn="l" defTabSz="45702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566"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584"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ea typeface="ＭＳ Ｐゴシック" charset="-128"/>
                <a:cs typeface="ＭＳ Ｐゴシック" charset="-128"/>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ea typeface="ＭＳ Ｐゴシック" charset="-128"/>
                <a:cs typeface="ＭＳ Ｐゴシック"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a:defRPr/>
            </a:pPr>
            <a:fld id="{B3B5A3FF-14F9-154B-86EE-005E44F0322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 id="2147484107" r:id="rId6"/>
    <p:sldLayoutId id="2147484108" r:id="rId7"/>
    <p:sldLayoutId id="2147484109" r:id="rId8"/>
    <p:sldLayoutId id="2147484110" r:id="rId9"/>
    <p:sldLayoutId id="2147484111" r:id="rId10"/>
    <p:sldLayoutId id="2147484112" r:id="rId11"/>
    <p:sldLayoutId id="2147484808"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508093231"/>
      </p:ext>
    </p:extLst>
  </p:cSld>
  <p:clrMap bg1="lt1" tx1="dk1" bg2="lt2" tx2="dk2" accent1="accent1" accent2="accent2" accent3="accent3" accent4="accent4" accent5="accent5" accent6="accent6" hlink="hlink" folHlink="folHlink"/>
  <p:sldLayoutIdLst>
    <p:sldLayoutId id="2147484797" r:id="rId1"/>
    <p:sldLayoutId id="2147484798" r:id="rId2"/>
    <p:sldLayoutId id="2147484799" r:id="rId3"/>
    <p:sldLayoutId id="2147484800" r:id="rId4"/>
    <p:sldLayoutId id="2147484801" r:id="rId5"/>
    <p:sldLayoutId id="2147484802" r:id="rId6"/>
    <p:sldLayoutId id="2147484803" r:id="rId7"/>
    <p:sldLayoutId id="2147484804" r:id="rId8"/>
    <p:sldLayoutId id="2147484805" r:id="rId9"/>
    <p:sldLayoutId id="2147484806" r:id="rId10"/>
    <p:sldLayoutId id="214748480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322" indent="-342322" algn="l" rtl="0" eaLnBrk="0" fontAlgn="base" hangingPunct="0">
        <a:spcBef>
          <a:spcPct val="20000"/>
        </a:spcBef>
        <a:spcAft>
          <a:spcPct val="0"/>
        </a:spcAft>
        <a:buChar char="•"/>
        <a:defRPr sz="3200">
          <a:solidFill>
            <a:schemeClr val="tx1"/>
          </a:solidFill>
          <a:latin typeface="+mn-lt"/>
          <a:ea typeface="+mn-ea"/>
          <a:cs typeface="+mn-cs"/>
        </a:defRPr>
      </a:lvl1pPr>
      <a:lvl2pPr marL="741694" indent="-285274" algn="l" rtl="0" eaLnBrk="0" fontAlgn="base" hangingPunct="0">
        <a:spcBef>
          <a:spcPct val="20000"/>
        </a:spcBef>
        <a:spcAft>
          <a:spcPct val="0"/>
        </a:spcAft>
        <a:buChar char="–"/>
        <a:defRPr sz="2800">
          <a:solidFill>
            <a:schemeClr val="tx1"/>
          </a:solidFill>
          <a:latin typeface="+mn-lt"/>
          <a:ea typeface="+mn-ea"/>
          <a:cs typeface="+mn-cs"/>
        </a:defRPr>
      </a:lvl2pPr>
      <a:lvl3pPr marL="1141066" indent="-228217" algn="l" rtl="0" eaLnBrk="0" fontAlgn="base" hangingPunct="0">
        <a:spcBef>
          <a:spcPct val="20000"/>
        </a:spcBef>
        <a:spcAft>
          <a:spcPct val="0"/>
        </a:spcAft>
        <a:buChar char="•"/>
        <a:defRPr sz="2400">
          <a:solidFill>
            <a:schemeClr val="tx1"/>
          </a:solidFill>
          <a:latin typeface="+mn-lt"/>
          <a:ea typeface="+mn-ea"/>
          <a:cs typeface="+mn-cs"/>
        </a:defRPr>
      </a:lvl3pPr>
      <a:lvl4pPr marL="1597510" indent="-228217" algn="l" rtl="0" eaLnBrk="0" fontAlgn="base" hangingPunct="0">
        <a:spcBef>
          <a:spcPct val="20000"/>
        </a:spcBef>
        <a:spcAft>
          <a:spcPct val="0"/>
        </a:spcAft>
        <a:buChar char="–"/>
        <a:defRPr sz="2000">
          <a:solidFill>
            <a:schemeClr val="tx1"/>
          </a:solidFill>
          <a:latin typeface="+mn-lt"/>
          <a:ea typeface="+mn-ea"/>
          <a:cs typeface="+mn-cs"/>
        </a:defRPr>
      </a:lvl4pPr>
      <a:lvl5pPr marL="2053932" indent="-228217" algn="l" rtl="0" eaLnBrk="0" fontAlgn="base" hangingPunct="0">
        <a:spcBef>
          <a:spcPct val="20000"/>
        </a:spcBef>
        <a:spcAft>
          <a:spcPct val="0"/>
        </a:spcAft>
        <a:buChar char="»"/>
        <a:defRPr sz="2000">
          <a:solidFill>
            <a:schemeClr val="tx1"/>
          </a:solidFill>
          <a:latin typeface="+mn-lt"/>
          <a:ea typeface="+mn-ea"/>
          <a:cs typeface="+mn-cs"/>
        </a:defRPr>
      </a:lvl5pPr>
      <a:lvl6pPr marL="2510363" indent="-228217" algn="l" rtl="0" fontAlgn="base">
        <a:spcBef>
          <a:spcPct val="20000"/>
        </a:spcBef>
        <a:spcAft>
          <a:spcPct val="0"/>
        </a:spcAft>
        <a:buChar char="»"/>
        <a:defRPr sz="2000">
          <a:solidFill>
            <a:schemeClr val="tx1"/>
          </a:solidFill>
          <a:latin typeface="+mn-lt"/>
          <a:ea typeface="+mn-ea"/>
          <a:cs typeface="+mn-cs"/>
        </a:defRPr>
      </a:lvl6pPr>
      <a:lvl7pPr marL="2966800" indent="-228217" algn="l" rtl="0" fontAlgn="base">
        <a:spcBef>
          <a:spcPct val="20000"/>
        </a:spcBef>
        <a:spcAft>
          <a:spcPct val="0"/>
        </a:spcAft>
        <a:buChar char="»"/>
        <a:defRPr sz="2000">
          <a:solidFill>
            <a:schemeClr val="tx1"/>
          </a:solidFill>
          <a:latin typeface="+mn-lt"/>
          <a:ea typeface="+mn-ea"/>
          <a:cs typeface="+mn-cs"/>
        </a:defRPr>
      </a:lvl7pPr>
      <a:lvl8pPr marL="3423220" indent="-228217" algn="l" rtl="0" fontAlgn="base">
        <a:spcBef>
          <a:spcPct val="20000"/>
        </a:spcBef>
        <a:spcAft>
          <a:spcPct val="0"/>
        </a:spcAft>
        <a:buChar char="»"/>
        <a:defRPr sz="2000">
          <a:solidFill>
            <a:schemeClr val="tx1"/>
          </a:solidFill>
          <a:latin typeface="+mn-lt"/>
          <a:ea typeface="+mn-ea"/>
          <a:cs typeface="+mn-cs"/>
        </a:defRPr>
      </a:lvl8pPr>
      <a:lvl9pPr marL="3879661" indent="-22821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20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128"/>
                <a:cs typeface="ＭＳ Ｐゴシック" charset="-128"/>
              </a:defRPr>
            </a:lvl1pPr>
          </a:lstStyle>
          <a:p>
            <a:pPr>
              <a:defRPr/>
            </a:pPr>
            <a:endParaRPr lang="en-US">
              <a:solidFill>
                <a:srgbClr val="000000"/>
              </a:solidFill>
            </a:endParaRPr>
          </a:p>
        </p:txBody>
      </p:sp>
      <p:sp>
        <p:nvSpPr>
          <p:cNvPr id="1720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128"/>
                <a:cs typeface="ＭＳ Ｐゴシック" charset="-128"/>
              </a:defRPr>
            </a:lvl1pPr>
          </a:lstStyle>
          <a:p>
            <a:pPr>
              <a:defRPr/>
            </a:pPr>
            <a:endParaRPr lang="en-US">
              <a:solidFill>
                <a:srgbClr val="000000"/>
              </a:solidFill>
            </a:endParaRPr>
          </a:p>
        </p:txBody>
      </p:sp>
      <p:sp>
        <p:nvSpPr>
          <p:cNvPr id="1720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F4DCD7E4-86BC-C74E-880A-E1A4A1DC98A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2345868"/>
      </p:ext>
    </p:extLst>
  </p:cSld>
  <p:clrMap bg1="lt1" tx1="dk1" bg2="lt2" tx2="dk2" accent1="accent1" accent2="accent2" accent3="accent3" accent4="accent4" accent5="accent5" accent6="accent6" hlink="hlink" folHlink="folHlink"/>
  <p:sldLayoutIdLst>
    <p:sldLayoutId id="2147484810" r:id="rId1"/>
    <p:sldLayoutId id="2147484811" r:id="rId2"/>
    <p:sldLayoutId id="2147484812" r:id="rId3"/>
    <p:sldLayoutId id="2147484813" r:id="rId4"/>
    <p:sldLayoutId id="2147484814" r:id="rId5"/>
    <p:sldLayoutId id="2147484815" r:id="rId6"/>
    <p:sldLayoutId id="2147484816" r:id="rId7"/>
    <p:sldLayoutId id="2147484817" r:id="rId8"/>
    <p:sldLayoutId id="2147484818" r:id="rId9"/>
    <p:sldLayoutId id="2147484819" r:id="rId10"/>
    <p:sldLayoutId id="214748482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134938" y="889000"/>
            <a:ext cx="8885237"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5235" name="Rectangle 3"/>
          <p:cNvSpPr>
            <a:spLocks noGrp="1" noChangeArrowheads="1"/>
          </p:cNvSpPr>
          <p:nvPr>
            <p:ph type="body" idx="1"/>
          </p:nvPr>
        </p:nvSpPr>
        <p:spPr bwMode="auto">
          <a:xfrm>
            <a:off x="134938" y="2116138"/>
            <a:ext cx="8896350" cy="413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5236" name="Freeform 4"/>
          <p:cNvSpPr>
            <a:spLocks/>
          </p:cNvSpPr>
          <p:nvPr/>
        </p:nvSpPr>
        <p:spPr bwMode="auto">
          <a:xfrm>
            <a:off x="3587750" y="53975"/>
            <a:ext cx="1982788" cy="654050"/>
          </a:xfrm>
          <a:custGeom>
            <a:avLst/>
            <a:gdLst>
              <a:gd name="T0" fmla="*/ 40322510 w 1249"/>
              <a:gd name="T1" fmla="*/ 168851263 h 412"/>
              <a:gd name="T2" fmla="*/ 65524079 w 1249"/>
              <a:gd name="T3" fmla="*/ 156249688 h 412"/>
              <a:gd name="T4" fmla="*/ 1139110912 w 1249"/>
              <a:gd name="T5" fmla="*/ 156249688 h 412"/>
              <a:gd name="T6" fmla="*/ 1217236569 w 1249"/>
              <a:gd name="T7" fmla="*/ 100806250 h 412"/>
              <a:gd name="T8" fmla="*/ 1272680021 w 1249"/>
              <a:gd name="T9" fmla="*/ 68045013 h 412"/>
              <a:gd name="T10" fmla="*/ 1325602522 w 1249"/>
              <a:gd name="T11" fmla="*/ 42843450 h 412"/>
              <a:gd name="T12" fmla="*/ 1391126601 w 1249"/>
              <a:gd name="T13" fmla="*/ 27722513 h 412"/>
              <a:gd name="T14" fmla="*/ 1456650680 w 1249"/>
              <a:gd name="T15" fmla="*/ 12601575 h 412"/>
              <a:gd name="T16" fmla="*/ 1524695709 w 1249"/>
              <a:gd name="T17" fmla="*/ 5040313 h 412"/>
              <a:gd name="T18" fmla="*/ 1610381044 w 1249"/>
              <a:gd name="T19" fmla="*/ 0 h 412"/>
              <a:gd name="T20" fmla="*/ 1708666368 w 1249"/>
              <a:gd name="T21" fmla="*/ 12601575 h 412"/>
              <a:gd name="T22" fmla="*/ 1799392016 w 1249"/>
              <a:gd name="T23" fmla="*/ 37803138 h 412"/>
              <a:gd name="T24" fmla="*/ 1864916095 w 1249"/>
              <a:gd name="T25" fmla="*/ 68045013 h 412"/>
              <a:gd name="T26" fmla="*/ 1935480488 w 1249"/>
              <a:gd name="T27" fmla="*/ 100806250 h 412"/>
              <a:gd name="T28" fmla="*/ 1980843312 w 1249"/>
              <a:gd name="T29" fmla="*/ 128528763 h 412"/>
              <a:gd name="T30" fmla="*/ 2021165822 w 1249"/>
              <a:gd name="T31" fmla="*/ 161290000 h 412"/>
              <a:gd name="T32" fmla="*/ 2147483647 w 1249"/>
              <a:gd name="T33" fmla="*/ 156249688 h 412"/>
              <a:gd name="T34" fmla="*/ 2147483647 w 1249"/>
              <a:gd name="T35" fmla="*/ 166330313 h 412"/>
              <a:gd name="T36" fmla="*/ 2147483647 w 1249"/>
              <a:gd name="T37" fmla="*/ 183972200 h 412"/>
              <a:gd name="T38" fmla="*/ 2147483647 w 1249"/>
              <a:gd name="T39" fmla="*/ 229335013 h 412"/>
              <a:gd name="T40" fmla="*/ 2147483647 w 1249"/>
              <a:gd name="T41" fmla="*/ 282257500 h 412"/>
              <a:gd name="T42" fmla="*/ 2147483647 w 1249"/>
              <a:gd name="T43" fmla="*/ 345262200 h 412"/>
              <a:gd name="T44" fmla="*/ 2147483647 w 1249"/>
              <a:gd name="T45" fmla="*/ 879535325 h 412"/>
              <a:gd name="T46" fmla="*/ 2038807714 w 1249"/>
              <a:gd name="T47" fmla="*/ 882054688 h 412"/>
              <a:gd name="T48" fmla="*/ 1764109820 w 1249"/>
              <a:gd name="T49" fmla="*/ 1030744700 h 412"/>
              <a:gd name="T50" fmla="*/ 1318042845 w 1249"/>
              <a:gd name="T51" fmla="*/ 1035785013 h 412"/>
              <a:gd name="T52" fmla="*/ 1101309353 w 1249"/>
              <a:gd name="T53" fmla="*/ 871974063 h 412"/>
              <a:gd name="T54" fmla="*/ 115927217 w 1249"/>
              <a:gd name="T55" fmla="*/ 879535325 h 412"/>
              <a:gd name="T56" fmla="*/ 0 w 1249"/>
              <a:gd name="T57" fmla="*/ 879535325 h 412"/>
              <a:gd name="T58" fmla="*/ 0 w 1249"/>
              <a:gd name="T59" fmla="*/ 383063750 h 412"/>
              <a:gd name="T60" fmla="*/ 0 w 1249"/>
              <a:gd name="T61" fmla="*/ 309980013 h 412"/>
              <a:gd name="T62" fmla="*/ 12601578 w 1249"/>
              <a:gd name="T63" fmla="*/ 236894688 h 412"/>
              <a:gd name="T64" fmla="*/ 22682206 w 1249"/>
              <a:gd name="T65" fmla="*/ 201612500 h 412"/>
              <a:gd name="T66" fmla="*/ 40322510 w 1249"/>
              <a:gd name="T67" fmla="*/ 168851263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5237"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ndParaRPr>
          </a:p>
        </p:txBody>
      </p:sp>
      <p:sp>
        <p:nvSpPr>
          <p:cNvPr id="95238" name="Freeform 6"/>
          <p:cNvSpPr>
            <a:spLocks/>
          </p:cNvSpPr>
          <p:nvPr/>
        </p:nvSpPr>
        <p:spPr bwMode="auto">
          <a:xfrm>
            <a:off x="3586163" y="452438"/>
            <a:ext cx="1984375" cy="304800"/>
          </a:xfrm>
          <a:custGeom>
            <a:avLst/>
            <a:gdLst>
              <a:gd name="T0" fmla="*/ 151209375 w 1250"/>
              <a:gd name="T1" fmla="*/ 105846563 h 192"/>
              <a:gd name="T2" fmla="*/ 246975313 w 1250"/>
              <a:gd name="T3" fmla="*/ 105846563 h 192"/>
              <a:gd name="T4" fmla="*/ 322580000 w 1250"/>
              <a:gd name="T5" fmla="*/ 158770638 h 192"/>
              <a:gd name="T6" fmla="*/ 443547500 w 1250"/>
              <a:gd name="T7" fmla="*/ 128528763 h 192"/>
              <a:gd name="T8" fmla="*/ 582156888 w 1250"/>
              <a:gd name="T9" fmla="*/ 113407825 h 192"/>
              <a:gd name="T10" fmla="*/ 677922825 w 1250"/>
              <a:gd name="T11" fmla="*/ 143649700 h 192"/>
              <a:gd name="T12" fmla="*/ 783769388 w 1250"/>
              <a:gd name="T13" fmla="*/ 128528763 h 192"/>
              <a:gd name="T14" fmla="*/ 952619063 w 1250"/>
              <a:gd name="T15" fmla="*/ 136088438 h 192"/>
              <a:gd name="T16" fmla="*/ 1058465625 w 1250"/>
              <a:gd name="T17" fmla="*/ 158770638 h 192"/>
              <a:gd name="T18" fmla="*/ 1217236263 w 1250"/>
              <a:gd name="T19" fmla="*/ 201612500 h 192"/>
              <a:gd name="T20" fmla="*/ 1292840950 w 1250"/>
              <a:gd name="T21" fmla="*/ 249496263 h 192"/>
              <a:gd name="T22" fmla="*/ 1350803750 w 1250"/>
              <a:gd name="T23" fmla="*/ 327620313 h 192"/>
              <a:gd name="T24" fmla="*/ 1456650313 w 1250"/>
              <a:gd name="T25" fmla="*/ 325100950 h 192"/>
              <a:gd name="T26" fmla="*/ 1554937200 w 1250"/>
              <a:gd name="T27" fmla="*/ 350302513 h 192"/>
              <a:gd name="T28" fmla="*/ 1640622513 w 1250"/>
              <a:gd name="T29" fmla="*/ 330141263 h 192"/>
              <a:gd name="T30" fmla="*/ 1733867500 w 1250"/>
              <a:gd name="T31" fmla="*/ 304939700 h 192"/>
              <a:gd name="T32" fmla="*/ 1834673750 w 1250"/>
              <a:gd name="T33" fmla="*/ 254536575 h 192"/>
              <a:gd name="T34" fmla="*/ 1938000950 w 1250"/>
              <a:gd name="T35" fmla="*/ 171370625 h 192"/>
              <a:gd name="T36" fmla="*/ 2051407188 w 1250"/>
              <a:gd name="T37" fmla="*/ 131048125 h 192"/>
              <a:gd name="T38" fmla="*/ 2127011875 w 1250"/>
              <a:gd name="T39" fmla="*/ 141128750 h 192"/>
              <a:gd name="T40" fmla="*/ 2147483647 w 1250"/>
              <a:gd name="T41" fmla="*/ 143649700 h 192"/>
              <a:gd name="T42" fmla="*/ 2147483647 w 1250"/>
              <a:gd name="T43" fmla="*/ 173891575 h 192"/>
              <a:gd name="T44" fmla="*/ 2147483647 w 1250"/>
              <a:gd name="T45" fmla="*/ 128528763 h 192"/>
              <a:gd name="T46" fmla="*/ 2147483647 w 1250"/>
              <a:gd name="T47" fmla="*/ 138609388 h 192"/>
              <a:gd name="T48" fmla="*/ 2147483647 w 1250"/>
              <a:gd name="T49" fmla="*/ 83165950 h 192"/>
              <a:gd name="T50" fmla="*/ 2147483647 w 1250"/>
              <a:gd name="T51" fmla="*/ 88206263 h 192"/>
              <a:gd name="T52" fmla="*/ 2147483647 w 1250"/>
              <a:gd name="T53" fmla="*/ 15120938 h 192"/>
              <a:gd name="T54" fmla="*/ 2147483647 w 1250"/>
              <a:gd name="T55" fmla="*/ 80645000 h 192"/>
              <a:gd name="T56" fmla="*/ 2147483647 w 1250"/>
              <a:gd name="T57" fmla="*/ 0 h 192"/>
              <a:gd name="T58" fmla="*/ 2147483647 w 1250"/>
              <a:gd name="T59" fmla="*/ 95765938 h 192"/>
              <a:gd name="T60" fmla="*/ 2147483647 w 1250"/>
              <a:gd name="T61" fmla="*/ 40322500 h 192"/>
              <a:gd name="T62" fmla="*/ 2147483647 w 1250"/>
              <a:gd name="T63" fmla="*/ 70564375 h 192"/>
              <a:gd name="T64" fmla="*/ 2071568438 w 1250"/>
              <a:gd name="T65" fmla="*/ 362902500 h 192"/>
              <a:gd name="T66" fmla="*/ 1418848763 w 1250"/>
              <a:gd name="T67" fmla="*/ 481350638 h 192"/>
              <a:gd name="T68" fmla="*/ 1111389700 w 1250"/>
              <a:gd name="T69" fmla="*/ 246975313 h 192"/>
              <a:gd name="T70" fmla="*/ 0 w 1250"/>
              <a:gd name="T71" fmla="*/ 47883763 h 192"/>
              <a:gd name="T72" fmla="*/ 45362813 w 1250"/>
              <a:gd name="T73" fmla="*/ 83165950 h 192"/>
              <a:gd name="T74" fmla="*/ 108367513 w 1250"/>
              <a:gd name="T75" fmla="*/ 957659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5239" name="Freeform 7"/>
          <p:cNvSpPr>
            <a:spLocks/>
          </p:cNvSpPr>
          <p:nvPr/>
        </p:nvSpPr>
        <p:spPr bwMode="auto">
          <a:xfrm>
            <a:off x="3586163" y="508000"/>
            <a:ext cx="1984375" cy="306388"/>
          </a:xfrm>
          <a:custGeom>
            <a:avLst/>
            <a:gdLst>
              <a:gd name="T0" fmla="*/ 65524063 w 1250"/>
              <a:gd name="T1" fmla="*/ 315020839 h 193"/>
              <a:gd name="T2" fmla="*/ 1134070313 w 1250"/>
              <a:gd name="T3" fmla="*/ 315020839 h 193"/>
              <a:gd name="T4" fmla="*/ 1227316888 w 1250"/>
              <a:gd name="T5" fmla="*/ 390625650 h 193"/>
              <a:gd name="T6" fmla="*/ 1340723125 w 1250"/>
              <a:gd name="T7" fmla="*/ 441028857 h 193"/>
              <a:gd name="T8" fmla="*/ 1479332513 w 1250"/>
              <a:gd name="T9" fmla="*/ 473790148 h 193"/>
              <a:gd name="T10" fmla="*/ 1693545000 w 1250"/>
              <a:gd name="T11" fmla="*/ 473790148 h 193"/>
              <a:gd name="T12" fmla="*/ 1938000950 w 1250"/>
              <a:gd name="T13" fmla="*/ 398185337 h 193"/>
              <a:gd name="T14" fmla="*/ 2043847513 w 1250"/>
              <a:gd name="T15" fmla="*/ 315020839 h 193"/>
              <a:gd name="T16" fmla="*/ 2147483647 w 1250"/>
              <a:gd name="T17" fmla="*/ 312499885 h 193"/>
              <a:gd name="T18" fmla="*/ 2147483647 w 1250"/>
              <a:gd name="T19" fmla="*/ 287298281 h 193"/>
              <a:gd name="T20" fmla="*/ 2147483647 w 1250"/>
              <a:gd name="T21" fmla="*/ 241935395 h 193"/>
              <a:gd name="T22" fmla="*/ 2147483647 w 1250"/>
              <a:gd name="T23" fmla="*/ 0 h 193"/>
              <a:gd name="T24" fmla="*/ 2147483647 w 1250"/>
              <a:gd name="T25" fmla="*/ 45362887 h 193"/>
              <a:gd name="T26" fmla="*/ 2147483647 w 1250"/>
              <a:gd name="T27" fmla="*/ 83166086 h 193"/>
              <a:gd name="T28" fmla="*/ 2147483647 w 1250"/>
              <a:gd name="T29" fmla="*/ 60483849 h 193"/>
              <a:gd name="T30" fmla="*/ 2147483647 w 1250"/>
              <a:gd name="T31" fmla="*/ 35282245 h 193"/>
              <a:gd name="T32" fmla="*/ 2147483647 w 1250"/>
              <a:gd name="T33" fmla="*/ 83166086 h 193"/>
              <a:gd name="T34" fmla="*/ 2147483647 w 1250"/>
              <a:gd name="T35" fmla="*/ 60483849 h 193"/>
              <a:gd name="T36" fmla="*/ 2147483647 w 1250"/>
              <a:gd name="T37" fmla="*/ 47883841 h 193"/>
              <a:gd name="T38" fmla="*/ 2147483647 w 1250"/>
              <a:gd name="T39" fmla="*/ 95766094 h 193"/>
              <a:gd name="T40" fmla="*/ 2147483647 w 1250"/>
              <a:gd name="T41" fmla="*/ 83166086 h 193"/>
              <a:gd name="T42" fmla="*/ 2147483647 w 1250"/>
              <a:gd name="T43" fmla="*/ 95766094 h 193"/>
              <a:gd name="T44" fmla="*/ 2147483647 w 1250"/>
              <a:gd name="T45" fmla="*/ 83166086 h 193"/>
              <a:gd name="T46" fmla="*/ 2147483647 w 1250"/>
              <a:gd name="T47" fmla="*/ 118448331 h 193"/>
              <a:gd name="T48" fmla="*/ 2147483647 w 1250"/>
              <a:gd name="T49" fmla="*/ 85685452 h 193"/>
              <a:gd name="T50" fmla="*/ 2134573138 w 1250"/>
              <a:gd name="T51" fmla="*/ 110887056 h 193"/>
              <a:gd name="T52" fmla="*/ 2033766888 w 1250"/>
              <a:gd name="T53" fmla="*/ 108367689 h 193"/>
              <a:gd name="T54" fmla="*/ 1973283138 w 1250"/>
              <a:gd name="T55" fmla="*/ 204133783 h 193"/>
              <a:gd name="T56" fmla="*/ 1927920325 w 1250"/>
              <a:gd name="T57" fmla="*/ 279738594 h 193"/>
              <a:gd name="T58" fmla="*/ 1837194700 w 1250"/>
              <a:gd name="T59" fmla="*/ 307459564 h 193"/>
              <a:gd name="T60" fmla="*/ 1756549700 w 1250"/>
              <a:gd name="T61" fmla="*/ 332661168 h 193"/>
              <a:gd name="T62" fmla="*/ 1597779063 w 1250"/>
              <a:gd name="T63" fmla="*/ 345262763 h 193"/>
              <a:gd name="T64" fmla="*/ 1401206875 w 1250"/>
              <a:gd name="T65" fmla="*/ 365424046 h 193"/>
              <a:gd name="T66" fmla="*/ 1257558763 w 1250"/>
              <a:gd name="T67" fmla="*/ 292338602 h 193"/>
              <a:gd name="T68" fmla="*/ 1144150938 w 1250"/>
              <a:gd name="T69" fmla="*/ 143649934 h 193"/>
              <a:gd name="T70" fmla="*/ 1005543138 w 1250"/>
              <a:gd name="T71" fmla="*/ 118448331 h 193"/>
              <a:gd name="T72" fmla="*/ 836691875 w 1250"/>
              <a:gd name="T73" fmla="*/ 83166086 h 193"/>
              <a:gd name="T74" fmla="*/ 660280938 w 1250"/>
              <a:gd name="T75" fmla="*/ 60483849 h 193"/>
              <a:gd name="T76" fmla="*/ 539313438 w 1250"/>
              <a:gd name="T77" fmla="*/ 88206406 h 193"/>
              <a:gd name="T78" fmla="*/ 468749063 w 1250"/>
              <a:gd name="T79" fmla="*/ 80645132 h 193"/>
              <a:gd name="T80" fmla="*/ 365423450 w 1250"/>
              <a:gd name="T81" fmla="*/ 93246727 h 193"/>
              <a:gd name="T82" fmla="*/ 257055938 w 1250"/>
              <a:gd name="T83" fmla="*/ 88206406 h 193"/>
              <a:gd name="T84" fmla="*/ 143649700 w 1250"/>
              <a:gd name="T85" fmla="*/ 108367689 h 193"/>
              <a:gd name="T86" fmla="*/ 27722513 w 1250"/>
              <a:gd name="T87" fmla="*/ 95766094 h 193"/>
              <a:gd name="T88" fmla="*/ 2520950 w 1250"/>
              <a:gd name="T89" fmla="*/ 186491867 h 193"/>
              <a:gd name="T90" fmla="*/ 22682200 w 1250"/>
              <a:gd name="T91" fmla="*/ 297378923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5240" name="Freeform 8"/>
          <p:cNvSpPr>
            <a:spLocks/>
          </p:cNvSpPr>
          <p:nvPr/>
        </p:nvSpPr>
        <p:spPr bwMode="auto">
          <a:xfrm>
            <a:off x="3598863" y="557213"/>
            <a:ext cx="1947862" cy="228600"/>
          </a:xfrm>
          <a:custGeom>
            <a:avLst/>
            <a:gdLst>
              <a:gd name="T0" fmla="*/ 758566043 w 1227"/>
              <a:gd name="T1" fmla="*/ 113407825 h 144"/>
              <a:gd name="T2" fmla="*/ 551913283 w 1227"/>
              <a:gd name="T3" fmla="*/ 126007813 h 144"/>
              <a:gd name="T4" fmla="*/ 244454300 w 1227"/>
              <a:gd name="T5" fmla="*/ 126007813 h 144"/>
              <a:gd name="T6" fmla="*/ 100806224 w 1227"/>
              <a:gd name="T7" fmla="*/ 123488450 h 144"/>
              <a:gd name="T8" fmla="*/ 20161245 w 1227"/>
              <a:gd name="T9" fmla="*/ 90725625 h 144"/>
              <a:gd name="T10" fmla="*/ 0 w 1227"/>
              <a:gd name="T11" fmla="*/ 115927188 h 144"/>
              <a:gd name="T12" fmla="*/ 115927158 w 1227"/>
              <a:gd name="T13" fmla="*/ 161290000 h 144"/>
              <a:gd name="T14" fmla="*/ 259575233 w 1227"/>
              <a:gd name="T15" fmla="*/ 158770638 h 144"/>
              <a:gd name="T16" fmla="*/ 337700851 w 1227"/>
              <a:gd name="T17" fmla="*/ 163810950 h 144"/>
              <a:gd name="T18" fmla="*/ 514111743 w 1227"/>
              <a:gd name="T19" fmla="*/ 171370625 h 144"/>
              <a:gd name="T20" fmla="*/ 859372267 w 1227"/>
              <a:gd name="T21" fmla="*/ 158770638 h 144"/>
              <a:gd name="T22" fmla="*/ 1108868465 w 1227"/>
              <a:gd name="T23" fmla="*/ 161290000 h 144"/>
              <a:gd name="T24" fmla="*/ 1222274674 w 1227"/>
              <a:gd name="T25" fmla="*/ 264617200 h 144"/>
              <a:gd name="T26" fmla="*/ 1406246827 w 1227"/>
              <a:gd name="T27" fmla="*/ 342741250 h 144"/>
              <a:gd name="T28" fmla="*/ 1617939897 w 1227"/>
              <a:gd name="T29" fmla="*/ 360383138 h 144"/>
              <a:gd name="T30" fmla="*/ 1834673279 w 1227"/>
              <a:gd name="T31" fmla="*/ 304939700 h 144"/>
              <a:gd name="T32" fmla="*/ 1980842304 w 1227"/>
              <a:gd name="T33" fmla="*/ 206652813 h 144"/>
              <a:gd name="T34" fmla="*/ 2084167890 w 1227"/>
              <a:gd name="T35" fmla="*/ 168851263 h 144"/>
              <a:gd name="T36" fmla="*/ 2147483647 w 1227"/>
              <a:gd name="T37" fmla="*/ 171370625 h 144"/>
              <a:gd name="T38" fmla="*/ 2147483647 w 1227"/>
              <a:gd name="T39" fmla="*/ 168851263 h 144"/>
              <a:gd name="T40" fmla="*/ 2147483647 w 1227"/>
              <a:gd name="T41" fmla="*/ 168851263 h 144"/>
              <a:gd name="T42" fmla="*/ 2147483647 w 1227"/>
              <a:gd name="T43" fmla="*/ 173891575 h 144"/>
              <a:gd name="T44" fmla="*/ 2147483647 w 1227"/>
              <a:gd name="T45" fmla="*/ 85685313 h 144"/>
              <a:gd name="T46" fmla="*/ 2147483647 w 1227"/>
              <a:gd name="T47" fmla="*/ 93246575 h 144"/>
              <a:gd name="T48" fmla="*/ 2147483647 w 1227"/>
              <a:gd name="T49" fmla="*/ 148690013 h 144"/>
              <a:gd name="T50" fmla="*/ 2147483647 w 1227"/>
              <a:gd name="T51" fmla="*/ 141128750 h 144"/>
              <a:gd name="T52" fmla="*/ 2147483647 w 1227"/>
              <a:gd name="T53" fmla="*/ 146169063 h 144"/>
              <a:gd name="T54" fmla="*/ 2144651624 w 1227"/>
              <a:gd name="T55" fmla="*/ 156249688 h 144"/>
              <a:gd name="T56" fmla="*/ 2053926023 w 1227"/>
              <a:gd name="T57" fmla="*/ 133569075 h 144"/>
              <a:gd name="T58" fmla="*/ 2038805089 w 1227"/>
              <a:gd name="T59" fmla="*/ 80645000 h 144"/>
              <a:gd name="T60" fmla="*/ 2011084171 w 1227"/>
              <a:gd name="T61" fmla="*/ 55443438 h 144"/>
              <a:gd name="T62" fmla="*/ 1915318258 w 1227"/>
              <a:gd name="T63" fmla="*/ 181451250 h 144"/>
              <a:gd name="T64" fmla="*/ 1809471723 w 1227"/>
              <a:gd name="T65" fmla="*/ 254536575 h 144"/>
              <a:gd name="T66" fmla="*/ 1691023616 w 1227"/>
              <a:gd name="T67" fmla="*/ 282257500 h 144"/>
              <a:gd name="T68" fmla="*/ 1557456163 w 1227"/>
              <a:gd name="T69" fmla="*/ 312499375 h 144"/>
              <a:gd name="T70" fmla="*/ 1403725877 w 1227"/>
              <a:gd name="T71" fmla="*/ 277217188 h 144"/>
              <a:gd name="T72" fmla="*/ 1310480914 w 1227"/>
              <a:gd name="T73" fmla="*/ 234375325 h 144"/>
              <a:gd name="T74" fmla="*/ 1224795623 w 1227"/>
              <a:gd name="T75" fmla="*/ 216733438 h 144"/>
              <a:gd name="T76" fmla="*/ 1161790939 w 1227"/>
              <a:gd name="T77" fmla="*/ 156249688 h 144"/>
              <a:gd name="T78" fmla="*/ 1088707221 w 1227"/>
              <a:gd name="T79" fmla="*/ 60483750 h 144"/>
              <a:gd name="T80" fmla="*/ 1040823470 w 1227"/>
              <a:gd name="T81" fmla="*/ 108367513 h 144"/>
              <a:gd name="T82" fmla="*/ 854331956 w 1227"/>
              <a:gd name="T83" fmla="*/ 120967500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5241" name="Freeform 9"/>
          <p:cNvSpPr>
            <a:spLocks/>
          </p:cNvSpPr>
          <p:nvPr/>
        </p:nvSpPr>
        <p:spPr bwMode="auto">
          <a:xfrm>
            <a:off x="4868863" y="249238"/>
            <a:ext cx="122237" cy="406400"/>
          </a:xfrm>
          <a:custGeom>
            <a:avLst/>
            <a:gdLst>
              <a:gd name="T0" fmla="*/ 128526649 w 77"/>
              <a:gd name="T1" fmla="*/ 15120938 h 256"/>
              <a:gd name="T2" fmla="*/ 118446066 w 77"/>
              <a:gd name="T3" fmla="*/ 63004700 h 256"/>
              <a:gd name="T4" fmla="*/ 191531092 w 77"/>
              <a:gd name="T5" fmla="*/ 68045013 h 256"/>
              <a:gd name="T6" fmla="*/ 163808692 w 77"/>
              <a:gd name="T7" fmla="*/ 153730325 h 256"/>
              <a:gd name="T8" fmla="*/ 166329632 w 77"/>
              <a:gd name="T9" fmla="*/ 219254388 h 256"/>
              <a:gd name="T10" fmla="*/ 183969860 w 77"/>
              <a:gd name="T11" fmla="*/ 277217188 h 256"/>
              <a:gd name="T12" fmla="*/ 153728109 w 77"/>
              <a:gd name="T13" fmla="*/ 335181575 h 256"/>
              <a:gd name="T14" fmla="*/ 143647525 w 77"/>
              <a:gd name="T15" fmla="*/ 395665325 h 256"/>
              <a:gd name="T16" fmla="*/ 128526649 w 77"/>
              <a:gd name="T17" fmla="*/ 456149075 h 256"/>
              <a:gd name="T18" fmla="*/ 105846130 w 77"/>
              <a:gd name="T19" fmla="*/ 496471575 h 256"/>
              <a:gd name="T20" fmla="*/ 80644670 w 77"/>
              <a:gd name="T21" fmla="*/ 536794075 h 256"/>
              <a:gd name="T22" fmla="*/ 50402919 w 77"/>
              <a:gd name="T23" fmla="*/ 579635938 h 256"/>
              <a:gd name="T24" fmla="*/ 32761103 w 77"/>
              <a:gd name="T25" fmla="*/ 607358450 h 256"/>
              <a:gd name="T26" fmla="*/ 0 w 77"/>
              <a:gd name="T27" fmla="*/ 642640638 h 256"/>
              <a:gd name="T28" fmla="*/ 20161168 w 77"/>
              <a:gd name="T29" fmla="*/ 579635938 h 256"/>
              <a:gd name="T30" fmla="*/ 60483503 w 77"/>
              <a:gd name="T31" fmla="*/ 534273125 h 256"/>
              <a:gd name="T32" fmla="*/ 52922271 w 77"/>
              <a:gd name="T33" fmla="*/ 483870000 h 256"/>
              <a:gd name="T34" fmla="*/ 90725254 w 77"/>
              <a:gd name="T35" fmla="*/ 420866888 h 256"/>
              <a:gd name="T36" fmla="*/ 110886421 w 77"/>
              <a:gd name="T37" fmla="*/ 345262200 h 256"/>
              <a:gd name="T38" fmla="*/ 100805838 w 77"/>
              <a:gd name="T39" fmla="*/ 272176875 h 256"/>
              <a:gd name="T40" fmla="*/ 108365482 w 77"/>
              <a:gd name="T41" fmla="*/ 214214075 h 256"/>
              <a:gd name="T42" fmla="*/ 100805838 w 77"/>
              <a:gd name="T43" fmla="*/ 171370625 h 256"/>
              <a:gd name="T44" fmla="*/ 47881979 w 77"/>
              <a:gd name="T45" fmla="*/ 90725625 h 256"/>
              <a:gd name="T46" fmla="*/ 15120876 w 77"/>
              <a:gd name="T47" fmla="*/ 7561263 h 256"/>
              <a:gd name="T48" fmla="*/ 126007297 w 77"/>
              <a:gd name="T49" fmla="*/ 0 h 256"/>
              <a:gd name="T50" fmla="*/ 128526649 w 77"/>
              <a:gd name="T51" fmla="*/ 15120938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5242" name="Freeform 10"/>
          <p:cNvSpPr>
            <a:spLocks/>
          </p:cNvSpPr>
          <p:nvPr/>
        </p:nvSpPr>
        <p:spPr bwMode="auto">
          <a:xfrm>
            <a:off x="3605213" y="19050"/>
            <a:ext cx="1951037" cy="411163"/>
          </a:xfrm>
          <a:custGeom>
            <a:avLst/>
            <a:gdLst>
              <a:gd name="T0" fmla="*/ 0 w 1229"/>
              <a:gd name="T1" fmla="*/ 652722056 h 259"/>
              <a:gd name="T2" fmla="*/ 12599984 w 1229"/>
              <a:gd name="T3" fmla="*/ 388104534 h 259"/>
              <a:gd name="T4" fmla="*/ 57962785 w 1229"/>
              <a:gd name="T5" fmla="*/ 327620711 h 259"/>
              <a:gd name="T6" fmla="*/ 141128714 w 1229"/>
              <a:gd name="T7" fmla="*/ 367943260 h 259"/>
              <a:gd name="T8" fmla="*/ 214212433 w 1229"/>
              <a:gd name="T9" fmla="*/ 322580392 h 259"/>
              <a:gd name="T10" fmla="*/ 294857412 w 1229"/>
              <a:gd name="T11" fmla="*/ 362902941 h 259"/>
              <a:gd name="T12" fmla="*/ 383063652 w 1229"/>
              <a:gd name="T13" fmla="*/ 362902941 h 259"/>
              <a:gd name="T14" fmla="*/ 524192366 w 1229"/>
              <a:gd name="T15" fmla="*/ 347781985 h 259"/>
              <a:gd name="T16" fmla="*/ 627517952 w 1229"/>
              <a:gd name="T17" fmla="*/ 307459436 h 259"/>
              <a:gd name="T18" fmla="*/ 728324176 w 1229"/>
              <a:gd name="T19" fmla="*/ 347781985 h 259"/>
              <a:gd name="T20" fmla="*/ 786288548 w 1229"/>
              <a:gd name="T21" fmla="*/ 360383576 h 259"/>
              <a:gd name="T22" fmla="*/ 912296329 w 1229"/>
              <a:gd name="T23" fmla="*/ 345262620 h 259"/>
              <a:gd name="T24" fmla="*/ 1131549073 w 1229"/>
              <a:gd name="T25" fmla="*/ 304940071 h 259"/>
              <a:gd name="T26" fmla="*/ 1257556853 w 1229"/>
              <a:gd name="T27" fmla="*/ 209174017 h 259"/>
              <a:gd name="T28" fmla="*/ 1232355297 w 1229"/>
              <a:gd name="T29" fmla="*/ 299899752 h 259"/>
              <a:gd name="T30" fmla="*/ 1338201832 w 1229"/>
              <a:gd name="T31" fmla="*/ 332661030 h 259"/>
              <a:gd name="T32" fmla="*/ 1408766189 w 1229"/>
              <a:gd name="T33" fmla="*/ 398185172 h 259"/>
              <a:gd name="T34" fmla="*/ 1476811184 w 1229"/>
              <a:gd name="T35" fmla="*/ 448588358 h 259"/>
              <a:gd name="T36" fmla="*/ 1517133674 w 1229"/>
              <a:gd name="T37" fmla="*/ 448588358 h 259"/>
              <a:gd name="T38" fmla="*/ 1464209612 w 1229"/>
              <a:gd name="T39" fmla="*/ 365423894 h 259"/>
              <a:gd name="T40" fmla="*/ 1413806500 w 1229"/>
              <a:gd name="T41" fmla="*/ 259577203 h 259"/>
              <a:gd name="T42" fmla="*/ 1378524322 w 1229"/>
              <a:gd name="T43" fmla="*/ 206653064 h 259"/>
              <a:gd name="T44" fmla="*/ 1446569317 w 1229"/>
              <a:gd name="T45" fmla="*/ 156249878 h 259"/>
              <a:gd name="T46" fmla="*/ 1348282454 w 1229"/>
              <a:gd name="T47" fmla="*/ 141128922 h 259"/>
              <a:gd name="T48" fmla="*/ 1512093362 w 1229"/>
              <a:gd name="T49" fmla="*/ 105846691 h 259"/>
              <a:gd name="T50" fmla="*/ 1703625188 w 1229"/>
              <a:gd name="T51" fmla="*/ 138609556 h 259"/>
              <a:gd name="T52" fmla="*/ 1817031397 w 1229"/>
              <a:gd name="T53" fmla="*/ 151209559 h 259"/>
              <a:gd name="T54" fmla="*/ 1948079488 w 1229"/>
              <a:gd name="T55" fmla="*/ 272177206 h 259"/>
              <a:gd name="T56" fmla="*/ 2086688840 w 1229"/>
              <a:gd name="T57" fmla="*/ 350302938 h 259"/>
              <a:gd name="T58" fmla="*/ 2147483647 w 1229"/>
              <a:gd name="T59" fmla="*/ 355343257 h 259"/>
              <a:gd name="T60" fmla="*/ 2147483647 w 1229"/>
              <a:gd name="T61" fmla="*/ 322580392 h 259"/>
              <a:gd name="T62" fmla="*/ 2147483647 w 1229"/>
              <a:gd name="T63" fmla="*/ 350302938 h 259"/>
              <a:gd name="T64" fmla="*/ 2147483647 w 1229"/>
              <a:gd name="T65" fmla="*/ 327620711 h 259"/>
              <a:gd name="T66" fmla="*/ 2147483647 w 1229"/>
              <a:gd name="T67" fmla="*/ 367943260 h 259"/>
              <a:gd name="T68" fmla="*/ 2147483647 w 1229"/>
              <a:gd name="T69" fmla="*/ 362902941 h 259"/>
              <a:gd name="T70" fmla="*/ 2147483647 w 1229"/>
              <a:gd name="T71" fmla="*/ 327620711 h 259"/>
              <a:gd name="T72" fmla="*/ 2147483647 w 1229"/>
              <a:gd name="T73" fmla="*/ 367943260 h 259"/>
              <a:gd name="T74" fmla="*/ 2147483647 w 1229"/>
              <a:gd name="T75" fmla="*/ 350302938 h 259"/>
              <a:gd name="T76" fmla="*/ 2147483647 w 1229"/>
              <a:gd name="T77" fmla="*/ 375504532 h 259"/>
              <a:gd name="T78" fmla="*/ 2147483647 w 1229"/>
              <a:gd name="T79" fmla="*/ 347781985 h 259"/>
              <a:gd name="T80" fmla="*/ 2147483647 w 1229"/>
              <a:gd name="T81" fmla="*/ 415827081 h 259"/>
              <a:gd name="T82" fmla="*/ 2147483647 w 1229"/>
              <a:gd name="T83" fmla="*/ 388104534 h 259"/>
              <a:gd name="T84" fmla="*/ 2147483647 w 1229"/>
              <a:gd name="T85" fmla="*/ 282257843 h 259"/>
              <a:gd name="T86" fmla="*/ 2147483647 w 1229"/>
              <a:gd name="T87" fmla="*/ 234375610 h 259"/>
              <a:gd name="T88" fmla="*/ 2147483647 w 1229"/>
              <a:gd name="T89" fmla="*/ 254536885 h 259"/>
              <a:gd name="T90" fmla="*/ 2147483647 w 1229"/>
              <a:gd name="T91" fmla="*/ 234375610 h 259"/>
              <a:gd name="T92" fmla="*/ 2147483647 w 1229"/>
              <a:gd name="T93" fmla="*/ 239415929 h 259"/>
              <a:gd name="T94" fmla="*/ 2147483647 w 1229"/>
              <a:gd name="T95" fmla="*/ 234375610 h 259"/>
              <a:gd name="T96" fmla="*/ 2147483647 w 1229"/>
              <a:gd name="T97" fmla="*/ 241935294 h 259"/>
              <a:gd name="T98" fmla="*/ 2147483647 w 1229"/>
              <a:gd name="T99" fmla="*/ 241935294 h 259"/>
              <a:gd name="T100" fmla="*/ 2147483647 w 1229"/>
              <a:gd name="T101" fmla="*/ 244456247 h 259"/>
              <a:gd name="T102" fmla="*/ 2081648529 w 1229"/>
              <a:gd name="T103" fmla="*/ 241935294 h 259"/>
              <a:gd name="T104" fmla="*/ 1978321356 w 1229"/>
              <a:gd name="T105" fmla="*/ 173891786 h 259"/>
              <a:gd name="T106" fmla="*/ 1832152330 w 1229"/>
              <a:gd name="T107" fmla="*/ 75604779 h 259"/>
              <a:gd name="T108" fmla="*/ 1622980209 w 1229"/>
              <a:gd name="T109" fmla="*/ 5040319 h 259"/>
              <a:gd name="T110" fmla="*/ 1411287138 w 1229"/>
              <a:gd name="T111" fmla="*/ 20161275 h 259"/>
              <a:gd name="T112" fmla="*/ 1194553756 w 1229"/>
              <a:gd name="T113" fmla="*/ 113407963 h 259"/>
              <a:gd name="T114" fmla="*/ 1005541292 w 1229"/>
              <a:gd name="T115" fmla="*/ 239415929 h 259"/>
              <a:gd name="T116" fmla="*/ 826611038 w 1229"/>
              <a:gd name="T117" fmla="*/ 244456247 h 259"/>
              <a:gd name="T118" fmla="*/ 582155151 w 1229"/>
              <a:gd name="T119" fmla="*/ 241935294 h 259"/>
              <a:gd name="T120" fmla="*/ 274696167 w 1229"/>
              <a:gd name="T121" fmla="*/ 234375610 h 259"/>
              <a:gd name="T122" fmla="*/ 47882163 w 1229"/>
              <a:gd name="T123" fmla="*/ 241935294 h 259"/>
              <a:gd name="T124" fmla="*/ 0 w 1229"/>
              <a:gd name="T125" fmla="*/ 332661030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5243" name="Freeform 11"/>
          <p:cNvSpPr>
            <a:spLocks/>
          </p:cNvSpPr>
          <p:nvPr/>
        </p:nvSpPr>
        <p:spPr bwMode="auto">
          <a:xfrm>
            <a:off x="4191000" y="234950"/>
            <a:ext cx="90488" cy="400050"/>
          </a:xfrm>
          <a:custGeom>
            <a:avLst/>
            <a:gdLst>
              <a:gd name="T0" fmla="*/ 32763006 w 57"/>
              <a:gd name="T1" fmla="*/ 15120938 h 252"/>
              <a:gd name="T2" fmla="*/ 42843687 w 57"/>
              <a:gd name="T3" fmla="*/ 63004700 h 252"/>
              <a:gd name="T4" fmla="*/ 32763006 w 57"/>
              <a:gd name="T5" fmla="*/ 85685313 h 252"/>
              <a:gd name="T6" fmla="*/ 15121021 w 57"/>
              <a:gd name="T7" fmla="*/ 156249688 h 252"/>
              <a:gd name="T8" fmla="*/ 2520964 w 57"/>
              <a:gd name="T9" fmla="*/ 216733438 h 252"/>
              <a:gd name="T10" fmla="*/ 0 w 57"/>
              <a:gd name="T11" fmla="*/ 272176875 h 252"/>
              <a:gd name="T12" fmla="*/ 12601645 w 57"/>
              <a:gd name="T13" fmla="*/ 340221888 h 252"/>
              <a:gd name="T14" fmla="*/ 20161361 w 57"/>
              <a:gd name="T15" fmla="*/ 403225000 h 252"/>
              <a:gd name="T16" fmla="*/ 32763006 w 57"/>
              <a:gd name="T17" fmla="*/ 463708750 h 252"/>
              <a:gd name="T18" fmla="*/ 68045388 w 57"/>
              <a:gd name="T19" fmla="*/ 504031250 h 252"/>
              <a:gd name="T20" fmla="*/ 80645446 w 57"/>
              <a:gd name="T21" fmla="*/ 546874700 h 252"/>
              <a:gd name="T22" fmla="*/ 113408452 w 57"/>
              <a:gd name="T23" fmla="*/ 589716563 h 252"/>
              <a:gd name="T24" fmla="*/ 141129530 w 57"/>
              <a:gd name="T25" fmla="*/ 632560013 h 252"/>
              <a:gd name="T26" fmla="*/ 128529473 w 57"/>
              <a:gd name="T27" fmla="*/ 592237513 h 252"/>
              <a:gd name="T28" fmla="*/ 100806807 w 57"/>
              <a:gd name="T29" fmla="*/ 544353750 h 252"/>
              <a:gd name="T30" fmla="*/ 108368111 w 57"/>
              <a:gd name="T31" fmla="*/ 493950625 h 252"/>
              <a:gd name="T32" fmla="*/ 70564765 w 57"/>
              <a:gd name="T33" fmla="*/ 428426563 h 252"/>
              <a:gd name="T34" fmla="*/ 37803346 w 57"/>
              <a:gd name="T35" fmla="*/ 352821875 h 252"/>
              <a:gd name="T36" fmla="*/ 30242042 w 57"/>
              <a:gd name="T37" fmla="*/ 236894688 h 252"/>
              <a:gd name="T38" fmla="*/ 42843687 w 57"/>
              <a:gd name="T39" fmla="*/ 161290000 h 252"/>
              <a:gd name="T40" fmla="*/ 63005048 w 57"/>
              <a:gd name="T41" fmla="*/ 85685313 h 252"/>
              <a:gd name="T42" fmla="*/ 68045388 w 57"/>
              <a:gd name="T43" fmla="*/ 30241875 h 252"/>
              <a:gd name="T44" fmla="*/ 37803346 w 57"/>
              <a:gd name="T45" fmla="*/ 0 h 252"/>
              <a:gd name="T46" fmla="*/ 32763006 w 57"/>
              <a:gd name="T47" fmla="*/ 15120938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grpSp>
        <p:nvGrpSpPr>
          <p:cNvPr id="95244" name="Group 12"/>
          <p:cNvGrpSpPr>
            <a:grpSpLocks/>
          </p:cNvGrpSpPr>
          <p:nvPr/>
        </p:nvGrpSpPr>
        <p:grpSpPr bwMode="auto">
          <a:xfrm>
            <a:off x="63500" y="153988"/>
            <a:ext cx="3435350" cy="520700"/>
            <a:chOff x="40" y="97"/>
            <a:chExt cx="2164" cy="328"/>
          </a:xfrm>
        </p:grpSpPr>
        <p:sp>
          <p:nvSpPr>
            <p:cNvPr id="95254"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5255"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5256"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5257"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5258"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grpSp>
      <p:grpSp>
        <p:nvGrpSpPr>
          <p:cNvPr id="95245" name="Group 18"/>
          <p:cNvGrpSpPr>
            <a:grpSpLocks/>
          </p:cNvGrpSpPr>
          <p:nvPr/>
        </p:nvGrpSpPr>
        <p:grpSpPr bwMode="auto">
          <a:xfrm>
            <a:off x="5646738" y="153988"/>
            <a:ext cx="3435350" cy="552450"/>
            <a:chOff x="3557" y="97"/>
            <a:chExt cx="2164" cy="348"/>
          </a:xfrm>
        </p:grpSpPr>
        <p:sp>
          <p:nvSpPr>
            <p:cNvPr id="95249"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5250"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5251"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5252"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5253"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CC"/>
                </a:solidFill>
              </a:endParaRPr>
            </a:p>
          </p:txBody>
        </p:sp>
      </p:grpSp>
      <p:sp>
        <p:nvSpPr>
          <p:cNvPr id="3026968"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solidFill>
                  <a:srgbClr val="FFFFCC"/>
                </a:solidFill>
                <a:ea typeface="ＭＳ Ｐゴシック" charset="-128"/>
                <a:cs typeface="ＭＳ Ｐゴシック" charset="-128"/>
              </a:defRPr>
            </a:lvl1pPr>
          </a:lstStyle>
          <a:p>
            <a:pPr>
              <a:defRPr/>
            </a:pPr>
            <a:endParaRPr lang="en-US"/>
          </a:p>
        </p:txBody>
      </p:sp>
      <p:sp>
        <p:nvSpPr>
          <p:cNvPr id="3026969"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solidFill>
                  <a:srgbClr val="FFFFCC"/>
                </a:solidFill>
                <a:ea typeface="ＭＳ Ｐゴシック" charset="-128"/>
                <a:cs typeface="ＭＳ Ｐゴシック" charset="-128"/>
              </a:defRPr>
            </a:lvl1pPr>
          </a:lstStyle>
          <a:p>
            <a:pPr>
              <a:defRPr/>
            </a:pPr>
            <a:endParaRPr lang="en-US"/>
          </a:p>
        </p:txBody>
      </p:sp>
      <p:sp>
        <p:nvSpPr>
          <p:cNvPr id="3026970"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smtClean="0">
                <a:solidFill>
                  <a:srgbClr val="FFFFCC"/>
                </a:solidFill>
              </a:defRPr>
            </a:lvl1pPr>
          </a:lstStyle>
          <a:p>
            <a:pPr>
              <a:defRPr/>
            </a:pPr>
            <a:fld id="{B1AA8B02-3AE1-2B45-9843-293FB48D368D}" type="slidenum">
              <a:rPr lang="en-US"/>
              <a:pPr>
                <a:defRPr/>
              </a:pPr>
              <a:t>‹#›</a:t>
            </a:fld>
            <a:endParaRPr lang="en-US"/>
          </a:p>
        </p:txBody>
      </p:sp>
    </p:spTree>
    <p:extLst>
      <p:ext uri="{BB962C8B-B14F-4D97-AF65-F5344CB8AC3E}">
        <p14:creationId xmlns:p14="http://schemas.microsoft.com/office/powerpoint/2010/main" val="4051174554"/>
      </p:ext>
    </p:extLst>
  </p:cSld>
  <p:clrMap bg1="dk2" tx1="lt1" bg2="dk1" tx2="lt2" accent1="accent1" accent2="accent2" accent3="accent3" accent4="accent4" accent5="accent5" accent6="accent6" hlink="hlink" folHlink="folHlink"/>
  <p:sldLayoutIdLst>
    <p:sldLayoutId id="214748482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pitchFamily="34" charset="-128"/>
          <a:cs typeface="Geneva" charset="0"/>
        </a:defRPr>
      </a:lvl4pPr>
      <a:lvl5pPr marL="2057400" indent="-228600"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pitchFamily="34" charset="-128"/>
          <a:cs typeface="Geneva" charset="0"/>
        </a:defRPr>
      </a:lvl5pPr>
      <a:lvl6pPr marL="2514600" indent="-228600" algn="l" rtl="0" fontAlgn="base">
        <a:spcBef>
          <a:spcPct val="20000"/>
        </a:spcBef>
        <a:spcAft>
          <a:spcPct val="0"/>
        </a:spcAft>
        <a:buSzPct val="75000"/>
        <a:buFont typeface="Wingdings" pitchFamily="-105" charset="2"/>
        <a:buChar char="v"/>
        <a:defRPr sz="2000">
          <a:solidFill>
            <a:schemeClr val="tx1"/>
          </a:solidFill>
          <a:latin typeface="+mn-lt"/>
          <a:ea typeface="ＭＳ Ｐゴシック" pitchFamily="-105" charset="-128"/>
        </a:defRPr>
      </a:lvl6pPr>
      <a:lvl7pPr marL="2971800" indent="-228600" algn="l" rtl="0" fontAlgn="base">
        <a:spcBef>
          <a:spcPct val="20000"/>
        </a:spcBef>
        <a:spcAft>
          <a:spcPct val="0"/>
        </a:spcAft>
        <a:buSzPct val="75000"/>
        <a:buFont typeface="Wingdings" pitchFamily="-105" charset="2"/>
        <a:buChar char="v"/>
        <a:defRPr sz="2000">
          <a:solidFill>
            <a:schemeClr val="tx1"/>
          </a:solidFill>
          <a:latin typeface="+mn-lt"/>
          <a:ea typeface="ＭＳ Ｐゴシック" pitchFamily="-105" charset="-128"/>
        </a:defRPr>
      </a:lvl7pPr>
      <a:lvl8pPr marL="3429000" indent="-228600" algn="l" rtl="0" fontAlgn="base">
        <a:spcBef>
          <a:spcPct val="20000"/>
        </a:spcBef>
        <a:spcAft>
          <a:spcPct val="0"/>
        </a:spcAft>
        <a:buSzPct val="75000"/>
        <a:buFont typeface="Wingdings" pitchFamily="-105" charset="2"/>
        <a:buChar char="v"/>
        <a:defRPr sz="2000">
          <a:solidFill>
            <a:schemeClr val="tx1"/>
          </a:solidFill>
          <a:latin typeface="+mn-lt"/>
          <a:ea typeface="ＭＳ Ｐゴシック" pitchFamily="-105" charset="-128"/>
        </a:defRPr>
      </a:lvl8pPr>
      <a:lvl9pPr marL="3886200" indent="-228600" algn="l" rtl="0" fontAlgn="base">
        <a:spcBef>
          <a:spcPct val="20000"/>
        </a:spcBef>
        <a:spcAft>
          <a:spcPct val="0"/>
        </a:spcAft>
        <a:buSzPct val="75000"/>
        <a:buFont typeface="Wingdings" pitchFamily="-105" charset="2"/>
        <a:buChar char="v"/>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1452298586"/>
      </p:ext>
    </p:extLst>
  </p:cSld>
  <p:clrMap bg1="dk2" tx1="lt1" bg2="dk1" tx2="lt2" accent1="accent1" accent2="accent2" accent3="accent3" accent4="accent4" accent5="accent5" accent6="accent6" hlink="hlink" folHlink="folHlink"/>
  <p:sldLayoutIdLst>
    <p:sldLayoutId id="2147484824" r:id="rId1"/>
    <p:sldLayoutId id="2147484825" r:id="rId2"/>
    <p:sldLayoutId id="2147484826" r:id="rId3"/>
    <p:sldLayoutId id="2147484827" r:id="rId4"/>
    <p:sldLayoutId id="2147484828" r:id="rId5"/>
    <p:sldLayoutId id="2147484829" r:id="rId6"/>
    <p:sldLayoutId id="2147484830" r:id="rId7"/>
    <p:sldLayoutId id="2147484831" r:id="rId8"/>
    <p:sldLayoutId id="2147484832" r:id="rId9"/>
    <p:sldLayoutId id="2147484833" r:id="rId10"/>
    <p:sldLayoutId id="214748483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1591"/>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r">
              <a:defRPr sz="1400"/>
            </a:lvl1pPr>
          </a:lstStyle>
          <a:p>
            <a:pPr>
              <a:defRPr/>
            </a:pPr>
            <a:fld id="{D294187F-00A1-6040-B8D4-6AA4296BE230}" type="slidenum">
              <a:rPr lang="en-US">
                <a:solidFill>
                  <a:srgbClr val="FFFFFF"/>
                </a:solidFill>
              </a:rPr>
              <a:pPr>
                <a:defRPr/>
              </a:pPr>
              <a:t>‹#›</a:t>
            </a:fld>
            <a:endParaRPr lang="en-US">
              <a:solidFill>
                <a:srgbClr val="FFFFFF"/>
              </a:solidFill>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6369890"/>
      </p:ext>
    </p:extLst>
  </p:cSld>
  <p:clrMap bg1="dk2" tx1="lt1" bg2="dk1" tx2="lt2" accent1="accent1" accent2="accent2" accent3="accent3" accent4="accent4" accent5="accent5" accent6="accent6" hlink="hlink" folHlink="folHlink"/>
  <p:sldLayoutIdLst>
    <p:sldLayoutId id="2147484836" r:id="rId1"/>
    <p:sldLayoutId id="2147484837" r:id="rId2"/>
    <p:sldLayoutId id="2147484838" r:id="rId3"/>
    <p:sldLayoutId id="2147484839" r:id="rId4"/>
    <p:sldLayoutId id="2147484840" r:id="rId5"/>
    <p:sldLayoutId id="2147484841" r:id="rId6"/>
    <p:sldLayoutId id="2147484842" r:id="rId7"/>
    <p:sldLayoutId id="2147484843" r:id="rId8"/>
    <p:sldLayoutId id="2147484844" r:id="rId9"/>
    <p:sldLayoutId id="2147484845" r:id="rId10"/>
    <p:sldLayoutId id="2147484846" r:id="rId11"/>
    <p:sldLayoutId id="2147484847"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499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09996"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497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199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1244" indent="-341244"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39354" indent="-28437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37471" indent="-227503"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2476" indent="-227503"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47459" indent="-227503"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02447"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57449"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12431"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67430"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38128"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p>
            <a:pPr lvl="0"/>
            <a:r>
              <a:rPr lang="en-US"/>
              <a:t>Click to edit Master title style</a:t>
            </a:r>
          </a:p>
        </p:txBody>
      </p:sp>
      <p:sp>
        <p:nvSpPr>
          <p:cNvPr id="2293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63F467EE-D92D-C746-B21F-828A3E7DEDC4}" type="slidenum">
              <a:rPr lang="en-US"/>
              <a:pPr>
                <a:defRPr/>
              </a:pPr>
              <a:t>‹#›</a:t>
            </a:fld>
            <a:endParaRPr lang="en-US"/>
          </a:p>
        </p:txBody>
      </p:sp>
    </p:spTree>
    <p:extLst>
      <p:ext uri="{BB962C8B-B14F-4D97-AF65-F5344CB8AC3E}">
        <p14:creationId xmlns:p14="http://schemas.microsoft.com/office/powerpoint/2010/main" val="1741937459"/>
      </p:ext>
    </p:extLst>
  </p:cSld>
  <p:clrMap bg1="lt1" tx1="dk1" bg2="lt2" tx2="dk2" accent1="accent1" accent2="accent2" accent3="accent3" accent4="accent4" accent5="accent5" accent6="accent6" hlink="hlink" folHlink="folHlink"/>
  <p:sldLayoutIdLst>
    <p:sldLayoutId id="2147484849" r:id="rId1"/>
    <p:sldLayoutId id="2147484850" r:id="rId2"/>
    <p:sldLayoutId id="2147484851" r:id="rId3"/>
    <p:sldLayoutId id="2147484852" r:id="rId4"/>
    <p:sldLayoutId id="2147484853" r:id="rId5"/>
    <p:sldLayoutId id="2147484854" r:id="rId6"/>
    <p:sldLayoutId id="2147484855" r:id="rId7"/>
    <p:sldLayoutId id="2147484856" r:id="rId8"/>
    <p:sldLayoutId id="2147484857" r:id="rId9"/>
    <p:sldLayoutId id="2147484858" r:id="rId10"/>
    <p:sldLayoutId id="2147484859" r:id="rId11"/>
    <p:sldLayoutId id="2147484860" r:id="rId12"/>
    <p:sldLayoutId id="214748486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charset="0"/>
        </a:defRPr>
      </a:lvl5pPr>
      <a:lvl6pPr marL="454998" algn="ctr" rtl="0" eaLnBrk="0" fontAlgn="base" hangingPunct="0">
        <a:spcBef>
          <a:spcPct val="0"/>
        </a:spcBef>
        <a:spcAft>
          <a:spcPct val="0"/>
        </a:spcAft>
        <a:defRPr sz="4400">
          <a:solidFill>
            <a:schemeClr val="tx2"/>
          </a:solidFill>
          <a:latin typeface="Times New Roman" pitchFamily="-112" charset="0"/>
        </a:defRPr>
      </a:lvl6pPr>
      <a:lvl7pPr marL="909996" algn="ctr" rtl="0" eaLnBrk="0" fontAlgn="base" hangingPunct="0">
        <a:spcBef>
          <a:spcPct val="0"/>
        </a:spcBef>
        <a:spcAft>
          <a:spcPct val="0"/>
        </a:spcAft>
        <a:defRPr sz="4400">
          <a:solidFill>
            <a:schemeClr val="tx2"/>
          </a:solidFill>
          <a:latin typeface="Times New Roman" pitchFamily="-112" charset="0"/>
        </a:defRPr>
      </a:lvl7pPr>
      <a:lvl8pPr marL="1364972" algn="ctr" rtl="0" eaLnBrk="0" fontAlgn="base" hangingPunct="0">
        <a:spcBef>
          <a:spcPct val="0"/>
        </a:spcBef>
        <a:spcAft>
          <a:spcPct val="0"/>
        </a:spcAft>
        <a:defRPr sz="4400">
          <a:solidFill>
            <a:schemeClr val="tx2"/>
          </a:solidFill>
          <a:latin typeface="Times New Roman" pitchFamily="-112" charset="0"/>
        </a:defRPr>
      </a:lvl8pPr>
      <a:lvl9pPr marL="1819980" algn="ctr" rtl="0" eaLnBrk="0" fontAlgn="base" hangingPunct="0">
        <a:spcBef>
          <a:spcPct val="0"/>
        </a:spcBef>
        <a:spcAft>
          <a:spcPct val="0"/>
        </a:spcAft>
        <a:defRPr sz="4400">
          <a:solidFill>
            <a:schemeClr val="tx2"/>
          </a:solidFill>
          <a:latin typeface="Times New Roman" pitchFamily="-112" charset="0"/>
        </a:defRPr>
      </a:lvl9pPr>
    </p:titleStyle>
    <p:bodyStyle>
      <a:lvl1pPr marL="341244" indent="-341244"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39354" indent="-284372"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37471" indent="-227503"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2476" indent="-227503" algn="l" rtl="0" eaLnBrk="0" fontAlgn="base" hangingPunct="0">
        <a:spcBef>
          <a:spcPct val="20000"/>
        </a:spcBef>
        <a:spcAft>
          <a:spcPct val="0"/>
        </a:spcAft>
        <a:buChar char="–"/>
        <a:defRPr sz="2000">
          <a:solidFill>
            <a:schemeClr val="bg1"/>
          </a:solidFill>
          <a:latin typeface="Arial"/>
          <a:ea typeface="Geneva" charset="-128"/>
          <a:cs typeface="Arial"/>
        </a:defRPr>
      </a:lvl4pPr>
      <a:lvl5pPr marL="2047459" indent="-227503"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02447" indent="-227503"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57449" indent="-227503"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12431" indent="-227503"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67430" indent="-227503"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563774524"/>
      </p:ext>
    </p:extLst>
  </p:cSld>
  <p:clrMap bg1="lt1" tx1="dk1" bg2="lt2" tx2="dk2" accent1="accent1" accent2="accent2" accent3="accent3" accent4="accent4" accent5="accent5" accent6="accent6" hlink="hlink" folHlink="folHlink"/>
  <p:sldLayoutIdLst>
    <p:sldLayoutId id="2147484863" r:id="rId1"/>
    <p:sldLayoutId id="2147484864" r:id="rId2"/>
    <p:sldLayoutId id="2147484865" r:id="rId3"/>
    <p:sldLayoutId id="2147484866" r:id="rId4"/>
    <p:sldLayoutId id="2147484867" r:id="rId5"/>
    <p:sldLayoutId id="2147484868" r:id="rId6"/>
    <p:sldLayoutId id="2147484869" r:id="rId7"/>
    <p:sldLayoutId id="2147484870" r:id="rId8"/>
    <p:sldLayoutId id="2147484871" r:id="rId9"/>
    <p:sldLayoutId id="2147484872" r:id="rId10"/>
    <p:sldLayoutId id="2147484873" r:id="rId11"/>
    <p:sldLayoutId id="2147484874" r:id="rId12"/>
    <p:sldLayoutId id="214748487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20834" name="Group 2"/>
          <p:cNvGrpSpPr>
            <a:grpSpLocks/>
          </p:cNvGrpSpPr>
          <p:nvPr/>
        </p:nvGrpSpPr>
        <p:grpSpPr bwMode="auto">
          <a:xfrm>
            <a:off x="1" y="1591"/>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0841"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defRPr sz="1400">
                <a:solidFill>
                  <a:srgbClr val="FFFFFF"/>
                </a:solidFill>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ctr">
              <a:defRPr sz="1400">
                <a:solidFill>
                  <a:srgbClr val="FFFFFF"/>
                </a:solidFill>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r">
              <a:defRPr sz="1400">
                <a:solidFill>
                  <a:srgbClr val="FFFFFF"/>
                </a:solidFill>
              </a:defRPr>
            </a:lvl1pPr>
          </a:lstStyle>
          <a:p>
            <a:pPr>
              <a:defRPr/>
            </a:pPr>
            <a:fld id="{CBCD4914-FF6F-BB4A-83FE-EB42D331D2F6}" type="slidenum">
              <a:rPr lang="en-US"/>
              <a:pPr>
                <a:defRPr/>
              </a:pPr>
              <a:t>‹#›</a:t>
            </a:fld>
            <a:endParaRPr lang="en-US"/>
          </a:p>
        </p:txBody>
      </p:sp>
      <p:sp>
        <p:nvSpPr>
          <p:cNvPr id="120839"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4124586"/>
      </p:ext>
    </p:extLst>
  </p:cSld>
  <p:clrMap bg1="dk2" tx1="lt1" bg2="dk1" tx2="lt2" accent1="accent1" accent2="accent2" accent3="accent3" accent4="accent4" accent5="accent5" accent6="accent6" hlink="hlink" folHlink="folHlink"/>
  <p:sldLayoutIdLst>
    <p:sldLayoutId id="2147484877"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499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09996"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497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199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1244" indent="-341244"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39354" indent="-28437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37471" indent="-227503"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2476" indent="-227503"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47459" indent="-227503"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02447"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57449"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12431"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67430"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27"/>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0993" tIns="45499" rIns="90993" bIns="45499"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7/18/24</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0993" tIns="45499" rIns="90993" bIns="45499"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0993" tIns="45499" rIns="90993" bIns="45499"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3210781180"/>
      </p:ext>
    </p:extLst>
  </p:cSld>
  <p:clrMap bg1="lt1" tx1="dk1" bg2="lt2" tx2="dk2" accent1="accent1" accent2="accent2" accent3="accent3" accent4="accent4" accent5="accent5" accent6="accent6" hlink="hlink" folHlink="folHlink"/>
  <p:sldLayoutIdLst>
    <p:sldLayoutId id="2147484879" r:id="rId1"/>
    <p:sldLayoutId id="2147484880" r:id="rId2"/>
    <p:sldLayoutId id="2147484881" r:id="rId3"/>
    <p:sldLayoutId id="2147484882" r:id="rId4"/>
    <p:sldLayoutId id="2147484883" r:id="rId5"/>
    <p:sldLayoutId id="2147484884" r:id="rId6"/>
    <p:sldLayoutId id="2147484885" r:id="rId7"/>
    <p:sldLayoutId id="2147484886" r:id="rId8"/>
    <p:sldLayoutId id="2147484887" r:id="rId9"/>
    <p:sldLayoutId id="2147484888" r:id="rId10"/>
    <p:sldLayoutId id="2147484889"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4998" algn="ctr" rtl="0" fontAlgn="base">
        <a:spcBef>
          <a:spcPct val="0"/>
        </a:spcBef>
        <a:spcAft>
          <a:spcPct val="0"/>
        </a:spcAft>
        <a:defRPr sz="4400">
          <a:solidFill>
            <a:schemeClr val="tx1"/>
          </a:solidFill>
          <a:latin typeface="Calibri" charset="0"/>
          <a:ea typeface="ＭＳ Ｐゴシック" charset="0"/>
        </a:defRPr>
      </a:lvl6pPr>
      <a:lvl7pPr marL="909996" algn="ctr" rtl="0" fontAlgn="base">
        <a:spcBef>
          <a:spcPct val="0"/>
        </a:spcBef>
        <a:spcAft>
          <a:spcPct val="0"/>
        </a:spcAft>
        <a:defRPr sz="4400">
          <a:solidFill>
            <a:schemeClr val="tx1"/>
          </a:solidFill>
          <a:latin typeface="Calibri" charset="0"/>
          <a:ea typeface="ＭＳ Ｐゴシック" charset="0"/>
        </a:defRPr>
      </a:lvl7pPr>
      <a:lvl8pPr marL="1364972" algn="ctr" rtl="0" fontAlgn="base">
        <a:spcBef>
          <a:spcPct val="0"/>
        </a:spcBef>
        <a:spcAft>
          <a:spcPct val="0"/>
        </a:spcAft>
        <a:defRPr sz="4400">
          <a:solidFill>
            <a:schemeClr val="tx1"/>
          </a:solidFill>
          <a:latin typeface="Calibri" charset="0"/>
          <a:ea typeface="ＭＳ Ｐゴシック" charset="0"/>
        </a:defRPr>
      </a:lvl8pPr>
      <a:lvl9pPr marL="1819980" algn="ctr" rtl="0" fontAlgn="base">
        <a:spcBef>
          <a:spcPct val="0"/>
        </a:spcBef>
        <a:spcAft>
          <a:spcPct val="0"/>
        </a:spcAft>
        <a:defRPr sz="4400">
          <a:solidFill>
            <a:schemeClr val="tx1"/>
          </a:solidFill>
          <a:latin typeface="Calibri" charset="0"/>
          <a:ea typeface="ＭＳ Ｐゴシック" charset="0"/>
        </a:defRPr>
      </a:lvl9pPr>
    </p:titleStyle>
    <p:bodyStyle>
      <a:lvl1pPr marL="341244" indent="-341244"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39354" indent="-284372"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37471" indent="-227503"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2476" indent="-22750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47459" indent="-22750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02447" indent="-227503" algn="l" defTabSz="90999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7449" indent="-227503" algn="l" defTabSz="90999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2431" indent="-227503" algn="l" defTabSz="90999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7430" indent="-227503" algn="l" defTabSz="90999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9996" rtl="0" eaLnBrk="1" latinLnBrk="0" hangingPunct="1">
        <a:defRPr sz="1800" kern="1200">
          <a:solidFill>
            <a:schemeClr val="tx1"/>
          </a:solidFill>
          <a:latin typeface="+mn-lt"/>
          <a:ea typeface="+mn-ea"/>
          <a:cs typeface="+mn-cs"/>
        </a:defRPr>
      </a:lvl1pPr>
      <a:lvl2pPr marL="454998" algn="l" defTabSz="909996" rtl="0" eaLnBrk="1" latinLnBrk="0" hangingPunct="1">
        <a:defRPr sz="1800" kern="1200">
          <a:solidFill>
            <a:schemeClr val="tx1"/>
          </a:solidFill>
          <a:latin typeface="+mn-lt"/>
          <a:ea typeface="+mn-ea"/>
          <a:cs typeface="+mn-cs"/>
        </a:defRPr>
      </a:lvl2pPr>
      <a:lvl3pPr marL="909996" algn="l" defTabSz="909996" rtl="0" eaLnBrk="1" latinLnBrk="0" hangingPunct="1">
        <a:defRPr sz="1800" kern="1200">
          <a:solidFill>
            <a:schemeClr val="tx1"/>
          </a:solidFill>
          <a:latin typeface="+mn-lt"/>
          <a:ea typeface="+mn-ea"/>
          <a:cs typeface="+mn-cs"/>
        </a:defRPr>
      </a:lvl3pPr>
      <a:lvl4pPr marL="1364972" algn="l" defTabSz="909996" rtl="0" eaLnBrk="1" latinLnBrk="0" hangingPunct="1">
        <a:defRPr sz="1800" kern="1200">
          <a:solidFill>
            <a:schemeClr val="tx1"/>
          </a:solidFill>
          <a:latin typeface="+mn-lt"/>
          <a:ea typeface="+mn-ea"/>
          <a:cs typeface="+mn-cs"/>
        </a:defRPr>
      </a:lvl4pPr>
      <a:lvl5pPr marL="1819980" algn="l" defTabSz="909996" rtl="0" eaLnBrk="1" latinLnBrk="0" hangingPunct="1">
        <a:defRPr sz="1800" kern="1200">
          <a:solidFill>
            <a:schemeClr val="tx1"/>
          </a:solidFill>
          <a:latin typeface="+mn-lt"/>
          <a:ea typeface="+mn-ea"/>
          <a:cs typeface="+mn-cs"/>
        </a:defRPr>
      </a:lvl5pPr>
      <a:lvl6pPr marL="2274953" algn="l" defTabSz="909996" rtl="0" eaLnBrk="1" latinLnBrk="0" hangingPunct="1">
        <a:defRPr sz="1800" kern="1200">
          <a:solidFill>
            <a:schemeClr val="tx1"/>
          </a:solidFill>
          <a:latin typeface="+mn-lt"/>
          <a:ea typeface="+mn-ea"/>
          <a:cs typeface="+mn-cs"/>
        </a:defRPr>
      </a:lvl6pPr>
      <a:lvl7pPr marL="2729942" algn="l" defTabSz="909996" rtl="0" eaLnBrk="1" latinLnBrk="0" hangingPunct="1">
        <a:defRPr sz="1800" kern="1200">
          <a:solidFill>
            <a:schemeClr val="tx1"/>
          </a:solidFill>
          <a:latin typeface="+mn-lt"/>
          <a:ea typeface="+mn-ea"/>
          <a:cs typeface="+mn-cs"/>
        </a:defRPr>
      </a:lvl7pPr>
      <a:lvl8pPr marL="3184932" algn="l" defTabSz="909996" rtl="0" eaLnBrk="1" latinLnBrk="0" hangingPunct="1">
        <a:defRPr sz="1800" kern="1200">
          <a:solidFill>
            <a:schemeClr val="tx1"/>
          </a:solidFill>
          <a:latin typeface="+mn-lt"/>
          <a:ea typeface="+mn-ea"/>
          <a:cs typeface="+mn-cs"/>
        </a:defRPr>
      </a:lvl8pPr>
      <a:lvl9pPr marL="3639924" algn="l" defTabSz="909996"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defTabSz="914400" fontAlgn="base">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5298 w 21600"/>
                <a:gd name="T3" fmla="*/ 4312 h 21600"/>
                <a:gd name="T4" fmla="*/ 0 w 21600"/>
                <a:gd name="T5" fmla="*/ 43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sz="2400">
                <a:solidFill>
                  <a:srgbClr val="FFFFFF"/>
                </a:solidFill>
                <a:ea typeface="ＭＳ Ｐゴシック"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lvl1pPr>
          </a:lstStyle>
          <a:p>
            <a:pPr defTabSz="914400" fontAlgn="base">
              <a:spcBef>
                <a:spcPct val="0"/>
              </a:spcBef>
              <a:spcAft>
                <a:spcPct val="0"/>
              </a:spcAft>
              <a:defRPr/>
            </a:pPr>
            <a:fld id="{F4DCD7E4-86BC-C74E-880A-E1A4A1DC98A6}" type="slidenum">
              <a:rPr lang="en-US">
                <a:solidFill>
                  <a:srgbClr val="FFFFFF"/>
                </a:solidFill>
                <a:ea typeface="ＭＳ Ｐゴシック" charset="0"/>
              </a:rPr>
              <a:pPr defTabSz="914400" fontAlgn="base">
                <a:spcBef>
                  <a:spcPct val="0"/>
                </a:spcBef>
                <a:spcAft>
                  <a:spcPct val="0"/>
                </a:spcAft>
                <a:defRPr/>
              </a:pPr>
              <a:t>‹#›</a:t>
            </a:fld>
            <a:endParaRPr lang="en-US">
              <a:solidFill>
                <a:srgbClr val="FFFFFF"/>
              </a:solidFill>
              <a:ea typeface="ＭＳ Ｐゴシック" charset="0"/>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1545577"/>
      </p:ext>
    </p:extLst>
  </p:cSld>
  <p:clrMap bg1="dk2" tx1="lt1" bg2="dk1" tx2="lt2" accent1="accent1" accent2="accent2" accent3="accent3" accent4="accent4" accent5="accent5" accent6="accent6" hlink="hlink" folHlink="folHlink"/>
  <p:sldLayoutIdLst>
    <p:sldLayoutId id="2147484891" r:id="rId1"/>
    <p:sldLayoutId id="2147484892" r:id="rId2"/>
    <p:sldLayoutId id="2147484893" r:id="rId3"/>
    <p:sldLayoutId id="2147484894" r:id="rId4"/>
    <p:sldLayoutId id="2147484895" r:id="rId5"/>
    <p:sldLayoutId id="2147484896" r:id="rId6"/>
    <p:sldLayoutId id="2147484897" r:id="rId7"/>
    <p:sldLayoutId id="2147484898" r:id="rId8"/>
    <p:sldLayoutId id="2147484899" r:id="rId9"/>
    <p:sldLayoutId id="2147484900" r:id="rId10"/>
    <p:sldLayoutId id="2147484901" r:id="rId11"/>
    <p:sldLayoutId id="2147484902"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37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79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ea typeface="ＭＳ Ｐゴシック" charset="-128"/>
                <a:cs typeface="ＭＳ Ｐゴシック" charset="-128"/>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ea typeface="ＭＳ Ｐゴシック" charset="-128"/>
                <a:cs typeface="ＭＳ Ｐゴシック"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a:defRPr/>
            </a:pPr>
            <a:fld id="{37CB7CFC-30FD-3547-B67C-83A99B8058B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901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7C1846C4-A05F-DE4B-A771-EC7A8985D81D}" type="slidenum">
              <a:rPr lang="en-US"/>
              <a:pPr>
                <a:defRPr/>
              </a:pPr>
              <a:t>‹#›</a:t>
            </a:fld>
            <a:endParaRPr lang="en-US"/>
          </a:p>
        </p:txBody>
      </p:sp>
    </p:spTree>
    <p:extLst>
      <p:ext uri="{BB962C8B-B14F-4D97-AF65-F5344CB8AC3E}">
        <p14:creationId xmlns:p14="http://schemas.microsoft.com/office/powerpoint/2010/main" val="1228618053"/>
      </p:ext>
    </p:extLst>
  </p:cSld>
  <p:clrMap bg1="dk2" tx1="lt1" bg2="dk1" tx2="lt2" accent1="accent1" accent2="accent2" accent3="accent3" accent4="accent4" accent5="accent5" accent6="accent6" hlink="hlink" folHlink="folHlink"/>
  <p:sldLayoutIdLst>
    <p:sldLayoutId id="214748490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6411" algn="ctr" rtl="0" fontAlgn="base">
        <a:spcBef>
          <a:spcPct val="0"/>
        </a:spcBef>
        <a:spcAft>
          <a:spcPct val="0"/>
        </a:spcAft>
        <a:defRPr sz="4400">
          <a:solidFill>
            <a:schemeClr val="tx2"/>
          </a:solidFill>
          <a:latin typeface="Arial Black" pitchFamily="-105" charset="0"/>
        </a:defRPr>
      </a:lvl6pPr>
      <a:lvl7pPr marL="912825" algn="ctr" rtl="0" fontAlgn="base">
        <a:spcBef>
          <a:spcPct val="0"/>
        </a:spcBef>
        <a:spcAft>
          <a:spcPct val="0"/>
        </a:spcAft>
        <a:defRPr sz="4400">
          <a:solidFill>
            <a:schemeClr val="tx2"/>
          </a:solidFill>
          <a:latin typeface="Arial Black" pitchFamily="-105" charset="0"/>
        </a:defRPr>
      </a:lvl7pPr>
      <a:lvl8pPr marL="1369220" algn="ctr" rtl="0" fontAlgn="base">
        <a:spcBef>
          <a:spcPct val="0"/>
        </a:spcBef>
        <a:spcAft>
          <a:spcPct val="0"/>
        </a:spcAft>
        <a:defRPr sz="4400">
          <a:solidFill>
            <a:schemeClr val="tx2"/>
          </a:solidFill>
          <a:latin typeface="Arial Black" pitchFamily="-105" charset="0"/>
        </a:defRPr>
      </a:lvl8pPr>
      <a:lvl9pPr marL="1825644" algn="ctr" rtl="0" fontAlgn="base">
        <a:spcBef>
          <a:spcPct val="0"/>
        </a:spcBef>
        <a:spcAft>
          <a:spcPct val="0"/>
        </a:spcAft>
        <a:defRPr sz="4400">
          <a:solidFill>
            <a:schemeClr val="tx2"/>
          </a:solidFill>
          <a:latin typeface="Arial Black" pitchFamily="-105" charset="0"/>
        </a:defRPr>
      </a:lvl9pPr>
    </p:titleStyle>
    <p:bodyStyle>
      <a:lvl1pPr marL="342305" indent="-342305"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657" indent="-28526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010" indent="-228206"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597431" indent="-228206"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3830" indent="-228206"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0238" indent="-228206" algn="l" rtl="0" fontAlgn="base">
        <a:spcBef>
          <a:spcPct val="20000"/>
        </a:spcBef>
        <a:spcAft>
          <a:spcPct val="0"/>
        </a:spcAft>
        <a:buChar char="»"/>
        <a:defRPr sz="2000">
          <a:solidFill>
            <a:schemeClr val="tx1"/>
          </a:solidFill>
          <a:latin typeface="+mn-lt"/>
          <a:ea typeface="ＭＳ Ｐゴシック" pitchFamily="-105" charset="-128"/>
        </a:defRPr>
      </a:lvl6pPr>
      <a:lvl7pPr marL="2966653" indent="-228206" algn="l" rtl="0" fontAlgn="base">
        <a:spcBef>
          <a:spcPct val="20000"/>
        </a:spcBef>
        <a:spcAft>
          <a:spcPct val="0"/>
        </a:spcAft>
        <a:buChar char="»"/>
        <a:defRPr sz="2000">
          <a:solidFill>
            <a:schemeClr val="tx1"/>
          </a:solidFill>
          <a:latin typeface="+mn-lt"/>
          <a:ea typeface="ＭＳ Ｐゴシック" pitchFamily="-105" charset="-128"/>
        </a:defRPr>
      </a:lvl7pPr>
      <a:lvl8pPr marL="3423050" indent="-228206" algn="l" rtl="0" fontAlgn="base">
        <a:spcBef>
          <a:spcPct val="20000"/>
        </a:spcBef>
        <a:spcAft>
          <a:spcPct val="0"/>
        </a:spcAft>
        <a:buChar char="»"/>
        <a:defRPr sz="2000">
          <a:solidFill>
            <a:schemeClr val="tx1"/>
          </a:solidFill>
          <a:latin typeface="+mn-lt"/>
          <a:ea typeface="ＭＳ Ｐゴシック" pitchFamily="-105" charset="-128"/>
        </a:defRPr>
      </a:lvl8pPr>
      <a:lvl9pPr marL="3879469" indent="-228206"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7042" name="Group 2"/>
          <p:cNvGrpSpPr>
            <a:grpSpLocks/>
          </p:cNvGrpSpPr>
          <p:nvPr/>
        </p:nvGrpSpPr>
        <p:grpSpPr bwMode="auto">
          <a:xfrm>
            <a:off x="35" y="0"/>
            <a:ext cx="7242175" cy="1981200"/>
            <a:chOff x="0" y="0"/>
            <a:chExt cx="4562" cy="1248"/>
          </a:xfrm>
        </p:grpSpPr>
        <p:sp>
          <p:nvSpPr>
            <p:cNvPr id="94720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BONES" pitchFamily="-110" charset="0"/>
                <a:ea typeface="ＭＳ Ｐゴシック" charset="-128"/>
                <a:cs typeface="ＭＳ Ｐゴシック" charset="-128"/>
              </a:endParaRPr>
            </a:p>
          </p:txBody>
        </p:sp>
        <p:sp>
          <p:nvSpPr>
            <p:cNvPr id="8704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94720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94720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7207" name="Rectangle 7"/>
          <p:cNvSpPr>
            <a:spLocks noGrp="1" noChangeArrowheads="1"/>
          </p:cNvSpPr>
          <p:nvPr>
            <p:ph type="dt" sz="half" idx="2"/>
          </p:nvPr>
        </p:nvSpPr>
        <p:spPr bwMode="auto">
          <a:xfrm>
            <a:off x="457201" y="6248400"/>
            <a:ext cx="2133600" cy="457200"/>
          </a:xfrm>
          <a:prstGeom prst="rect">
            <a:avLst/>
          </a:prstGeom>
          <a:noFill/>
          <a:ln w="9525">
            <a:noFill/>
            <a:miter lim="800000"/>
            <a:headEnd/>
            <a:tailEnd/>
          </a:ln>
          <a:effectLst/>
        </p:spPr>
        <p:txBody>
          <a:bodyPr vert="horz" wrap="square" lIns="91275" tIns="45638" rIns="91275" bIns="45638"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charset="-52"/>
                <a:ea typeface="ＭＳ Ｐゴシック" charset="-128"/>
                <a:cs typeface="ＭＳ Ｐゴシック" charset="-128"/>
              </a:defRPr>
            </a:lvl1pPr>
          </a:lstStyle>
          <a:p>
            <a:pPr>
              <a:defRPr/>
            </a:pPr>
            <a:endParaRPr lang="en-US"/>
          </a:p>
        </p:txBody>
      </p:sp>
      <p:sp>
        <p:nvSpPr>
          <p:cNvPr id="94720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charset="-52"/>
                <a:ea typeface="ＭＳ Ｐゴシック" charset="-128"/>
                <a:cs typeface="ＭＳ Ｐゴシック" charset="-128"/>
              </a:defRPr>
            </a:lvl1pPr>
          </a:lstStyle>
          <a:p>
            <a:pPr>
              <a:defRPr/>
            </a:pPr>
            <a:endParaRPr lang="en-US"/>
          </a:p>
        </p:txBody>
      </p:sp>
      <p:sp>
        <p:nvSpPr>
          <p:cNvPr id="94720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275" tIns="45638" rIns="91275" bIns="45638"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5E537FC2-20C8-674D-AFB7-C437E53F955A}" type="slidenum">
              <a:rPr lang="en-US"/>
              <a:pPr>
                <a:defRPr/>
              </a:pPr>
              <a:t>‹#›</a:t>
            </a:fld>
            <a:endParaRPr lang="en-US"/>
          </a:p>
        </p:txBody>
      </p:sp>
    </p:spTree>
    <p:extLst>
      <p:ext uri="{BB962C8B-B14F-4D97-AF65-F5344CB8AC3E}">
        <p14:creationId xmlns:p14="http://schemas.microsoft.com/office/powerpoint/2010/main" val="2511117423"/>
      </p:ext>
    </p:extLst>
  </p:cSld>
  <p:clrMap bg1="dk2" tx1="lt1" bg2="dk1" tx2="lt2" accent1="accent1" accent2="accent2" accent3="accent3" accent4="accent4" accent5="accent5" accent6="accent6" hlink="hlink" folHlink="folHlink"/>
  <p:sldLayoutIdLst>
    <p:sldLayoutId id="2147484906" r:id="rId1"/>
    <p:sldLayoutId id="2147484907"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5pPr>
      <a:lvl6pPr marL="456411"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6pPr>
      <a:lvl7pPr marL="912825"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7pPr>
      <a:lvl8pPr marL="136922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8pPr>
      <a:lvl9pPr marL="1825644"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9pPr>
    </p:titleStyle>
    <p:bodyStyle>
      <a:lvl1pPr marL="342305" indent="-342305"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1657" indent="-28526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1010" indent="-228206"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597431" indent="-228206"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4pPr>
      <a:lvl5pPr marL="2053830" indent="-228206"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5pPr>
      <a:lvl6pPr marL="2510238" indent="-228206"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66653" indent="-228206"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3050" indent="-228206"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79469" indent="-228206"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5E5A5061-933F-F14B-895F-C9DCF8E2AE9C}"/>
              </a:ext>
            </a:extLst>
          </p:cNvPr>
          <p:cNvSpPr>
            <a:spLocks noGrp="1" noChangeArrowheads="1"/>
          </p:cNvSpPr>
          <p:nvPr>
            <p:ph type="body" idx="1"/>
          </p:nvPr>
        </p:nvSpPr>
        <p:spPr bwMode="auto">
          <a:xfrm>
            <a:off x="892969" y="3536156"/>
            <a:ext cx="7358063" cy="3321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p>
            <a:pPr lvl="0"/>
            <a:r>
              <a:rPr lang="en-US" altLang="en-US">
                <a:sym typeface="Gill Sans" panose="020B0502020104020203" pitchFamily="34" charset="-79"/>
              </a:rPr>
              <a:t>Click to edit Master text styles</a:t>
            </a:r>
          </a:p>
          <a:p>
            <a:pPr lvl="1"/>
            <a:r>
              <a:rPr lang="en-US" altLang="en-US">
                <a:sym typeface="Gill Sans" panose="020B0502020104020203" pitchFamily="34" charset="-79"/>
              </a:rPr>
              <a:t>Second level</a:t>
            </a:r>
          </a:p>
          <a:p>
            <a:pPr lvl="2"/>
            <a:r>
              <a:rPr lang="en-US" altLang="en-US">
                <a:sym typeface="Gill Sans" panose="020B0502020104020203" pitchFamily="34" charset="-79"/>
              </a:rPr>
              <a:t>Third level</a:t>
            </a:r>
          </a:p>
          <a:p>
            <a:pPr lvl="3"/>
            <a:r>
              <a:rPr lang="en-US" altLang="en-US">
                <a:sym typeface="Gill Sans" panose="020B0502020104020203" pitchFamily="34" charset="-79"/>
              </a:rPr>
              <a:t>Fourth level</a:t>
            </a:r>
          </a:p>
          <a:p>
            <a:pPr lvl="4"/>
            <a:r>
              <a:rPr lang="en-US" altLang="en-US">
                <a:sym typeface="Gill Sans" panose="020B0502020104020203" pitchFamily="34" charset="-79"/>
              </a:rPr>
              <a:t>Fifth level</a:t>
            </a:r>
          </a:p>
        </p:txBody>
      </p:sp>
      <p:sp>
        <p:nvSpPr>
          <p:cNvPr id="1027" name="Rectangle 2">
            <a:extLst>
              <a:ext uri="{FF2B5EF4-FFF2-40B4-BE49-F238E27FC236}">
                <a16:creationId xmlns:a16="http://schemas.microsoft.com/office/drawing/2014/main" id="{4F77CD7F-B390-7841-990B-E314E391CF75}"/>
              </a:ext>
            </a:extLst>
          </p:cNvPr>
          <p:cNvSpPr>
            <a:spLocks noGrp="1" noChangeArrowheads="1"/>
          </p:cNvSpPr>
          <p:nvPr>
            <p:ph type="title"/>
          </p:nvPr>
        </p:nvSpPr>
        <p:spPr bwMode="auto">
          <a:xfrm>
            <a:off x="892969" y="0"/>
            <a:ext cx="7358063" cy="34736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b" anchorCtr="0" compatLnSpc="1">
            <a:prstTxWarp prst="textNoShape">
              <a:avLst/>
            </a:prstTxWarp>
          </a:bodyPr>
          <a:lstStyle/>
          <a:p>
            <a:pPr lvl="0"/>
            <a:r>
              <a:rPr lang="en-US" altLang="en-US">
                <a:sym typeface="Gill Sans" panose="020B0502020104020203" pitchFamily="34" charset="-79"/>
              </a:rPr>
              <a:t>Click to edit Master title style</a:t>
            </a:r>
          </a:p>
        </p:txBody>
      </p:sp>
    </p:spTree>
    <p:extLst>
      <p:ext uri="{BB962C8B-B14F-4D97-AF65-F5344CB8AC3E}">
        <p14:creationId xmlns:p14="http://schemas.microsoft.com/office/powerpoint/2010/main" val="70490974"/>
      </p:ext>
    </p:extLst>
  </p:cSld>
  <p:clrMap bg1="lt1" tx1="dk1" bg2="lt2" tx2="dk2" accent1="accent1" accent2="accent2" accent3="accent3" accent4="accent4" accent5="accent5" accent6="accent6" hlink="hlink" folHlink="folHlink"/>
  <p:sldLayoutIdLst>
    <p:sldLayoutId id="2147484909" r:id="rId1"/>
    <p:sldLayoutId id="2147484910" r:id="rId2"/>
    <p:sldLayoutId id="2147484911" r:id="rId3"/>
    <p:sldLayoutId id="2147484912" r:id="rId4"/>
    <p:sldLayoutId id="2147484913" r:id="rId5"/>
    <p:sldLayoutId id="2147484914" r:id="rId6"/>
    <p:sldLayoutId id="2147484915" r:id="rId7"/>
    <p:sldLayoutId id="2147484916" r:id="rId8"/>
    <p:sldLayoutId id="2147484917" r:id="rId9"/>
    <p:sldLayoutId id="2147484918" r:id="rId10"/>
    <p:sldLayoutId id="2147484919" r:id="rId11"/>
  </p:sldLayoutIdLst>
  <p:transition/>
  <p:txStyles>
    <p:titleStyle>
      <a:lvl1pPr algn="ctr" rtl="0" eaLnBrk="0" fontAlgn="base" hangingPunct="0">
        <a:spcBef>
          <a:spcPct val="0"/>
        </a:spcBef>
        <a:spcAft>
          <a:spcPct val="0"/>
        </a:spcAft>
        <a:defRPr sz="5906" kern="1200">
          <a:solidFill>
            <a:schemeClr val="tx1"/>
          </a:solidFill>
          <a:latin typeface="+mj-lt"/>
          <a:ea typeface="+mj-ea"/>
          <a:cs typeface="+mj-cs"/>
          <a:sym typeface="Gill Sans" panose="020B0502020104020203" pitchFamily="34" charset="-79"/>
        </a:defRPr>
      </a:lvl1pPr>
      <a:lvl2pPr algn="ctr" rtl="0" eaLnBrk="0" fontAlgn="base" hangingPunct="0">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algn="ctr" rtl="0" eaLnBrk="0" fontAlgn="base" hangingPunct="0">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algn="ctr" rtl="0" eaLnBrk="0" fontAlgn="base" hangingPunct="0">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algn="ctr" rtl="0" eaLnBrk="0" fontAlgn="base" hangingPunct="0">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321457"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642915"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964372"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1285829"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p:titleStyle>
    <p:bodyStyle>
      <a:lvl1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1pPr>
      <a:lvl2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2pPr>
      <a:lvl3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3pPr>
      <a:lvl4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4pPr>
      <a:lvl5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F4C4E51-A582-5148-8219-45B6F4C73395}"/>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4202B75B-52ED-2544-B609-66B907511D7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F7CFB04-A7B8-D44B-A68D-F52FEF203AE7}"/>
              </a:ext>
            </a:extLst>
          </p:cNvPr>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6DDEA9D4-12F6-9347-A76E-68EBB04C6340}"/>
              </a:ext>
            </a:extLst>
          </p:cNvPr>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B8D602DE-1FEA-2D46-9509-ABF865D5E409}"/>
              </a:ext>
            </a:extLst>
          </p:cNvPr>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vl1pPr>
          </a:lstStyle>
          <a:p>
            <a:fld id="{5BB02BD3-04DF-7146-AC6E-88F8353AF397}" type="slidenum">
              <a:rPr lang="en-US" altLang="en-US"/>
              <a:pPr/>
              <a:t>‹#›</a:t>
            </a:fld>
            <a:endParaRPr lang="en-US" altLang="en-US"/>
          </a:p>
        </p:txBody>
      </p:sp>
    </p:spTree>
    <p:extLst>
      <p:ext uri="{BB962C8B-B14F-4D97-AF65-F5344CB8AC3E}">
        <p14:creationId xmlns:p14="http://schemas.microsoft.com/office/powerpoint/2010/main" val="48576492"/>
      </p:ext>
    </p:extLst>
  </p:cSld>
  <p:clrMap bg1="lt1" tx1="dk1" bg2="lt2" tx2="dk2" accent1="accent1" accent2="accent2" accent3="accent3" accent4="accent4" accent5="accent5" accent6="accent6" hlink="hlink" folHlink="folHlink"/>
  <p:sldLayoutIdLst>
    <p:sldLayoutId id="2147484921" r:id="rId1"/>
    <p:sldLayoutId id="2147484922" r:id="rId2"/>
    <p:sldLayoutId id="2147484923" r:id="rId3"/>
    <p:sldLayoutId id="2147484924" r:id="rId4"/>
    <p:sldLayoutId id="2147484925" r:id="rId5"/>
    <p:sldLayoutId id="2147484926" r:id="rId6"/>
    <p:sldLayoutId id="2147484927" r:id="rId7"/>
    <p:sldLayoutId id="2147484928" r:id="rId8"/>
    <p:sldLayoutId id="2147484929" r:id="rId9"/>
    <p:sldLayoutId id="2147484930" r:id="rId10"/>
    <p:sldLayoutId id="2147484931"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ヒラギノ角ゴ Pro W3" panose="020B0300000000000000" pitchFamily="34" charset="-128"/>
        </a:defRPr>
      </a:lvl2pPr>
      <a:lvl3pPr algn="ctr" rtl="0" fontAlgn="base">
        <a:spcBef>
          <a:spcPct val="0"/>
        </a:spcBef>
        <a:spcAft>
          <a:spcPct val="0"/>
        </a:spcAft>
        <a:defRPr sz="4400">
          <a:solidFill>
            <a:schemeClr val="tx2"/>
          </a:solidFill>
          <a:latin typeface="Arial" panose="020B0604020202020204" pitchFamily="34" charset="0"/>
          <a:ea typeface="ヒラギノ角ゴ Pro W3" panose="020B0300000000000000" pitchFamily="34" charset="-128"/>
        </a:defRPr>
      </a:lvl3pPr>
      <a:lvl4pPr algn="ctr" rtl="0" fontAlgn="base">
        <a:spcBef>
          <a:spcPct val="0"/>
        </a:spcBef>
        <a:spcAft>
          <a:spcPct val="0"/>
        </a:spcAft>
        <a:defRPr sz="4400">
          <a:solidFill>
            <a:schemeClr val="tx2"/>
          </a:solidFill>
          <a:latin typeface="Arial" panose="020B0604020202020204" pitchFamily="34" charset="0"/>
          <a:ea typeface="ヒラギノ角ゴ Pro W3" panose="020B0300000000000000" pitchFamily="34" charset="-128"/>
        </a:defRPr>
      </a:lvl4pPr>
      <a:lvl5pPr algn="ctr" rtl="0" fontAlgn="base">
        <a:spcBef>
          <a:spcPct val="0"/>
        </a:spcBef>
        <a:spcAft>
          <a:spcPct val="0"/>
        </a:spcAft>
        <a:defRPr sz="4400">
          <a:solidFill>
            <a:schemeClr val="tx2"/>
          </a:solidFill>
          <a:latin typeface="Arial" panose="020B0604020202020204" pitchFamily="34" charset="0"/>
          <a:ea typeface="ヒラギノ角ゴ Pro W3" panose="020B0300000000000000" pitchFamily="34" charset="-128"/>
        </a:defRPr>
      </a:lvl5pPr>
      <a:lvl6pPr marL="457200" algn="ctr" rtl="0" fontAlgn="base">
        <a:spcBef>
          <a:spcPct val="0"/>
        </a:spcBef>
        <a:spcAft>
          <a:spcPct val="0"/>
        </a:spcAft>
        <a:defRPr sz="4400">
          <a:solidFill>
            <a:schemeClr val="tx2"/>
          </a:solidFill>
          <a:latin typeface="Arial" panose="020B0604020202020204" pitchFamily="34" charset="0"/>
          <a:ea typeface="ヒラギノ角ゴ Pro W3" panose="020B0300000000000000" pitchFamily="34" charset="-128"/>
        </a:defRPr>
      </a:lvl6pPr>
      <a:lvl7pPr marL="914400" algn="ctr" rtl="0" fontAlgn="base">
        <a:spcBef>
          <a:spcPct val="0"/>
        </a:spcBef>
        <a:spcAft>
          <a:spcPct val="0"/>
        </a:spcAft>
        <a:defRPr sz="4400">
          <a:solidFill>
            <a:schemeClr val="tx2"/>
          </a:solidFill>
          <a:latin typeface="Arial" panose="020B0604020202020204" pitchFamily="34" charset="0"/>
          <a:ea typeface="ヒラギノ角ゴ Pro W3" panose="020B0300000000000000" pitchFamily="34" charset="-128"/>
        </a:defRPr>
      </a:lvl7pPr>
      <a:lvl8pPr marL="1371600" algn="ctr" rtl="0" fontAlgn="base">
        <a:spcBef>
          <a:spcPct val="0"/>
        </a:spcBef>
        <a:spcAft>
          <a:spcPct val="0"/>
        </a:spcAft>
        <a:defRPr sz="4400">
          <a:solidFill>
            <a:schemeClr val="tx2"/>
          </a:solidFill>
          <a:latin typeface="Arial" panose="020B0604020202020204" pitchFamily="34" charset="0"/>
          <a:ea typeface="ヒラギノ角ゴ Pro W3" panose="020B0300000000000000" pitchFamily="34" charset="-128"/>
        </a:defRPr>
      </a:lvl8pPr>
      <a:lvl9pPr marL="1828800" algn="ctr" rtl="0" fontAlgn="base">
        <a:spcBef>
          <a:spcPct val="0"/>
        </a:spcBef>
        <a:spcAft>
          <a:spcPct val="0"/>
        </a:spcAft>
        <a:defRPr sz="4400">
          <a:solidFill>
            <a:schemeClr val="tx2"/>
          </a:solidFill>
          <a:latin typeface="Arial" panose="020B0604020202020204" pitchFamily="34" charset="0"/>
          <a:ea typeface="ヒラギノ角ゴ Pro W3" panose="020B0300000000000000" pitchFamily="34" charset="-128"/>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0" y="1371600"/>
            <a:ext cx="91440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1728912"/>
      </p:ext>
    </p:extLst>
  </p:cSld>
  <p:clrMap bg1="lt1" tx1="dk1" bg2="lt2" tx2="dk2" accent1="accent1" accent2="accent2" accent3="accent3" accent4="accent4" accent5="accent5" accent6="accent6" hlink="hlink" folHlink="folHlink"/>
  <p:sldLayoutIdLst>
    <p:sldLayoutId id="2147484933" r:id="rId1"/>
    <p:sldLayoutId id="2147484934" r:id="rId2"/>
    <p:sldLayoutId id="2147484935" r:id="rId3"/>
    <p:sldLayoutId id="2147484936" r:id="rId4"/>
    <p:sldLayoutId id="2147484937" r:id="rId5"/>
    <p:sldLayoutId id="2147484938" r:id="rId6"/>
    <p:sldLayoutId id="2147484939" r:id="rId7"/>
    <p:sldLayoutId id="2147484940" r:id="rId8"/>
    <p:sldLayoutId id="2147484941" r:id="rId9"/>
    <p:sldLayoutId id="2147484942" r:id="rId10"/>
    <p:sldLayoutId id="2147484943" r:id="rId11"/>
  </p:sldLayoutIdLst>
  <p:txStyles>
    <p:title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0"/>
        </a:defRPr>
      </a:lvl2pPr>
      <a:lvl3pPr algn="ctr" rtl="0" eaLnBrk="0" fontAlgn="base" hangingPunct="0">
        <a:spcBef>
          <a:spcPct val="0"/>
        </a:spcBef>
        <a:spcAft>
          <a:spcPct val="0"/>
        </a:spcAft>
        <a:defRPr sz="4400" b="1">
          <a:solidFill>
            <a:schemeClr val="tx2"/>
          </a:solidFill>
          <a:latin typeface="Arial" charset="0"/>
          <a:ea typeface="ＭＳ Ｐゴシック" charset="0"/>
        </a:defRPr>
      </a:lvl3pPr>
      <a:lvl4pPr algn="ctr" rtl="0" eaLnBrk="0" fontAlgn="base" hangingPunct="0">
        <a:spcBef>
          <a:spcPct val="0"/>
        </a:spcBef>
        <a:spcAft>
          <a:spcPct val="0"/>
        </a:spcAft>
        <a:defRPr sz="4400" b="1">
          <a:solidFill>
            <a:schemeClr val="tx2"/>
          </a:solidFill>
          <a:latin typeface="Arial" charset="0"/>
          <a:ea typeface="ＭＳ Ｐゴシック" charset="0"/>
        </a:defRPr>
      </a:lvl4pPr>
      <a:lvl5pPr algn="ctr" rtl="0" eaLnBrk="0" fontAlgn="base" hangingPunct="0">
        <a:spcBef>
          <a:spcPct val="0"/>
        </a:spcBef>
        <a:spcAft>
          <a:spcPct val="0"/>
        </a:spcAft>
        <a:defRPr sz="4400" b="1">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63D3362D-882B-0F43-9299-EA444FB29FE1}"/>
              </a:ext>
            </a:extLst>
          </p:cNvPr>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763462A2-6BCB-B04B-A197-2FB633EB1B17}"/>
              </a:ext>
            </a:extLst>
          </p:cNvPr>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a:extLst>
              <a:ext uri="{FF2B5EF4-FFF2-40B4-BE49-F238E27FC236}">
                <a16:creationId xmlns:a16="http://schemas.microsoft.com/office/drawing/2014/main" id="{1B11824B-DCB6-4A45-BA83-304D31159D1E}"/>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endParaRPr lang="en-US" altLang="en-US"/>
          </a:p>
        </p:txBody>
      </p:sp>
      <p:sp>
        <p:nvSpPr>
          <p:cNvPr id="3077" name="Rectangle 5">
            <a:extLst>
              <a:ext uri="{FF2B5EF4-FFF2-40B4-BE49-F238E27FC236}">
                <a16:creationId xmlns:a16="http://schemas.microsoft.com/office/drawing/2014/main" id="{CCC00E15-67C5-5F46-9AD6-E9213493DFD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en-US" altLang="en-US"/>
          </a:p>
        </p:txBody>
      </p:sp>
      <p:sp>
        <p:nvSpPr>
          <p:cNvPr id="3078" name="Rectangle 6">
            <a:extLst>
              <a:ext uri="{FF2B5EF4-FFF2-40B4-BE49-F238E27FC236}">
                <a16:creationId xmlns:a16="http://schemas.microsoft.com/office/drawing/2014/main" id="{1BFF4E5F-A480-9848-8C08-06A45EC288A9}"/>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A53B6A33-4E3A-B445-B1CE-764EB1AE6CA4}" type="slidenum">
              <a:rPr lang="en-US" altLang="en-US"/>
              <a:pPr/>
              <a:t>‹#›</a:t>
            </a:fld>
            <a:endParaRPr lang="en-US" altLang="en-US"/>
          </a:p>
        </p:txBody>
      </p:sp>
    </p:spTree>
    <p:extLst>
      <p:ext uri="{BB962C8B-B14F-4D97-AF65-F5344CB8AC3E}">
        <p14:creationId xmlns:p14="http://schemas.microsoft.com/office/powerpoint/2010/main" val="2646943449"/>
      </p:ext>
    </p:extLst>
  </p:cSld>
  <p:clrMap bg1="lt1" tx1="dk1" bg2="lt2" tx2="dk2" accent1="accent1" accent2="accent2" accent3="accent3" accent4="accent4" accent5="accent5" accent6="accent6" hlink="hlink" folHlink="folHlink"/>
  <p:sldLayoutIdLst>
    <p:sldLayoutId id="2147484945" r:id="rId1"/>
    <p:sldLayoutId id="2147484946" r:id="rId2"/>
    <p:sldLayoutId id="2147484947" r:id="rId3"/>
    <p:sldLayoutId id="2147484948" r:id="rId4"/>
    <p:sldLayoutId id="2147484949" r:id="rId5"/>
    <p:sldLayoutId id="2147484950" r:id="rId6"/>
    <p:sldLayoutId id="2147484951" r:id="rId7"/>
    <p:sldLayoutId id="2147484952" r:id="rId8"/>
    <p:sldLayoutId id="2147484953" r:id="rId9"/>
    <p:sldLayoutId id="2147484954" r:id="rId10"/>
    <p:sldLayoutId id="2147484955" r:id="rId11"/>
  </p:sldLayoutIdLst>
  <p:txStyles>
    <p:titleStyle>
      <a:lvl1pPr algn="ctr" rtl="0" eaLnBrk="0" fontAlgn="base" hangingPunct="0">
        <a:spcBef>
          <a:spcPct val="0"/>
        </a:spcBef>
        <a:spcAft>
          <a:spcPct val="0"/>
        </a:spcAft>
        <a:defRPr sz="4400" b="1">
          <a:solidFill>
            <a:schemeClr val="tx1"/>
          </a:solidFill>
          <a:latin typeface="+mj-lt"/>
          <a:ea typeface="ＭＳ Ｐゴシック" panose="020B0600070205080204" pitchFamily="34" charset="-128"/>
          <a:cs typeface="+mj-cs"/>
        </a:defRPr>
      </a:lvl1pPr>
      <a:lvl2pPr algn="ctr" rtl="0" eaLnBrk="0" fontAlgn="base" hangingPunct="0">
        <a:spcBef>
          <a:spcPct val="0"/>
        </a:spcBef>
        <a:spcAft>
          <a:spcPct val="0"/>
        </a:spcAft>
        <a:defRPr sz="4400" b="1">
          <a:solidFill>
            <a:schemeClr val="tx1"/>
          </a:solidFill>
          <a:latin typeface="Arial" pitchFamily="-65" charset="0"/>
          <a:ea typeface="ＭＳ Ｐゴシック" panose="020B0600070205080204" pitchFamily="34" charset="-128"/>
        </a:defRPr>
      </a:lvl2pPr>
      <a:lvl3pPr algn="ctr" rtl="0" eaLnBrk="0" fontAlgn="base" hangingPunct="0">
        <a:spcBef>
          <a:spcPct val="0"/>
        </a:spcBef>
        <a:spcAft>
          <a:spcPct val="0"/>
        </a:spcAft>
        <a:defRPr sz="4400" b="1">
          <a:solidFill>
            <a:schemeClr val="tx1"/>
          </a:solidFill>
          <a:latin typeface="Arial" pitchFamily="-65" charset="0"/>
          <a:ea typeface="ＭＳ Ｐゴシック" panose="020B0600070205080204" pitchFamily="34" charset="-128"/>
        </a:defRPr>
      </a:lvl3pPr>
      <a:lvl4pPr algn="ctr" rtl="0" eaLnBrk="0" fontAlgn="base" hangingPunct="0">
        <a:spcBef>
          <a:spcPct val="0"/>
        </a:spcBef>
        <a:spcAft>
          <a:spcPct val="0"/>
        </a:spcAft>
        <a:defRPr sz="4400" b="1">
          <a:solidFill>
            <a:schemeClr val="tx1"/>
          </a:solidFill>
          <a:latin typeface="Arial" pitchFamily="-65" charset="0"/>
          <a:ea typeface="ＭＳ Ｐゴシック" panose="020B0600070205080204" pitchFamily="34" charset="-128"/>
        </a:defRPr>
      </a:lvl4pPr>
      <a:lvl5pPr algn="ctr" rtl="0" eaLnBrk="0" fontAlgn="base" hangingPunct="0">
        <a:spcBef>
          <a:spcPct val="0"/>
        </a:spcBef>
        <a:spcAft>
          <a:spcPct val="0"/>
        </a:spcAft>
        <a:defRPr sz="4400" b="1">
          <a:solidFill>
            <a:schemeClr val="tx1"/>
          </a:solidFill>
          <a:latin typeface="Arial" pitchFamily="-65" charset="0"/>
          <a:ea typeface="ＭＳ Ｐゴシック" panose="020B0600070205080204" pitchFamily="34" charset="-128"/>
        </a:defRPr>
      </a:lvl5pPr>
      <a:lvl6pPr marL="457200" algn="ctr" rtl="0" fontAlgn="base">
        <a:spcBef>
          <a:spcPct val="0"/>
        </a:spcBef>
        <a:spcAft>
          <a:spcPct val="0"/>
        </a:spcAft>
        <a:defRPr sz="4400" b="1">
          <a:solidFill>
            <a:schemeClr val="tx1"/>
          </a:solidFill>
          <a:latin typeface="Arial" pitchFamily="-65" charset="0"/>
        </a:defRPr>
      </a:lvl6pPr>
      <a:lvl7pPr marL="914400" algn="ctr" rtl="0" fontAlgn="base">
        <a:spcBef>
          <a:spcPct val="0"/>
        </a:spcBef>
        <a:spcAft>
          <a:spcPct val="0"/>
        </a:spcAft>
        <a:defRPr sz="4400" b="1">
          <a:solidFill>
            <a:schemeClr val="tx1"/>
          </a:solidFill>
          <a:latin typeface="Arial" pitchFamily="-65" charset="0"/>
        </a:defRPr>
      </a:lvl7pPr>
      <a:lvl8pPr marL="1371600" algn="ctr" rtl="0" fontAlgn="base">
        <a:spcBef>
          <a:spcPct val="0"/>
        </a:spcBef>
        <a:spcAft>
          <a:spcPct val="0"/>
        </a:spcAft>
        <a:defRPr sz="4400" b="1">
          <a:solidFill>
            <a:schemeClr val="tx1"/>
          </a:solidFill>
          <a:latin typeface="Arial" pitchFamily="-65" charset="0"/>
        </a:defRPr>
      </a:lvl8pPr>
      <a:lvl9pPr marL="1828800" algn="ctr" rtl="0" fontAlgn="base">
        <a:spcBef>
          <a:spcPct val="0"/>
        </a:spcBef>
        <a:spcAft>
          <a:spcPct val="0"/>
        </a:spcAft>
        <a:defRPr sz="4400" b="1">
          <a:solidFill>
            <a:schemeClr val="tx1"/>
          </a:solidFill>
          <a:latin typeface="Arial" pitchFamily="-6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C592FBE-FFB9-4122-A267-DB9F345C813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2832E69-FE4A-4F39-9AF7-2D09786174E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D485192-09FB-45C3-A7EB-563C2A31ACFC}"/>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42E003A1-A7C9-437D-8886-BC4600C4EC0E}" type="datetimeFigureOut">
              <a:rPr lang="en-US" altLang="en-US"/>
              <a:pPr/>
              <a:t>7/18/24</a:t>
            </a:fld>
            <a:endParaRPr lang="en-US" altLang="en-US"/>
          </a:p>
        </p:txBody>
      </p:sp>
      <p:sp>
        <p:nvSpPr>
          <p:cNvPr id="5" name="Footer Placeholder 4">
            <a:extLst>
              <a:ext uri="{FF2B5EF4-FFF2-40B4-BE49-F238E27FC236}">
                <a16:creationId xmlns:a16="http://schemas.microsoft.com/office/drawing/2014/main" id="{9214308D-BBA0-424B-8543-37953337465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3137C507-B716-4253-9DE5-45176452B8B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6FA3E3DA-FF86-4215-8C33-1F52CB21D180}" type="slidenum">
              <a:rPr lang="en-US" altLang="en-US"/>
              <a:pPr/>
              <a:t>‹#›</a:t>
            </a:fld>
            <a:endParaRPr lang="en-US" altLang="en-US"/>
          </a:p>
        </p:txBody>
      </p:sp>
    </p:spTree>
    <p:extLst>
      <p:ext uri="{BB962C8B-B14F-4D97-AF65-F5344CB8AC3E}">
        <p14:creationId xmlns:p14="http://schemas.microsoft.com/office/powerpoint/2010/main" val="2454276127"/>
      </p:ext>
    </p:extLst>
  </p:cSld>
  <p:clrMap bg1="lt1" tx1="dk1" bg2="lt2" tx2="dk2" accent1="accent1" accent2="accent2" accent3="accent3" accent4="accent4" accent5="accent5" accent6="accent6" hlink="hlink" folHlink="folHlink"/>
  <p:sldLayoutIdLst>
    <p:sldLayoutId id="2147484957" r:id="rId1"/>
    <p:sldLayoutId id="2147484958" r:id="rId2"/>
    <p:sldLayoutId id="2147484959" r:id="rId3"/>
    <p:sldLayoutId id="2147484960" r:id="rId4"/>
    <p:sldLayoutId id="2147484961" r:id="rId5"/>
    <p:sldLayoutId id="2147484962" r:id="rId6"/>
    <p:sldLayoutId id="2147484963" r:id="rId7"/>
    <p:sldLayoutId id="2147484964" r:id="rId8"/>
    <p:sldLayoutId id="2147484965" r:id="rId9"/>
    <p:sldLayoutId id="2147484966" r:id="rId10"/>
    <p:sldLayoutId id="2147484967" r:id="rId11"/>
  </p:sldLayoutIdLst>
  <p:txStyles>
    <p:title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88FB668-FAE3-7E43-955D-C26A02E5DC78}"/>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AB29A3F-F257-3C48-AE6A-CE5CDF71C68D}"/>
              </a:ext>
            </a:extLst>
          </p:cNvPr>
          <p:cNvSpPr>
            <a:spLocks noGrp="1" noChangeArrowheads="1"/>
          </p:cNvSpPr>
          <p:nvPr>
            <p:ph type="body" idx="1"/>
          </p:nvPr>
        </p:nvSpPr>
        <p:spPr bwMode="auto">
          <a:xfrm>
            <a:off x="1447800" y="1600200"/>
            <a:ext cx="72390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a:extLst>
              <a:ext uri="{FF2B5EF4-FFF2-40B4-BE49-F238E27FC236}">
                <a16:creationId xmlns:a16="http://schemas.microsoft.com/office/drawing/2014/main" id="{ECAA0D53-9772-A845-B023-5B6DEF48D397}"/>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a:defRPr/>
            </a:pPr>
            <a:endParaRPr lang="en-US"/>
          </a:p>
        </p:txBody>
      </p:sp>
      <p:sp>
        <p:nvSpPr>
          <p:cNvPr id="1029" name="Rectangle 5">
            <a:extLst>
              <a:ext uri="{FF2B5EF4-FFF2-40B4-BE49-F238E27FC236}">
                <a16:creationId xmlns:a16="http://schemas.microsoft.com/office/drawing/2014/main" id="{3D52746C-29D4-DA4D-84EB-399ECF86CA95}"/>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a:defRPr/>
            </a:pPr>
            <a:endParaRPr lang="en-US"/>
          </a:p>
        </p:txBody>
      </p:sp>
      <p:sp>
        <p:nvSpPr>
          <p:cNvPr id="1030" name="Rectangle 6">
            <a:extLst>
              <a:ext uri="{FF2B5EF4-FFF2-40B4-BE49-F238E27FC236}">
                <a16:creationId xmlns:a16="http://schemas.microsoft.com/office/drawing/2014/main" id="{516C0AE9-736D-3443-B467-55DE3B81038E}"/>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724678EA-7FF9-4C42-B914-06A67FE4458D}" type="slidenum">
              <a:rPr lang="en-US" altLang="en-US"/>
              <a:pPr/>
              <a:t>‹#›</a:t>
            </a:fld>
            <a:endParaRPr lang="en-US" altLang="en-US"/>
          </a:p>
        </p:txBody>
      </p:sp>
    </p:spTree>
    <p:extLst>
      <p:ext uri="{BB962C8B-B14F-4D97-AF65-F5344CB8AC3E}">
        <p14:creationId xmlns:p14="http://schemas.microsoft.com/office/powerpoint/2010/main" val="4029847639"/>
      </p:ext>
    </p:extLst>
  </p:cSld>
  <p:clrMap bg1="lt1" tx1="dk1" bg2="lt2" tx2="dk2" accent1="accent1" accent2="accent2" accent3="accent3" accent4="accent4" accent5="accent5" accent6="accent6" hlink="hlink" folHlink="folHlink"/>
  <p:sldLayoutIdLst>
    <p:sldLayoutId id="2147484969" r:id="rId1"/>
    <p:sldLayoutId id="2147484970" r:id="rId2"/>
    <p:sldLayoutId id="2147484971" r:id="rId3"/>
    <p:sldLayoutId id="2147484972" r:id="rId4"/>
    <p:sldLayoutId id="2147484973" r:id="rId5"/>
    <p:sldLayoutId id="2147484974" r:id="rId6"/>
    <p:sldLayoutId id="2147484975" r:id="rId7"/>
    <p:sldLayoutId id="2147484976" r:id="rId8"/>
    <p:sldLayoutId id="2147484977" r:id="rId9"/>
    <p:sldLayoutId id="2147484978" r:id="rId10"/>
    <p:sldLayoutId id="2147484979" r:id="rId11"/>
    <p:sldLayoutId id="2147484980" r:id="rId12"/>
    <p:sldLayoutId id="2147484981" r:id="rId13"/>
    <p:sldLayoutId id="2147484982" r:id="rId14"/>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ea typeface="Arial" charset="0"/>
          <a:cs typeface="Arial" charset="0"/>
        </a:defRPr>
      </a:lvl2pPr>
      <a:lvl3pPr algn="ctr" rtl="0" eaLnBrk="0" fontAlgn="base" hangingPunct="0">
        <a:spcBef>
          <a:spcPct val="0"/>
        </a:spcBef>
        <a:spcAft>
          <a:spcPct val="0"/>
        </a:spcAft>
        <a:defRPr sz="4400" b="1">
          <a:solidFill>
            <a:schemeClr val="tx2"/>
          </a:solidFill>
          <a:latin typeface="Arial" charset="0"/>
          <a:ea typeface="Arial" charset="0"/>
          <a:cs typeface="Arial" charset="0"/>
        </a:defRPr>
      </a:lvl3pPr>
      <a:lvl4pPr algn="ctr" rtl="0" eaLnBrk="0" fontAlgn="base" hangingPunct="0">
        <a:spcBef>
          <a:spcPct val="0"/>
        </a:spcBef>
        <a:spcAft>
          <a:spcPct val="0"/>
        </a:spcAft>
        <a:defRPr sz="4400" b="1">
          <a:solidFill>
            <a:schemeClr val="tx2"/>
          </a:solidFill>
          <a:latin typeface="Arial" charset="0"/>
          <a:ea typeface="Arial" charset="0"/>
          <a:cs typeface="Arial" charset="0"/>
        </a:defRPr>
      </a:lvl4pPr>
      <a:lvl5pPr algn="ctr" rtl="0" eaLnBrk="0" fontAlgn="base" hangingPunct="0">
        <a:spcBef>
          <a:spcPct val="0"/>
        </a:spcBef>
        <a:spcAft>
          <a:spcPct val="0"/>
        </a:spcAft>
        <a:defRPr sz="4400" b="1">
          <a:solidFill>
            <a:schemeClr val="tx2"/>
          </a:solidFill>
          <a:latin typeface="Arial" charset="0"/>
          <a:ea typeface="Arial"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mn-ea"/>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27"/>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152" tIns="45578" rIns="91152" bIns="45578"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4229769185"/>
      </p:ext>
    </p:extLst>
  </p:cSld>
  <p:clrMap bg1="lt1" tx1="dk1" bg2="lt2" tx2="dk2" accent1="accent1" accent2="accent2" accent3="accent3" accent4="accent4" accent5="accent5" accent6="accent6" hlink="hlink" folHlink="folHlink"/>
  <p:sldLayoutIdLst>
    <p:sldLayoutId id="2147484984" r:id="rId1"/>
    <p:sldLayoutId id="2147484985" r:id="rId2"/>
    <p:sldLayoutId id="2147484986" r:id="rId3"/>
    <p:sldLayoutId id="2147484987" r:id="rId4"/>
    <p:sldLayoutId id="2147484988" r:id="rId5"/>
    <p:sldLayoutId id="2147484989" r:id="rId6"/>
    <p:sldLayoutId id="2147484990" r:id="rId7"/>
    <p:sldLayoutId id="2147484991" r:id="rId8"/>
    <p:sldLayoutId id="2147484992" r:id="rId9"/>
    <p:sldLayoutId id="2147484993" r:id="rId10"/>
    <p:sldLayoutId id="2147484994" r:id="rId11"/>
    <p:sldLayoutId id="2147484995"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5762" algn="ctr" rtl="0" fontAlgn="base">
        <a:spcBef>
          <a:spcPct val="0"/>
        </a:spcBef>
        <a:spcAft>
          <a:spcPct val="0"/>
        </a:spcAft>
        <a:defRPr sz="4400">
          <a:solidFill>
            <a:schemeClr val="tx2"/>
          </a:solidFill>
          <a:latin typeface="Arial" pitchFamily="-112" charset="0"/>
        </a:defRPr>
      </a:lvl6pPr>
      <a:lvl7pPr marL="911519" algn="ctr" rtl="0" fontAlgn="base">
        <a:spcBef>
          <a:spcPct val="0"/>
        </a:spcBef>
        <a:spcAft>
          <a:spcPct val="0"/>
        </a:spcAft>
        <a:defRPr sz="4400">
          <a:solidFill>
            <a:schemeClr val="tx2"/>
          </a:solidFill>
          <a:latin typeface="Arial" pitchFamily="-112" charset="0"/>
        </a:defRPr>
      </a:lvl7pPr>
      <a:lvl8pPr marL="1367277" algn="ctr" rtl="0" fontAlgn="base">
        <a:spcBef>
          <a:spcPct val="0"/>
        </a:spcBef>
        <a:spcAft>
          <a:spcPct val="0"/>
        </a:spcAft>
        <a:defRPr sz="4400">
          <a:solidFill>
            <a:schemeClr val="tx2"/>
          </a:solidFill>
          <a:latin typeface="Arial" pitchFamily="-112" charset="0"/>
        </a:defRPr>
      </a:lvl8pPr>
      <a:lvl9pPr marL="1823035" algn="ctr" rtl="0" fontAlgn="base">
        <a:spcBef>
          <a:spcPct val="0"/>
        </a:spcBef>
        <a:spcAft>
          <a:spcPct val="0"/>
        </a:spcAft>
        <a:defRPr sz="4400">
          <a:solidFill>
            <a:schemeClr val="tx2"/>
          </a:solidFill>
          <a:latin typeface="Arial" pitchFamily="-112" charset="0"/>
        </a:defRPr>
      </a:lvl9pPr>
    </p:titleStyle>
    <p:bodyStyle>
      <a:lvl1pPr marL="341819" indent="-341819"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0605" indent="-284846"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39397" indent="-227888"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595157" indent="-227888"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0913" indent="-227888"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06676" indent="-227888" algn="l" rtl="0" fontAlgn="base">
        <a:spcBef>
          <a:spcPct val="20000"/>
        </a:spcBef>
        <a:spcAft>
          <a:spcPct val="0"/>
        </a:spcAft>
        <a:buChar char="»"/>
        <a:defRPr sz="2000">
          <a:solidFill>
            <a:schemeClr val="tx1"/>
          </a:solidFill>
          <a:latin typeface="+mn-lt"/>
          <a:ea typeface="ＭＳ Ｐゴシック" pitchFamily="-112" charset="-128"/>
        </a:defRPr>
      </a:lvl6pPr>
      <a:lvl7pPr marL="2962433" indent="-227888" algn="l" rtl="0" fontAlgn="base">
        <a:spcBef>
          <a:spcPct val="20000"/>
        </a:spcBef>
        <a:spcAft>
          <a:spcPct val="0"/>
        </a:spcAft>
        <a:buChar char="»"/>
        <a:defRPr sz="2000">
          <a:solidFill>
            <a:schemeClr val="tx1"/>
          </a:solidFill>
          <a:latin typeface="+mn-lt"/>
          <a:ea typeface="ＭＳ Ｐゴシック" pitchFamily="-112" charset="-128"/>
        </a:defRPr>
      </a:lvl7pPr>
      <a:lvl8pPr marL="3418191" indent="-227888" algn="l" rtl="0" fontAlgn="base">
        <a:spcBef>
          <a:spcPct val="20000"/>
        </a:spcBef>
        <a:spcAft>
          <a:spcPct val="0"/>
        </a:spcAft>
        <a:buChar char="»"/>
        <a:defRPr sz="2000">
          <a:solidFill>
            <a:schemeClr val="tx1"/>
          </a:solidFill>
          <a:latin typeface="+mn-lt"/>
          <a:ea typeface="ＭＳ Ｐゴシック" pitchFamily="-112" charset="-128"/>
        </a:defRPr>
      </a:lvl8pPr>
      <a:lvl9pPr marL="3873948" indent="-227888"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5762" rtl="0" eaLnBrk="1" latinLnBrk="0" hangingPunct="1">
        <a:defRPr sz="1800" kern="1200">
          <a:solidFill>
            <a:schemeClr val="tx1"/>
          </a:solidFill>
          <a:latin typeface="+mn-lt"/>
          <a:ea typeface="+mn-ea"/>
          <a:cs typeface="+mn-cs"/>
        </a:defRPr>
      </a:lvl1pPr>
      <a:lvl2pPr marL="455762" algn="l" defTabSz="455762" rtl="0" eaLnBrk="1" latinLnBrk="0" hangingPunct="1">
        <a:defRPr sz="1800" kern="1200">
          <a:solidFill>
            <a:schemeClr val="tx1"/>
          </a:solidFill>
          <a:latin typeface="+mn-lt"/>
          <a:ea typeface="+mn-ea"/>
          <a:cs typeface="+mn-cs"/>
        </a:defRPr>
      </a:lvl2pPr>
      <a:lvl3pPr marL="911519" algn="l" defTabSz="455762" rtl="0" eaLnBrk="1" latinLnBrk="0" hangingPunct="1">
        <a:defRPr sz="1800" kern="1200">
          <a:solidFill>
            <a:schemeClr val="tx1"/>
          </a:solidFill>
          <a:latin typeface="+mn-lt"/>
          <a:ea typeface="+mn-ea"/>
          <a:cs typeface="+mn-cs"/>
        </a:defRPr>
      </a:lvl3pPr>
      <a:lvl4pPr marL="1367277" algn="l" defTabSz="455762" rtl="0" eaLnBrk="1" latinLnBrk="0" hangingPunct="1">
        <a:defRPr sz="1800" kern="1200">
          <a:solidFill>
            <a:schemeClr val="tx1"/>
          </a:solidFill>
          <a:latin typeface="+mn-lt"/>
          <a:ea typeface="+mn-ea"/>
          <a:cs typeface="+mn-cs"/>
        </a:defRPr>
      </a:lvl4pPr>
      <a:lvl5pPr marL="1823035" algn="l" defTabSz="455762" rtl="0" eaLnBrk="1" latinLnBrk="0" hangingPunct="1">
        <a:defRPr sz="1800" kern="1200">
          <a:solidFill>
            <a:schemeClr val="tx1"/>
          </a:solidFill>
          <a:latin typeface="+mn-lt"/>
          <a:ea typeface="+mn-ea"/>
          <a:cs typeface="+mn-cs"/>
        </a:defRPr>
      </a:lvl5pPr>
      <a:lvl6pPr marL="2278794" algn="l" defTabSz="455762" rtl="0" eaLnBrk="1" latinLnBrk="0" hangingPunct="1">
        <a:defRPr sz="1800" kern="1200">
          <a:solidFill>
            <a:schemeClr val="tx1"/>
          </a:solidFill>
          <a:latin typeface="+mn-lt"/>
          <a:ea typeface="+mn-ea"/>
          <a:cs typeface="+mn-cs"/>
        </a:defRPr>
      </a:lvl6pPr>
      <a:lvl7pPr marL="2734551" algn="l" defTabSz="455762" rtl="0" eaLnBrk="1" latinLnBrk="0" hangingPunct="1">
        <a:defRPr sz="1800" kern="1200">
          <a:solidFill>
            <a:schemeClr val="tx1"/>
          </a:solidFill>
          <a:latin typeface="+mn-lt"/>
          <a:ea typeface="+mn-ea"/>
          <a:cs typeface="+mn-cs"/>
        </a:defRPr>
      </a:lvl7pPr>
      <a:lvl8pPr marL="3190313" algn="l" defTabSz="455762" rtl="0" eaLnBrk="1" latinLnBrk="0" hangingPunct="1">
        <a:defRPr sz="1800" kern="1200">
          <a:solidFill>
            <a:schemeClr val="tx1"/>
          </a:solidFill>
          <a:latin typeface="+mn-lt"/>
          <a:ea typeface="+mn-ea"/>
          <a:cs typeface="+mn-cs"/>
        </a:defRPr>
      </a:lvl8pPr>
      <a:lvl9pPr marL="3646069" algn="l" defTabSz="455762"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1591"/>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r">
              <a:defRPr sz="1400"/>
            </a:lvl1pPr>
          </a:lstStyle>
          <a:p>
            <a:pPr>
              <a:defRPr/>
            </a:pPr>
            <a:fld id="{D294187F-00A1-6040-B8D4-6AA4296BE230}" type="slidenum">
              <a:rPr lang="en-US"/>
              <a:pPr>
                <a:defRPr/>
              </a:pPr>
              <a:t>‹#›</a:t>
            </a:fld>
            <a:endParaRPr lang="en-US"/>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7413454"/>
      </p:ext>
    </p:extLst>
  </p:cSld>
  <p:clrMap bg1="dk2" tx1="lt1" bg2="dk1" tx2="lt2" accent1="accent1" accent2="accent2" accent3="accent3" accent4="accent4" accent5="accent5" accent6="accent6" hlink="hlink" folHlink="folHlink"/>
  <p:sldLayoutIdLst>
    <p:sldLayoutId id="2147484997" r:id="rId1"/>
    <p:sldLayoutId id="2147484998" r:id="rId2"/>
    <p:sldLayoutId id="2147484999" r:id="rId3"/>
    <p:sldLayoutId id="2147485000" r:id="rId4"/>
    <p:sldLayoutId id="2147485001" r:id="rId5"/>
    <p:sldLayoutId id="2147485002" r:id="rId6"/>
    <p:sldLayoutId id="2147485003" r:id="rId7"/>
    <p:sldLayoutId id="2147485004" r:id="rId8"/>
    <p:sldLayoutId id="2147485005" r:id="rId9"/>
    <p:sldLayoutId id="2147485006" r:id="rId10"/>
    <p:sldLayoutId id="2147485007" r:id="rId11"/>
    <p:sldLayoutId id="2147485008"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499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09996"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497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199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1244" indent="-341244"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39354" indent="-28437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37471" indent="-227503"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2476" indent="-227503"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47459" indent="-227503"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02447"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57449"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12431"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67430"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77826"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77835"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77837"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7838"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77840"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77842"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77844"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778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778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778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77857"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778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grpSp>
          <p:nvGrpSpPr>
            <p:cNvPr id="77868"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solidFill>
                  <a:srgbClr val="FFFFFF"/>
                </a:solidFill>
                <a:effectLst>
                  <a:outerShdw blurRad="38100" dist="38100" dir="2700000" algn="tl">
                    <a:srgbClr val="000000"/>
                  </a:outerShdw>
                </a:effectLst>
                <a:latin typeface="Arial" charset="0"/>
              </a:defRPr>
            </a:lvl1pPr>
          </a:lstStyle>
          <a:p>
            <a:pPr>
              <a:defRPr/>
            </a:pPr>
            <a:fld id="{2347943F-820C-6D4B-8A8B-0A2D7ACE42F7}" type="slidenum">
              <a:rPr lang="en-US"/>
              <a:pPr>
                <a:defRPr/>
              </a:pPr>
              <a:t>‹#›</a:t>
            </a:fld>
            <a:endParaRPr lang="en-US"/>
          </a:p>
        </p:txBody>
      </p:sp>
    </p:spTree>
    <p:extLst>
      <p:ext uri="{BB962C8B-B14F-4D97-AF65-F5344CB8AC3E}">
        <p14:creationId xmlns:p14="http://schemas.microsoft.com/office/powerpoint/2010/main" val="746609367"/>
      </p:ext>
    </p:extLst>
  </p:cSld>
  <p:clrMap bg1="dk2" tx1="lt1" bg2="dk1" tx2="lt2" accent1="accent1" accent2="accent2" accent3="accent3" accent4="accent4" accent5="accent5" accent6="accent6" hlink="hlink" folHlink="folHlink"/>
  <p:sldLayoutIdLst>
    <p:sldLayoutId id="2147484128" r:id="rId1"/>
    <p:sldLayoutId id="2147484129"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4"/>
        </a:buBlip>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5"/>
        </a:buBlip>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6"/>
        </a:buBlip>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2370" name="Rectangle 2">
            <a:extLst>
              <a:ext uri="{FF2B5EF4-FFF2-40B4-BE49-F238E27FC236}">
                <a16:creationId xmlns:a16="http://schemas.microsoft.com/office/drawing/2014/main" id="{C73AC358-960F-6841-97C9-5CC3B455E5ED}"/>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42371" name="Rectangle 3">
            <a:extLst>
              <a:ext uri="{FF2B5EF4-FFF2-40B4-BE49-F238E27FC236}">
                <a16:creationId xmlns:a16="http://schemas.microsoft.com/office/drawing/2014/main" id="{9AB83CEC-B783-8446-85CD-12A22D918C1C}"/>
              </a:ext>
            </a:extLst>
          </p:cNvPr>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2372" name="Rectangle 4">
            <a:extLst>
              <a:ext uri="{FF2B5EF4-FFF2-40B4-BE49-F238E27FC236}">
                <a16:creationId xmlns:a16="http://schemas.microsoft.com/office/drawing/2014/main" id="{C1E80352-2854-A047-8993-67F2C811C353}"/>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defRPr>
            </a:lvl1pPr>
          </a:lstStyle>
          <a:p>
            <a:pPr>
              <a:defRPr/>
            </a:pPr>
            <a:endParaRPr lang="en-US"/>
          </a:p>
        </p:txBody>
      </p:sp>
      <p:sp>
        <p:nvSpPr>
          <p:cNvPr id="442373" name="Rectangle 5">
            <a:extLst>
              <a:ext uri="{FF2B5EF4-FFF2-40B4-BE49-F238E27FC236}">
                <a16:creationId xmlns:a16="http://schemas.microsoft.com/office/drawing/2014/main" id="{23F6101B-05FE-574D-A509-F5E6FEAB99A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defRPr>
            </a:lvl1pPr>
          </a:lstStyle>
          <a:p>
            <a:pPr>
              <a:defRPr/>
            </a:pPr>
            <a:endParaRPr lang="en-US"/>
          </a:p>
        </p:txBody>
      </p:sp>
      <p:sp>
        <p:nvSpPr>
          <p:cNvPr id="442374" name="Rectangle 6">
            <a:extLst>
              <a:ext uri="{FF2B5EF4-FFF2-40B4-BE49-F238E27FC236}">
                <a16:creationId xmlns:a16="http://schemas.microsoft.com/office/drawing/2014/main" id="{07C1ABA3-86A4-E841-8A73-FF8B5935661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39DA509-B143-B247-A4F1-394FC6673632}" type="slidenum">
              <a:rPr lang="en-US" altLang="en-US"/>
              <a:pPr/>
              <a:t>‹#›</a:t>
            </a:fld>
            <a:endParaRPr lang="en-US" altLang="en-US"/>
          </a:p>
        </p:txBody>
      </p:sp>
    </p:spTree>
    <p:extLst>
      <p:ext uri="{BB962C8B-B14F-4D97-AF65-F5344CB8AC3E}">
        <p14:creationId xmlns:p14="http://schemas.microsoft.com/office/powerpoint/2010/main" val="2210217583"/>
      </p:ext>
    </p:extLst>
  </p:cSld>
  <p:clrMap bg1="lt1" tx1="dk1" bg2="lt2" tx2="dk2" accent1="accent1" accent2="accent2" accent3="accent3" accent4="accent4" accent5="accent5" accent6="accent6" hlink="hlink" folHlink="folHlink"/>
  <p:sldLayoutIdLst>
    <p:sldLayoutId id="2147485010" r:id="rId1"/>
    <p:sldLayoutId id="2147485011" r:id="rId2"/>
    <p:sldLayoutId id="2147485012" r:id="rId3"/>
    <p:sldLayoutId id="2147485013" r:id="rId4"/>
    <p:sldLayoutId id="2147485014" r:id="rId5"/>
    <p:sldLayoutId id="2147485015" r:id="rId6"/>
    <p:sldLayoutId id="2147485016" r:id="rId7"/>
    <p:sldLayoutId id="2147485017" r:id="rId8"/>
    <p:sldLayoutId id="2147485018" r:id="rId9"/>
    <p:sldLayoutId id="2147485019" r:id="rId10"/>
    <p:sldLayoutId id="2147485020" r:id="rId11"/>
    <p:sldLayoutId id="2147485021" r:id="rId12"/>
  </p:sldLayoutIdLst>
  <p:txStyles>
    <p:title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ＭＳ Ｐゴシック" charset="-128"/>
        </a:defRPr>
      </a:lvl2pPr>
      <a:lvl3pPr marL="11430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ＭＳ Ｐゴシック" charset="-128"/>
        </a:defRPr>
      </a:lvl3pPr>
      <a:lvl4pPr marL="16002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mn-lt"/>
          <a:ea typeface="ＭＳ Ｐゴシック" charset="-128"/>
        </a:defRPr>
      </a:lvl4pPr>
      <a:lvl5pPr marL="20574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rgbClr val="000005"/>
        </a:solidFill>
        <a:effectLst/>
      </p:bgPr>
    </p:bg>
    <p:spTree>
      <p:nvGrpSpPr>
        <p:cNvPr id="1" name=""/>
        <p:cNvGrpSpPr/>
        <p:nvPr/>
      </p:nvGrpSpPr>
      <p:grpSpPr>
        <a:xfrm>
          <a:off x="0" y="0"/>
          <a:ext cx="0" cy="0"/>
          <a:chOff x="0" y="0"/>
          <a:chExt cx="0" cy="0"/>
        </a:xfrm>
      </p:grpSpPr>
      <p:sp>
        <p:nvSpPr>
          <p:cNvPr id="39978" name="Rectangle 42">
            <a:extLst>
              <a:ext uri="{FF2B5EF4-FFF2-40B4-BE49-F238E27FC236}">
                <a16:creationId xmlns:a16="http://schemas.microsoft.com/office/drawing/2014/main" id="{EDAABA69-9F9E-F047-8221-246ED8636D26}"/>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79" name="Rectangle 43">
            <a:extLst>
              <a:ext uri="{FF2B5EF4-FFF2-40B4-BE49-F238E27FC236}">
                <a16:creationId xmlns:a16="http://schemas.microsoft.com/office/drawing/2014/main" id="{1B70138A-F82C-FB47-91F4-6CF536DFC78D}"/>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980" name="Rectangle 44">
            <a:extLst>
              <a:ext uri="{FF2B5EF4-FFF2-40B4-BE49-F238E27FC236}">
                <a16:creationId xmlns:a16="http://schemas.microsoft.com/office/drawing/2014/main" id="{A16CAAAC-3187-2F48-8711-41F18DCC3A27}"/>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Arial" charset="0"/>
                <a:ea typeface="Arial" charset="0"/>
                <a:cs typeface="Arial" charset="0"/>
              </a:defRPr>
            </a:lvl1pPr>
          </a:lstStyle>
          <a:p>
            <a:pPr>
              <a:defRPr/>
            </a:pPr>
            <a:endParaRPr lang="en-US"/>
          </a:p>
        </p:txBody>
      </p:sp>
      <p:sp>
        <p:nvSpPr>
          <p:cNvPr id="39981" name="Rectangle 45">
            <a:extLst>
              <a:ext uri="{FF2B5EF4-FFF2-40B4-BE49-F238E27FC236}">
                <a16:creationId xmlns:a16="http://schemas.microsoft.com/office/drawing/2014/main" id="{7738F0AB-6999-4B46-997E-02879C5A16B2}"/>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Arial" charset="0"/>
                <a:ea typeface="Arial" charset="0"/>
                <a:cs typeface="Arial" charset="0"/>
              </a:defRPr>
            </a:lvl1pPr>
          </a:lstStyle>
          <a:p>
            <a:pPr>
              <a:defRPr/>
            </a:pPr>
            <a:endParaRPr lang="en-US"/>
          </a:p>
        </p:txBody>
      </p:sp>
      <p:sp>
        <p:nvSpPr>
          <p:cNvPr id="39982" name="Rectangle 46">
            <a:extLst>
              <a:ext uri="{FF2B5EF4-FFF2-40B4-BE49-F238E27FC236}">
                <a16:creationId xmlns:a16="http://schemas.microsoft.com/office/drawing/2014/main" id="{737E7CFE-44BB-E949-BB73-405F10081972}"/>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80"/>
                  </a:outerShdw>
                </a:effectLst>
              </a:defRPr>
            </a:lvl1pPr>
          </a:lstStyle>
          <a:p>
            <a:fld id="{A6628BD7-3478-6B47-A6CA-DC97C860312F}" type="slidenum">
              <a:rPr lang="en-US" altLang="en-US"/>
              <a:pPr/>
              <a:t>‹#›</a:t>
            </a:fld>
            <a:endParaRPr lang="en-US" altLang="en-US"/>
          </a:p>
        </p:txBody>
      </p:sp>
    </p:spTree>
    <p:extLst>
      <p:ext uri="{BB962C8B-B14F-4D97-AF65-F5344CB8AC3E}">
        <p14:creationId xmlns:p14="http://schemas.microsoft.com/office/powerpoint/2010/main" val="3281518921"/>
      </p:ext>
    </p:extLst>
  </p:cSld>
  <p:clrMap bg1="dk2" tx1="lt1" bg2="dk1" tx2="lt2" accent1="accent1" accent2="accent2" accent3="accent3" accent4="accent4" accent5="accent5" accent6="accent6" hlink="hlink" folHlink="folHlink"/>
  <p:sldLayoutIdLst>
    <p:sldLayoutId id="2147485023" r:id="rId1"/>
    <p:sldLayoutId id="2147485024" r:id="rId2"/>
    <p:sldLayoutId id="2147485025" r:id="rId3"/>
    <p:sldLayoutId id="2147485026" r:id="rId4"/>
    <p:sldLayoutId id="2147485027" r:id="rId5"/>
    <p:sldLayoutId id="2147485028" r:id="rId6"/>
    <p:sldLayoutId id="2147485029" r:id="rId7"/>
    <p:sldLayoutId id="2147485030" r:id="rId8"/>
    <p:sldLayoutId id="2147485031" r:id="rId9"/>
    <p:sldLayoutId id="2147485032" r:id="rId10"/>
    <p:sldLayoutId id="2147485033" r:id="rId11"/>
    <p:sldLayoutId id="214748503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4"/>
        </a:buBlip>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5"/>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FEEDD625-6C9E-FA42-972D-6B6DD9F8C625}"/>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16387" name="Rectangle 4">
            <a:extLst>
              <a:ext uri="{FF2B5EF4-FFF2-40B4-BE49-F238E27FC236}">
                <a16:creationId xmlns:a16="http://schemas.microsoft.com/office/drawing/2014/main" id="{18DDCB45-88D2-A44B-9E26-CDDDC201EDB2}"/>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FE852A8C-70C7-EB40-BFD9-3E97B9619382}"/>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solidFill>
                  <a:srgbClr val="FFFFFF"/>
                </a:solidFill>
                <a:cs typeface="Arial" panose="020B0604020202020204" pitchFamily="34" charset="0"/>
              </a:defRPr>
            </a:lvl1pPr>
          </a:lstStyle>
          <a:p>
            <a:fld id="{47464E70-CDC8-EA46-A320-EE247D230C6C}" type="datetime1">
              <a:rPr lang="en-US" altLang="en-US"/>
              <a:pPr/>
              <a:t>7/18/24</a:t>
            </a:fld>
            <a:endParaRPr lang="en-US" altLang="en-US"/>
          </a:p>
        </p:txBody>
      </p:sp>
      <p:sp>
        <p:nvSpPr>
          <p:cNvPr id="1030" name="Rectangle 6">
            <a:extLst>
              <a:ext uri="{FF2B5EF4-FFF2-40B4-BE49-F238E27FC236}">
                <a16:creationId xmlns:a16="http://schemas.microsoft.com/office/drawing/2014/main" id="{AF36C8A3-04FD-3844-B9B4-C76540FF37BD}"/>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solidFill>
                  <a:srgbClr val="FFFFFF"/>
                </a:solidFill>
                <a:latin typeface="+mn-lt"/>
                <a:ea typeface="+mn-ea"/>
                <a:cs typeface="+mn-cs"/>
              </a:defRPr>
            </a:lvl1pPr>
          </a:lstStyle>
          <a:p>
            <a:pPr>
              <a:defRPr/>
            </a:pPr>
            <a:endParaRPr lang="en-US"/>
          </a:p>
        </p:txBody>
      </p:sp>
      <p:sp>
        <p:nvSpPr>
          <p:cNvPr id="1031" name="Rectangle 7">
            <a:extLst>
              <a:ext uri="{FF2B5EF4-FFF2-40B4-BE49-F238E27FC236}">
                <a16:creationId xmlns:a16="http://schemas.microsoft.com/office/drawing/2014/main" id="{8D0A938D-2633-6641-8851-EA111285528B}"/>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solidFill>
                  <a:srgbClr val="FFFFFF"/>
                </a:solidFill>
                <a:cs typeface="Arial" panose="020B0604020202020204" pitchFamily="34" charset="0"/>
              </a:defRPr>
            </a:lvl1pPr>
          </a:lstStyle>
          <a:p>
            <a:fld id="{FFCC470A-EADC-9D40-ACB2-AC3E76D0355C}" type="slidenum">
              <a:rPr lang="en-US" altLang="en-US"/>
              <a:pPr/>
              <a:t>‹#›</a:t>
            </a:fld>
            <a:endParaRPr lang="en-US" altLang="en-US"/>
          </a:p>
        </p:txBody>
      </p:sp>
    </p:spTree>
    <p:extLst>
      <p:ext uri="{BB962C8B-B14F-4D97-AF65-F5344CB8AC3E}">
        <p14:creationId xmlns:p14="http://schemas.microsoft.com/office/powerpoint/2010/main" val="2920298613"/>
      </p:ext>
    </p:extLst>
  </p:cSld>
  <p:clrMap bg1="dk2" tx1="lt1" bg2="dk1" tx2="lt2" accent1="accent1" accent2="accent2" accent3="accent3" accent4="accent4" accent5="accent5" accent6="accent6" hlink="hlink" folHlink="folHlink"/>
  <p:sldLayoutIdLst>
    <p:sldLayoutId id="2147485036" r:id="rId1"/>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rgbClr val="000005"/>
        </a:solidFill>
        <a:effectLst/>
      </p:bgPr>
    </p:bg>
    <p:spTree>
      <p:nvGrpSpPr>
        <p:cNvPr id="1" name=""/>
        <p:cNvGrpSpPr/>
        <p:nvPr/>
      </p:nvGrpSpPr>
      <p:grpSpPr>
        <a:xfrm>
          <a:off x="0" y="0"/>
          <a:ext cx="0" cy="0"/>
          <a:chOff x="0" y="0"/>
          <a:chExt cx="0" cy="0"/>
        </a:xfrm>
      </p:grpSpPr>
      <p:sp>
        <p:nvSpPr>
          <p:cNvPr id="39978" name="Rectangle 42">
            <a:extLst>
              <a:ext uri="{FF2B5EF4-FFF2-40B4-BE49-F238E27FC236}">
                <a16:creationId xmlns:a16="http://schemas.microsoft.com/office/drawing/2014/main" id="{FE35723D-5D20-ED43-BA1D-023B9F989641}"/>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79" name="Rectangle 43">
            <a:extLst>
              <a:ext uri="{FF2B5EF4-FFF2-40B4-BE49-F238E27FC236}">
                <a16:creationId xmlns:a16="http://schemas.microsoft.com/office/drawing/2014/main" id="{1CB46413-B52B-D440-AF48-BEA17CDED08E}"/>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980" name="Rectangle 44">
            <a:extLst>
              <a:ext uri="{FF2B5EF4-FFF2-40B4-BE49-F238E27FC236}">
                <a16:creationId xmlns:a16="http://schemas.microsoft.com/office/drawing/2014/main" id="{5B32B7CD-F933-B749-B8A9-17FBEE3667A4}"/>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Arial" charset="0"/>
                <a:ea typeface="Arial" charset="0"/>
                <a:cs typeface="Arial" charset="0"/>
              </a:defRPr>
            </a:lvl1pPr>
          </a:lstStyle>
          <a:p>
            <a:pPr>
              <a:defRPr/>
            </a:pPr>
            <a:endParaRPr lang="en-US"/>
          </a:p>
        </p:txBody>
      </p:sp>
      <p:sp>
        <p:nvSpPr>
          <p:cNvPr id="39981" name="Rectangle 45">
            <a:extLst>
              <a:ext uri="{FF2B5EF4-FFF2-40B4-BE49-F238E27FC236}">
                <a16:creationId xmlns:a16="http://schemas.microsoft.com/office/drawing/2014/main" id="{FB30A7C5-FF3A-9A48-8765-A6D24A420091}"/>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Arial" charset="0"/>
                <a:ea typeface="Arial" charset="0"/>
                <a:cs typeface="Arial" charset="0"/>
              </a:defRPr>
            </a:lvl1pPr>
          </a:lstStyle>
          <a:p>
            <a:pPr>
              <a:defRPr/>
            </a:pPr>
            <a:endParaRPr lang="en-US"/>
          </a:p>
        </p:txBody>
      </p:sp>
      <p:sp>
        <p:nvSpPr>
          <p:cNvPr id="39982" name="Rectangle 46">
            <a:extLst>
              <a:ext uri="{FF2B5EF4-FFF2-40B4-BE49-F238E27FC236}">
                <a16:creationId xmlns:a16="http://schemas.microsoft.com/office/drawing/2014/main" id="{7FE69A7F-C7D5-D348-8F2A-97C2F6296EC4}"/>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80"/>
                  </a:outerShdw>
                </a:effectLst>
              </a:defRPr>
            </a:lvl1pPr>
          </a:lstStyle>
          <a:p>
            <a:fld id="{008EBEAA-2899-6B49-96ED-C1F3860FD434}" type="slidenum">
              <a:rPr lang="en-US" altLang="en-US"/>
              <a:pPr/>
              <a:t>‹#›</a:t>
            </a:fld>
            <a:endParaRPr lang="en-US" altLang="en-US"/>
          </a:p>
        </p:txBody>
      </p:sp>
    </p:spTree>
    <p:extLst>
      <p:ext uri="{BB962C8B-B14F-4D97-AF65-F5344CB8AC3E}">
        <p14:creationId xmlns:p14="http://schemas.microsoft.com/office/powerpoint/2010/main" val="4251939672"/>
      </p:ext>
    </p:extLst>
  </p:cSld>
  <p:clrMap bg1="dk2" tx1="lt1" bg2="dk1" tx2="lt2" accent1="accent1" accent2="accent2" accent3="accent3" accent4="accent4" accent5="accent5" accent6="accent6" hlink="hlink" folHlink="folHlink"/>
  <p:sldLayoutIdLst>
    <p:sldLayoutId id="2147485038"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3"/>
        </a:buBlip>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4"/>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a:extLst>
              <a:ext uri="{FF2B5EF4-FFF2-40B4-BE49-F238E27FC236}">
                <a16:creationId xmlns:a16="http://schemas.microsoft.com/office/drawing/2014/main" id="{64B9F9B6-5D65-C444-9693-EAFE932E126D}"/>
              </a:ext>
            </a:extLst>
          </p:cNvPr>
          <p:cNvGrpSpPr>
            <a:grpSpLocks/>
          </p:cNvGrpSpPr>
          <p:nvPr/>
        </p:nvGrpSpPr>
        <p:grpSpPr bwMode="auto">
          <a:xfrm>
            <a:off x="0" y="0"/>
            <a:ext cx="7242175" cy="1981200"/>
            <a:chOff x="0" y="0"/>
            <a:chExt cx="4562" cy="1248"/>
          </a:xfrm>
        </p:grpSpPr>
        <p:sp>
          <p:nvSpPr>
            <p:cNvPr id="4099" name="Freeform 3">
              <a:extLst>
                <a:ext uri="{FF2B5EF4-FFF2-40B4-BE49-F238E27FC236}">
                  <a16:creationId xmlns:a16="http://schemas.microsoft.com/office/drawing/2014/main" id="{83F2272B-0ED0-BB4F-927F-5843BA6262E9}"/>
                </a:ext>
              </a:extLst>
            </p:cNvPr>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sp>
          <p:nvSpPr>
            <p:cNvPr id="4100" name="Freeform 4">
              <a:extLst>
                <a:ext uri="{FF2B5EF4-FFF2-40B4-BE49-F238E27FC236}">
                  <a16:creationId xmlns:a16="http://schemas.microsoft.com/office/drawing/2014/main" id="{C6C20754-241D-0847-8704-2E266DCA36E6}"/>
                </a:ext>
              </a:extLst>
            </p:cNvPr>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Lst>
              <a:ahLst/>
              <a:cxnLst>
                <a:cxn ang="0">
                  <a:pos x="T0" y="T1"/>
                </a:cxn>
                <a:cxn ang="0">
                  <a:pos x="T2" y="T3"/>
                </a:cxn>
                <a:cxn ang="0">
                  <a:pos x="T4" y="T5"/>
                </a:cxn>
                <a:cxn ang="0">
                  <a:pos x="T6" y="T7"/>
                </a:cxn>
                <a:cxn ang="0">
                  <a:pos x="T8" y="T9"/>
                </a:cxn>
                <a:cxn ang="0">
                  <a:pos x="T10" y="T11"/>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grpSp>
      <p:sp>
        <p:nvSpPr>
          <p:cNvPr id="4101" name="Rectangle 5">
            <a:extLst>
              <a:ext uri="{FF2B5EF4-FFF2-40B4-BE49-F238E27FC236}">
                <a16:creationId xmlns:a16="http://schemas.microsoft.com/office/drawing/2014/main" id="{D709B1AB-47EB-E04C-B1D9-AAAF11464553}"/>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02" name="Rectangle 6">
            <a:extLst>
              <a:ext uri="{FF2B5EF4-FFF2-40B4-BE49-F238E27FC236}">
                <a16:creationId xmlns:a16="http://schemas.microsoft.com/office/drawing/2014/main" id="{43797E24-6683-AF43-B4DB-CB0B7103618E}"/>
              </a:ext>
            </a:extLst>
          </p:cNvPr>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3" name="Rectangle 7">
            <a:extLst>
              <a:ext uri="{FF2B5EF4-FFF2-40B4-BE49-F238E27FC236}">
                <a16:creationId xmlns:a16="http://schemas.microsoft.com/office/drawing/2014/main" id="{9EDCB25A-F4A6-1F43-AD82-0312A6CF4379}"/>
              </a:ext>
            </a:extLst>
          </p:cNvPr>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defRPr>
            </a:lvl1pPr>
          </a:lstStyle>
          <a:p>
            <a:endParaRPr lang="en-US" altLang="en-US"/>
          </a:p>
        </p:txBody>
      </p:sp>
      <p:sp>
        <p:nvSpPr>
          <p:cNvPr id="4104" name="Rectangle 8">
            <a:extLst>
              <a:ext uri="{FF2B5EF4-FFF2-40B4-BE49-F238E27FC236}">
                <a16:creationId xmlns:a16="http://schemas.microsoft.com/office/drawing/2014/main" id="{CF1876EB-17F2-214D-9CDA-421DCC7AC24E}"/>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defRPr>
            </a:lvl1pPr>
          </a:lstStyle>
          <a:p>
            <a:endParaRPr lang="en-US" altLang="en-US"/>
          </a:p>
        </p:txBody>
      </p:sp>
      <p:sp>
        <p:nvSpPr>
          <p:cNvPr id="4105" name="Rectangle 9">
            <a:extLst>
              <a:ext uri="{FF2B5EF4-FFF2-40B4-BE49-F238E27FC236}">
                <a16:creationId xmlns:a16="http://schemas.microsoft.com/office/drawing/2014/main" id="{06E23A21-46C2-B24D-B769-10BDA602CB1D}"/>
              </a:ext>
            </a:extLst>
          </p:cNvPr>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fld id="{27E2CCAE-4989-DB4C-A667-080936F9B258}" type="slidenum">
              <a:rPr lang="en-US" altLang="en-US"/>
              <a:pPr/>
              <a:t>‹#›</a:t>
            </a:fld>
            <a:endParaRPr lang="en-US" altLang="en-US"/>
          </a:p>
        </p:txBody>
      </p:sp>
    </p:spTree>
    <p:extLst>
      <p:ext uri="{BB962C8B-B14F-4D97-AF65-F5344CB8AC3E}">
        <p14:creationId xmlns:p14="http://schemas.microsoft.com/office/powerpoint/2010/main" val="3906925068"/>
      </p:ext>
    </p:extLst>
  </p:cSld>
  <p:clrMap bg1="dk2" tx1="lt1" bg2="dk1" tx2="lt2" accent1="accent1" accent2="accent2" accent3="accent3" accent4="accent4" accent5="accent5" accent6="accent6" hlink="hlink" folHlink="folHlink"/>
  <p:sldLayoutIdLst>
    <p:sldLayoutId id="2147485040" r:id="rId1"/>
    <p:sldLayoutId id="2147485041" r:id="rId2"/>
    <p:sldLayoutId id="2147485042" r:id="rId3"/>
    <p:sldLayoutId id="2147485043" r:id="rId4"/>
    <p:sldLayoutId id="2147485044" r:id="rId5"/>
    <p:sldLayoutId id="2147485045" r:id="rId6"/>
    <p:sldLayoutId id="2147485046" r:id="rId7"/>
    <p:sldLayoutId id="2147485047" r:id="rId8"/>
    <p:sldLayoutId id="2147485048" r:id="rId9"/>
    <p:sldLayoutId id="2147485049" r:id="rId10"/>
    <p:sldLayoutId id="2147485050" r:id="rId11"/>
  </p:sldLayoutIdLst>
  <p:transition>
    <p:fade/>
  </p:transition>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80000"/>
        <a:buFont typeface="Wingdings"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Font typeface="Wingdings" pitchFamily="2" charset="2"/>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Font typeface="Wingdings" pitchFamily="2" charset="2"/>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57200" y="1600205"/>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defTabSz="914300" fontAlgn="base">
              <a:spcBef>
                <a:spcPct val="0"/>
              </a:spcBef>
              <a:spcAft>
                <a:spcPct val="0"/>
              </a:spcAft>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defTabSz="914300" fontAlgn="base">
              <a:spcBef>
                <a:spcPct val="0"/>
              </a:spcBef>
              <a:spcAft>
                <a:spcPct val="0"/>
              </a:spcAft>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eaLnBrk="1" hangingPunct="1">
              <a:defRPr sz="1400" b="0">
                <a:solidFill>
                  <a:srgbClr val="000000"/>
                </a:solidFill>
              </a:defRPr>
            </a:lvl1pPr>
          </a:lstStyle>
          <a:p>
            <a:pPr defTabSz="914300" fontAlgn="base">
              <a:spcBef>
                <a:spcPct val="0"/>
              </a:spcBef>
              <a:spcAft>
                <a:spcPct val="0"/>
              </a:spcAft>
            </a:pPr>
            <a:fld id="{111197F5-119A-7744-A3D0-076D05FD2A1B}" type="slidenum">
              <a:rPr lang="en-US" smtClean="0">
                <a:latin typeface="Arial" charset="0"/>
                <a:ea typeface="MS PGothic" charset="0"/>
                <a:cs typeface="MS PGothic" charset="0"/>
              </a:rPr>
              <a:pPr defTabSz="914300" fontAlgn="base">
                <a:spcBef>
                  <a:spcPct val="0"/>
                </a:spcBef>
                <a:spcAft>
                  <a:spcPct val="0"/>
                </a:spcAft>
              </a:pPr>
              <a:t>‹#›</a:t>
            </a:fld>
            <a:endParaRPr lang="en-US">
              <a:latin typeface="Arial" charset="0"/>
              <a:ea typeface="MS PGothic" charset="0"/>
              <a:cs typeface="MS PGothic" charset="0"/>
            </a:endParaRPr>
          </a:p>
        </p:txBody>
      </p:sp>
    </p:spTree>
    <p:extLst>
      <p:ext uri="{BB962C8B-B14F-4D97-AF65-F5344CB8AC3E}">
        <p14:creationId xmlns:p14="http://schemas.microsoft.com/office/powerpoint/2010/main" val="1865187853"/>
      </p:ext>
    </p:extLst>
  </p:cSld>
  <p:clrMap bg1="lt1" tx1="dk1" bg2="lt2" tx2="dk2" accent1="accent1" accent2="accent2" accent3="accent3" accent4="accent4" accent5="accent5" accent6="accent6" hlink="hlink" folHlink="folHlink"/>
  <p:sldLayoutIdLst>
    <p:sldLayoutId id="2147485052" r:id="rId1"/>
    <p:sldLayoutId id="2147485053" r:id="rId2"/>
    <p:sldLayoutId id="2147485054" r:id="rId3"/>
    <p:sldLayoutId id="2147485055" r:id="rId4"/>
    <p:sldLayoutId id="2147485056" r:id="rId5"/>
    <p:sldLayoutId id="2147485057" r:id="rId6"/>
    <p:sldLayoutId id="2147485058" r:id="rId7"/>
    <p:sldLayoutId id="2147485059" r:id="rId8"/>
    <p:sldLayoutId id="2147485060" r:id="rId9"/>
    <p:sldLayoutId id="2147485061" r:id="rId10"/>
    <p:sldLayoutId id="2147485062"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150" algn="ctr" rtl="0" fontAlgn="base">
        <a:spcBef>
          <a:spcPct val="0"/>
        </a:spcBef>
        <a:spcAft>
          <a:spcPct val="0"/>
        </a:spcAft>
        <a:defRPr sz="4400">
          <a:solidFill>
            <a:schemeClr val="tx2"/>
          </a:solidFill>
          <a:latin typeface="Arial" pitchFamily="-111" charset="0"/>
        </a:defRPr>
      </a:lvl6pPr>
      <a:lvl7pPr marL="914300" algn="ctr" rtl="0" fontAlgn="base">
        <a:spcBef>
          <a:spcPct val="0"/>
        </a:spcBef>
        <a:spcAft>
          <a:spcPct val="0"/>
        </a:spcAft>
        <a:defRPr sz="4400">
          <a:solidFill>
            <a:schemeClr val="tx2"/>
          </a:solidFill>
          <a:latin typeface="Arial" pitchFamily="-111" charset="0"/>
        </a:defRPr>
      </a:lvl7pPr>
      <a:lvl8pPr marL="1371450" algn="ctr" rtl="0" fontAlgn="base">
        <a:spcBef>
          <a:spcPct val="0"/>
        </a:spcBef>
        <a:spcAft>
          <a:spcPct val="0"/>
        </a:spcAft>
        <a:defRPr sz="4400">
          <a:solidFill>
            <a:schemeClr val="tx2"/>
          </a:solidFill>
          <a:latin typeface="Arial" pitchFamily="-111" charset="0"/>
        </a:defRPr>
      </a:lvl8pPr>
      <a:lvl9pPr marL="1828600" algn="ctr" rtl="0" fontAlgn="base">
        <a:spcBef>
          <a:spcPct val="0"/>
        </a:spcBef>
        <a:spcAft>
          <a:spcPct val="0"/>
        </a:spcAft>
        <a:defRPr sz="4400">
          <a:solidFill>
            <a:schemeClr val="tx2"/>
          </a:solidFill>
          <a:latin typeface="Arial" pitchFamily="-111" charset="0"/>
        </a:defRPr>
      </a:lvl9pPr>
    </p:titleStyle>
    <p:bodyStyle>
      <a:lvl1pPr marL="342862" indent="-342862"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869" indent="-28572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2875" indent="-228575"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025" indent="-228575"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175" indent="-228575"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325" indent="-228575" algn="l" rtl="0" fontAlgn="base">
        <a:spcBef>
          <a:spcPct val="20000"/>
        </a:spcBef>
        <a:spcAft>
          <a:spcPct val="0"/>
        </a:spcAft>
        <a:buChar char="»"/>
        <a:defRPr sz="2000">
          <a:solidFill>
            <a:schemeClr val="tx1"/>
          </a:solidFill>
          <a:latin typeface="+mn-lt"/>
          <a:ea typeface="ＭＳ Ｐゴシック" pitchFamily="-111" charset="-128"/>
        </a:defRPr>
      </a:lvl6pPr>
      <a:lvl7pPr marL="2971474" indent="-228575" algn="l" rtl="0" fontAlgn="base">
        <a:spcBef>
          <a:spcPct val="20000"/>
        </a:spcBef>
        <a:spcAft>
          <a:spcPct val="0"/>
        </a:spcAft>
        <a:buChar char="»"/>
        <a:defRPr sz="2000">
          <a:solidFill>
            <a:schemeClr val="tx1"/>
          </a:solidFill>
          <a:latin typeface="+mn-lt"/>
          <a:ea typeface="ＭＳ Ｐゴシック" pitchFamily="-111" charset="-128"/>
        </a:defRPr>
      </a:lvl7pPr>
      <a:lvl8pPr marL="3428623" indent="-228575" algn="l" rtl="0" fontAlgn="base">
        <a:spcBef>
          <a:spcPct val="20000"/>
        </a:spcBef>
        <a:spcAft>
          <a:spcPct val="0"/>
        </a:spcAft>
        <a:buChar char="»"/>
        <a:defRPr sz="2000">
          <a:solidFill>
            <a:schemeClr val="tx1"/>
          </a:solidFill>
          <a:latin typeface="+mn-lt"/>
          <a:ea typeface="ＭＳ Ｐゴシック" pitchFamily="-111" charset="-128"/>
        </a:defRPr>
      </a:lvl8pPr>
      <a:lvl9pPr marL="3885772" indent="-228575"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1379"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19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2519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2519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Arial" charset="0"/>
              </a:defRPr>
            </a:lvl1pPr>
          </a:lstStyle>
          <a:p>
            <a:pPr>
              <a:defRPr/>
            </a:pPr>
            <a:fld id="{2CF40760-7F23-A545-8896-2D6004A6E73F}" type="slidenum">
              <a:rPr lang="en-US"/>
              <a:pPr>
                <a:defRPr/>
              </a:pPr>
              <a:t>‹#›</a:t>
            </a:fld>
            <a:endParaRPr lang="en-US"/>
          </a:p>
        </p:txBody>
      </p:sp>
    </p:spTree>
    <p:extLst>
      <p:ext uri="{BB962C8B-B14F-4D97-AF65-F5344CB8AC3E}">
        <p14:creationId xmlns:p14="http://schemas.microsoft.com/office/powerpoint/2010/main" val="85346327"/>
      </p:ext>
    </p:extLst>
  </p:cSld>
  <p:clrMap bg1="lt1" tx1="dk1" bg2="lt2" tx2="dk2" accent1="accent1" accent2="accent2" accent3="accent3" accent4="accent4" accent5="accent5" accent6="accent6" hlink="hlink" folHlink="folHlink"/>
  <p:sldLayoutIdLst>
    <p:sldLayoutId id="2147484131" r:id="rId1"/>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1"/>
          </a:solidFill>
          <a:latin typeface="Arial" pitchFamily="-105" charset="0"/>
        </a:defRPr>
      </a:lvl6pPr>
      <a:lvl7pPr marL="914400" algn="ctr" rtl="0" fontAlgn="base">
        <a:spcBef>
          <a:spcPct val="0"/>
        </a:spcBef>
        <a:spcAft>
          <a:spcPct val="0"/>
        </a:spcAft>
        <a:defRPr sz="4400" b="1">
          <a:solidFill>
            <a:schemeClr val="tx1"/>
          </a:solidFill>
          <a:latin typeface="Arial" pitchFamily="-105" charset="0"/>
        </a:defRPr>
      </a:lvl7pPr>
      <a:lvl8pPr marL="1371600" algn="ctr" rtl="0" fontAlgn="base">
        <a:spcBef>
          <a:spcPct val="0"/>
        </a:spcBef>
        <a:spcAft>
          <a:spcPct val="0"/>
        </a:spcAft>
        <a:defRPr sz="4400" b="1">
          <a:solidFill>
            <a:schemeClr val="tx1"/>
          </a:solidFill>
          <a:latin typeface="Arial" pitchFamily="-105" charset="0"/>
        </a:defRPr>
      </a:lvl8pPr>
      <a:lvl9pPr marL="1828800" algn="ctr" rtl="0" fontAlgn="base">
        <a:spcBef>
          <a:spcPct val="0"/>
        </a:spcBef>
        <a:spcAft>
          <a:spcPct val="0"/>
        </a:spcAft>
        <a:defRPr sz="4400" b="1">
          <a:solidFill>
            <a:schemeClr val="tx1"/>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6626" name="Group 1026"/>
          <p:cNvGrpSpPr>
            <a:grpSpLocks/>
          </p:cNvGrpSpPr>
          <p:nvPr/>
        </p:nvGrpSpPr>
        <p:grpSpPr bwMode="auto">
          <a:xfrm>
            <a:off x="0" y="0"/>
            <a:ext cx="9144000" cy="6856413"/>
            <a:chOff x="0" y="0"/>
            <a:chExt cx="5760" cy="4319"/>
          </a:xfrm>
        </p:grpSpPr>
        <p:sp>
          <p:nvSpPr>
            <p:cNvPr id="73731"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32"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33"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35" name="Freeform 1030"/>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3735"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ea typeface="ＭＳ Ｐゴシック" charset="-128"/>
                <a:cs typeface="ＭＳ Ｐゴシック" charset="-128"/>
              </a:endParaRPr>
            </a:p>
          </p:txBody>
        </p:sp>
        <p:sp>
          <p:nvSpPr>
            <p:cNvPr id="26637" name="Freeform 1032"/>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6638" name="Freeform 1033"/>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3738"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40" name="Freeform 1035"/>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3740"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42" name="Freeform 1037"/>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3742"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44" name="Freeform 1039"/>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3744"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45"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46"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48"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3748"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50"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3750"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51"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ea typeface="ＭＳ Ｐゴシック" charset="-128"/>
                <a:cs typeface="ＭＳ Ｐゴシック" charset="-128"/>
              </a:endParaRPr>
            </a:p>
          </p:txBody>
        </p:sp>
        <p:sp>
          <p:nvSpPr>
            <p:cNvPr id="73752"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54"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3754"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55"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57" name="Freeform 1052"/>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3757"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59"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73759"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0"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1"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2"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3"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4"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5"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6"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nvGrpSpPr>
            <p:cNvPr id="26668" name="Group 1063"/>
            <p:cNvGrpSpPr>
              <a:grpSpLocks/>
            </p:cNvGrpSpPr>
            <p:nvPr userDrawn="1"/>
          </p:nvGrpSpPr>
          <p:grpSpPr bwMode="auto">
            <a:xfrm>
              <a:off x="0" y="1632"/>
              <a:ext cx="5758" cy="1858"/>
              <a:chOff x="0" y="1632"/>
              <a:chExt cx="5758" cy="1858"/>
            </a:xfrm>
          </p:grpSpPr>
          <p:sp>
            <p:nvSpPr>
              <p:cNvPr id="73768"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9"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grpSp>
      <p:sp>
        <p:nvSpPr>
          <p:cNvPr id="73770"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3771" name="Rectangle 1067"/>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72" name="Rectangle 1068"/>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solidFill>
                <a:srgbClr val="FFFFFF"/>
              </a:solidFill>
            </a:endParaRPr>
          </a:p>
        </p:txBody>
      </p:sp>
      <p:sp>
        <p:nvSpPr>
          <p:cNvPr id="73773"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solidFill>
                <a:srgbClr val="FFFFFF"/>
              </a:solidFill>
            </a:endParaRPr>
          </a:p>
        </p:txBody>
      </p:sp>
      <p:sp>
        <p:nvSpPr>
          <p:cNvPr id="73774"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Arial" charset="0"/>
              </a:defRPr>
            </a:lvl1pPr>
          </a:lstStyle>
          <a:p>
            <a:pPr>
              <a:defRPr/>
            </a:pPr>
            <a:fld id="{0CE7E630-E40A-2543-9DAD-81B2781F35D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46882518"/>
      </p:ext>
    </p:extLst>
  </p:cSld>
  <p:clrMap bg1="dk2" tx1="lt1" bg2="dk1" tx2="lt2" accent1="accent1" accent2="accent2" accent3="accent3" accent4="accent4" accent5="accent5" accent6="accent6" hlink="hlink" folHlink="folHlink"/>
  <p:sldLayoutIdLst>
    <p:sldLayoutId id="2147484133" r:id="rId1"/>
    <p:sldLayoutId id="2147484134" r:id="rId2"/>
    <p:sldLayoutId id="2147484135" r:id="rId3"/>
    <p:sldLayoutId id="2147484136" r:id="rId4"/>
    <p:sldLayoutId id="2147484137" r:id="rId5"/>
    <p:sldLayoutId id="2147484138" r:id="rId6"/>
    <p:sldLayoutId id="2147484139" r:id="rId7"/>
    <p:sldLayoutId id="2147484140" r:id="rId8"/>
    <p:sldLayoutId id="2147484141" r:id="rId9"/>
    <p:sldLayoutId id="2147484142"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2"/>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3"/>
        </a:buBlip>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4"/>
        </a:buBlip>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5pPr>
      <a:lvl6pPr marL="25146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smtClean="0">
                <a:solidFill>
                  <a:srgbClr val="FFFFFF"/>
                </a:solidFill>
                <a:latin typeface="Arial Black" charset="0"/>
              </a:defRPr>
            </a:lvl1pPr>
          </a:lstStyle>
          <a:p>
            <a:pPr>
              <a:defRPr/>
            </a:pPr>
            <a:fld id="{9E716397-95F6-7347-99C1-7858D3F385CC}" type="slidenum">
              <a:rPr lang="en-US"/>
              <a:pPr>
                <a:defRPr/>
              </a:pPr>
              <a:t>‹#›</a:t>
            </a:fld>
            <a:endParaRPr lang="en-US"/>
          </a:p>
        </p:txBody>
      </p:sp>
    </p:spTree>
    <p:extLst>
      <p:ext uri="{BB962C8B-B14F-4D97-AF65-F5344CB8AC3E}">
        <p14:creationId xmlns:p14="http://schemas.microsoft.com/office/powerpoint/2010/main" val="3294759162"/>
      </p:ext>
    </p:extLst>
  </p:cSld>
  <p:clrMap bg1="dk2" tx1="lt1" bg2="dk1" tx2="lt2" accent1="accent1" accent2="accent2" accent3="accent3" accent4="accent4" accent5="accent5" accent6="accent6" hlink="hlink" folHlink="folHlink"/>
  <p:sldLayoutIdLst>
    <p:sldLayoutId id="214748414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58" tIns="41029" rIns="82058" bIns="41029" anchor="ctr"/>
          <a:lstStyle/>
          <a:p>
            <a:endParaRPr lang="en-US">
              <a:solidFill>
                <a:srgbClr val="000000"/>
              </a:solidFill>
              <a:cs typeface="MS Gothic" charset="0"/>
            </a:endParaRPr>
          </a:p>
        </p:txBody>
      </p:sp>
      <p:sp>
        <p:nvSpPr>
          <p:cNvPr id="1026" name="Text Box 2"/>
          <p:cNvSpPr txBox="1">
            <a:spLocks noChangeArrowheads="1"/>
          </p:cNvSpPr>
          <p:nvPr/>
        </p:nvSpPr>
        <p:spPr bwMode="auto">
          <a:xfrm>
            <a:off x="757238" y="6562725"/>
            <a:ext cx="877887" cy="222250"/>
          </a:xfrm>
          <a:prstGeom prst="rect">
            <a:avLst/>
          </a:prstGeom>
          <a:noFill/>
          <a:ln w="9525">
            <a:noFill/>
            <a:round/>
            <a:headEnd/>
            <a:tailEnd/>
          </a:ln>
          <a:effectLst/>
        </p:spPr>
        <p:txBody>
          <a:bodyPr wrap="none" lIns="80766" tIns="41998" rIns="80766" bIns="41998"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spcBef>
                <a:spcPts val="500"/>
              </a:spcBef>
              <a:buClr>
                <a:srgbClr val="FFFFFF"/>
              </a:buClr>
              <a:buFont typeface="Arial" charset="0"/>
              <a:buNone/>
              <a:defRPr/>
            </a:pPr>
            <a:r>
              <a:rPr lang="en-GB" sz="800" b="1">
                <a:solidFill>
                  <a:srgbClr val="FFFFFF"/>
                </a:solidFill>
                <a:latin typeface="Arial" charset="0"/>
                <a:cs typeface="MS Gothic" charset="0"/>
              </a:rPr>
              <a:t>© </a:t>
            </a:r>
            <a:r>
              <a:rPr lang="en-GB" sz="900" b="1">
                <a:solidFill>
                  <a:srgbClr val="FFFFFF"/>
                </a:solidFill>
                <a:latin typeface="Arial" charset="0"/>
                <a:cs typeface="MS Gothic" charset="0"/>
              </a:rPr>
              <a:t>2006</a:t>
            </a:r>
            <a:r>
              <a:rPr lang="en-GB" sz="800" b="1">
                <a:solidFill>
                  <a:srgbClr val="FFFFFF"/>
                </a:solidFill>
                <a:latin typeface="Arial" charset="0"/>
                <a:cs typeface="MS Gothic" charset="0"/>
              </a:rPr>
              <a:t> TBBMI</a:t>
            </a:r>
          </a:p>
        </p:txBody>
      </p:sp>
      <p:sp>
        <p:nvSpPr>
          <p:cNvPr id="64516" name="Rectangle 3"/>
          <p:cNvSpPr>
            <a:spLocks noChangeArrowheads="1"/>
          </p:cNvSpPr>
          <p:nvPr/>
        </p:nvSpPr>
        <p:spPr bwMode="auto">
          <a:xfrm>
            <a:off x="7848600" y="6546850"/>
            <a:ext cx="665163" cy="223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66" tIns="41998" rIns="80766" bIns="41998" anchor="ctr">
            <a:spAutoFit/>
          </a:bodyPr>
          <a:lstStyle/>
          <a:p>
            <a:pPr algn="ctr">
              <a:buClr>
                <a:srgbClr val="FFFFFF"/>
              </a:buClr>
              <a:buFont typeface="Comic Sans MS" charset="0"/>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pPr>
            <a:r>
              <a:rPr lang="en-GB" sz="900" b="1">
                <a:solidFill>
                  <a:srgbClr val="FFFFFF"/>
                </a:solidFill>
                <a:latin typeface="Comic Sans MS" charset="0"/>
                <a:cs typeface="MS Gothic" charset="0"/>
              </a:rPr>
              <a:t>9.65.08.</a:t>
            </a:r>
          </a:p>
        </p:txBody>
      </p:sp>
      <p:sp>
        <p:nvSpPr>
          <p:cNvPr id="64517" name="Rectangle 4"/>
          <p:cNvSpPr>
            <a:spLocks noChangeArrowheads="1"/>
          </p:cNvSpPr>
          <p:nvPr/>
        </p:nvSpPr>
        <p:spPr bwMode="auto">
          <a:xfrm>
            <a:off x="461963" y="106363"/>
            <a:ext cx="406082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04" tIns="45552" rIns="91104" bIns="45552">
            <a:spAutoFit/>
          </a:bodyPr>
          <a:lstStyle/>
          <a:p>
            <a:pPr>
              <a:lnSpc>
                <a:spcPct val="125000"/>
              </a:lnSpc>
              <a:spcBef>
                <a:spcPts val="1350"/>
              </a:spcBef>
              <a:buClr>
                <a:srgbClr val="FFFF00"/>
              </a:buClr>
              <a:buFont typeface="Helvetica" charset="0"/>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pPr>
            <a:r>
              <a:rPr lang="en-GB" b="1">
                <a:solidFill>
                  <a:srgbClr val="FFFF00"/>
                </a:solidFill>
                <a:latin typeface="Helvetica" charset="0"/>
                <a:cs typeface="MS Gothic" charset="0"/>
              </a:rPr>
              <a:t>The  New Testament          Comes Together</a:t>
            </a:r>
          </a:p>
        </p:txBody>
      </p:sp>
    </p:spTree>
    <p:extLst>
      <p:ext uri="{BB962C8B-B14F-4D97-AF65-F5344CB8AC3E}">
        <p14:creationId xmlns:p14="http://schemas.microsoft.com/office/powerpoint/2010/main" val="3980306756"/>
      </p:ext>
    </p:extLst>
  </p:cSld>
  <p:clrMap bg1="lt1" tx1="dk1" bg2="lt2" tx2="dk2" accent1="accent1" accent2="accent2" accent3="accent3" accent4="accent4" accent5="accent5" accent6="accent6" hlink="hlink" folHlink="folHlink"/>
  <p:sldLayoutIdLst>
    <p:sldLayoutId id="2147484146" r:id="rId1"/>
    <p:sldLayoutId id="2147484147" r:id="rId2"/>
  </p:sldLayoutIdLst>
  <p:txStyles>
    <p:titleStyle>
      <a:lvl1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291"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583"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874"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1165"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550" indent="-336550" algn="l" defTabSz="409575"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838" indent="-280988" algn="l" defTabSz="409575"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5538" indent="-223838" algn="l" defTabSz="409575"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797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882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40379"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50670"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60961"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71253"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291" rtl="0" eaLnBrk="1" latinLnBrk="0" hangingPunct="1">
        <a:defRPr sz="1600" kern="1200">
          <a:solidFill>
            <a:schemeClr val="tx1"/>
          </a:solidFill>
          <a:latin typeface="+mn-lt"/>
          <a:ea typeface="+mn-ea"/>
          <a:cs typeface="+mn-cs"/>
        </a:defRPr>
      </a:lvl1pPr>
      <a:lvl2pPr marL="410291" algn="l" defTabSz="410291" rtl="0" eaLnBrk="1" latinLnBrk="0" hangingPunct="1">
        <a:defRPr sz="1600" kern="1200">
          <a:solidFill>
            <a:schemeClr val="tx1"/>
          </a:solidFill>
          <a:latin typeface="+mn-lt"/>
          <a:ea typeface="+mn-ea"/>
          <a:cs typeface="+mn-cs"/>
        </a:defRPr>
      </a:lvl2pPr>
      <a:lvl3pPr marL="820583" algn="l" defTabSz="410291" rtl="0" eaLnBrk="1" latinLnBrk="0" hangingPunct="1">
        <a:defRPr sz="1600" kern="1200">
          <a:solidFill>
            <a:schemeClr val="tx1"/>
          </a:solidFill>
          <a:latin typeface="+mn-lt"/>
          <a:ea typeface="+mn-ea"/>
          <a:cs typeface="+mn-cs"/>
        </a:defRPr>
      </a:lvl3pPr>
      <a:lvl4pPr marL="1230874" algn="l" defTabSz="410291" rtl="0" eaLnBrk="1" latinLnBrk="0" hangingPunct="1">
        <a:defRPr sz="1600" kern="1200">
          <a:solidFill>
            <a:schemeClr val="tx1"/>
          </a:solidFill>
          <a:latin typeface="+mn-lt"/>
          <a:ea typeface="+mn-ea"/>
          <a:cs typeface="+mn-cs"/>
        </a:defRPr>
      </a:lvl4pPr>
      <a:lvl5pPr marL="1641165" algn="l" defTabSz="410291" rtl="0" eaLnBrk="1" latinLnBrk="0" hangingPunct="1">
        <a:defRPr sz="1600" kern="1200">
          <a:solidFill>
            <a:schemeClr val="tx1"/>
          </a:solidFill>
          <a:latin typeface="+mn-lt"/>
          <a:ea typeface="+mn-ea"/>
          <a:cs typeface="+mn-cs"/>
        </a:defRPr>
      </a:lvl5pPr>
      <a:lvl6pPr marL="2051456" algn="l" defTabSz="410291" rtl="0" eaLnBrk="1" latinLnBrk="0" hangingPunct="1">
        <a:defRPr sz="1600" kern="1200">
          <a:solidFill>
            <a:schemeClr val="tx1"/>
          </a:solidFill>
          <a:latin typeface="+mn-lt"/>
          <a:ea typeface="+mn-ea"/>
          <a:cs typeface="+mn-cs"/>
        </a:defRPr>
      </a:lvl6pPr>
      <a:lvl7pPr marL="2461748" algn="l" defTabSz="410291" rtl="0" eaLnBrk="1" latinLnBrk="0" hangingPunct="1">
        <a:defRPr sz="1600" kern="1200">
          <a:solidFill>
            <a:schemeClr val="tx1"/>
          </a:solidFill>
          <a:latin typeface="+mn-lt"/>
          <a:ea typeface="+mn-ea"/>
          <a:cs typeface="+mn-cs"/>
        </a:defRPr>
      </a:lvl7pPr>
      <a:lvl8pPr marL="2872039" algn="l" defTabSz="410291" rtl="0" eaLnBrk="1" latinLnBrk="0" hangingPunct="1">
        <a:defRPr sz="1600" kern="1200">
          <a:solidFill>
            <a:schemeClr val="tx1"/>
          </a:solidFill>
          <a:latin typeface="+mn-lt"/>
          <a:ea typeface="+mn-ea"/>
          <a:cs typeface="+mn-cs"/>
        </a:defRPr>
      </a:lvl8pPr>
      <a:lvl9pPr marL="3282330" algn="l" defTabSz="410291"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2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76.xml"/></Relationships>
</file>

<file path=ppt/slides/_rels/slide10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90.xml"/><Relationship Id="rId1" Type="http://schemas.openxmlformats.org/officeDocument/2006/relationships/slideLayout" Target="../slideLayouts/slideLayout24.xml"/><Relationship Id="rId4" Type="http://schemas.openxmlformats.org/officeDocument/2006/relationships/image" Target="../media/image81.jpeg"/></Relationships>
</file>

<file path=ppt/slides/_rels/slide10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10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92.xml"/><Relationship Id="rId1" Type="http://schemas.openxmlformats.org/officeDocument/2006/relationships/slideLayout" Target="../slideLayouts/slideLayout31.xml"/></Relationships>
</file>

<file path=ppt/slides/_rels/slide10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93.xml"/><Relationship Id="rId1" Type="http://schemas.openxmlformats.org/officeDocument/2006/relationships/slideLayout" Target="../slideLayouts/slideLayout30.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30.xml"/><Relationship Id="rId1" Type="http://schemas.openxmlformats.org/officeDocument/2006/relationships/themeOverride" Target="../theme/themeOverride9.xml"/><Relationship Id="rId5" Type="http://schemas.openxmlformats.org/officeDocument/2006/relationships/image" Target="../media/image87.jpeg"/><Relationship Id="rId4" Type="http://schemas.openxmlformats.org/officeDocument/2006/relationships/image" Target="../media/image86.jpe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30.xml"/><Relationship Id="rId1" Type="http://schemas.openxmlformats.org/officeDocument/2006/relationships/themeOverride" Target="../theme/themeOverride10.xml"/><Relationship Id="rId5" Type="http://schemas.openxmlformats.org/officeDocument/2006/relationships/image" Target="../media/image89.jpeg"/><Relationship Id="rId4" Type="http://schemas.openxmlformats.org/officeDocument/2006/relationships/image" Target="../media/image88.jpe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26.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1.xml"/><Relationship Id="rId1" Type="http://schemas.openxmlformats.org/officeDocument/2006/relationships/slideLayout" Target="../slideLayouts/slideLayout54.xml"/></Relationships>
</file>

<file path=ppt/slides/_rels/slide11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3.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4.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1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6.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1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07.xml"/><Relationship Id="rId1" Type="http://schemas.openxmlformats.org/officeDocument/2006/relationships/slideLayout" Target="../slideLayouts/slideLayout7.xml"/><Relationship Id="rId5" Type="http://schemas.openxmlformats.org/officeDocument/2006/relationships/image" Target="../media/image96.wmf"/><Relationship Id="rId4" Type="http://schemas.openxmlformats.org/officeDocument/2006/relationships/image" Target="../media/image95.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345.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9.xml"/><Relationship Id="rId1" Type="http://schemas.openxmlformats.org/officeDocument/2006/relationships/slideLayout" Target="../slideLayouts/slideLayout345.xml"/></Relationships>
</file>

<file path=ppt/slides/_rels/slide1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0.xml"/><Relationship Id="rId1" Type="http://schemas.openxmlformats.org/officeDocument/2006/relationships/slideLayout" Target="../slideLayouts/slideLayout345.xml"/></Relationships>
</file>

<file path=ppt/slides/_rels/slide12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11.xml"/><Relationship Id="rId1" Type="http://schemas.openxmlformats.org/officeDocument/2006/relationships/slideLayout" Target="../slideLayouts/slideLayout345.xml"/></Relationships>
</file>

<file path=ppt/slides/_rels/slide12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12.xml"/><Relationship Id="rId1" Type="http://schemas.openxmlformats.org/officeDocument/2006/relationships/slideLayout" Target="../slideLayouts/slideLayout345.xml"/></Relationships>
</file>

<file path=ppt/slides/_rels/slide12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13.xml"/><Relationship Id="rId1" Type="http://schemas.openxmlformats.org/officeDocument/2006/relationships/slideLayout" Target="../slideLayouts/slideLayout345.xml"/></Relationships>
</file>

<file path=ppt/slides/_rels/slide12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14.xml"/><Relationship Id="rId1" Type="http://schemas.openxmlformats.org/officeDocument/2006/relationships/slideLayout" Target="../slideLayouts/slideLayout345.xml"/></Relationships>
</file>

<file path=ppt/slides/_rels/slide12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15.xml"/><Relationship Id="rId1" Type="http://schemas.openxmlformats.org/officeDocument/2006/relationships/slideLayout" Target="../slideLayouts/slideLayout345.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345.xml"/></Relationships>
</file>

<file path=ppt/slides/_rels/slide13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16.xml"/><Relationship Id="rId1" Type="http://schemas.openxmlformats.org/officeDocument/2006/relationships/slideLayout" Target="../slideLayouts/slideLayout345.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45.xml"/></Relationships>
</file>

<file path=ppt/slides/_rels/slide13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18.xml"/><Relationship Id="rId1" Type="http://schemas.openxmlformats.org/officeDocument/2006/relationships/slideLayout" Target="../slideLayouts/slideLayout345.xml"/></Relationships>
</file>

<file path=ppt/slides/_rels/slide13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9.xml"/><Relationship Id="rId1" Type="http://schemas.openxmlformats.org/officeDocument/2006/relationships/slideLayout" Target="../slideLayouts/slideLayout345.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3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21.xml"/><Relationship Id="rId1" Type="http://schemas.openxmlformats.org/officeDocument/2006/relationships/slideLayout" Target="../slideLayouts/slideLayout44.xml"/><Relationship Id="rId5" Type="http://schemas.openxmlformats.org/officeDocument/2006/relationships/image" Target="../media/image1.png"/><Relationship Id="rId4" Type="http://schemas.openxmlformats.org/officeDocument/2006/relationships/image" Target="../media/image110.jpeg"/></Relationships>
</file>

<file path=ppt/slides/_rels/slide13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22.xml"/><Relationship Id="rId1" Type="http://schemas.openxmlformats.org/officeDocument/2006/relationships/slideLayout" Target="../slideLayouts/slideLayout7.xml"/><Relationship Id="rId4" Type="http://schemas.openxmlformats.org/officeDocument/2006/relationships/image" Target="../media/image111.jpeg"/></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33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345.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332.xml"/></Relationships>
</file>

<file path=ppt/slides/_rels/slide141.xml.rels><?xml version="1.0" encoding="UTF-8" standalone="yes"?>
<Relationships xmlns="http://schemas.openxmlformats.org/package/2006/relationships"><Relationship Id="rId2" Type="http://schemas.openxmlformats.org/officeDocument/2006/relationships/slideLayout" Target="../slideLayouts/slideLayout345.xml"/><Relationship Id="rId1" Type="http://schemas.openxmlformats.org/officeDocument/2006/relationships/themeOverride" Target="../theme/themeOverride11.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76.xml"/></Relationships>
</file>

<file path=ppt/slides/_rels/slide1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6.xml"/><Relationship Id="rId1" Type="http://schemas.openxmlformats.org/officeDocument/2006/relationships/slideLayout" Target="../slideLayouts/slideLayout55.xml"/><Relationship Id="rId4" Type="http://schemas.openxmlformats.org/officeDocument/2006/relationships/image" Target="../media/image57.png"/></Relationships>
</file>

<file path=ppt/slides/_rels/slide14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7.xml"/><Relationship Id="rId1" Type="http://schemas.openxmlformats.org/officeDocument/2006/relationships/slideLayout" Target="../slideLayouts/slideLayout345.xml"/></Relationships>
</file>

<file path=ppt/slides/_rels/slide14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8.xml"/><Relationship Id="rId1" Type="http://schemas.openxmlformats.org/officeDocument/2006/relationships/slideLayout" Target="../slideLayouts/slideLayout345.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345.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148.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386.xml"/></Relationships>
</file>

<file path=ppt/slides/_rels/slide149.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396.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345.xml"/></Relationships>
</file>

<file path=ppt/slides/_rels/slide15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396.xml"/></Relationships>
</file>

<file path=ppt/slides/_rels/slide151.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396.xml"/></Relationships>
</file>

<file path=ppt/slides/_rels/slide152.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396.xml"/></Relationships>
</file>

<file path=ppt/slides/_rels/slide153.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396.xml"/></Relationships>
</file>

<file path=ppt/slides/_rels/slide154.xml.rels><?xml version="1.0" encoding="UTF-8" standalone="yes"?>
<Relationships xmlns="http://schemas.openxmlformats.org/package/2006/relationships"><Relationship Id="rId3" Type="http://schemas.openxmlformats.org/officeDocument/2006/relationships/hyperlink" Target="http://www.webshots.com/g/tr/td-sh/25364.html" TargetMode="External"/><Relationship Id="rId2" Type="http://schemas.openxmlformats.org/officeDocument/2006/relationships/notesSlide" Target="../notesSlides/notesSlide130.xml"/><Relationship Id="rId1" Type="http://schemas.openxmlformats.org/officeDocument/2006/relationships/slideLayout" Target="../slideLayouts/slideLayout2.xml"/><Relationship Id="rId4" Type="http://schemas.openxmlformats.org/officeDocument/2006/relationships/image" Target="../media/image114.jpeg"/></Relationships>
</file>

<file path=ppt/slides/_rels/slide15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31.xml"/><Relationship Id="rId1" Type="http://schemas.openxmlformats.org/officeDocument/2006/relationships/slideLayout" Target="../slideLayouts/slideLayout57.xml"/><Relationship Id="rId4" Type="http://schemas.openxmlformats.org/officeDocument/2006/relationships/image" Target="../media/image1.png"/></Relationships>
</file>

<file path=ppt/slides/_rels/slide15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32.xml"/><Relationship Id="rId1" Type="http://schemas.openxmlformats.org/officeDocument/2006/relationships/slideLayout" Target="../slideLayouts/slideLayout413.xml"/></Relationships>
</file>

<file path=ppt/slides/_rels/slide15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33.xml"/><Relationship Id="rId1" Type="http://schemas.openxmlformats.org/officeDocument/2006/relationships/slideLayout" Target="../slideLayouts/slideLayout24.xml"/></Relationships>
</file>

<file path=ppt/slides/_rels/slide15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34.xml"/><Relationship Id="rId1" Type="http://schemas.openxmlformats.org/officeDocument/2006/relationships/slideLayout" Target="../slideLayouts/slideLayout24.xml"/></Relationships>
</file>

<file path=ppt/slides/_rels/slide15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3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345.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8.xml"/></Relationships>
</file>

<file path=ppt/slides/_rels/slide16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37.xml"/><Relationship Id="rId1" Type="http://schemas.openxmlformats.org/officeDocument/2006/relationships/slideLayout" Target="../slideLayouts/slideLayout24.xml"/></Relationships>
</file>

<file path=ppt/slides/_rels/slide16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38.xml"/><Relationship Id="rId1" Type="http://schemas.openxmlformats.org/officeDocument/2006/relationships/slideLayout" Target="../slideLayouts/slideLayout23.xml"/></Relationships>
</file>

<file path=ppt/slides/_rels/slide16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39.xml"/><Relationship Id="rId1" Type="http://schemas.openxmlformats.org/officeDocument/2006/relationships/slideLayout" Target="../slideLayouts/slideLayout424.xml"/></Relationships>
</file>

<file path=ppt/slides/_rels/slide16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40.xml"/><Relationship Id="rId1" Type="http://schemas.openxmlformats.org/officeDocument/2006/relationships/slideLayout" Target="../slideLayouts/slideLayout424.xml"/></Relationships>
</file>

<file path=ppt/slides/_rels/slide16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41.xml"/><Relationship Id="rId1" Type="http://schemas.openxmlformats.org/officeDocument/2006/relationships/slideLayout" Target="../slideLayouts/slideLayout424.xml"/></Relationships>
</file>

<file path=ppt/slides/_rels/slide16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42.xml"/><Relationship Id="rId1" Type="http://schemas.openxmlformats.org/officeDocument/2006/relationships/slideLayout" Target="../slideLayouts/slideLayout24.xml"/><Relationship Id="rId5" Type="http://schemas.openxmlformats.org/officeDocument/2006/relationships/image" Target="../media/image125.jpeg"/><Relationship Id="rId4" Type="http://schemas.openxmlformats.org/officeDocument/2006/relationships/image" Target="../media/image124.jpeg"/></Relationships>
</file>

<file path=ppt/slides/_rels/slide16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43.xml"/><Relationship Id="rId1" Type="http://schemas.openxmlformats.org/officeDocument/2006/relationships/slideLayout" Target="../slideLayouts/slideLayout24.xml"/></Relationships>
</file>

<file path=ppt/slides/_rels/slide16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44.xml"/><Relationship Id="rId1" Type="http://schemas.openxmlformats.org/officeDocument/2006/relationships/slideLayout" Target="../slideLayouts/slideLayout70.xml"/><Relationship Id="rId4" Type="http://schemas.openxmlformats.org/officeDocument/2006/relationships/image" Target="../media/image127.emf"/></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345.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345.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345.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345.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345.xml"/></Relationships>
</file>

<file path=ppt/slides/_rels/slide17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152.xml"/><Relationship Id="rId4" Type="http://schemas.openxmlformats.org/officeDocument/2006/relationships/image" Target="../media/image130.jpeg"/></Relationships>
</file>

<file path=ppt/slides/_rels/slide17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49.xml"/><Relationship Id="rId1" Type="http://schemas.openxmlformats.org/officeDocument/2006/relationships/slideLayout" Target="../slideLayouts/slideLayout169.xml"/></Relationships>
</file>

<file path=ppt/slides/_rels/slide17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50.xml"/><Relationship Id="rId1" Type="http://schemas.openxmlformats.org/officeDocument/2006/relationships/slideLayout" Target="../slideLayouts/slideLayout169.xml"/></Relationships>
</file>

<file path=ppt/slides/_rels/slide17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51.xml"/><Relationship Id="rId1" Type="http://schemas.openxmlformats.org/officeDocument/2006/relationships/slideLayout" Target="../slideLayouts/slideLayout169.xml"/></Relationships>
</file>

<file path=ppt/slides/_rels/slide177.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429.xml"/></Relationships>
</file>

<file path=ppt/slides/_rels/slide17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52.xml"/><Relationship Id="rId1" Type="http://schemas.openxmlformats.org/officeDocument/2006/relationships/slideLayout" Target="../slideLayouts/slideLayout429.xml"/></Relationships>
</file>

<file path=ppt/slides/_rels/slide17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53.xml"/><Relationship Id="rId1" Type="http://schemas.openxmlformats.org/officeDocument/2006/relationships/slideLayout" Target="../slideLayouts/slideLayout16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82.xml"/></Relationships>
</file>

<file path=ppt/slides/_rels/slide18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54.xml"/><Relationship Id="rId1" Type="http://schemas.openxmlformats.org/officeDocument/2006/relationships/slideLayout" Target="../slideLayouts/slideLayout169.xml"/></Relationships>
</file>

<file path=ppt/slides/_rels/slide18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55.xml"/><Relationship Id="rId1" Type="http://schemas.openxmlformats.org/officeDocument/2006/relationships/slideLayout" Target="../slideLayouts/slideLayout169.xml"/></Relationships>
</file>

<file path=ppt/slides/_rels/slide182.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56.xml"/><Relationship Id="rId1" Type="http://schemas.openxmlformats.org/officeDocument/2006/relationships/slideLayout" Target="../slideLayouts/slideLayout169.xml"/></Relationships>
</file>

<file path=ppt/slides/_rels/slide18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57.xml"/><Relationship Id="rId1" Type="http://schemas.openxmlformats.org/officeDocument/2006/relationships/slideLayout" Target="../slideLayouts/slideLayout169.xml"/></Relationships>
</file>

<file path=ppt/slides/_rels/slide184.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58.xml"/><Relationship Id="rId1" Type="http://schemas.openxmlformats.org/officeDocument/2006/relationships/slideLayout" Target="../slideLayouts/slideLayout169.xml"/></Relationships>
</file>

<file path=ppt/slides/_rels/slide185.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59.xml"/><Relationship Id="rId1" Type="http://schemas.openxmlformats.org/officeDocument/2006/relationships/slideLayout" Target="../slideLayouts/slideLayout169.xml"/></Relationships>
</file>

<file path=ppt/slides/_rels/slide186.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60.xml"/><Relationship Id="rId1" Type="http://schemas.openxmlformats.org/officeDocument/2006/relationships/slideLayout" Target="../slideLayouts/slideLayout169.xml"/></Relationships>
</file>

<file path=ppt/slides/_rels/slide187.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61.xml"/><Relationship Id="rId1" Type="http://schemas.openxmlformats.org/officeDocument/2006/relationships/slideLayout" Target="../slideLayouts/slideLayout169.xml"/></Relationships>
</file>

<file path=ppt/slides/_rels/slide188.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62.xml"/><Relationship Id="rId1" Type="http://schemas.openxmlformats.org/officeDocument/2006/relationships/slideLayout" Target="../slideLayouts/slideLayout169.xml"/></Relationships>
</file>

<file path=ppt/slides/_rels/slide189.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63.xml"/><Relationship Id="rId1" Type="http://schemas.openxmlformats.org/officeDocument/2006/relationships/slideLayout" Target="../slideLayouts/slideLayout169.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383.xml"/></Relationships>
</file>

<file path=ppt/slides/_rels/slide190.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64.xml"/><Relationship Id="rId1" Type="http://schemas.openxmlformats.org/officeDocument/2006/relationships/slideLayout" Target="../slideLayouts/slideLayout169.xml"/></Relationships>
</file>

<file path=ppt/slides/_rels/slide191.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65.xml"/><Relationship Id="rId1" Type="http://schemas.openxmlformats.org/officeDocument/2006/relationships/slideLayout" Target="../slideLayouts/slideLayout169.xml"/></Relationships>
</file>

<file path=ppt/slides/_rels/slide19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66.xml"/><Relationship Id="rId1" Type="http://schemas.openxmlformats.org/officeDocument/2006/relationships/slideLayout" Target="../slideLayouts/slideLayout169.xml"/></Relationships>
</file>

<file path=ppt/slides/_rels/slide19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67.xml"/><Relationship Id="rId1" Type="http://schemas.openxmlformats.org/officeDocument/2006/relationships/slideLayout" Target="../slideLayouts/slideLayout169.xml"/></Relationships>
</file>

<file path=ppt/slides/_rels/slide194.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68.xml"/><Relationship Id="rId1" Type="http://schemas.openxmlformats.org/officeDocument/2006/relationships/slideLayout" Target="../slideLayouts/slideLayout169.xml"/></Relationships>
</file>

<file path=ppt/slides/_rels/slide19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69.xml"/><Relationship Id="rId1" Type="http://schemas.openxmlformats.org/officeDocument/2006/relationships/slideLayout" Target="../slideLayouts/slideLayout169.xml"/></Relationships>
</file>

<file path=ppt/slides/_rels/slide196.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74.xml"/></Relationships>
</file>

<file path=ppt/slides/_rels/slide197.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151.jpeg"/><Relationship Id="rId1" Type="http://schemas.openxmlformats.org/officeDocument/2006/relationships/slideLayout" Target="../slideLayouts/slideLayout185.xml"/><Relationship Id="rId4" Type="http://schemas.openxmlformats.org/officeDocument/2006/relationships/hyperlink" Target="http://www.LumoProject.com" TargetMode="Externa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4.xml"/></Relationships>
</file>

<file path=ppt/slides/_rels/slide199.xml.rels><?xml version="1.0" encoding="UTF-8" standalone="yes"?>
<Relationships xmlns="http://schemas.openxmlformats.org/package/2006/relationships"><Relationship Id="rId2" Type="http://schemas.openxmlformats.org/officeDocument/2006/relationships/slideLayout" Target="../slideLayouts/slideLayout147.xml"/><Relationship Id="rId1" Type="http://schemas.openxmlformats.org/officeDocument/2006/relationships/themeOverride" Target="../theme/themeOverride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3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51.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440.xml"/></Relationships>
</file>

<file path=ppt/slides/_rels/slide201.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72.xml"/><Relationship Id="rId1" Type="http://schemas.openxmlformats.org/officeDocument/2006/relationships/slideLayout" Target="../slideLayouts/slideLayout451.xml"/></Relationships>
</file>

<file path=ppt/slides/_rels/slide202.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452.xml"/></Relationships>
</file>

<file path=ppt/slides/_rels/slide20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54.jpeg"/><Relationship Id="rId1" Type="http://schemas.openxmlformats.org/officeDocument/2006/relationships/slideLayout" Target="../slideLayouts/slideLayout207.xml"/><Relationship Id="rId4" Type="http://schemas.openxmlformats.org/officeDocument/2006/relationships/image" Target="../media/image130.jpeg"/></Relationships>
</file>

<file path=ppt/slides/_rels/slide204.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73.xml"/><Relationship Id="rId1" Type="http://schemas.openxmlformats.org/officeDocument/2006/relationships/slideLayout" Target="../slideLayouts/slideLayout213.xml"/></Relationships>
</file>

<file path=ppt/slides/_rels/slide205.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74.xml"/><Relationship Id="rId1" Type="http://schemas.openxmlformats.org/officeDocument/2006/relationships/slideLayout" Target="../slideLayouts/slideLayout213.xml"/></Relationships>
</file>

<file path=ppt/slides/_rels/slide206.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75.xml"/><Relationship Id="rId1" Type="http://schemas.openxmlformats.org/officeDocument/2006/relationships/slideLayout" Target="../slideLayouts/slideLayout213.xml"/></Relationships>
</file>

<file path=ppt/slides/_rels/slide207.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76.xml"/><Relationship Id="rId1" Type="http://schemas.openxmlformats.org/officeDocument/2006/relationships/slideLayout" Target="../slideLayouts/slideLayout213.xml"/></Relationships>
</file>

<file path=ppt/slides/_rels/slide208.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77.xml"/><Relationship Id="rId1" Type="http://schemas.openxmlformats.org/officeDocument/2006/relationships/slideLayout" Target="../slideLayouts/slideLayout213.xml"/></Relationships>
</file>

<file path=ppt/slides/_rels/slide209.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78.xml"/><Relationship Id="rId1" Type="http://schemas.openxmlformats.org/officeDocument/2006/relationships/slideLayout" Target="../slideLayouts/slideLayout213.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10.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79.xml"/><Relationship Id="rId1" Type="http://schemas.openxmlformats.org/officeDocument/2006/relationships/slideLayout" Target="../slideLayouts/slideLayout213.xml"/></Relationships>
</file>

<file path=ppt/slides/_rels/slide211.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80.xml"/><Relationship Id="rId1" Type="http://schemas.openxmlformats.org/officeDocument/2006/relationships/slideLayout" Target="../slideLayouts/slideLayout213.xml"/></Relationships>
</file>

<file path=ppt/slides/_rels/slide212.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81.xml"/><Relationship Id="rId1" Type="http://schemas.openxmlformats.org/officeDocument/2006/relationships/slideLayout" Target="../slideLayouts/slideLayout213.xml"/></Relationships>
</file>

<file path=ppt/slides/_rels/slide213.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82.xml"/><Relationship Id="rId1" Type="http://schemas.openxmlformats.org/officeDocument/2006/relationships/slideLayout" Target="../slideLayouts/slideLayout213.xml"/></Relationships>
</file>

<file path=ppt/slides/_rels/slide214.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83.xml"/><Relationship Id="rId1" Type="http://schemas.openxmlformats.org/officeDocument/2006/relationships/slideLayout" Target="../slideLayouts/slideLayout213.xml"/></Relationships>
</file>

<file path=ppt/slides/_rels/slide215.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84.xml"/><Relationship Id="rId1" Type="http://schemas.openxmlformats.org/officeDocument/2006/relationships/slideLayout" Target="../slideLayouts/slideLayout213.xml"/></Relationships>
</file>

<file path=ppt/slides/_rels/slide216.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85.xml"/><Relationship Id="rId1" Type="http://schemas.openxmlformats.org/officeDocument/2006/relationships/slideLayout" Target="../slideLayouts/slideLayout213.xml"/></Relationships>
</file>

<file path=ppt/slides/_rels/slide217.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74.xml"/></Relationships>
</file>

<file path=ppt/slides/_rels/slide218.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151.jpeg"/><Relationship Id="rId1" Type="http://schemas.openxmlformats.org/officeDocument/2006/relationships/slideLayout" Target="../slideLayouts/slideLayout185.xml"/><Relationship Id="rId4" Type="http://schemas.openxmlformats.org/officeDocument/2006/relationships/hyperlink" Target="http://www.LumoProject.com" TargetMode="External"/></Relationships>
</file>

<file path=ppt/slides/_rels/slide219.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67.jpeg"/><Relationship Id="rId1" Type="http://schemas.openxmlformats.org/officeDocument/2006/relationships/slideLayout" Target="../slideLayouts/slideLayout218.xml"/><Relationship Id="rId4" Type="http://schemas.openxmlformats.org/officeDocument/2006/relationships/image" Target="../media/image130.jpe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20.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86.xml"/><Relationship Id="rId1" Type="http://schemas.openxmlformats.org/officeDocument/2006/relationships/slideLayout" Target="../slideLayouts/slideLayout460.xml"/></Relationships>
</file>

<file path=ppt/slides/_rels/slide221.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87.xml"/><Relationship Id="rId1" Type="http://schemas.openxmlformats.org/officeDocument/2006/relationships/slideLayout" Target="../slideLayouts/slideLayout460.xml"/></Relationships>
</file>

<file path=ppt/slides/_rels/slide222.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88.xml"/><Relationship Id="rId1" Type="http://schemas.openxmlformats.org/officeDocument/2006/relationships/slideLayout" Target="../slideLayouts/slideLayout460.xml"/></Relationships>
</file>

<file path=ppt/slides/_rels/slide223.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89.xml"/><Relationship Id="rId1" Type="http://schemas.openxmlformats.org/officeDocument/2006/relationships/slideLayout" Target="../slideLayouts/slideLayout460.xml"/></Relationships>
</file>

<file path=ppt/slides/_rels/slide224.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90.xml"/><Relationship Id="rId1" Type="http://schemas.openxmlformats.org/officeDocument/2006/relationships/slideLayout" Target="../slideLayouts/slideLayout460.xml"/></Relationships>
</file>

<file path=ppt/slides/_rels/slide225.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91.xml"/><Relationship Id="rId1" Type="http://schemas.openxmlformats.org/officeDocument/2006/relationships/slideLayout" Target="../slideLayouts/slideLayout460.xml"/></Relationships>
</file>

<file path=ppt/slides/_rels/slide226.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92.xml"/><Relationship Id="rId1" Type="http://schemas.openxmlformats.org/officeDocument/2006/relationships/slideLayout" Target="../slideLayouts/slideLayout460.xml"/></Relationships>
</file>

<file path=ppt/slides/_rels/slide227.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93.xml"/><Relationship Id="rId1" Type="http://schemas.openxmlformats.org/officeDocument/2006/relationships/slideLayout" Target="../slideLayouts/slideLayout460.xml"/></Relationships>
</file>

<file path=ppt/slides/_rels/slide228.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94.xml"/><Relationship Id="rId1" Type="http://schemas.openxmlformats.org/officeDocument/2006/relationships/slideLayout" Target="../slideLayouts/slideLayout460.xml"/></Relationships>
</file>

<file path=ppt/slides/_rels/slide229.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95.xml"/><Relationship Id="rId1" Type="http://schemas.openxmlformats.org/officeDocument/2006/relationships/slideLayout" Target="../slideLayouts/slideLayout460.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30.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96.xml"/><Relationship Id="rId1" Type="http://schemas.openxmlformats.org/officeDocument/2006/relationships/slideLayout" Target="../slideLayouts/slideLayout460.xml"/></Relationships>
</file>

<file path=ppt/slides/_rels/slide231.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97.xml"/><Relationship Id="rId1" Type="http://schemas.openxmlformats.org/officeDocument/2006/relationships/slideLayout" Target="../slideLayouts/slideLayout460.xml"/></Relationships>
</file>

<file path=ppt/slides/_rels/slide232.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98.xml"/><Relationship Id="rId1" Type="http://schemas.openxmlformats.org/officeDocument/2006/relationships/slideLayout" Target="../slideLayouts/slideLayout460.xml"/></Relationships>
</file>

<file path=ppt/slides/_rels/slide233.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99.xml"/><Relationship Id="rId1" Type="http://schemas.openxmlformats.org/officeDocument/2006/relationships/slideLayout" Target="../slideLayouts/slideLayout460.xml"/></Relationships>
</file>

<file path=ppt/slides/_rels/slide234.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200.xml"/><Relationship Id="rId1" Type="http://schemas.openxmlformats.org/officeDocument/2006/relationships/slideLayout" Target="../slideLayouts/slideLayout460.xml"/></Relationships>
</file>

<file path=ppt/slides/_rels/slide235.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201.xml"/><Relationship Id="rId1" Type="http://schemas.openxmlformats.org/officeDocument/2006/relationships/slideLayout" Target="../slideLayouts/slideLayout460.xml"/></Relationships>
</file>

<file path=ppt/slides/_rels/slide236.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74.xml"/></Relationships>
</file>

<file path=ppt/slides/_rels/slide237.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151.jpeg"/><Relationship Id="rId1" Type="http://schemas.openxmlformats.org/officeDocument/2006/relationships/slideLayout" Target="../slideLayouts/slideLayout185.xml"/><Relationship Id="rId4" Type="http://schemas.openxmlformats.org/officeDocument/2006/relationships/hyperlink" Target="http://www.LumoProject.com" TargetMode="Externa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441.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441.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241.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204.xml"/><Relationship Id="rId1" Type="http://schemas.openxmlformats.org/officeDocument/2006/relationships/slideLayout" Target="../slideLayouts/slideLayout24.xml"/></Relationships>
</file>

<file path=ppt/slides/_rels/slide242.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205.xml"/><Relationship Id="rId1" Type="http://schemas.openxmlformats.org/officeDocument/2006/relationships/slideLayout" Target="../slideLayouts/slideLayout19.xml"/></Relationships>
</file>

<file path=ppt/slides/_rels/slide243.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206.xml"/><Relationship Id="rId1" Type="http://schemas.openxmlformats.org/officeDocument/2006/relationships/slideLayout" Target="../slideLayouts/slideLayout47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245.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207.xml"/><Relationship Id="rId1" Type="http://schemas.openxmlformats.org/officeDocument/2006/relationships/slideLayout" Target="../slideLayouts/slideLayout24.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24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86.jpeg"/><Relationship Id="rId1" Type="http://schemas.openxmlformats.org/officeDocument/2006/relationships/slideLayout" Target="../slideLayouts/slideLayout229.xml"/><Relationship Id="rId4" Type="http://schemas.openxmlformats.org/officeDocument/2006/relationships/image" Target="../media/image130.jpeg"/></Relationships>
</file>

<file path=ppt/slides/_rels/slide248.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208.xml"/><Relationship Id="rId1" Type="http://schemas.openxmlformats.org/officeDocument/2006/relationships/slideLayout" Target="../slideLayouts/slideLayout246.xml"/></Relationships>
</file>

<file path=ppt/slides/_rels/slide249.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209.xml"/><Relationship Id="rId1" Type="http://schemas.openxmlformats.org/officeDocument/2006/relationships/slideLayout" Target="../slideLayouts/slideLayout246.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50.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210.xml"/><Relationship Id="rId1" Type="http://schemas.openxmlformats.org/officeDocument/2006/relationships/slideLayout" Target="../slideLayouts/slideLayout246.xml"/></Relationships>
</file>

<file path=ppt/slides/_rels/slide251.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211.xml"/><Relationship Id="rId1" Type="http://schemas.openxmlformats.org/officeDocument/2006/relationships/slideLayout" Target="../slideLayouts/slideLayout246.xml"/></Relationships>
</file>

<file path=ppt/slides/_rels/slide252.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212.xml"/><Relationship Id="rId1" Type="http://schemas.openxmlformats.org/officeDocument/2006/relationships/slideLayout" Target="../slideLayouts/slideLayout246.xml"/></Relationships>
</file>

<file path=ppt/slides/_rels/slide253.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213.xml"/><Relationship Id="rId1" Type="http://schemas.openxmlformats.org/officeDocument/2006/relationships/slideLayout" Target="../slideLayouts/slideLayout246.xml"/></Relationships>
</file>

<file path=ppt/slides/_rels/slide254.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214.xml"/><Relationship Id="rId1" Type="http://schemas.openxmlformats.org/officeDocument/2006/relationships/slideLayout" Target="../slideLayouts/slideLayout246.xml"/></Relationships>
</file>

<file path=ppt/slides/_rels/slide255.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215.xml"/><Relationship Id="rId1" Type="http://schemas.openxmlformats.org/officeDocument/2006/relationships/slideLayout" Target="../slideLayouts/slideLayout246.xml"/></Relationships>
</file>

<file path=ppt/slides/_rels/slide256.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216.xml"/><Relationship Id="rId1" Type="http://schemas.openxmlformats.org/officeDocument/2006/relationships/slideLayout" Target="../slideLayouts/slideLayout246.xml"/></Relationships>
</file>

<file path=ppt/slides/_rels/slide257.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217.xml"/><Relationship Id="rId1" Type="http://schemas.openxmlformats.org/officeDocument/2006/relationships/slideLayout" Target="../slideLayouts/slideLayout246.xml"/></Relationships>
</file>

<file path=ppt/slides/_rels/slide258.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218.xml"/><Relationship Id="rId1" Type="http://schemas.openxmlformats.org/officeDocument/2006/relationships/slideLayout" Target="../slideLayouts/slideLayout246.xml"/></Relationships>
</file>

<file path=ppt/slides/_rels/slide259.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219.xml"/><Relationship Id="rId1" Type="http://schemas.openxmlformats.org/officeDocument/2006/relationships/slideLayout" Target="../slideLayouts/slideLayout246.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60.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220.xml"/><Relationship Id="rId1" Type="http://schemas.openxmlformats.org/officeDocument/2006/relationships/slideLayout" Target="../slideLayouts/slideLayout246.xml"/></Relationships>
</file>

<file path=ppt/slides/_rels/slide261.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221.xml"/><Relationship Id="rId1" Type="http://schemas.openxmlformats.org/officeDocument/2006/relationships/slideLayout" Target="../slideLayouts/slideLayout246.xml"/></Relationships>
</file>

<file path=ppt/slides/_rels/slide262.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222.xml"/><Relationship Id="rId1" Type="http://schemas.openxmlformats.org/officeDocument/2006/relationships/slideLayout" Target="../slideLayouts/slideLayout246.xml"/></Relationships>
</file>

<file path=ppt/slides/_rels/slide263.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223.xml"/><Relationship Id="rId1" Type="http://schemas.openxmlformats.org/officeDocument/2006/relationships/slideLayout" Target="../slideLayouts/slideLayout246.xml"/></Relationships>
</file>

<file path=ppt/slides/_rels/slide264.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224.xml"/><Relationship Id="rId1" Type="http://schemas.openxmlformats.org/officeDocument/2006/relationships/slideLayout" Target="../slideLayouts/slideLayout246.xml"/></Relationships>
</file>

<file path=ppt/slides/_rels/slide265.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151.jpeg"/><Relationship Id="rId1" Type="http://schemas.openxmlformats.org/officeDocument/2006/relationships/slideLayout" Target="../slideLayouts/slideLayout185.xml"/><Relationship Id="rId4" Type="http://schemas.openxmlformats.org/officeDocument/2006/relationships/hyperlink" Target="http://www.LumoProject.com" TargetMode="Externa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24.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24.xml"/></Relationships>
</file>

<file path=ppt/slides/_rels/slide268.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227.xml"/><Relationship Id="rId1" Type="http://schemas.openxmlformats.org/officeDocument/2006/relationships/slideLayout" Target="../slideLayouts/slideLayout257.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257.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115.xml"/></Relationships>
</file>

<file path=ppt/slides/_rels/slide270.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229.xml"/><Relationship Id="rId1" Type="http://schemas.openxmlformats.org/officeDocument/2006/relationships/slideLayout" Target="../slideLayouts/slideLayout269.xml"/></Relationships>
</file>

<file path=ppt/slides/_rels/slide271.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230.xml"/><Relationship Id="rId1" Type="http://schemas.openxmlformats.org/officeDocument/2006/relationships/slideLayout" Target="../slideLayouts/slideLayout24.xml"/><Relationship Id="rId4" Type="http://schemas.openxmlformats.org/officeDocument/2006/relationships/image" Target="../media/image206.jpeg"/></Relationships>
</file>

<file path=ppt/slides/_rels/slide272.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131.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27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208.jpeg"/><Relationship Id="rId1" Type="http://schemas.openxmlformats.org/officeDocument/2006/relationships/slideLayout" Target="../slideLayouts/slideLayout275.xml"/><Relationship Id="rId4" Type="http://schemas.openxmlformats.org/officeDocument/2006/relationships/image" Target="../media/image130.jpeg"/></Relationships>
</file>

<file path=ppt/slides/_rels/slide275.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231.xml"/><Relationship Id="rId1" Type="http://schemas.openxmlformats.org/officeDocument/2006/relationships/slideLayout" Target="../slideLayouts/slideLayout292.xml"/></Relationships>
</file>

<file path=ppt/slides/_rels/slide276.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232.xml"/><Relationship Id="rId1" Type="http://schemas.openxmlformats.org/officeDocument/2006/relationships/slideLayout" Target="../slideLayouts/slideLayout292.xml"/></Relationships>
</file>

<file path=ppt/slides/_rels/slide277.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233.xml"/><Relationship Id="rId1" Type="http://schemas.openxmlformats.org/officeDocument/2006/relationships/slideLayout" Target="../slideLayouts/slideLayout292.xml"/></Relationships>
</file>

<file path=ppt/slides/_rels/slide278.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234.xml"/><Relationship Id="rId1" Type="http://schemas.openxmlformats.org/officeDocument/2006/relationships/slideLayout" Target="../slideLayouts/slideLayout292.xml"/></Relationships>
</file>

<file path=ppt/slides/_rels/slide279.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235.xml"/><Relationship Id="rId1" Type="http://schemas.openxmlformats.org/officeDocument/2006/relationships/slideLayout" Target="../slideLayouts/slideLayout292.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80.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236.xml"/><Relationship Id="rId1" Type="http://schemas.openxmlformats.org/officeDocument/2006/relationships/slideLayout" Target="../slideLayouts/slideLayout292.xml"/></Relationships>
</file>

<file path=ppt/slides/_rels/slide281.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237.xml"/><Relationship Id="rId1" Type="http://schemas.openxmlformats.org/officeDocument/2006/relationships/slideLayout" Target="../slideLayouts/slideLayout292.xml"/></Relationships>
</file>

<file path=ppt/slides/_rels/slide282.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238.xml"/><Relationship Id="rId1" Type="http://schemas.openxmlformats.org/officeDocument/2006/relationships/slideLayout" Target="../slideLayouts/slideLayout292.xml"/></Relationships>
</file>

<file path=ppt/slides/_rels/slide283.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239.xml"/><Relationship Id="rId1" Type="http://schemas.openxmlformats.org/officeDocument/2006/relationships/slideLayout" Target="../slideLayouts/slideLayout292.xml"/></Relationships>
</file>

<file path=ppt/slides/_rels/slide284.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240.xml"/><Relationship Id="rId1" Type="http://schemas.openxmlformats.org/officeDocument/2006/relationships/slideLayout" Target="../slideLayouts/slideLayout292.xml"/></Relationships>
</file>

<file path=ppt/slides/_rels/slide285.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241.xml"/><Relationship Id="rId1" Type="http://schemas.openxmlformats.org/officeDocument/2006/relationships/slideLayout" Target="../slideLayouts/slideLayout292.xml"/></Relationships>
</file>

<file path=ppt/slides/_rels/slide286.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242.xml"/><Relationship Id="rId1" Type="http://schemas.openxmlformats.org/officeDocument/2006/relationships/slideLayout" Target="../slideLayouts/slideLayout292.xml"/></Relationships>
</file>

<file path=ppt/slides/_rels/slide287.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243.xml"/><Relationship Id="rId1" Type="http://schemas.openxmlformats.org/officeDocument/2006/relationships/slideLayout" Target="../slideLayouts/slideLayout292.xml"/></Relationships>
</file>

<file path=ppt/slides/_rels/slide288.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244.xml"/><Relationship Id="rId1" Type="http://schemas.openxmlformats.org/officeDocument/2006/relationships/slideLayout" Target="../slideLayouts/slideLayout292.xml"/></Relationships>
</file>

<file path=ppt/slides/_rels/slide289.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245.xml"/><Relationship Id="rId1" Type="http://schemas.openxmlformats.org/officeDocument/2006/relationships/slideLayout" Target="../slideLayouts/slideLayout29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84.xml"/><Relationship Id="rId1" Type="http://schemas.openxmlformats.org/officeDocument/2006/relationships/themeOverride" Target="../theme/themeOverride2.xml"/><Relationship Id="rId4" Type="http://schemas.openxmlformats.org/officeDocument/2006/relationships/image" Target="../media/image24.emf"/></Relationships>
</file>

<file path=ppt/slides/_rels/slide290.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246.xml"/><Relationship Id="rId1" Type="http://schemas.openxmlformats.org/officeDocument/2006/relationships/slideLayout" Target="../slideLayouts/slideLayout292.xml"/></Relationships>
</file>

<file path=ppt/slides/_rels/slide291.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247.xml"/><Relationship Id="rId1" Type="http://schemas.openxmlformats.org/officeDocument/2006/relationships/slideLayout" Target="../slideLayouts/slideLayout292.xml"/></Relationships>
</file>

<file path=ppt/slides/_rels/slide292.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248.xml"/><Relationship Id="rId1" Type="http://schemas.openxmlformats.org/officeDocument/2006/relationships/slideLayout" Target="../slideLayouts/slideLayout292.xml"/></Relationships>
</file>

<file path=ppt/slides/_rels/slide293.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249.xml"/><Relationship Id="rId1" Type="http://schemas.openxmlformats.org/officeDocument/2006/relationships/slideLayout" Target="../slideLayouts/slideLayout292.xml"/></Relationships>
</file>

<file path=ppt/slides/_rels/slide294.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250.xml"/><Relationship Id="rId1" Type="http://schemas.openxmlformats.org/officeDocument/2006/relationships/slideLayout" Target="../slideLayouts/slideLayout292.xml"/></Relationships>
</file>

<file path=ppt/slides/_rels/slide295.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74.xml"/></Relationships>
</file>

<file path=ppt/slides/_rels/slide296.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151.jpeg"/><Relationship Id="rId1" Type="http://schemas.openxmlformats.org/officeDocument/2006/relationships/slideLayout" Target="../slideLayouts/slideLayout185.xml"/><Relationship Id="rId4" Type="http://schemas.openxmlformats.org/officeDocument/2006/relationships/hyperlink" Target="http://www.LumoProject.com" TargetMode="Externa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298.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484.xml"/></Relationships>
</file>

<file path=ppt/slides/_rels/slide299.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484.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45.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84.xml"/><Relationship Id="rId1" Type="http://schemas.openxmlformats.org/officeDocument/2006/relationships/themeOverride" Target="../theme/themeOverride3.xml"/><Relationship Id="rId4" Type="http://schemas.openxmlformats.org/officeDocument/2006/relationships/image" Target="../media/image25.jpeg"/></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484.xml"/></Relationships>
</file>

<file path=ppt/slides/_rels/slide301.xml.rels><?xml version="1.0" encoding="UTF-8" standalone="yes"?>
<Relationships xmlns="http://schemas.openxmlformats.org/package/2006/relationships"><Relationship Id="rId2" Type="http://schemas.openxmlformats.org/officeDocument/2006/relationships/image" Target="../media/image230.jpeg"/><Relationship Id="rId1" Type="http://schemas.openxmlformats.org/officeDocument/2006/relationships/slideLayout" Target="../slideLayouts/slideLayout484.xml"/></Relationships>
</file>

<file path=ppt/slides/_rels/slide302.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jpeg"/><Relationship Id="rId1" Type="http://schemas.openxmlformats.org/officeDocument/2006/relationships/slideLayout" Target="../slideLayouts/slideLayout484.xml"/></Relationships>
</file>

<file path=ppt/slides/_rels/slide303.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484.xml"/></Relationships>
</file>

<file path=ppt/slides/_rels/slide304.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484.xml"/></Relationships>
</file>

<file path=ppt/slides/_rels/slide305.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484.xml"/></Relationships>
</file>

<file path=ppt/slides/_rels/slide306.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484.xml"/></Relationships>
</file>

<file path=ppt/slides/_rels/slide307.xml.rels><?xml version="1.0" encoding="UTF-8" standalone="yes"?>
<Relationships xmlns="http://schemas.openxmlformats.org/package/2006/relationships"><Relationship Id="rId2" Type="http://schemas.openxmlformats.org/officeDocument/2006/relationships/image" Target="../media/image235.jpeg"/><Relationship Id="rId1" Type="http://schemas.openxmlformats.org/officeDocument/2006/relationships/slideLayout" Target="../slideLayouts/slideLayout484.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309.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236.jpeg"/><Relationship Id="rId1" Type="http://schemas.openxmlformats.org/officeDocument/2006/relationships/slideLayout" Target="../slideLayouts/slideLayout286.xml"/><Relationship Id="rId4" Type="http://schemas.openxmlformats.org/officeDocument/2006/relationships/image" Target="../media/image130.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84.xml"/><Relationship Id="rId1" Type="http://schemas.openxmlformats.org/officeDocument/2006/relationships/themeOverride" Target="../theme/themeOverride4.xml"/><Relationship Id="rId4" Type="http://schemas.openxmlformats.org/officeDocument/2006/relationships/image" Target="../media/image25.jpeg"/></Relationships>
</file>

<file path=ppt/slides/_rels/slide310.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251.xml"/><Relationship Id="rId1" Type="http://schemas.openxmlformats.org/officeDocument/2006/relationships/slideLayout" Target="../slideLayouts/slideLayout292.xml"/></Relationships>
</file>

<file path=ppt/slides/_rels/slide311.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252.xml"/><Relationship Id="rId1" Type="http://schemas.openxmlformats.org/officeDocument/2006/relationships/slideLayout" Target="../slideLayouts/slideLayout292.xml"/></Relationships>
</file>

<file path=ppt/slides/_rels/slide312.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253.xml"/><Relationship Id="rId1" Type="http://schemas.openxmlformats.org/officeDocument/2006/relationships/slideLayout" Target="../slideLayouts/slideLayout292.xml"/></Relationships>
</file>

<file path=ppt/slides/_rels/slide313.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254.xml"/><Relationship Id="rId1" Type="http://schemas.openxmlformats.org/officeDocument/2006/relationships/slideLayout" Target="../slideLayouts/slideLayout292.xml"/></Relationships>
</file>

<file path=ppt/slides/_rels/slide314.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255.xml"/><Relationship Id="rId1" Type="http://schemas.openxmlformats.org/officeDocument/2006/relationships/slideLayout" Target="../slideLayouts/slideLayout292.xml"/></Relationships>
</file>

<file path=ppt/slides/_rels/slide315.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256.xml"/><Relationship Id="rId1" Type="http://schemas.openxmlformats.org/officeDocument/2006/relationships/slideLayout" Target="../slideLayouts/slideLayout292.xml"/></Relationships>
</file>

<file path=ppt/slides/_rels/slide316.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257.xml"/><Relationship Id="rId1" Type="http://schemas.openxmlformats.org/officeDocument/2006/relationships/slideLayout" Target="../slideLayouts/slideLayout292.xml"/></Relationships>
</file>

<file path=ppt/slides/_rels/slide317.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258.xml"/><Relationship Id="rId1" Type="http://schemas.openxmlformats.org/officeDocument/2006/relationships/slideLayout" Target="../slideLayouts/slideLayout292.xml"/></Relationships>
</file>

<file path=ppt/slides/_rels/slide318.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259.xml"/><Relationship Id="rId1" Type="http://schemas.openxmlformats.org/officeDocument/2006/relationships/slideLayout" Target="../slideLayouts/slideLayout292.xml"/></Relationships>
</file>

<file path=ppt/slides/_rels/slide319.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260.xml"/><Relationship Id="rId1" Type="http://schemas.openxmlformats.org/officeDocument/2006/relationships/slideLayout" Target="../slideLayouts/slideLayout29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84.xml"/><Relationship Id="rId1" Type="http://schemas.openxmlformats.org/officeDocument/2006/relationships/themeOverride" Target="../theme/themeOverride5.xml"/><Relationship Id="rId5" Type="http://schemas.openxmlformats.org/officeDocument/2006/relationships/image" Target="../media/image27.png"/><Relationship Id="rId4" Type="http://schemas.openxmlformats.org/officeDocument/2006/relationships/image" Target="../media/image26.png"/></Relationships>
</file>

<file path=ppt/slides/_rels/slide320.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261.xml"/><Relationship Id="rId1" Type="http://schemas.openxmlformats.org/officeDocument/2006/relationships/slideLayout" Target="../slideLayouts/slideLayout292.xml"/></Relationships>
</file>

<file path=ppt/slides/_rels/slide321.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262.xml"/><Relationship Id="rId1" Type="http://schemas.openxmlformats.org/officeDocument/2006/relationships/slideLayout" Target="../slideLayouts/slideLayout292.xml"/></Relationships>
</file>

<file path=ppt/slides/_rels/slide322.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151.jpeg"/><Relationship Id="rId1" Type="http://schemas.openxmlformats.org/officeDocument/2006/relationships/slideLayout" Target="../slideLayouts/slideLayout185.xml"/><Relationship Id="rId4" Type="http://schemas.openxmlformats.org/officeDocument/2006/relationships/hyperlink" Target="http://www.LumoProject.com" TargetMode="External"/></Relationships>
</file>

<file path=ppt/slides/_rels/slide323.xml.rels><?xml version="1.0" encoding="UTF-8" standalone="yes"?>
<Relationships xmlns="http://schemas.openxmlformats.org/package/2006/relationships"><Relationship Id="rId2" Type="http://schemas.openxmlformats.org/officeDocument/2006/relationships/image" Target="../media/image248.jpeg"/><Relationship Id="rId1" Type="http://schemas.openxmlformats.org/officeDocument/2006/relationships/slideLayout" Target="../slideLayouts/slideLayout29.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325.xml.rels><?xml version="1.0" encoding="UTF-8" standalone="yes"?>
<Relationships xmlns="http://schemas.openxmlformats.org/package/2006/relationships"><Relationship Id="rId2" Type="http://schemas.openxmlformats.org/officeDocument/2006/relationships/image" Target="../media/image249.jpeg"/><Relationship Id="rId1" Type="http://schemas.openxmlformats.org/officeDocument/2006/relationships/slideLayout" Target="../slideLayouts/slideLayout501.xml"/></Relationships>
</file>

<file path=ppt/slides/_rels/slide326.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image" Target="../media/image250.jpeg"/><Relationship Id="rId1" Type="http://schemas.openxmlformats.org/officeDocument/2006/relationships/slideLayout" Target="../slideLayouts/slideLayout502.xml"/><Relationship Id="rId4" Type="http://schemas.openxmlformats.org/officeDocument/2006/relationships/image" Target="../media/image252.jpeg"/></Relationships>
</file>

<file path=ppt/slides/_rels/slide327.xml.rels><?xml version="1.0" encoding="UTF-8" standalone="yes"?>
<Relationships xmlns="http://schemas.openxmlformats.org/package/2006/relationships"><Relationship Id="rId2" Type="http://schemas.openxmlformats.org/officeDocument/2006/relationships/image" Target="../media/image253.jpeg"/><Relationship Id="rId1" Type="http://schemas.openxmlformats.org/officeDocument/2006/relationships/slideLayout" Target="../slideLayouts/slideLayout503.xml"/></Relationships>
</file>

<file path=ppt/slides/_rels/slide328.xml.rels><?xml version="1.0" encoding="UTF-8" standalone="yes"?>
<Relationships xmlns="http://schemas.openxmlformats.org/package/2006/relationships"><Relationship Id="rId2" Type="http://schemas.openxmlformats.org/officeDocument/2006/relationships/image" Target="../media/image254.jpeg"/><Relationship Id="rId1" Type="http://schemas.openxmlformats.org/officeDocument/2006/relationships/slideLayout" Target="../slideLayouts/slideLayout503.xml"/></Relationships>
</file>

<file path=ppt/slides/_rels/slide329.xml.rels><?xml version="1.0" encoding="UTF-8" standalone="yes"?>
<Relationships xmlns="http://schemas.openxmlformats.org/package/2006/relationships"><Relationship Id="rId2" Type="http://schemas.openxmlformats.org/officeDocument/2006/relationships/image" Target="../media/image255.jpeg"/><Relationship Id="rId1" Type="http://schemas.openxmlformats.org/officeDocument/2006/relationships/slideLayout" Target="../slideLayouts/slideLayout50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84.xml"/><Relationship Id="rId1" Type="http://schemas.openxmlformats.org/officeDocument/2006/relationships/themeOverride" Target="../theme/themeOverride6.xml"/></Relationships>
</file>

<file path=ppt/slides/_rels/slide330.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image" Target="../media/image256.jpeg"/><Relationship Id="rId1" Type="http://schemas.openxmlformats.org/officeDocument/2006/relationships/slideLayout" Target="../slideLayouts/slideLayout501.xml"/></Relationships>
</file>

<file path=ppt/slides/_rels/slide331.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image" Target="../media/image258.jpeg"/><Relationship Id="rId1" Type="http://schemas.openxmlformats.org/officeDocument/2006/relationships/slideLayout" Target="../slideLayouts/slideLayout501.xml"/></Relationships>
</file>

<file path=ppt/slides/_rels/slide332.xml.rels><?xml version="1.0" encoding="UTF-8" standalone="yes"?>
<Relationships xmlns="http://schemas.openxmlformats.org/package/2006/relationships"><Relationship Id="rId2" Type="http://schemas.openxmlformats.org/officeDocument/2006/relationships/image" Target="../media/image260.jpeg"/><Relationship Id="rId1" Type="http://schemas.openxmlformats.org/officeDocument/2006/relationships/slideLayout" Target="../slideLayouts/slideLayout501.xml"/></Relationships>
</file>

<file path=ppt/slides/_rels/slide333.xml.rels><?xml version="1.0" encoding="UTF-8" standalone="yes"?>
<Relationships xmlns="http://schemas.openxmlformats.org/package/2006/relationships"><Relationship Id="rId2" Type="http://schemas.openxmlformats.org/officeDocument/2006/relationships/image" Target="../media/image261.jpeg"/><Relationship Id="rId1" Type="http://schemas.openxmlformats.org/officeDocument/2006/relationships/slideLayout" Target="../slideLayouts/slideLayout501.xml"/></Relationships>
</file>

<file path=ppt/slides/_rels/slide334.xml.rels><?xml version="1.0" encoding="UTF-8" standalone="yes"?>
<Relationships xmlns="http://schemas.openxmlformats.org/package/2006/relationships"><Relationship Id="rId2" Type="http://schemas.openxmlformats.org/officeDocument/2006/relationships/image" Target="../media/image261.jpeg"/><Relationship Id="rId1" Type="http://schemas.openxmlformats.org/officeDocument/2006/relationships/slideLayout" Target="../slideLayouts/slideLayout501.xml"/></Relationships>
</file>

<file path=ppt/slides/_rels/slide335.xml.rels><?xml version="1.0" encoding="UTF-8" standalone="yes"?>
<Relationships xmlns="http://schemas.openxmlformats.org/package/2006/relationships"><Relationship Id="rId2" Type="http://schemas.openxmlformats.org/officeDocument/2006/relationships/image" Target="../media/image262.jpeg"/><Relationship Id="rId1" Type="http://schemas.openxmlformats.org/officeDocument/2006/relationships/slideLayout" Target="../slideLayouts/slideLayout501.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337.xml.rels><?xml version="1.0" encoding="UTF-8" standalone="yes"?>
<Relationships xmlns="http://schemas.openxmlformats.org/package/2006/relationships"><Relationship Id="rId2" Type="http://schemas.openxmlformats.org/officeDocument/2006/relationships/image" Target="../media/image263.jpeg"/><Relationship Id="rId1" Type="http://schemas.openxmlformats.org/officeDocument/2006/relationships/slideLayout" Target="../slideLayouts/slideLayout505.xml"/></Relationships>
</file>

<file path=ppt/slides/_rels/slide338.xml.rels><?xml version="1.0" encoding="UTF-8" standalone="yes"?>
<Relationships xmlns="http://schemas.openxmlformats.org/package/2006/relationships"><Relationship Id="rId3" Type="http://schemas.openxmlformats.org/officeDocument/2006/relationships/image" Target="../media/image265.jpg"/><Relationship Id="rId2" Type="http://schemas.openxmlformats.org/officeDocument/2006/relationships/image" Target="../media/image264.jpg"/><Relationship Id="rId1" Type="http://schemas.openxmlformats.org/officeDocument/2006/relationships/slideLayout" Target="../slideLayouts/slideLayout505.xml"/></Relationships>
</file>

<file path=ppt/slides/_rels/slide339.xml.rels><?xml version="1.0" encoding="UTF-8" standalone="yes"?>
<Relationships xmlns="http://schemas.openxmlformats.org/package/2006/relationships"><Relationship Id="rId2" Type="http://schemas.openxmlformats.org/officeDocument/2006/relationships/image" Target="../media/image266.jpeg"/><Relationship Id="rId1" Type="http://schemas.openxmlformats.org/officeDocument/2006/relationships/slideLayout" Target="../slideLayouts/slideLayout505.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90.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505.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34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267.jpeg"/><Relationship Id="rId1" Type="http://schemas.openxmlformats.org/officeDocument/2006/relationships/slideLayout" Target="../slideLayouts/slideLayout286.xml"/><Relationship Id="rId4" Type="http://schemas.openxmlformats.org/officeDocument/2006/relationships/image" Target="../media/image130.jpeg"/></Relationships>
</file>

<file path=ppt/slides/_rels/slide343.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notesSlide" Target="../notesSlides/notesSlide263.xml"/><Relationship Id="rId1" Type="http://schemas.openxmlformats.org/officeDocument/2006/relationships/slideLayout" Target="../slideLayouts/slideLayout292.xml"/></Relationships>
</file>

<file path=ppt/slides/_rels/slide344.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notesSlide" Target="../notesSlides/notesSlide264.xml"/><Relationship Id="rId1" Type="http://schemas.openxmlformats.org/officeDocument/2006/relationships/slideLayout" Target="../slideLayouts/slideLayout292.xml"/></Relationships>
</file>

<file path=ppt/slides/_rels/slide345.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notesSlide" Target="../notesSlides/notesSlide265.xml"/><Relationship Id="rId1" Type="http://schemas.openxmlformats.org/officeDocument/2006/relationships/slideLayout" Target="../slideLayouts/slideLayout292.xml"/></Relationships>
</file>

<file path=ppt/slides/_rels/slide346.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notesSlide" Target="../notesSlides/notesSlide266.xml"/><Relationship Id="rId1" Type="http://schemas.openxmlformats.org/officeDocument/2006/relationships/slideLayout" Target="../slideLayouts/slideLayout292.xml"/></Relationships>
</file>

<file path=ppt/slides/_rels/slide347.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notesSlide" Target="../notesSlides/notesSlide267.xml"/><Relationship Id="rId1" Type="http://schemas.openxmlformats.org/officeDocument/2006/relationships/slideLayout" Target="../slideLayouts/slideLayout292.xml"/></Relationships>
</file>

<file path=ppt/slides/_rels/slide348.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notesSlide" Target="../notesSlides/notesSlide268.xml"/><Relationship Id="rId1" Type="http://schemas.openxmlformats.org/officeDocument/2006/relationships/slideLayout" Target="../slideLayouts/slideLayout292.xml"/></Relationships>
</file>

<file path=ppt/slides/_rels/slide349.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notesSlide" Target="../notesSlides/notesSlide269.xml"/><Relationship Id="rId1" Type="http://schemas.openxmlformats.org/officeDocument/2006/relationships/slideLayout" Target="../slideLayouts/slideLayout29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02.xml"/><Relationship Id="rId1" Type="http://schemas.openxmlformats.org/officeDocument/2006/relationships/themeOverride" Target="../theme/themeOverride7.xml"/><Relationship Id="rId4" Type="http://schemas.openxmlformats.org/officeDocument/2006/relationships/image" Target="../media/image29.png"/></Relationships>
</file>

<file path=ppt/slides/_rels/slide350.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notesSlide" Target="../notesSlides/notesSlide270.xml"/><Relationship Id="rId1" Type="http://schemas.openxmlformats.org/officeDocument/2006/relationships/slideLayout" Target="../slideLayouts/slideLayout292.xml"/></Relationships>
</file>

<file path=ppt/slides/_rels/slide351.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notesSlide" Target="../notesSlides/notesSlide271.xml"/><Relationship Id="rId1" Type="http://schemas.openxmlformats.org/officeDocument/2006/relationships/slideLayout" Target="../slideLayouts/slideLayout292.xml"/></Relationships>
</file>

<file path=ppt/slides/_rels/slide352.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notesSlide" Target="../notesSlides/notesSlide272.xml"/><Relationship Id="rId1" Type="http://schemas.openxmlformats.org/officeDocument/2006/relationships/slideLayout" Target="../slideLayouts/slideLayout292.xml"/></Relationships>
</file>

<file path=ppt/slides/_rels/slide353.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notesSlide" Target="../notesSlides/notesSlide273.xml"/><Relationship Id="rId1" Type="http://schemas.openxmlformats.org/officeDocument/2006/relationships/slideLayout" Target="../slideLayouts/slideLayout292.xml"/></Relationships>
</file>

<file path=ppt/slides/_rels/slide354.xml.rels><?xml version="1.0" encoding="UTF-8" standalone="yes"?>
<Relationships xmlns="http://schemas.openxmlformats.org/package/2006/relationships"><Relationship Id="rId3" Type="http://schemas.openxmlformats.org/officeDocument/2006/relationships/image" Target="../media/image278.jpeg"/><Relationship Id="rId2" Type="http://schemas.openxmlformats.org/officeDocument/2006/relationships/notesSlide" Target="../notesSlides/notesSlide274.xml"/><Relationship Id="rId1" Type="http://schemas.openxmlformats.org/officeDocument/2006/relationships/slideLayout" Target="../slideLayouts/slideLayout292.xml"/></Relationships>
</file>

<file path=ppt/slides/_rels/slide355.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notesSlide" Target="../notesSlides/notesSlide275.xml"/><Relationship Id="rId1" Type="http://schemas.openxmlformats.org/officeDocument/2006/relationships/slideLayout" Target="../slideLayouts/slideLayout292.xml"/></Relationships>
</file>

<file path=ppt/slides/_rels/slide356.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notesSlide" Target="../notesSlides/notesSlide276.xml"/><Relationship Id="rId1" Type="http://schemas.openxmlformats.org/officeDocument/2006/relationships/slideLayout" Target="../slideLayouts/slideLayout292.xml"/></Relationships>
</file>

<file path=ppt/slides/_rels/slide357.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notesSlide" Target="../notesSlides/notesSlide277.xml"/><Relationship Id="rId1" Type="http://schemas.openxmlformats.org/officeDocument/2006/relationships/slideLayout" Target="../slideLayouts/slideLayout292.xml"/></Relationships>
</file>

<file path=ppt/slides/_rels/slide358.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notesSlide" Target="../notesSlides/notesSlide278.xml"/><Relationship Id="rId1" Type="http://schemas.openxmlformats.org/officeDocument/2006/relationships/slideLayout" Target="../slideLayouts/slideLayout292.xml"/></Relationships>
</file>

<file path=ppt/slides/_rels/slide359.xml.rels><?xml version="1.0" encoding="UTF-8" standalone="yes"?>
<Relationships xmlns="http://schemas.openxmlformats.org/package/2006/relationships"><Relationship Id="rId3" Type="http://schemas.openxmlformats.org/officeDocument/2006/relationships/image" Target="../media/image282.jpeg"/><Relationship Id="rId2" Type="http://schemas.openxmlformats.org/officeDocument/2006/relationships/notesSlide" Target="../notesSlides/notesSlide279.xml"/><Relationship Id="rId1" Type="http://schemas.openxmlformats.org/officeDocument/2006/relationships/slideLayout" Target="../slideLayouts/slideLayout292.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60.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notesSlide" Target="../notesSlides/notesSlide280.xml"/><Relationship Id="rId1" Type="http://schemas.openxmlformats.org/officeDocument/2006/relationships/slideLayout" Target="../slideLayouts/slideLayout292.xml"/></Relationships>
</file>

<file path=ppt/slides/_rels/slide361.xml.rels><?xml version="1.0" encoding="UTF-8" standalone="yes"?>
<Relationships xmlns="http://schemas.openxmlformats.org/package/2006/relationships"><Relationship Id="rId3" Type="http://schemas.openxmlformats.org/officeDocument/2006/relationships/image" Target="../media/image284.jpeg"/><Relationship Id="rId2" Type="http://schemas.openxmlformats.org/officeDocument/2006/relationships/notesSlide" Target="../notesSlides/notesSlide281.xml"/><Relationship Id="rId1" Type="http://schemas.openxmlformats.org/officeDocument/2006/relationships/slideLayout" Target="../slideLayouts/slideLayout292.xml"/></Relationships>
</file>

<file path=ppt/slides/_rels/slide362.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notesSlide" Target="../notesSlides/notesSlide282.xml"/><Relationship Id="rId1" Type="http://schemas.openxmlformats.org/officeDocument/2006/relationships/slideLayout" Target="../slideLayouts/slideLayout292.xml"/></Relationships>
</file>

<file path=ppt/slides/_rels/slide363.xml.rels><?xml version="1.0" encoding="UTF-8" standalone="yes"?>
<Relationships xmlns="http://schemas.openxmlformats.org/package/2006/relationships"><Relationship Id="rId3" Type="http://schemas.openxmlformats.org/officeDocument/2006/relationships/image" Target="../media/image286.jpeg"/><Relationship Id="rId2" Type="http://schemas.openxmlformats.org/officeDocument/2006/relationships/notesSlide" Target="../notesSlides/notesSlide283.xml"/><Relationship Id="rId1" Type="http://schemas.openxmlformats.org/officeDocument/2006/relationships/slideLayout" Target="../slideLayouts/slideLayout292.xml"/></Relationships>
</file>

<file path=ppt/slides/_rels/slide364.xml.rels><?xml version="1.0" encoding="UTF-8" standalone="yes"?>
<Relationships xmlns="http://schemas.openxmlformats.org/package/2006/relationships"><Relationship Id="rId3" Type="http://schemas.openxmlformats.org/officeDocument/2006/relationships/image" Target="../media/image287.jpeg"/><Relationship Id="rId2" Type="http://schemas.openxmlformats.org/officeDocument/2006/relationships/notesSlide" Target="../notesSlides/notesSlide284.xml"/><Relationship Id="rId1" Type="http://schemas.openxmlformats.org/officeDocument/2006/relationships/slideLayout" Target="../slideLayouts/slideLayout292.xml"/></Relationships>
</file>

<file path=ppt/slides/_rels/slide365.xml.rels><?xml version="1.0" encoding="UTF-8" standalone="yes"?>
<Relationships xmlns="http://schemas.openxmlformats.org/package/2006/relationships"><Relationship Id="rId3" Type="http://schemas.openxmlformats.org/officeDocument/2006/relationships/image" Target="../media/image288.jpeg"/><Relationship Id="rId2" Type="http://schemas.openxmlformats.org/officeDocument/2006/relationships/notesSlide" Target="../notesSlides/notesSlide285.xml"/><Relationship Id="rId1" Type="http://schemas.openxmlformats.org/officeDocument/2006/relationships/slideLayout" Target="../slideLayouts/slideLayout292.xml"/></Relationships>
</file>

<file path=ppt/slides/_rels/slide366.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notesSlide" Target="../notesSlides/notesSlide286.xml"/><Relationship Id="rId1" Type="http://schemas.openxmlformats.org/officeDocument/2006/relationships/slideLayout" Target="../slideLayouts/slideLayout292.xml"/></Relationships>
</file>

<file path=ppt/slides/_rels/slide367.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notesSlide" Target="../notesSlides/notesSlide287.xml"/><Relationship Id="rId1" Type="http://schemas.openxmlformats.org/officeDocument/2006/relationships/slideLayout" Target="../slideLayouts/slideLayout292.xml"/></Relationships>
</file>

<file path=ppt/slides/_rels/slide368.xml.rels><?xml version="1.0" encoding="UTF-8" standalone="yes"?>
<Relationships xmlns="http://schemas.openxmlformats.org/package/2006/relationships"><Relationship Id="rId3" Type="http://schemas.openxmlformats.org/officeDocument/2006/relationships/image" Target="../media/image291.jpeg"/><Relationship Id="rId2" Type="http://schemas.openxmlformats.org/officeDocument/2006/relationships/notesSlide" Target="../notesSlides/notesSlide288.xml"/><Relationship Id="rId1" Type="http://schemas.openxmlformats.org/officeDocument/2006/relationships/slideLayout" Target="../slideLayouts/slideLayout292.xml"/></Relationships>
</file>

<file path=ppt/slides/_rels/slide369.xml.rels><?xml version="1.0" encoding="UTF-8" standalone="yes"?>
<Relationships xmlns="http://schemas.openxmlformats.org/package/2006/relationships"><Relationship Id="rId3" Type="http://schemas.openxmlformats.org/officeDocument/2006/relationships/image" Target="../media/image292.jpeg"/><Relationship Id="rId2" Type="http://schemas.openxmlformats.org/officeDocument/2006/relationships/notesSlide" Target="../notesSlides/notesSlide289.xml"/><Relationship Id="rId1" Type="http://schemas.openxmlformats.org/officeDocument/2006/relationships/slideLayout" Target="../slideLayouts/slideLayout292.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70.xml.rels><?xml version="1.0" encoding="UTF-8" standalone="yes"?>
<Relationships xmlns="http://schemas.openxmlformats.org/package/2006/relationships"><Relationship Id="rId3" Type="http://schemas.openxmlformats.org/officeDocument/2006/relationships/image" Target="../media/image293.jpeg"/><Relationship Id="rId2" Type="http://schemas.openxmlformats.org/officeDocument/2006/relationships/notesSlide" Target="../notesSlides/notesSlide290.xml"/><Relationship Id="rId1" Type="http://schemas.openxmlformats.org/officeDocument/2006/relationships/slideLayout" Target="../slideLayouts/slideLayout292.xml"/></Relationships>
</file>

<file path=ppt/slides/_rels/slide371.xml.rels><?xml version="1.0" encoding="UTF-8" standalone="yes"?>
<Relationships xmlns="http://schemas.openxmlformats.org/package/2006/relationships"><Relationship Id="rId3" Type="http://schemas.openxmlformats.org/officeDocument/2006/relationships/image" Target="../media/image294.jpeg"/><Relationship Id="rId2" Type="http://schemas.openxmlformats.org/officeDocument/2006/relationships/notesSlide" Target="../notesSlides/notesSlide291.xml"/><Relationship Id="rId1" Type="http://schemas.openxmlformats.org/officeDocument/2006/relationships/slideLayout" Target="../slideLayouts/slideLayout292.xml"/></Relationships>
</file>

<file path=ppt/slides/_rels/slide372.xml.rels><?xml version="1.0" encoding="UTF-8" standalone="yes"?>
<Relationships xmlns="http://schemas.openxmlformats.org/package/2006/relationships"><Relationship Id="rId3" Type="http://schemas.openxmlformats.org/officeDocument/2006/relationships/image" Target="../media/image295.jpeg"/><Relationship Id="rId2" Type="http://schemas.openxmlformats.org/officeDocument/2006/relationships/notesSlide" Target="../notesSlides/notesSlide292.xml"/><Relationship Id="rId1" Type="http://schemas.openxmlformats.org/officeDocument/2006/relationships/slideLayout" Target="../slideLayouts/slideLayout292.xml"/></Relationships>
</file>

<file path=ppt/slides/_rels/slide373.xml.rels><?xml version="1.0" encoding="UTF-8" standalone="yes"?>
<Relationships xmlns="http://schemas.openxmlformats.org/package/2006/relationships"><Relationship Id="rId3" Type="http://schemas.openxmlformats.org/officeDocument/2006/relationships/image" Target="../media/image296.jpeg"/><Relationship Id="rId2" Type="http://schemas.openxmlformats.org/officeDocument/2006/relationships/notesSlide" Target="../notesSlides/notesSlide293.xml"/><Relationship Id="rId1" Type="http://schemas.openxmlformats.org/officeDocument/2006/relationships/slideLayout" Target="../slideLayouts/slideLayout292.xml"/></Relationships>
</file>

<file path=ppt/slides/_rels/slide374.xml.rels><?xml version="1.0" encoding="UTF-8" standalone="yes"?>
<Relationships xmlns="http://schemas.openxmlformats.org/package/2006/relationships"><Relationship Id="rId3" Type="http://schemas.openxmlformats.org/officeDocument/2006/relationships/image" Target="../media/image297.jpeg"/><Relationship Id="rId2" Type="http://schemas.openxmlformats.org/officeDocument/2006/relationships/notesSlide" Target="../notesSlides/notesSlide294.xml"/><Relationship Id="rId1" Type="http://schemas.openxmlformats.org/officeDocument/2006/relationships/slideLayout" Target="../slideLayouts/slideLayout292.xml"/></Relationships>
</file>

<file path=ppt/slides/_rels/slide375.xml.rels><?xml version="1.0" encoding="UTF-8" standalone="yes"?>
<Relationships xmlns="http://schemas.openxmlformats.org/package/2006/relationships"><Relationship Id="rId3" Type="http://schemas.openxmlformats.org/officeDocument/2006/relationships/image" Target="../media/image298.jpeg"/><Relationship Id="rId2" Type="http://schemas.openxmlformats.org/officeDocument/2006/relationships/notesSlide" Target="../notesSlides/notesSlide295.xml"/><Relationship Id="rId1" Type="http://schemas.openxmlformats.org/officeDocument/2006/relationships/slideLayout" Target="../slideLayouts/slideLayout292.xml"/></Relationships>
</file>

<file path=ppt/slides/_rels/slide376.xml.rels><?xml version="1.0" encoding="UTF-8" standalone="yes"?>
<Relationships xmlns="http://schemas.openxmlformats.org/package/2006/relationships"><Relationship Id="rId3" Type="http://schemas.openxmlformats.org/officeDocument/2006/relationships/image" Target="../media/image299.jpeg"/><Relationship Id="rId2" Type="http://schemas.openxmlformats.org/officeDocument/2006/relationships/notesSlide" Target="../notesSlides/notesSlide296.xml"/><Relationship Id="rId1" Type="http://schemas.openxmlformats.org/officeDocument/2006/relationships/slideLayout" Target="../slideLayouts/slideLayout292.xml"/></Relationships>
</file>

<file path=ppt/slides/_rels/slide377.xml.rels><?xml version="1.0" encoding="UTF-8" standalone="yes"?>
<Relationships xmlns="http://schemas.openxmlformats.org/package/2006/relationships"><Relationship Id="rId3" Type="http://schemas.openxmlformats.org/officeDocument/2006/relationships/image" Target="../media/image300.jpeg"/><Relationship Id="rId2" Type="http://schemas.openxmlformats.org/officeDocument/2006/relationships/notesSlide" Target="../notesSlides/notesSlide297.xml"/><Relationship Id="rId1" Type="http://schemas.openxmlformats.org/officeDocument/2006/relationships/slideLayout" Target="../slideLayouts/slideLayout292.xml"/></Relationships>
</file>

<file path=ppt/slides/_rels/slide378.xml.rels><?xml version="1.0" encoding="UTF-8" standalone="yes"?>
<Relationships xmlns="http://schemas.openxmlformats.org/package/2006/relationships"><Relationship Id="rId3" Type="http://schemas.openxmlformats.org/officeDocument/2006/relationships/image" Target="../media/image301.jpeg"/><Relationship Id="rId2" Type="http://schemas.openxmlformats.org/officeDocument/2006/relationships/notesSlide" Target="../notesSlides/notesSlide298.xml"/><Relationship Id="rId1" Type="http://schemas.openxmlformats.org/officeDocument/2006/relationships/slideLayout" Target="../slideLayouts/slideLayout292.xml"/></Relationships>
</file>

<file path=ppt/slides/_rels/slide379.xml.rels><?xml version="1.0" encoding="UTF-8" standalone="yes"?>
<Relationships xmlns="http://schemas.openxmlformats.org/package/2006/relationships"><Relationship Id="rId3" Type="http://schemas.openxmlformats.org/officeDocument/2006/relationships/image" Target="../media/image302.jpeg"/><Relationship Id="rId2" Type="http://schemas.openxmlformats.org/officeDocument/2006/relationships/notesSlide" Target="../notesSlides/notesSlide299.xml"/><Relationship Id="rId1" Type="http://schemas.openxmlformats.org/officeDocument/2006/relationships/slideLayout" Target="../slideLayouts/slideLayout292.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380.xml.rels><?xml version="1.0" encoding="UTF-8" standalone="yes"?>
<Relationships xmlns="http://schemas.openxmlformats.org/package/2006/relationships"><Relationship Id="rId3" Type="http://schemas.openxmlformats.org/officeDocument/2006/relationships/image" Target="../media/image303.jpeg"/><Relationship Id="rId2" Type="http://schemas.openxmlformats.org/officeDocument/2006/relationships/notesSlide" Target="../notesSlides/notesSlide300.xml"/><Relationship Id="rId1" Type="http://schemas.openxmlformats.org/officeDocument/2006/relationships/slideLayout" Target="../slideLayouts/slideLayout292.xml"/></Relationships>
</file>

<file path=ppt/slides/_rels/slide381.xml.rels><?xml version="1.0" encoding="UTF-8" standalone="yes"?>
<Relationships xmlns="http://schemas.openxmlformats.org/package/2006/relationships"><Relationship Id="rId3" Type="http://schemas.openxmlformats.org/officeDocument/2006/relationships/image" Target="../media/image304.jpeg"/><Relationship Id="rId2" Type="http://schemas.openxmlformats.org/officeDocument/2006/relationships/notesSlide" Target="../notesSlides/notesSlide301.xml"/><Relationship Id="rId1" Type="http://schemas.openxmlformats.org/officeDocument/2006/relationships/slideLayout" Target="../slideLayouts/slideLayout292.xml"/></Relationships>
</file>

<file path=ppt/slides/_rels/slide382.xml.rels><?xml version="1.0" encoding="UTF-8" standalone="yes"?>
<Relationships xmlns="http://schemas.openxmlformats.org/package/2006/relationships"><Relationship Id="rId3" Type="http://schemas.openxmlformats.org/officeDocument/2006/relationships/image" Target="../media/image305.jpeg"/><Relationship Id="rId2" Type="http://schemas.openxmlformats.org/officeDocument/2006/relationships/notesSlide" Target="../notesSlides/notesSlide302.xml"/><Relationship Id="rId1" Type="http://schemas.openxmlformats.org/officeDocument/2006/relationships/slideLayout" Target="../slideLayouts/slideLayout292.xml"/></Relationships>
</file>

<file path=ppt/slides/_rels/slide383.xml.rels><?xml version="1.0" encoding="UTF-8" standalone="yes"?>
<Relationships xmlns="http://schemas.openxmlformats.org/package/2006/relationships"><Relationship Id="rId3" Type="http://schemas.openxmlformats.org/officeDocument/2006/relationships/image" Target="../media/image306.jpeg"/><Relationship Id="rId2" Type="http://schemas.openxmlformats.org/officeDocument/2006/relationships/notesSlide" Target="../notesSlides/notesSlide303.xml"/><Relationship Id="rId1" Type="http://schemas.openxmlformats.org/officeDocument/2006/relationships/slideLayout" Target="../slideLayouts/slideLayout292.xml"/></Relationships>
</file>

<file path=ppt/slides/_rels/slide384.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notesSlide" Target="../notesSlides/notesSlide304.xml"/><Relationship Id="rId1" Type="http://schemas.openxmlformats.org/officeDocument/2006/relationships/slideLayout" Target="../slideLayouts/slideLayout292.xml"/></Relationships>
</file>

<file path=ppt/slides/_rels/slide385.xml.rels><?xml version="1.0" encoding="UTF-8" standalone="yes"?>
<Relationships xmlns="http://schemas.openxmlformats.org/package/2006/relationships"><Relationship Id="rId3" Type="http://schemas.openxmlformats.org/officeDocument/2006/relationships/image" Target="../media/image308.jpeg"/><Relationship Id="rId2" Type="http://schemas.openxmlformats.org/officeDocument/2006/relationships/notesSlide" Target="../notesSlides/notesSlide305.xml"/><Relationship Id="rId1" Type="http://schemas.openxmlformats.org/officeDocument/2006/relationships/slideLayout" Target="../slideLayouts/slideLayout292.xml"/></Relationships>
</file>

<file path=ppt/slides/_rels/slide386.xml.rels><?xml version="1.0" encoding="UTF-8" standalone="yes"?>
<Relationships xmlns="http://schemas.openxmlformats.org/package/2006/relationships"><Relationship Id="rId3" Type="http://schemas.openxmlformats.org/officeDocument/2006/relationships/image" Target="../media/image309.jpeg"/><Relationship Id="rId2" Type="http://schemas.openxmlformats.org/officeDocument/2006/relationships/notesSlide" Target="../notesSlides/notesSlide306.xml"/><Relationship Id="rId1" Type="http://schemas.openxmlformats.org/officeDocument/2006/relationships/slideLayout" Target="../slideLayouts/slideLayout292.xml"/></Relationships>
</file>

<file path=ppt/slides/_rels/slide387.xml.rels><?xml version="1.0" encoding="UTF-8" standalone="yes"?>
<Relationships xmlns="http://schemas.openxmlformats.org/package/2006/relationships"><Relationship Id="rId3" Type="http://schemas.openxmlformats.org/officeDocument/2006/relationships/image" Target="../media/image310.jpeg"/><Relationship Id="rId2" Type="http://schemas.openxmlformats.org/officeDocument/2006/relationships/notesSlide" Target="../notesSlides/notesSlide307.xml"/><Relationship Id="rId1" Type="http://schemas.openxmlformats.org/officeDocument/2006/relationships/slideLayout" Target="../slideLayouts/slideLayout292.xml"/></Relationships>
</file>

<file path=ppt/slides/_rels/slide388.xml.rels><?xml version="1.0" encoding="UTF-8" standalone="yes"?>
<Relationships xmlns="http://schemas.openxmlformats.org/package/2006/relationships"><Relationship Id="rId3" Type="http://schemas.openxmlformats.org/officeDocument/2006/relationships/image" Target="../media/image311.jpeg"/><Relationship Id="rId2" Type="http://schemas.openxmlformats.org/officeDocument/2006/relationships/notesSlide" Target="../notesSlides/notesSlide308.xml"/><Relationship Id="rId1" Type="http://schemas.openxmlformats.org/officeDocument/2006/relationships/slideLayout" Target="../slideLayouts/slideLayout292.xml"/></Relationships>
</file>

<file path=ppt/slides/_rels/slide389.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151.jpeg"/><Relationship Id="rId1" Type="http://schemas.openxmlformats.org/officeDocument/2006/relationships/slideLayout" Target="../slideLayouts/slideLayout185.xml"/><Relationship Id="rId4" Type="http://schemas.openxmlformats.org/officeDocument/2006/relationships/hyperlink" Target="http://www.LumoProject.com"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390.xml.rels><?xml version="1.0" encoding="UTF-8" standalone="yes"?>
<Relationships xmlns="http://schemas.openxmlformats.org/package/2006/relationships"><Relationship Id="rId3" Type="http://schemas.openxmlformats.org/officeDocument/2006/relationships/notesSlide" Target="../notesSlides/notesSlide309.xml"/><Relationship Id="rId2" Type="http://schemas.openxmlformats.org/officeDocument/2006/relationships/slideLayout" Target="../slideLayouts/slideLayout302.xml"/><Relationship Id="rId1" Type="http://schemas.openxmlformats.org/officeDocument/2006/relationships/themeOverride" Target="../theme/themeOverride13.xml"/><Relationship Id="rId4" Type="http://schemas.openxmlformats.org/officeDocument/2006/relationships/image" Target="../media/image312.png"/></Relationships>
</file>

<file path=ppt/slides/_rels/slide391.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slideLayout" Target="../slideLayouts/slideLayout302.xml"/><Relationship Id="rId1" Type="http://schemas.openxmlformats.org/officeDocument/2006/relationships/themeOverride" Target="../theme/themeOverride14.xml"/></Relationships>
</file>

<file path=ppt/slides/_rels/slide392.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slideLayout" Target="../slideLayouts/slideLayout302.xml"/><Relationship Id="rId1" Type="http://schemas.openxmlformats.org/officeDocument/2006/relationships/themeOverride" Target="../theme/themeOverride15.xml"/></Relationships>
</file>

<file path=ppt/slides/_rels/slide393.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slideLayout" Target="../slideLayouts/slideLayout302.xml"/><Relationship Id="rId1" Type="http://schemas.openxmlformats.org/officeDocument/2006/relationships/themeOverride" Target="../theme/themeOverride16.xml"/></Relationships>
</file>

<file path=ppt/slides/_rels/slide39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5.xml.rels><?xml version="1.0" encoding="UTF-8" standalone="yes"?>
<Relationships xmlns="http://schemas.openxmlformats.org/package/2006/relationships"><Relationship Id="rId2" Type="http://schemas.openxmlformats.org/officeDocument/2006/relationships/notesSlide" Target="../notesSlides/notesSlide310.xml"/><Relationship Id="rId1" Type="http://schemas.openxmlformats.org/officeDocument/2006/relationships/slideLayout" Target="../slideLayouts/slideLayout24.xml"/></Relationships>
</file>

<file path=ppt/slides/_rels/slide396.xml.rels><?xml version="1.0" encoding="UTF-8" standalone="yes"?>
<Relationships xmlns="http://schemas.openxmlformats.org/package/2006/relationships"><Relationship Id="rId2" Type="http://schemas.openxmlformats.org/officeDocument/2006/relationships/image" Target="../media/image316.jpeg"/><Relationship Id="rId1" Type="http://schemas.openxmlformats.org/officeDocument/2006/relationships/slideLayout" Target="../slideLayouts/slideLayout308.xml"/></Relationships>
</file>

<file path=ppt/slides/_rels/slide39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11.xml"/><Relationship Id="rId1" Type="http://schemas.openxmlformats.org/officeDocument/2006/relationships/slideLayout" Target="../slideLayouts/slideLayout345.xml"/></Relationships>
</file>

<file path=ppt/slides/_rels/slide39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12.xml"/><Relationship Id="rId1" Type="http://schemas.openxmlformats.org/officeDocument/2006/relationships/slideLayout" Target="../slideLayouts/slideLayout345.xml"/></Relationships>
</file>

<file path=ppt/slides/_rels/slide39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13.xml"/><Relationship Id="rId1" Type="http://schemas.openxmlformats.org/officeDocument/2006/relationships/slideLayout" Target="../slideLayouts/slideLayout34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32.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40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14.xml"/><Relationship Id="rId1" Type="http://schemas.openxmlformats.org/officeDocument/2006/relationships/slideLayout" Target="../slideLayouts/slideLayout345.xml"/></Relationships>
</file>

<file path=ppt/slides/_rels/slide401.xml.rels><?xml version="1.0" encoding="UTF-8" standalone="yes"?>
<Relationships xmlns="http://schemas.openxmlformats.org/package/2006/relationships"><Relationship Id="rId1" Type="http://schemas.openxmlformats.org/officeDocument/2006/relationships/slideLayout" Target="../slideLayouts/slideLayout313.xml"/></Relationships>
</file>

<file path=ppt/slides/_rels/slide402.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notesSlide" Target="../notesSlides/notesSlide315.xml"/><Relationship Id="rId1" Type="http://schemas.openxmlformats.org/officeDocument/2006/relationships/slideLayout" Target="../slideLayouts/slideLayout515.xml"/><Relationship Id="rId4" Type="http://schemas.openxmlformats.org/officeDocument/2006/relationships/image" Target="../media/image318.png"/></Relationships>
</file>

<file path=ppt/slides/_rels/slide403.xml.rels><?xml version="1.0" encoding="UTF-8" standalone="yes"?>
<Relationships xmlns="http://schemas.openxmlformats.org/package/2006/relationships"><Relationship Id="rId1" Type="http://schemas.openxmlformats.org/officeDocument/2006/relationships/slideLayout" Target="../slideLayouts/slideLayout313.xml"/></Relationships>
</file>

<file path=ppt/slides/_rels/slide404.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notesSlide" Target="../notesSlides/notesSlide316.xml"/><Relationship Id="rId1" Type="http://schemas.openxmlformats.org/officeDocument/2006/relationships/slideLayout" Target="../slideLayouts/slideLayout319.xml"/><Relationship Id="rId4" Type="http://schemas.openxmlformats.org/officeDocument/2006/relationships/image" Target="../media/image318.png"/></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8.xml"/><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9.xml"/><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0.xml"/><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358.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hyperlink" Target="http://images.google.com.sg/imgres?imgurl=www.moserrarebooks.com/pics/Josephus-large1.jpg&amp;imgrefurl=http://www.moserrarebooks.com/18th.asp&amp;h=450&amp;w=600&amp;prev=/images?q=josephus&amp;svnum=10&amp;hl=en&amp;lr=&amp;ie=UTF-8&amp;oe=UTF-8" TargetMode="External"/><Relationship Id="rId2" Type="http://schemas.openxmlformats.org/officeDocument/2006/relationships/notesSlide" Target="../notesSlides/notesSlide45.xml"/><Relationship Id="rId1" Type="http://schemas.openxmlformats.org/officeDocument/2006/relationships/slideLayout" Target="../slideLayouts/slideLayout42.xml"/><Relationship Id="rId4" Type="http://schemas.openxmlformats.org/officeDocument/2006/relationships/image" Target="../media/image49.jpeg"/></Relationships>
</file>

<file path=ppt/slides/_rels/slide5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6.xml"/><Relationship Id="rId1" Type="http://schemas.openxmlformats.org/officeDocument/2006/relationships/slideLayout" Target="../slideLayouts/slideLayout43.xml"/></Relationships>
</file>

<file path=ppt/slides/_rels/slide5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7.xm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59.xml"/></Relationships>
</file>

<file path=ppt/slides/_rels/slide6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4.xml"/><Relationship Id="rId1" Type="http://schemas.openxmlformats.org/officeDocument/2006/relationships/slideLayout" Target="../slideLayouts/slideLayout24.xml"/><Relationship Id="rId5" Type="http://schemas.openxmlformats.org/officeDocument/2006/relationships/image" Target="../media/image58.png"/><Relationship Id="rId4" Type="http://schemas.openxmlformats.org/officeDocument/2006/relationships/image" Target="../media/image57.png"/></Relationships>
</file>

<file path=ppt/slides/_rels/slide6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5.xml"/><Relationship Id="rId1" Type="http://schemas.openxmlformats.org/officeDocument/2006/relationships/slideLayout" Target="../slideLayouts/slideLayout24.xml"/><Relationship Id="rId4" Type="http://schemas.openxmlformats.org/officeDocument/2006/relationships/image" Target="../media/image57.png"/></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6.xml"/><Relationship Id="rId1" Type="http://schemas.openxmlformats.org/officeDocument/2006/relationships/slideLayout" Target="../slideLayouts/slideLayout24.xml"/><Relationship Id="rId4" Type="http://schemas.openxmlformats.org/officeDocument/2006/relationships/image" Target="../media/image57.png"/></Relationships>
</file>

<file path=ppt/slides/_rels/slide6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7.xml"/><Relationship Id="rId1" Type="http://schemas.openxmlformats.org/officeDocument/2006/relationships/slideLayout" Target="../slideLayouts/slideLayout24.xml"/><Relationship Id="rId4" Type="http://schemas.openxmlformats.org/officeDocument/2006/relationships/image" Target="../media/image57.png"/></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8.xml"/><Relationship Id="rId1" Type="http://schemas.openxmlformats.org/officeDocument/2006/relationships/slideLayout" Target="../slideLayouts/slideLayout24.xml"/><Relationship Id="rId4" Type="http://schemas.openxmlformats.org/officeDocument/2006/relationships/image" Target="../media/image57.png"/></Relationships>
</file>

<file path=ppt/slides/_rels/slide6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9.xml"/><Relationship Id="rId1" Type="http://schemas.openxmlformats.org/officeDocument/2006/relationships/slideLayout" Target="../slideLayouts/slideLayout24.xml"/><Relationship Id="rId4" Type="http://schemas.openxmlformats.org/officeDocument/2006/relationships/image" Target="../media/image57.png"/></Relationships>
</file>

<file path=ppt/slides/_rels/slide6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0.xml"/><Relationship Id="rId1" Type="http://schemas.openxmlformats.org/officeDocument/2006/relationships/slideLayout" Target="../slideLayouts/slideLayout24.xml"/><Relationship Id="rId4" Type="http://schemas.openxmlformats.org/officeDocument/2006/relationships/image" Target="../media/image57.png"/></Relationships>
</file>

<file path=ppt/slides/_rels/slide6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1.xml"/><Relationship Id="rId1" Type="http://schemas.openxmlformats.org/officeDocument/2006/relationships/slideLayout" Target="../slideLayouts/slideLayout24.xml"/><Relationship Id="rId4" Type="http://schemas.openxmlformats.org/officeDocument/2006/relationships/image" Target="../media/image57.png"/></Relationships>
</file>

<file path=ppt/slides/_rels/slide6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2.xml"/><Relationship Id="rId1" Type="http://schemas.openxmlformats.org/officeDocument/2006/relationships/slideLayout" Target="../slideLayouts/slideLayout24.xml"/><Relationship Id="rId4" Type="http://schemas.openxmlformats.org/officeDocument/2006/relationships/image" Target="../media/image57.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359.xml"/></Relationships>
</file>

<file path=ppt/slides/_rels/slide7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3.xml"/><Relationship Id="rId1" Type="http://schemas.openxmlformats.org/officeDocument/2006/relationships/slideLayout" Target="../slideLayouts/slideLayout24.xml"/><Relationship Id="rId4" Type="http://schemas.openxmlformats.org/officeDocument/2006/relationships/image" Target="../media/image57.png"/></Relationships>
</file>

<file path=ppt/slides/_rels/slide7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4.xml"/><Relationship Id="rId1" Type="http://schemas.openxmlformats.org/officeDocument/2006/relationships/slideLayout" Target="../slideLayouts/slideLayout24.xml"/><Relationship Id="rId4" Type="http://schemas.openxmlformats.org/officeDocument/2006/relationships/image" Target="../media/image57.png"/></Relationships>
</file>

<file path=ppt/slides/_rels/slide7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5.xml"/><Relationship Id="rId1" Type="http://schemas.openxmlformats.org/officeDocument/2006/relationships/slideLayout" Target="../slideLayouts/slideLayout24.xml"/><Relationship Id="rId4" Type="http://schemas.openxmlformats.org/officeDocument/2006/relationships/image" Target="../media/image57.png"/></Relationships>
</file>

<file path=ppt/slides/_rels/slide7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7.xml"/><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8.xml"/><Relationship Id="rId1" Type="http://schemas.openxmlformats.org/officeDocument/2006/relationships/slideLayout" Target="../slideLayouts/slideLayout19.xml"/><Relationship Id="rId4" Type="http://schemas.openxmlformats.org/officeDocument/2006/relationships/image" Target="../media/image63.jpeg"/></Relationships>
</file>

<file path=ppt/slides/_rels/slide7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9.xml"/><Relationship Id="rId1" Type="http://schemas.openxmlformats.org/officeDocument/2006/relationships/slideLayout" Target="../slideLayouts/slideLayout24.xml"/><Relationship Id="rId4" Type="http://schemas.openxmlformats.org/officeDocument/2006/relationships/image" Target="../media/image57.png"/></Relationships>
</file>

<file path=ppt/slides/_rels/slide7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0.xml"/><Relationship Id="rId1" Type="http://schemas.openxmlformats.org/officeDocument/2006/relationships/slideLayout" Target="../slideLayouts/slideLayout24.xml"/><Relationship Id="rId4" Type="http://schemas.openxmlformats.org/officeDocument/2006/relationships/image" Target="../media/image57.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8.jpeg"/><Relationship Id="rId1" Type="http://schemas.openxmlformats.org/officeDocument/2006/relationships/slideLayout" Target="../slideLayouts/slideLayout359.xml"/></Relationships>
</file>

<file path=ppt/slides/_rels/slide8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1.xml"/><Relationship Id="rId1" Type="http://schemas.openxmlformats.org/officeDocument/2006/relationships/slideLayout" Target="../slideLayouts/slideLayout24.xml"/><Relationship Id="rId4" Type="http://schemas.openxmlformats.org/officeDocument/2006/relationships/image" Target="../media/image57.png"/></Relationships>
</file>

<file path=ppt/slides/_rels/slide8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2.xml"/><Relationship Id="rId1" Type="http://schemas.openxmlformats.org/officeDocument/2006/relationships/slideLayout" Target="../slideLayouts/slideLayout24.xml"/><Relationship Id="rId4" Type="http://schemas.openxmlformats.org/officeDocument/2006/relationships/image" Target="../media/image57.png"/></Relationships>
</file>

<file path=ppt/slides/_rels/slide8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3.xml"/><Relationship Id="rId1" Type="http://schemas.openxmlformats.org/officeDocument/2006/relationships/slideLayout" Target="../slideLayouts/slideLayout24.xml"/><Relationship Id="rId5" Type="http://schemas.openxmlformats.org/officeDocument/2006/relationships/image" Target="../media/image57.png"/><Relationship Id="rId4" Type="http://schemas.openxmlformats.org/officeDocument/2006/relationships/image" Target="../media/image56.png"/></Relationships>
</file>

<file path=ppt/slides/_rels/slide8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4.xml"/><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26.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140.xml"/><Relationship Id="rId1" Type="http://schemas.openxmlformats.org/officeDocument/2006/relationships/themeOverride" Target="../theme/themeOverride8.xml"/><Relationship Id="rId4" Type="http://schemas.openxmlformats.org/officeDocument/2006/relationships/image" Target="../media/image69.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jpeg"/><Relationship Id="rId1" Type="http://schemas.openxmlformats.org/officeDocument/2006/relationships/slideLayout" Target="../slideLayouts/slideLayout359.xml"/></Relationships>
</file>

<file path=ppt/slides/_rels/slide9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9.xml"/><Relationship Id="rId1" Type="http://schemas.openxmlformats.org/officeDocument/2006/relationships/slideLayout" Target="../slideLayouts/slideLayout140.xml"/></Relationships>
</file>

<file path=ppt/slides/_rels/slide9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0.xml"/><Relationship Id="rId1" Type="http://schemas.openxmlformats.org/officeDocument/2006/relationships/slideLayout" Target="../slideLayouts/slideLayout140.xml"/></Relationships>
</file>

<file path=ppt/slides/_rels/slide9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1.xml"/><Relationship Id="rId1" Type="http://schemas.openxmlformats.org/officeDocument/2006/relationships/slideLayout" Target="../slideLayouts/slideLayout140.xml"/></Relationships>
</file>

<file path=ppt/slides/_rels/slide9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2.xml"/><Relationship Id="rId1" Type="http://schemas.openxmlformats.org/officeDocument/2006/relationships/slideLayout" Target="../slideLayouts/slideLayout140.xml"/></Relationships>
</file>

<file path=ppt/slides/_rels/slide9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3.xml"/><Relationship Id="rId1" Type="http://schemas.openxmlformats.org/officeDocument/2006/relationships/slideLayout" Target="../slideLayouts/slideLayout140.xml"/></Relationships>
</file>

<file path=ppt/slides/_rels/slide9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4.xml"/><Relationship Id="rId1" Type="http://schemas.openxmlformats.org/officeDocument/2006/relationships/slideLayout" Target="../slideLayouts/slideLayout140.xml"/></Relationships>
</file>

<file path=ppt/slides/_rels/slide9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5.xml"/><Relationship Id="rId1" Type="http://schemas.openxmlformats.org/officeDocument/2006/relationships/slideLayout" Target="../slideLayouts/slideLayout140.xml"/></Relationships>
</file>

<file path=ppt/slides/_rels/slide9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8365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052349" y="1130920"/>
            <a:ext cx="5080000" cy="337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3" name="Text Box 5"/>
          <p:cNvSpPr txBox="1">
            <a:spLocks noChangeArrowheads="1"/>
          </p:cNvSpPr>
          <p:nvPr/>
        </p:nvSpPr>
        <p:spPr bwMode="auto">
          <a:xfrm>
            <a:off x="4499992" y="3212978"/>
            <a:ext cx="4536504" cy="23078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77800">
                    <a:srgbClr val="000000"/>
                  </a:glow>
                </a:effectLst>
                <a:uLnTx/>
                <a:uFillTx/>
                <a:latin typeface="Microsoft YaHei UI" panose="020B0503020204020204" pitchFamily="34" charset="-122"/>
                <a:ea typeface="Microsoft YaHei UI" panose="020B0503020204020204" pitchFamily="34" charset="-122"/>
                <a:cs typeface="Arial" charset="0"/>
              </a:rPr>
              <a:t>什么是得救的信心？</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77800">
                  <a:srgbClr val="000000"/>
                </a:glow>
              </a:effectLst>
              <a:uLnTx/>
              <a:uFillTx/>
              <a:latin typeface="Microsoft YaHei UI" panose="020B0503020204020204" pitchFamily="34" charset="-122"/>
              <a:ea typeface="Microsoft YaHei UI" panose="020B0503020204020204" pitchFamily="34" charset="-122"/>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77800">
                    <a:srgbClr val="000000"/>
                  </a:glow>
                </a:effectLst>
                <a:uLnTx/>
                <a:uFillTx/>
                <a:latin typeface="Microsoft YaHei UI" panose="020B0503020204020204" pitchFamily="34" charset="-122"/>
                <a:ea typeface="Microsoft YaHei UI" panose="020B0503020204020204" pitchFamily="34" charset="-122"/>
                <a:cs typeface="Arial" charset="0"/>
              </a:rPr>
              <a:t>跟假的信心有什么不同？</a:t>
            </a:r>
          </a:p>
        </p:txBody>
      </p:sp>
      <p:sp>
        <p:nvSpPr>
          <p:cNvPr id="6" name="Text Box 3"/>
          <p:cNvSpPr txBox="1">
            <a:spLocks noChangeArrowheads="1"/>
          </p:cNvSpPr>
          <p:nvPr/>
        </p:nvSpPr>
        <p:spPr bwMode="auto">
          <a:xfrm>
            <a:off x="4114800" y="6324600"/>
            <a:ext cx="5029200" cy="533400"/>
          </a:xfrm>
          <a:prstGeom prst="rect">
            <a:avLst/>
          </a:prstGeom>
          <a:noFill/>
          <a:ln w="9525">
            <a:noFill/>
            <a:miter lim="800000"/>
            <a:headEnd/>
            <a:tailEnd/>
          </a:ln>
          <a:effectLst/>
        </p:spPr>
        <p:txBody>
          <a:bodyPr lIns="90993" tIns="45499" rIns="90993" bIns="45499"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Rick Griffith </a:t>
            </a: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博士</a:t>
            </a:r>
            <a:r>
              <a:rPr kumimoji="0" lang="en-US" altLang="zh-CN"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 • </a:t>
            </a: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新加坡神学院</a:t>
            </a:r>
            <a:r>
              <a:rPr kumimoji="0" lang="en-US" altLang="zh-CN"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 </a:t>
            </a:r>
            <a:r>
              <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BibleStudyDownloads.org</a:t>
            </a:r>
            <a:endParaRPr kumimoji="0" lang="en-US" sz="105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p:txBody>
      </p:sp>
      <p:sp>
        <p:nvSpPr>
          <p:cNvPr id="2050" name="Rectangle 2"/>
          <p:cNvSpPr>
            <a:spLocks noGrp="1" noChangeArrowheads="1"/>
          </p:cNvSpPr>
          <p:nvPr>
            <p:ph type="title"/>
          </p:nvPr>
        </p:nvSpPr>
        <p:spPr>
          <a:xfrm>
            <a:off x="-24007" y="473781"/>
            <a:ext cx="9129277" cy="1446736"/>
          </a:xfrm>
          <a:noFill/>
          <a:ln w="9525">
            <a:noFill/>
            <a:miter lim="800000"/>
            <a:headEnd/>
            <a:tailEnd/>
          </a:ln>
          <a:effectLst/>
        </p:spPr>
        <p:txBody>
          <a:bodyPr vert="horz" wrap="square" lIns="91628" tIns="45812" rIns="91628" bIns="45812" numCol="1" anchor="ctr" anchorCtr="0" compatLnSpc="1">
            <a:prstTxWarp prst="textNoShape">
              <a:avLst/>
            </a:prstTxWarp>
            <a:spAutoFit/>
          </a:bodyPr>
          <a:lstStyle/>
          <a:p>
            <a:pPr eaLnBrk="1" hangingPunct="1"/>
            <a:r>
              <a:rPr lang="zh-SG" altLang="en-US" sz="8800" b="1" kern="1200" dirty="0">
                <a:solidFill>
                  <a:schemeClr val="tx1"/>
                </a:solidFill>
                <a:effectLst>
                  <a:glow rad="177800">
                    <a:schemeClr val="bg2"/>
                  </a:glow>
                </a:effectLst>
                <a:latin typeface="Microsoft YaHei UI" panose="020B0503020204020204" pitchFamily="34" charset="-122"/>
                <a:ea typeface="Microsoft YaHei UI" panose="020B0503020204020204" pitchFamily="34" charset="-122"/>
                <a:cs typeface="Arial" charset="0"/>
              </a:rPr>
              <a:t>约翰福音</a:t>
            </a:r>
            <a:r>
              <a:rPr lang="en-US" altLang="zh-SG" sz="8800" b="1" kern="1200" dirty="0">
                <a:solidFill>
                  <a:schemeClr val="tx1"/>
                </a:solidFill>
                <a:effectLst>
                  <a:glow rad="177800">
                    <a:schemeClr val="bg2"/>
                  </a:glow>
                </a:effectLst>
                <a:latin typeface="Microsoft YaHei UI" panose="020B0503020204020204" pitchFamily="34" charset="-122"/>
                <a:ea typeface="Microsoft YaHei UI" panose="020B0503020204020204" pitchFamily="34" charset="-122"/>
                <a:cs typeface="Arial" charset="0"/>
              </a:rPr>
              <a:t> 1-11</a:t>
            </a:r>
            <a:endParaRPr lang="en-US" sz="8800" b="1" kern="1200" dirty="0">
              <a:solidFill>
                <a:schemeClr val="tx1"/>
              </a:solidFill>
              <a:effectLst>
                <a:glow rad="177800">
                  <a:schemeClr val="bg2"/>
                </a:glow>
              </a:effectLst>
              <a:latin typeface="Microsoft YaHei UI" panose="020B0503020204020204" pitchFamily="34" charset="-122"/>
              <a:ea typeface="Microsoft YaHei UI" panose="020B0503020204020204" pitchFamily="34" charset="-122"/>
              <a:cs typeface="Arial" charset="0"/>
            </a:endParaRPr>
          </a:p>
        </p:txBody>
      </p:sp>
      <p:sp>
        <p:nvSpPr>
          <p:cNvPr id="7" name="Text Box 5"/>
          <p:cNvSpPr txBox="1">
            <a:spLocks noChangeArrowheads="1"/>
          </p:cNvSpPr>
          <p:nvPr/>
        </p:nvSpPr>
        <p:spPr bwMode="auto">
          <a:xfrm>
            <a:off x="159201" y="2636912"/>
            <a:ext cx="4268788" cy="2861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77800">
                    <a:srgbClr val="000000"/>
                  </a:glow>
                </a:effectLst>
                <a:uLnTx/>
                <a:uFillTx/>
                <a:latin typeface="Microsoft YaHei UI" panose="020B0503020204020204" pitchFamily="34" charset="-122"/>
                <a:ea typeface="Microsoft YaHei UI" panose="020B0503020204020204" pitchFamily="34" charset="-122"/>
                <a:cs typeface="Arial" charset="0"/>
              </a:rPr>
              <a:t>你要信耶稣的什么才能被得救？</a:t>
            </a:r>
            <a:endParaRPr kumimoji="0" lang="en-US" altLang="zh-CN" sz="3600" b="1" i="0" u="none" strike="noStrike" kern="1200" cap="none" spc="0" normalizeH="0" baseline="0" noProof="0" dirty="0">
              <a:ln>
                <a:noFill/>
              </a:ln>
              <a:solidFill>
                <a:srgbClr val="FFFFFF"/>
              </a:solidFill>
              <a:effectLst>
                <a:glow rad="177800">
                  <a:srgbClr val="000000"/>
                </a:glow>
              </a:effectLst>
              <a:uLnTx/>
              <a:uFillTx/>
              <a:latin typeface="Microsoft YaHei UI" panose="020B0503020204020204" pitchFamily="34" charset="-122"/>
              <a:ea typeface="Microsoft YaHei UI" panose="020B0503020204020204" pitchFamily="34" charset="-122"/>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77800">
                  <a:srgbClr val="000000"/>
                </a:glow>
              </a:effectLst>
              <a:uLnTx/>
              <a:uFillTx/>
              <a:latin typeface="Microsoft YaHei UI" panose="020B0503020204020204" pitchFamily="34" charset="-122"/>
              <a:ea typeface="Microsoft YaHei UI" panose="020B0503020204020204" pitchFamily="34" charset="-122"/>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77800">
                    <a:srgbClr val="000000"/>
                  </a:glow>
                </a:effectLst>
                <a:uLnTx/>
                <a:uFillTx/>
                <a:latin typeface="Microsoft YaHei UI" panose="020B0503020204020204" pitchFamily="34" charset="-122"/>
                <a:ea typeface="Microsoft YaHei UI" panose="020B0503020204020204" pitchFamily="34" charset="-122"/>
                <a:cs typeface="Arial" charset="0"/>
              </a:rPr>
              <a:t>这个信心还需要加什么才能被得救</a:t>
            </a:r>
            <a:r>
              <a:rPr kumimoji="0" lang="en-US" sz="3600" b="1" i="0" u="none" strike="noStrike" kern="1200" cap="none" spc="0" normalizeH="0" baseline="0" noProof="0" dirty="0">
                <a:ln>
                  <a:noFill/>
                </a:ln>
                <a:solidFill>
                  <a:srgbClr val="FFFFFF"/>
                </a:solidFill>
                <a:effectLst>
                  <a:glow rad="177800">
                    <a:srgbClr val="000000"/>
                  </a:glow>
                </a:effectLst>
                <a:uLnTx/>
                <a:uFillTx/>
                <a:latin typeface="Microsoft YaHei UI" panose="020B0503020204020204" pitchFamily="34" charset="-122"/>
                <a:ea typeface="Microsoft YaHei UI" panose="020B0503020204020204" pitchFamily="34" charset="-122"/>
                <a:cs typeface="Arial" charset="0"/>
              </a:rPr>
              <a:t>?</a:t>
            </a:r>
          </a:p>
        </p:txBody>
      </p:sp>
    </p:spTree>
    <p:extLst>
      <p:ext uri="{BB962C8B-B14F-4D97-AF65-F5344CB8AC3E}">
        <p14:creationId xmlns:p14="http://schemas.microsoft.com/office/powerpoint/2010/main" val="9913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 calcmode="lin" valueType="num">
                                      <p:cBhvr additive="base">
                                        <p:cTn id="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circle(in)">
                                      <p:cBhvr>
                                        <p:cTn id="13"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P spid="7"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1097"/>
          <p:cNvSpPr>
            <a:spLocks noChangeArrowheads="1"/>
          </p:cNvSpPr>
          <p:nvPr/>
        </p:nvSpPr>
        <p:spPr bwMode="auto">
          <a:xfrm>
            <a:off x="0" y="0"/>
            <a:ext cx="9144000" cy="6858000"/>
          </a:xfrm>
          <a:prstGeom prst="rect">
            <a:avLst/>
          </a:prstGeom>
          <a:solidFill>
            <a:srgbClr val="00007D"/>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endParaRPr>
          </a:p>
        </p:txBody>
      </p:sp>
      <p:graphicFrame>
        <p:nvGraphicFramePr>
          <p:cNvPr id="140374" name="Group 1110"/>
          <p:cNvGraphicFramePr>
            <a:graphicFrameLocks noGrp="1"/>
          </p:cNvGraphicFramePr>
          <p:nvPr/>
        </p:nvGraphicFramePr>
        <p:xfrm>
          <a:off x="0" y="685800"/>
          <a:ext cx="9144000" cy="6242249"/>
        </p:xfrm>
        <a:graphic>
          <a:graphicData uri="http://schemas.openxmlformats.org/drawingml/2006/table">
            <a:tbl>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gridCol w="1295400">
                  <a:extLst>
                    <a:ext uri="{9D8B030D-6E8A-4147-A177-3AD203B41FA5}">
                      <a16:colId xmlns:a16="http://schemas.microsoft.com/office/drawing/2014/main" val="20005"/>
                    </a:ext>
                  </a:extLst>
                </a:gridCol>
              </a:tblGrid>
              <a:tr h="518107">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rgbClr val="FFFFFF"/>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SimHei" charset="0"/>
                        </a:rPr>
                        <a:t>道成肉身赐世人永生</a:t>
                      </a: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SimHei" charset="0"/>
                      </a:endParaRPr>
                    </a:p>
                  </a:txBody>
                  <a:tcPr marT="45715" marB="4571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chemeClr val="bg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2701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rPr>
                        <a:t>神儿子</a:t>
                      </a:r>
                      <a:endParaRPr kumimoji="0" lang="en-US" altLang="zh-CN" sz="2400" b="1"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rPr>
                        <a:t>的神性</a:t>
                      </a:r>
                      <a:endParaRPr kumimoji="0" lang="en-US" sz="2400" b="0"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chemeClr val="bg1"/>
                          </a:solidFill>
                          <a:effectLst/>
                          <a:latin typeface="Microsoft YaHei UI" panose="020B0503020204020204" pitchFamily="34" charset="-122"/>
                          <a:ea typeface="Microsoft YaHei UI" panose="020B0503020204020204" pitchFamily="34" charset="-122"/>
                          <a:cs typeface="SimHei" charset="0"/>
                        </a:rPr>
                        <a:t>神儿子的启示</a:t>
                      </a:r>
                      <a:endParaRPr kumimoji="0" lang="en-US" sz="2400" b="0" i="0" u="none" strike="noStrike" cap="none" normalizeH="0" baseline="0" dirty="0">
                        <a:ln>
                          <a:noFill/>
                        </a:ln>
                        <a:solidFill>
                          <a:schemeClr val="bg1"/>
                        </a:solidFill>
                        <a:effectLst/>
                        <a:latin typeface="Microsoft YaHei UI" panose="020B0503020204020204" pitchFamily="34" charset="-122"/>
                        <a:ea typeface="Microsoft YaHei UI" panose="020B0503020204020204" pitchFamily="34" charset="-122"/>
                        <a:cs typeface="SimHei"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rPr>
                        <a:t>神子装备</a:t>
                      </a:r>
                      <a:endParaRPr kumimoji="0" lang="en-US" altLang="zh-CN" sz="2400" b="1"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rPr>
                        <a:t>门徒</a:t>
                      </a:r>
                      <a:endParaRPr kumimoji="0" lang="en-US" sz="2400" b="0"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rPr>
                        <a:t>神子受难</a:t>
                      </a:r>
                      <a:endParaRPr kumimoji="0" lang="en-US" altLang="zh-CN" sz="2400" b="1"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rPr>
                        <a:t>与复活</a:t>
                      </a:r>
                      <a:endParaRPr kumimoji="0" lang="en-US" sz="2400" b="0"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rPr>
                        <a:t>神子的</a:t>
                      </a:r>
                      <a:endParaRPr kumimoji="0" lang="en-US" altLang="zh-CN" sz="2400" b="1"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rPr>
                        <a:t>足够性</a:t>
                      </a:r>
                      <a:endParaRPr kumimoji="0" lang="en-US" sz="2400" b="0"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extLst>
                  <a:ext uri="{0D108BD9-81ED-4DB2-BD59-A6C34878D82A}">
                    <a16:rowId xmlns:a16="http://schemas.microsoft.com/office/drawing/2014/main" val="10001"/>
                  </a:ext>
                </a:extLst>
              </a:tr>
              <a:tr h="45397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rPr>
                        <a:t>1:1-18</a:t>
                      </a:r>
                      <a:endParaRPr kumimoji="0" lang="en-US" sz="1800" b="0"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rPr>
                        <a:t>1:19–12:50</a:t>
                      </a:r>
                      <a:endParaRPr kumimoji="0" lang="en-US" sz="1800" b="0"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rPr>
                        <a:t>13–17</a:t>
                      </a:r>
                      <a:endParaRPr kumimoji="0" lang="en-US" sz="1800" b="0"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rPr>
                        <a:t>18–20</a:t>
                      </a:r>
                      <a:endParaRPr kumimoji="0" lang="en-US" sz="1800" b="0"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rPr>
                        <a:t>21 </a:t>
                      </a:r>
                      <a:endParaRPr kumimoji="0" lang="en-US" sz="1800" b="0"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45239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rPr>
                        <a:t>前言</a:t>
                      </a:r>
                      <a:endParaRPr kumimoji="0" lang="en-US" sz="1800" b="0"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bg1"/>
                          </a:solidFill>
                          <a:effectLst/>
                          <a:latin typeface="Microsoft YaHei UI" panose="020B0503020204020204" pitchFamily="34" charset="-122"/>
                          <a:ea typeface="Microsoft YaHei UI" panose="020B0503020204020204" pitchFamily="34" charset="-122"/>
                          <a:cs typeface="SimHei" charset="0"/>
                        </a:rPr>
                        <a:t>公开</a:t>
                      </a:r>
                      <a:endParaRPr kumimoji="0" lang="en-US" sz="1800" b="0" i="0" u="none" strike="noStrike" cap="none" normalizeH="0" baseline="0" dirty="0">
                        <a:ln>
                          <a:noFill/>
                        </a:ln>
                        <a:solidFill>
                          <a:schemeClr val="bg1"/>
                        </a:solidFill>
                        <a:effectLst/>
                        <a:latin typeface="Microsoft YaHei UI" panose="020B0503020204020204" pitchFamily="34" charset="-122"/>
                        <a:ea typeface="Microsoft YaHei UI" panose="020B0503020204020204" pitchFamily="34" charset="-122"/>
                        <a:cs typeface="SimHei"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C00000"/>
                          </a:solidFill>
                          <a:effectLst/>
                          <a:latin typeface="Microsoft YaHei UI" panose="020B0503020204020204" pitchFamily="34" charset="-122"/>
                          <a:ea typeface="Microsoft YaHei UI" panose="020B0503020204020204" pitchFamily="34" charset="-122"/>
                          <a:cs typeface="SimHei" charset="0"/>
                        </a:rPr>
                        <a:t>私下</a:t>
                      </a:r>
                      <a:endParaRPr kumimoji="0" lang="en-US" sz="1800" b="0" i="0" u="none" strike="noStrike" cap="none" normalizeH="0" baseline="0">
                        <a:ln>
                          <a:noFill/>
                        </a:ln>
                        <a:solidFill>
                          <a:srgbClr val="C00000"/>
                        </a:solidFill>
                        <a:effectLst/>
                        <a:latin typeface="Microsoft YaHei UI" panose="020B0503020204020204" pitchFamily="34" charset="-122"/>
                        <a:ea typeface="Microsoft YaHei UI" panose="020B0503020204020204" pitchFamily="34" charset="-122"/>
                        <a:cs typeface="Times"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rPr>
                        <a:t>公开</a:t>
                      </a:r>
                      <a:endParaRPr kumimoji="0" lang="en-US" sz="1800" b="0" i="0" u="none" strike="noStrike" cap="none" normalizeH="0" baseline="0">
                        <a:ln>
                          <a:noFill/>
                        </a:ln>
                        <a:solidFill>
                          <a:srgbClr val="000090"/>
                        </a:solidFill>
                        <a:effectLst/>
                        <a:latin typeface="Microsoft YaHei UI" panose="020B0503020204020204" pitchFamily="34" charset="-122"/>
                        <a:ea typeface="Microsoft YaHei UI" panose="020B0503020204020204" pitchFamily="34" charset="-122"/>
                        <a:cs typeface="Times"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C00000"/>
                          </a:solidFill>
                          <a:effectLst/>
                          <a:latin typeface="Microsoft YaHei UI" panose="020B0503020204020204" pitchFamily="34" charset="-122"/>
                          <a:ea typeface="Microsoft YaHei UI" panose="020B0503020204020204" pitchFamily="34" charset="-122"/>
                          <a:cs typeface="SimHei" charset="0"/>
                        </a:rPr>
                        <a:t>私下</a:t>
                      </a:r>
                      <a:endParaRPr kumimoji="0" lang="en-US" sz="1800" b="0" i="0" u="none" strike="noStrike" cap="none" normalizeH="0" baseline="0">
                        <a:ln>
                          <a:noFill/>
                        </a:ln>
                        <a:solidFill>
                          <a:srgbClr val="800000"/>
                        </a:solidFill>
                        <a:effectLst/>
                        <a:latin typeface="Microsoft YaHei UI" panose="020B0503020204020204" pitchFamily="34" charset="-122"/>
                        <a:ea typeface="Microsoft YaHei UI" panose="020B0503020204020204" pitchFamily="34" charset="-122"/>
                        <a:cs typeface="Times"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extLst>
                  <a:ext uri="{0D108BD9-81ED-4DB2-BD59-A6C34878D82A}">
                    <a16:rowId xmlns:a16="http://schemas.microsoft.com/office/drawing/2014/main" val="10003"/>
                  </a:ext>
                </a:extLst>
              </a:tr>
              <a:tr h="110796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道成肉身</a:t>
                      </a:r>
                      <a:endParaRPr kumimoji="0" lang="en-US" sz="2000" b="0"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被接受的</a:t>
                      </a:r>
                      <a:endPar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2</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个神迹</a:t>
                      </a:r>
                      <a:endParaRPr kumimoji="0" lang="en-US" altLang="ja-JP" sz="2000" b="0"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rPr>
                        <a:t>1:19–4:54 </a:t>
                      </a:r>
                      <a:endParaRPr kumimoji="0" lang="en-US" sz="1800" b="0"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被拒绝的</a:t>
                      </a:r>
                      <a:endPar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5</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个神迹</a:t>
                      </a:r>
                      <a:endParaRPr kumimoji="0" lang="en-US" altLang="ja-JP" sz="2000" b="0"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rPr>
                        <a:t>5–12 </a:t>
                      </a:r>
                      <a:endParaRPr kumimoji="0" lang="en-US" sz="1800" b="0"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楼房里</a:t>
                      </a:r>
                      <a:endPar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的教导 </a:t>
                      </a: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（无神迹）</a:t>
                      </a:r>
                      <a:endParaRPr kumimoji="0" lang="en-US" sz="2000" b="0"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终极的神迹</a:t>
                      </a: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最后的</a:t>
                      </a:r>
                      <a:endPar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神迹</a:t>
                      </a:r>
                    </a:p>
                  </a:txBody>
                  <a:tcPr marL="50800" marR="50800" marT="0" marB="0"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121907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亘古</a:t>
                      </a:r>
                    </a:p>
                  </a:txBody>
                  <a:tcPr marL="50800" marR="50800" marT="0" marB="0" anchor="ctr" anchorCtr="1" horzOverflow="overflow">
                    <a:lnL>
                      <a:noFill/>
                    </a:lnL>
                    <a:lnR>
                      <a:noFill/>
                    </a:lnR>
                    <a:lnT>
                      <a:noFill/>
                    </a:lnT>
                    <a:lnB>
                      <a:noFill/>
                    </a:lnB>
                    <a:lnTlToBr>
                      <a:noFill/>
                    </a:lnTlToBr>
                    <a:lnBlToTr>
                      <a:noFill/>
                    </a:lnBlToTr>
                    <a:solidFill>
                      <a:srgbClr val="D0D6FF"/>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主後</a:t>
                      </a:r>
                      <a:r>
                        <a:rPr kumimoji="0" lang="en-US" altLang="ja-JP"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29</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年秋天至</a:t>
                      </a:r>
                      <a:br>
                        <a:rPr kumimoji="0" lang="en-US" altLang="ja-JP"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br>
                      <a:r>
                        <a:rPr kumimoji="0" lang="en-US" altLang="ja-JP"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33</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年</a:t>
                      </a: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3</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月</a:t>
                      </a: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30</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日</a:t>
                      </a: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星期一</a:t>
                      </a:r>
                      <a:endParaRPr kumimoji="0" lang="en-US" sz="2000" b="0"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主後</a:t>
                      </a: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33</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年</a:t>
                      </a:r>
                      <a:endPar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4</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月</a:t>
                      </a: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2</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日</a:t>
                      </a:r>
                      <a:r>
                        <a:rPr kumimoji="0" lang="en-US" altLang="ja-JP" sz="2000" b="1"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rPr>
                        <a:t>, </a:t>
                      </a:r>
                      <a:endParaRPr kumimoji="0" lang="en-US" altLang="ja-JP" sz="2000" b="0"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星期四</a:t>
                      </a:r>
                      <a:endParaRPr kumimoji="0" lang="en-US" sz="2000" b="0"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SimHei"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主後</a:t>
                      </a: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33</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年</a:t>
                      </a:r>
                      <a:endPar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4</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月</a:t>
                      </a: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3</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日</a:t>
                      </a:r>
                      <a:r>
                        <a:rPr kumimoji="0" lang="en-US" altLang="ja-JP" sz="2000" b="1"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rPr>
                        <a:t>,</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星期五</a:t>
                      </a:r>
                      <a:endParaRPr kumimoji="0" lang="en-US" altLang="ja-JP" sz="2000" b="0"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至</a:t>
                      </a: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33</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年</a:t>
                      </a:r>
                      <a:endPar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4</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月</a:t>
                      </a: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5</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日</a:t>
                      </a:r>
                      <a:r>
                        <a:rPr kumimoji="0" lang="en-US" altLang="ja-JP" sz="2000" b="1"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rPr>
                        <a:t>,</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星期日</a:t>
                      </a:r>
                      <a:endParaRPr kumimoji="0" lang="en-US" sz="2000" b="0"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SimHei"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主後</a:t>
                      </a: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33</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年</a:t>
                      </a:r>
                      <a:endPar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5</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月</a:t>
                      </a:r>
                      <a:endParaRPr kumimoji="0" lang="en-US" sz="2000" b="0"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SimHei"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extLst>
                  <a:ext uri="{0D108BD9-81ED-4DB2-BD59-A6C34878D82A}">
                    <a16:rowId xmlns:a16="http://schemas.microsoft.com/office/drawing/2014/main" val="10005"/>
                  </a:ext>
                </a:extLst>
              </a:tr>
              <a:tr h="858751">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chemeClr val="bg2"/>
                          </a:solidFill>
                          <a:effectLst/>
                          <a:latin typeface="Microsoft YaHei UI" panose="020B0503020204020204" pitchFamily="34" charset="-122"/>
                          <a:ea typeface="Microsoft YaHei UI" panose="020B0503020204020204" pitchFamily="34" charset="-122"/>
                          <a:cs typeface="SimHei" charset="0"/>
                        </a:rPr>
                        <a:t>以弗所 </a:t>
                      </a:r>
                      <a:r>
                        <a:rPr kumimoji="0" lang="en-US" sz="1900" b="1" i="0" u="none" strike="noStrike" cap="none" normalizeH="0" baseline="0" dirty="0">
                          <a:ln>
                            <a:noFill/>
                          </a:ln>
                          <a:solidFill>
                            <a:srgbClr val="000000"/>
                          </a:solidFill>
                          <a:effectLst/>
                          <a:latin typeface="Microsoft YaHei UI" panose="020B0503020204020204" pitchFamily="34" charset="-122"/>
                          <a:ea typeface="Microsoft YaHei UI" panose="020B0503020204020204" pitchFamily="34" charset="-122"/>
                          <a:cs typeface="Times" charset="0"/>
                        </a:rPr>
                        <a:t>(</a:t>
                      </a:r>
                      <a:r>
                        <a:rPr kumimoji="0" lang="zh-CN" altLang="en-US" sz="1800" b="1" i="0" u="none" strike="noStrike" cap="none" normalizeH="0" baseline="0" dirty="0">
                          <a:ln>
                            <a:noFill/>
                          </a:ln>
                          <a:solidFill>
                            <a:schemeClr val="bg2"/>
                          </a:solidFill>
                          <a:effectLst/>
                          <a:latin typeface="Microsoft YaHei UI" panose="020B0503020204020204" pitchFamily="34" charset="-122"/>
                          <a:ea typeface="Microsoft YaHei UI" panose="020B0503020204020204" pitchFamily="34" charset="-122"/>
                          <a:cs typeface="SimHei" charset="0"/>
                        </a:rPr>
                        <a:t>主後</a:t>
                      </a:r>
                      <a:r>
                        <a:rPr kumimoji="0" lang="en-US" altLang="ja-JP" sz="1800" b="1" i="0" u="none" strike="noStrike" cap="none" normalizeH="0" baseline="0" dirty="0">
                          <a:ln>
                            <a:noFill/>
                          </a:ln>
                          <a:solidFill>
                            <a:srgbClr val="000000"/>
                          </a:solidFill>
                          <a:effectLst/>
                          <a:latin typeface="Microsoft YaHei UI" panose="020B0503020204020204" pitchFamily="34" charset="-122"/>
                          <a:ea typeface="Microsoft YaHei UI" panose="020B0503020204020204" pitchFamily="34" charset="-122"/>
                          <a:cs typeface="Times" charset="0"/>
                        </a:rPr>
                        <a:t>65-69</a:t>
                      </a:r>
                      <a:r>
                        <a:rPr kumimoji="0" lang="zh-CN" altLang="en-US" sz="1800" b="1" i="0" u="none" strike="noStrike" cap="none" normalizeH="0" baseline="0" dirty="0">
                          <a:ln>
                            <a:noFill/>
                          </a:ln>
                          <a:solidFill>
                            <a:schemeClr val="bg2"/>
                          </a:solidFill>
                          <a:effectLst/>
                          <a:latin typeface="Microsoft YaHei UI" panose="020B0503020204020204" pitchFamily="34" charset="-122"/>
                          <a:ea typeface="Microsoft YaHei UI" panose="020B0503020204020204" pitchFamily="34" charset="-122"/>
                          <a:cs typeface="SimHei" charset="0"/>
                        </a:rPr>
                        <a:t>年</a:t>
                      </a:r>
                      <a:r>
                        <a:rPr kumimoji="0" lang="en-US" altLang="ja-JP" sz="1900" b="1" i="0" u="none" strike="noStrike" cap="none" normalizeH="0" baseline="0" dirty="0">
                          <a:ln>
                            <a:noFill/>
                          </a:ln>
                          <a:solidFill>
                            <a:srgbClr val="000000"/>
                          </a:solidFill>
                          <a:effectLst/>
                          <a:latin typeface="Microsoft YaHei UI" panose="020B0503020204020204" pitchFamily="34" charset="-122"/>
                          <a:ea typeface="Microsoft YaHei UI" panose="020B0503020204020204" pitchFamily="34" charset="-122"/>
                          <a:cs typeface="Times" charset="0"/>
                        </a:rPr>
                        <a:t>)</a:t>
                      </a:r>
                      <a:endParaRPr kumimoji="0" lang="en-US" sz="1900" b="1" i="0" u="none" strike="noStrike" cap="none" normalizeH="0" baseline="0" dirty="0">
                        <a:ln>
                          <a:noFill/>
                        </a:ln>
                        <a:solidFill>
                          <a:srgbClr val="000000"/>
                        </a:solidFill>
                        <a:effectLst/>
                        <a:latin typeface="Microsoft YaHei UI" panose="020B0503020204020204" pitchFamily="34" charset="-122"/>
                        <a:ea typeface="Microsoft YaHei UI" panose="020B0503020204020204" pitchFamily="34" charset="-122"/>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304769">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rgbClr val="000000"/>
                        </a:solidFill>
                        <a:effectLst/>
                        <a:latin typeface="Microsoft YaHei UI" panose="020B0503020204020204" pitchFamily="34" charset="-122"/>
                        <a:ea typeface="Microsoft YaHei UI" panose="020B0503020204020204" pitchFamily="34" charset="-122"/>
                        <a:cs typeface="Times" charset="0"/>
                      </a:endParaRPr>
                    </a:p>
                  </a:txBody>
                  <a:tcPr marL="50800" marR="50800" marT="0" marB="0" horzOverflow="overflow">
                    <a:lnL>
                      <a:noFill/>
                    </a:lnL>
                    <a:lnR>
                      <a:noFill/>
                    </a:lnR>
                    <a:lnT>
                      <a:noFill/>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204835" name="Rectangle 1079"/>
          <p:cNvSpPr>
            <a:spLocks noGrp="1" noChangeArrowheads="1"/>
          </p:cNvSpPr>
          <p:nvPr>
            <p:ph type="title" idx="4294967295"/>
          </p:nvPr>
        </p:nvSpPr>
        <p:spPr>
          <a:xfrm>
            <a:off x="685800" y="76200"/>
            <a:ext cx="7772400" cy="6096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sz="3200" b="1" dirty="0">
                <a:effectLst/>
                <a:latin typeface="Microsoft YaHei UI" panose="020B0503020204020204" pitchFamily="34" charset="-122"/>
                <a:ea typeface="Microsoft YaHei UI" panose="020B0503020204020204" pitchFamily="34" charset="-122"/>
                <a:cs typeface="SimHei" charset="0"/>
              </a:rPr>
              <a:t>约翰福音概览</a:t>
            </a:r>
            <a:endParaRPr lang="en-US" sz="5400" b="1" dirty="0">
              <a:effectLst/>
              <a:latin typeface="Microsoft YaHei UI" panose="020B0503020204020204" pitchFamily="34" charset="-122"/>
              <a:ea typeface="Microsoft YaHei UI" panose="020B0503020204020204" pitchFamily="34" charset="-122"/>
              <a:cs typeface="SimHei" charset="0"/>
            </a:endParaRPr>
          </a:p>
        </p:txBody>
      </p:sp>
      <p:sp>
        <p:nvSpPr>
          <p:cNvPr id="204836" name="Text Box 3"/>
          <p:cNvSpPr txBox="1">
            <a:spLocks noChangeArrowheads="1"/>
          </p:cNvSpPr>
          <p:nvPr/>
        </p:nvSpPr>
        <p:spPr bwMode="auto">
          <a:xfrm>
            <a:off x="8426450" y="76200"/>
            <a:ext cx="7521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107</a:t>
            </a:r>
          </a:p>
        </p:txBody>
      </p:sp>
    </p:spTree>
    <p:extLst>
      <p:ext uri="{BB962C8B-B14F-4D97-AF65-F5344CB8AC3E}">
        <p14:creationId xmlns:p14="http://schemas.microsoft.com/office/powerpoint/2010/main" val="2880090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4835"/>
                                        </p:tgtEl>
                                        <p:attrNameLst>
                                          <p:attrName>style.visibility</p:attrName>
                                        </p:attrNameLst>
                                      </p:cBhvr>
                                      <p:to>
                                        <p:strVal val="visible"/>
                                      </p:to>
                                    </p:set>
                                    <p:anim calcmode="lin" valueType="num">
                                      <p:cBhvr additive="base">
                                        <p:cTn id="7" dur="500" fill="hold"/>
                                        <p:tgtEl>
                                          <p:spTgt spid="204835"/>
                                        </p:tgtEl>
                                        <p:attrNameLst>
                                          <p:attrName>ppt_x</p:attrName>
                                        </p:attrNameLst>
                                      </p:cBhvr>
                                      <p:tavLst>
                                        <p:tav tm="0">
                                          <p:val>
                                            <p:strVal val="#ppt_x"/>
                                          </p:val>
                                        </p:tav>
                                        <p:tav tm="100000">
                                          <p:val>
                                            <p:strVal val="#ppt_x"/>
                                          </p:val>
                                        </p:tav>
                                      </p:tavLst>
                                    </p:anim>
                                    <p:anim calcmode="lin" valueType="num">
                                      <p:cBhvr additive="base">
                                        <p:cTn id="8" dur="500" fill="hold"/>
                                        <p:tgtEl>
                                          <p:spTgt spid="2048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5"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1026" descr="Herods Templ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2863" y="-185738"/>
            <a:ext cx="9229726" cy="72294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43" name="Rectangle 1027"/>
          <p:cNvSpPr>
            <a:spLocks noGrp="1" noChangeArrowheads="1"/>
          </p:cNvSpPr>
          <p:nvPr>
            <p:ph type="title"/>
          </p:nvPr>
        </p:nvSpPr>
        <p:spPr>
          <a:xfrm>
            <a:off x="0" y="-152400"/>
            <a:ext cx="9144000" cy="914400"/>
          </a:xfrm>
          <a:effectLst>
            <a:outerShdw blurRad="63500" dist="35921" dir="2700000" algn="ctr" rotWithShape="0">
              <a:srgbClr val="000000">
                <a:alpha val="74997"/>
              </a:srgbClr>
            </a:outerShdw>
          </a:effectLst>
        </p:spPr>
        <p:txBody>
          <a:bodyPr/>
          <a:lstStyle/>
          <a:p>
            <a:pPr eaLnBrk="1" hangingPunct="1">
              <a:defRPr/>
            </a:pPr>
            <a:r>
              <a:rPr lang="zh-CN" altLang="en-US" sz="4000" b="1">
                <a:latin typeface="SimHei" charset="0"/>
                <a:ea typeface="SimHei" charset="0"/>
                <a:cs typeface="SimHei" charset="0"/>
              </a:rPr>
              <a:t>圣殿之存在直至主後</a:t>
            </a:r>
            <a:r>
              <a:rPr lang="en-US" altLang="ja-JP" sz="4000" b="1">
                <a:latin typeface="SimHei" charset="0"/>
                <a:ea typeface="SimHei" charset="0"/>
                <a:cs typeface="SimHei" charset="0"/>
              </a:rPr>
              <a:t>70</a:t>
            </a:r>
            <a:r>
              <a:rPr lang="zh-CN" altLang="en-US" sz="4000" b="1">
                <a:latin typeface="SimHei" charset="0"/>
                <a:ea typeface="SimHei" charset="0"/>
                <a:cs typeface="SimHei" charset="0"/>
              </a:rPr>
              <a:t>年</a:t>
            </a:r>
            <a:endParaRPr lang="en-US" sz="4000" b="1">
              <a:latin typeface="SimHei" charset="0"/>
              <a:ea typeface="SimHei" charset="0"/>
              <a:cs typeface="SimHei"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idx="4294967295"/>
          </p:nvPr>
        </p:nvSpPr>
        <p:spPr>
          <a:xfrm>
            <a:off x="3657600" y="152400"/>
            <a:ext cx="5486400" cy="1066800"/>
          </a:xfrm>
        </p:spPr>
        <p:txBody>
          <a:bodyPr/>
          <a:lstStyle/>
          <a:p>
            <a:pPr eaLnBrk="1" hangingPunct="1">
              <a:defRPr/>
            </a:pPr>
            <a:r>
              <a:rPr lang="zh-CN" altLang="en-US" sz="4800">
                <a:solidFill>
                  <a:schemeClr val="bg1"/>
                </a:solidFill>
                <a:latin typeface="SimHei" charset="0"/>
                <a:ea typeface="SimHei" charset="0"/>
                <a:cs typeface="SimHei" charset="0"/>
              </a:rPr>
              <a:t>安东尼亚城堡</a:t>
            </a:r>
            <a:endParaRPr lang="en-US" sz="4800">
              <a:solidFill>
                <a:schemeClr val="bg1"/>
              </a:solidFill>
              <a:latin typeface="SimHei" charset="0"/>
              <a:ea typeface="SimHei" charset="0"/>
              <a:cs typeface="SimHei" charset="0"/>
            </a:endParaRPr>
          </a:p>
        </p:txBody>
      </p:sp>
      <p:pic>
        <p:nvPicPr>
          <p:cNvPr id="180226" name="Picture 3" descr="antonia fortres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554163"/>
            <a:ext cx="9144000" cy="5303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0227" name="Picture 4" descr="inner court of the antonia fortres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0"/>
            <a:ext cx="3644900" cy="2474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descr="Siege Right"/>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429000" y="0"/>
            <a:ext cx="57102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2274" name="Picture 3" descr="Siege Left"/>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6200" y="0"/>
            <a:ext cx="47339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2" name="Rectangle 4"/>
          <p:cNvSpPr>
            <a:spLocks noGrp="1" noChangeArrowheads="1"/>
          </p:cNvSpPr>
          <p:nvPr>
            <p:ph type="title"/>
          </p:nvPr>
        </p:nvSpPr>
        <p:spPr>
          <a:xfrm>
            <a:off x="0" y="266700"/>
            <a:ext cx="4648200" cy="800100"/>
          </a:xfrm>
        </p:spPr>
        <p:txBody>
          <a:bodyPr/>
          <a:lstStyle/>
          <a:p>
            <a:pPr algn="l" eaLnBrk="1" hangingPunct="1">
              <a:defRPr/>
            </a:pPr>
            <a:r>
              <a:rPr lang="zh-CN" altLang="en-US" sz="4000" b="1">
                <a:solidFill>
                  <a:schemeClr val="hlink"/>
                </a:solidFill>
                <a:latin typeface="SimHei" charset="0"/>
                <a:ea typeface="SimHei" charset="0"/>
                <a:cs typeface="SimHei" charset="0"/>
              </a:rPr>
              <a:t>圣殿被攻击</a:t>
            </a:r>
            <a:r>
              <a:rPr lang="en-US" altLang="ja-JP" sz="4000" b="1">
                <a:solidFill>
                  <a:schemeClr val="hlink"/>
                </a:solidFill>
                <a:latin typeface="SimHei" charset="0"/>
                <a:ea typeface="SimHei" charset="0"/>
                <a:cs typeface="SimHei" charset="0"/>
              </a:rPr>
              <a:t> </a:t>
            </a:r>
            <a:endParaRPr lang="en-US" sz="4000">
              <a:latin typeface="SimHei" charset="0"/>
              <a:ea typeface="SimHei" charset="0"/>
              <a:cs typeface="SimHei" charset="0"/>
            </a:endParaRPr>
          </a:p>
        </p:txBody>
      </p:sp>
      <p:sp>
        <p:nvSpPr>
          <p:cNvPr id="165893" name="AutoShape 5"/>
          <p:cNvSpPr>
            <a:spLocks noChangeArrowheads="1"/>
          </p:cNvSpPr>
          <p:nvPr/>
        </p:nvSpPr>
        <p:spPr bwMode="auto">
          <a:xfrm rot="-5400000">
            <a:off x="4343400" y="4267200"/>
            <a:ext cx="2133600" cy="1066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hlink"/>
          </a:solidFill>
          <a:ln w="9525">
            <a:solidFill>
              <a:schemeClr val="tx1"/>
            </a:solidFill>
            <a:miter lim="800000"/>
            <a:headEnd/>
            <a:tailEnd/>
          </a:ln>
        </p:spPr>
        <p:txBody>
          <a:bodyPr wrap="none" anchor="ctr"/>
          <a:lstStyle/>
          <a:p>
            <a:endParaRPr lang="en-US"/>
          </a:p>
        </p:txBody>
      </p:sp>
      <p:sp>
        <p:nvSpPr>
          <p:cNvPr id="182277" name="Text Box 7"/>
          <p:cNvSpPr txBox="1">
            <a:spLocks noChangeArrowheads="1"/>
          </p:cNvSpPr>
          <p:nvPr/>
        </p:nvSpPr>
        <p:spPr bwMode="auto">
          <a:xfrm>
            <a:off x="685800" y="4419600"/>
            <a:ext cx="803275" cy="461963"/>
          </a:xfrm>
          <a:prstGeom prst="rect">
            <a:avLst/>
          </a:prstGeom>
          <a:solidFill>
            <a:schemeClr val="bg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b="1">
                <a:latin typeface="SimHei" charset="0"/>
                <a:ea typeface="SimHei" charset="0"/>
                <a:cs typeface="SimHei" charset="0"/>
              </a:rPr>
              <a:t>羊池</a:t>
            </a:r>
            <a:endParaRPr lang="en-US" b="1">
              <a:latin typeface="SimHei" charset="0"/>
              <a:ea typeface="SimHei" charset="0"/>
              <a:cs typeface="SimHei" charset="0"/>
            </a:endParaRPr>
          </a:p>
        </p:txBody>
      </p:sp>
      <p:sp>
        <p:nvSpPr>
          <p:cNvPr id="2" name="Rectangle 4"/>
          <p:cNvSpPr>
            <a:spLocks noChangeArrowheads="1"/>
          </p:cNvSpPr>
          <p:nvPr/>
        </p:nvSpPr>
        <p:spPr bwMode="auto">
          <a:xfrm>
            <a:off x="152400" y="1066800"/>
            <a:ext cx="4648200" cy="495300"/>
          </a:xfrm>
          <a:prstGeom prst="rect">
            <a:avLst/>
          </a:prstGeom>
          <a:noFill/>
          <a:ln w="9525">
            <a:noFill/>
            <a:miter lim="800000"/>
            <a:headEnd/>
            <a:tailEnd/>
          </a:ln>
        </p:spPr>
        <p:txBody>
          <a:bodyPr lIns="92075" tIns="46038" rIns="92075" bIns="46038" anchor="ctr"/>
          <a:lstStyle/>
          <a:p>
            <a:pPr>
              <a:defRPr/>
            </a:pPr>
            <a:r>
              <a:rPr lang="zh-CN" altLang="en-US" sz="3600" b="1">
                <a:solidFill>
                  <a:schemeClr val="hlink"/>
                </a:solidFill>
                <a:effectLst>
                  <a:outerShdw blurRad="38100" dist="38100" dir="2700000" algn="tl">
                    <a:srgbClr val="000000"/>
                  </a:outerShdw>
                </a:effectLst>
                <a:latin typeface="SimHei" charset="0"/>
                <a:ea typeface="SimHei" charset="0"/>
                <a:cs typeface="SimHei" charset="0"/>
              </a:rPr>
              <a:t>主後</a:t>
            </a:r>
            <a:r>
              <a:rPr lang="en-US" altLang="ja-JP" sz="3600" b="1">
                <a:solidFill>
                  <a:schemeClr val="hlink"/>
                </a:solidFill>
                <a:effectLst>
                  <a:outerShdw blurRad="38100" dist="38100" dir="2700000" algn="tl">
                    <a:srgbClr val="000000"/>
                  </a:outerShdw>
                </a:effectLst>
                <a:latin typeface="SimHei" charset="0"/>
                <a:ea typeface="SimHei" charset="0"/>
                <a:cs typeface="SimHei" charset="0"/>
              </a:rPr>
              <a:t>70</a:t>
            </a:r>
            <a:r>
              <a:rPr lang="zh-CN" altLang="en-US" sz="3600" b="1">
                <a:solidFill>
                  <a:schemeClr val="hlink"/>
                </a:solidFill>
                <a:effectLst>
                  <a:outerShdw blurRad="38100" dist="38100" dir="2700000" algn="tl">
                    <a:srgbClr val="000000"/>
                  </a:outerShdw>
                </a:effectLst>
                <a:latin typeface="SimHei" charset="0"/>
                <a:ea typeface="SimHei" charset="0"/>
                <a:cs typeface="SimHei" charset="0"/>
              </a:rPr>
              <a:t>年</a:t>
            </a:r>
            <a:r>
              <a:rPr lang="en-US" altLang="zh-CN" sz="3600" b="1">
                <a:solidFill>
                  <a:schemeClr val="hlink"/>
                </a:solidFill>
                <a:effectLst>
                  <a:outerShdw blurRad="38100" dist="38100" dir="2700000" algn="tl">
                    <a:srgbClr val="000000"/>
                  </a:outerShdw>
                </a:effectLst>
                <a:latin typeface="SimHei" charset="0"/>
                <a:ea typeface="SimHei" charset="0"/>
                <a:cs typeface="SimHei" charset="0"/>
              </a:rPr>
              <a:t>9</a:t>
            </a:r>
            <a:r>
              <a:rPr lang="zh-CN" altLang="en-US" sz="3600" b="1">
                <a:solidFill>
                  <a:schemeClr val="hlink"/>
                </a:solidFill>
                <a:effectLst>
                  <a:outerShdw blurRad="38100" dist="38100" dir="2700000" algn="tl">
                    <a:srgbClr val="000000"/>
                  </a:outerShdw>
                </a:effectLst>
                <a:latin typeface="SimHei" charset="0"/>
                <a:ea typeface="SimHei" charset="0"/>
                <a:cs typeface="SimHei" charset="0"/>
              </a:rPr>
              <a:t>月</a:t>
            </a:r>
            <a:endParaRPr lang="en-US" sz="3600" b="1">
              <a:solidFill>
                <a:schemeClr val="hlink"/>
              </a:solidFill>
              <a:effectLst>
                <a:outerShdw blurRad="38100" dist="38100" dir="2700000" algn="tl">
                  <a:srgbClr val="000000"/>
                </a:outerShdw>
              </a:effectLst>
              <a:latin typeface="SimHei" charset="0"/>
              <a:ea typeface="SimHei" charset="0"/>
              <a:cs typeface="SimHei"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5893"/>
                                        </p:tgtEl>
                                        <p:attrNameLst>
                                          <p:attrName>style.visibility</p:attrName>
                                        </p:attrNameLst>
                                      </p:cBhvr>
                                      <p:to>
                                        <p:strVal val="visible"/>
                                      </p:to>
                                    </p:set>
                                    <p:animEffect transition="in" filter="wipe(down)">
                                      <p:cBhvr>
                                        <p:cTn id="7" dur="500"/>
                                        <p:tgtEl>
                                          <p:spTgt spid="165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3"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457200" y="274638"/>
            <a:ext cx="3733800" cy="2316162"/>
          </a:xfrm>
        </p:spPr>
        <p:txBody>
          <a:bodyPr/>
          <a:lstStyle/>
          <a:p>
            <a:pPr eaLnBrk="1" hangingPunct="1"/>
            <a:r>
              <a:rPr lang="zh-CN" altLang="en-US" sz="5000">
                <a:solidFill>
                  <a:schemeClr val="bg1"/>
                </a:solidFill>
                <a:latin typeface="SimHei" charset="0"/>
                <a:ea typeface="SimHei" charset="0"/>
                <a:cs typeface="SimHei" charset="0"/>
              </a:rPr>
              <a:t>以色列池</a:t>
            </a:r>
            <a:endParaRPr lang="en-US" sz="5000">
              <a:solidFill>
                <a:schemeClr val="bg1"/>
              </a:solidFill>
              <a:latin typeface="SimHei" charset="0"/>
              <a:ea typeface="SimHei" charset="0"/>
              <a:cs typeface="SimHei" charset="0"/>
            </a:endParaRPr>
          </a:p>
        </p:txBody>
      </p:sp>
      <p:pic>
        <p:nvPicPr>
          <p:cNvPr id="184323" name="Picture 3" descr="the pool of isreal"/>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572000" y="152400"/>
            <a:ext cx="4110038" cy="655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668" name="Text Box 4"/>
          <p:cNvSpPr txBox="1">
            <a:spLocks noChangeArrowheads="1"/>
          </p:cNvSpPr>
          <p:nvPr/>
        </p:nvSpPr>
        <p:spPr bwMode="auto">
          <a:xfrm>
            <a:off x="304800" y="3124200"/>
            <a:ext cx="3902075" cy="1200150"/>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600">
                <a:solidFill>
                  <a:schemeClr val="bg1"/>
                </a:solidFill>
                <a:latin typeface="SimHei" charset="0"/>
                <a:ea typeface="SimHei" charset="0"/>
                <a:cs typeface="SimHei" charset="0"/>
              </a:rPr>
              <a:t>(</a:t>
            </a:r>
            <a:r>
              <a:rPr lang="zh-CN" altLang="en-US" sz="3600">
                <a:solidFill>
                  <a:schemeClr val="bg1"/>
                </a:solidFill>
                <a:latin typeface="SimHei" charset="0"/>
                <a:ea typeface="SimHei" charset="0"/>
                <a:cs typeface="SimHei" charset="0"/>
              </a:rPr>
              <a:t>羊池在</a:t>
            </a:r>
            <a:r>
              <a:rPr lang="zh-CN" altLang="en-US" sz="3600" b="1">
                <a:solidFill>
                  <a:schemeClr val="bg1"/>
                </a:solidFill>
                <a:effectLst>
                  <a:outerShdw blurRad="38100" dist="38100" dir="2700000" algn="tl">
                    <a:srgbClr val="EEECE1"/>
                  </a:outerShdw>
                </a:effectLst>
                <a:latin typeface="SimHei" charset="0"/>
                <a:ea typeface="SimHei" charset="0"/>
                <a:cs typeface="SimHei" charset="0"/>
              </a:rPr>
              <a:t>毕士大</a:t>
            </a:r>
            <a:r>
              <a:rPr lang="zh-CN" altLang="en-US" sz="3600">
                <a:solidFill>
                  <a:schemeClr val="bg1"/>
                </a:solidFill>
                <a:latin typeface="SimHei" charset="0"/>
                <a:ea typeface="SimHei" charset="0"/>
                <a:cs typeface="SimHei" charset="0"/>
              </a:rPr>
              <a:t>池以南</a:t>
            </a:r>
            <a:r>
              <a:rPr lang="en-US" altLang="ja-JP" sz="3600">
                <a:solidFill>
                  <a:schemeClr val="bg1"/>
                </a:solidFill>
                <a:latin typeface="SimHei" charset="0"/>
                <a:ea typeface="SimHei" charset="0"/>
                <a:cs typeface="SimHei" charset="0"/>
              </a:rPr>
              <a:t>)</a:t>
            </a:r>
            <a:endParaRPr lang="en-US" sz="3600">
              <a:solidFill>
                <a:schemeClr val="bg1"/>
              </a:solidFill>
              <a:latin typeface="SimHei" charset="0"/>
              <a:ea typeface="SimHei" charset="0"/>
              <a:cs typeface="SimHei"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pic>
        <p:nvPicPr>
          <p:cNvPr id="186370" name="Picture 5" descr="John 5 Bethesda Pool in Movie on Joh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9144000" cy="512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938" name="Rectangle 2"/>
          <p:cNvSpPr>
            <a:spLocks noGrp="1" noChangeArrowheads="1"/>
          </p:cNvSpPr>
          <p:nvPr>
            <p:ph type="ctrTitle"/>
          </p:nvPr>
        </p:nvSpPr>
        <p:spPr>
          <a:xfrm>
            <a:off x="2133600" y="0"/>
            <a:ext cx="5105400" cy="914400"/>
          </a:xfrm>
          <a:solidFill>
            <a:schemeClr val="bg1"/>
          </a:solidFill>
        </p:spPr>
        <p:txBody>
          <a:bodyPr>
            <a:normAutofit/>
          </a:bodyPr>
          <a:lstStyle/>
          <a:p>
            <a:pPr eaLnBrk="1" hangingPunct="1">
              <a:defRPr/>
            </a:pPr>
            <a:r>
              <a:rPr lang="zh-CN" altLang="en-US" b="1" dirty="0">
                <a:solidFill>
                  <a:srgbClr val="000099"/>
                </a:solidFill>
                <a:effectLst>
                  <a:outerShdw blurRad="38100" dist="38100" dir="2700000" algn="tl">
                    <a:srgbClr val="DDDDDD"/>
                  </a:outerShdw>
                </a:effectLst>
                <a:latin typeface="SimHei" charset="0"/>
                <a:ea typeface="SimHei" charset="0"/>
                <a:cs typeface="SimHei" charset="0"/>
              </a:rPr>
              <a:t>毕士大池</a:t>
            </a:r>
            <a:endParaRPr lang="en-US" b="1" dirty="0">
              <a:solidFill>
                <a:srgbClr val="000099"/>
              </a:solidFill>
              <a:effectLst>
                <a:outerShdw blurRad="38100" dist="38100" dir="2700000" algn="tl">
                  <a:srgbClr val="DDDDDD"/>
                </a:outerShdw>
              </a:effectLst>
              <a:latin typeface="Calibri" charset="0"/>
              <a:ea typeface="ＭＳ Ｐゴシック" charset="0"/>
              <a:cs typeface="Arial" charset="0"/>
            </a:endParaRPr>
          </a:p>
        </p:txBody>
      </p:sp>
      <p:sp>
        <p:nvSpPr>
          <p:cNvPr id="167945" name="Rectangle 9"/>
          <p:cNvSpPr>
            <a:spLocks noChangeArrowheads="1"/>
          </p:cNvSpPr>
          <p:nvPr/>
        </p:nvSpPr>
        <p:spPr bwMode="auto">
          <a:xfrm>
            <a:off x="1143000" y="5105400"/>
            <a:ext cx="8001000" cy="1752600"/>
          </a:xfrm>
          <a:prstGeom prst="rect">
            <a:avLst/>
          </a:prstGeom>
          <a:solidFill>
            <a:srgbClr val="000099"/>
          </a:solidFill>
          <a:ln w="9525">
            <a:noFill/>
            <a:miter lim="800000"/>
            <a:headEnd/>
            <a:tailEnd/>
          </a:ln>
        </p:spPr>
        <p:txBody>
          <a:bodyPr lIns="92075" tIns="46038" rIns="92075" bIns="46038" anchor="ctr"/>
          <a:lstStyle/>
          <a:p>
            <a:pPr algn="ctr">
              <a:spcBef>
                <a:spcPct val="20000"/>
              </a:spcBef>
              <a:buClr>
                <a:schemeClr val="accent2"/>
              </a:buClr>
              <a:buSzPct val="80000"/>
              <a:buFont typeface="Wingdings" charset="0"/>
              <a:buNone/>
              <a:defRPr/>
            </a:pPr>
            <a:r>
              <a:rPr lang="ja-JP" altLang="en-US" sz="3200" b="1" dirty="0">
                <a:solidFill>
                  <a:schemeClr val="bg1"/>
                </a:solidFill>
                <a:effectLst>
                  <a:outerShdw blurRad="38100" dist="38100" dir="2700000" algn="tl">
                    <a:srgbClr val="000000"/>
                  </a:outerShdw>
                </a:effectLst>
                <a:latin typeface="SimHei" charset="0"/>
                <a:ea typeface="SimHei" charset="0"/>
              </a:rPr>
              <a:t>“</a:t>
            </a:r>
            <a:r>
              <a:rPr lang="zh-CN" altLang="en-US" sz="3600" b="1" dirty="0">
                <a:solidFill>
                  <a:schemeClr val="bg1"/>
                </a:solidFill>
                <a:effectLst>
                  <a:outerShdw blurRad="38100" dist="38100" dir="2700000" algn="tl">
                    <a:srgbClr val="000000"/>
                  </a:outerShdw>
                </a:effectLst>
                <a:latin typeface="SimHei" charset="0"/>
                <a:ea typeface="SimHei" charset="0"/>
              </a:rPr>
              <a:t>在耶路撒冷、靠近羊门有一个池子 </a:t>
            </a:r>
            <a:r>
              <a:rPr lang="en-US" sz="3600" b="1" dirty="0">
                <a:solidFill>
                  <a:schemeClr val="bg1"/>
                </a:solidFill>
                <a:effectLst>
                  <a:outerShdw blurRad="38100" dist="38100" dir="2700000" algn="tl">
                    <a:srgbClr val="000000"/>
                  </a:outerShdw>
                </a:effectLst>
                <a:latin typeface="SimHei" charset="0"/>
                <a:ea typeface="SimHei" charset="0"/>
              </a:rPr>
              <a:t>…</a:t>
            </a:r>
            <a:r>
              <a:rPr lang="zh-CN" altLang="en-US" sz="3600" b="1" dirty="0">
                <a:solidFill>
                  <a:schemeClr val="bg1"/>
                </a:solidFill>
                <a:effectLst>
                  <a:outerShdw blurRad="38100" dist="38100" dir="2700000" algn="tl">
                    <a:srgbClr val="000000"/>
                  </a:outerShdw>
                </a:effectLst>
                <a:latin typeface="SimHei" charset="0"/>
                <a:ea typeface="SimHei" charset="0"/>
                <a:cs typeface="SimHei" charset="0"/>
              </a:rPr>
              <a:t>叫作毕士大</a:t>
            </a:r>
            <a:r>
              <a:rPr lang="en-US" altLang="ja-JP" sz="3600" b="1" dirty="0">
                <a:solidFill>
                  <a:schemeClr val="bg1"/>
                </a:solidFill>
                <a:effectLst>
                  <a:outerShdw blurRad="38100" dist="38100" dir="2700000" algn="tl">
                    <a:srgbClr val="000000"/>
                  </a:outerShdw>
                </a:effectLst>
                <a:latin typeface="SimHei" charset="0"/>
                <a:ea typeface="SimHei" charset="0"/>
                <a:cs typeface="SimHei" charset="0"/>
              </a:rPr>
              <a:t>…</a:t>
            </a:r>
            <a:r>
              <a:rPr lang="en-US" altLang="ja-JP" sz="3200" b="1" dirty="0">
                <a:solidFill>
                  <a:schemeClr val="bg1"/>
                </a:solidFill>
                <a:effectLst>
                  <a:outerShdw blurRad="38100" dist="38100" dir="2700000" algn="tl">
                    <a:srgbClr val="000000"/>
                  </a:outerShdw>
                </a:effectLst>
                <a:latin typeface="SimHei" charset="0"/>
                <a:ea typeface="SimHei" charset="0"/>
                <a:cs typeface="SimHei" charset="0"/>
              </a:rPr>
              <a:t>”</a:t>
            </a:r>
          </a:p>
          <a:p>
            <a:pPr algn="r">
              <a:spcBef>
                <a:spcPct val="20000"/>
              </a:spcBef>
              <a:buClr>
                <a:schemeClr val="accent2"/>
              </a:buClr>
              <a:buSzPct val="80000"/>
              <a:buFont typeface="Wingdings" charset="0"/>
              <a:buNone/>
              <a:defRPr/>
            </a:pPr>
            <a:r>
              <a:rPr lang="zh-CN" altLang="en-US" sz="2800" b="1" dirty="0">
                <a:solidFill>
                  <a:schemeClr val="bg1"/>
                </a:solidFill>
                <a:effectLst>
                  <a:outerShdw blurRad="38100" dist="38100" dir="2700000" algn="tl">
                    <a:srgbClr val="000000"/>
                  </a:outerShdw>
                </a:effectLst>
                <a:latin typeface="SimHei" charset="0"/>
                <a:ea typeface="SimHei" charset="0"/>
                <a:cs typeface="SimHei" charset="0"/>
              </a:rPr>
              <a:t>约翰福音</a:t>
            </a:r>
            <a:r>
              <a:rPr lang="en-US" altLang="ja-JP" sz="2800" b="1" dirty="0">
                <a:solidFill>
                  <a:schemeClr val="bg1"/>
                </a:solidFill>
                <a:effectLst>
                  <a:outerShdw blurRad="38100" dist="38100" dir="2700000" algn="tl">
                    <a:srgbClr val="000000"/>
                  </a:outerShdw>
                </a:effectLst>
                <a:latin typeface="SimHei" charset="0"/>
                <a:ea typeface="SimHei" charset="0"/>
                <a:cs typeface="SimHei" charset="0"/>
              </a:rPr>
              <a:t> 5:2</a:t>
            </a:r>
            <a:endParaRPr lang="en-US" sz="2800" b="1" dirty="0">
              <a:solidFill>
                <a:schemeClr val="bg1"/>
              </a:solidFill>
              <a:effectLst>
                <a:outerShdw blurRad="38100" dist="38100" dir="2700000" algn="tl">
                  <a:srgbClr val="000000"/>
                </a:outerShdw>
              </a:effectLst>
              <a:latin typeface="SimHei" charset="0"/>
              <a:ea typeface="SimHei" charset="0"/>
              <a:cs typeface="SimHei"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67938"/>
                                        </p:tgtEl>
                                        <p:attrNameLst>
                                          <p:attrName>style.visibility</p:attrName>
                                        </p:attrNameLst>
                                      </p:cBhvr>
                                      <p:to>
                                        <p:strVal val="visible"/>
                                      </p:to>
                                    </p:set>
                                    <p:anim calcmode="lin" valueType="num">
                                      <p:cBhvr>
                                        <p:cTn id="7" dur="500" fill="hold"/>
                                        <p:tgtEl>
                                          <p:spTgt spid="167938"/>
                                        </p:tgtEl>
                                        <p:attrNameLst>
                                          <p:attrName>ppt_w</p:attrName>
                                        </p:attrNameLst>
                                      </p:cBhvr>
                                      <p:tavLst>
                                        <p:tav tm="0">
                                          <p:val>
                                            <p:fltVal val="0"/>
                                          </p:val>
                                        </p:tav>
                                        <p:tav tm="100000">
                                          <p:val>
                                            <p:strVal val="#ppt_w"/>
                                          </p:val>
                                        </p:tav>
                                      </p:tavLst>
                                    </p:anim>
                                    <p:anim calcmode="lin" valueType="num">
                                      <p:cBhvr>
                                        <p:cTn id="8" dur="500" fill="hold"/>
                                        <p:tgtEl>
                                          <p:spTgt spid="167938"/>
                                        </p:tgtEl>
                                        <p:attrNameLst>
                                          <p:attrName>ppt_h</p:attrName>
                                        </p:attrNameLst>
                                      </p:cBhvr>
                                      <p:tavLst>
                                        <p:tav tm="0">
                                          <p:val>
                                            <p:fltVal val="0"/>
                                          </p:val>
                                        </p:tav>
                                        <p:tav tm="100000">
                                          <p:val>
                                            <p:strVal val="#ppt_h"/>
                                          </p:val>
                                        </p:tav>
                                      </p:tavLst>
                                    </p:anim>
                                    <p:animEffect transition="in" filter="fade">
                                      <p:cBhvr>
                                        <p:cTn id="9" dur="500"/>
                                        <p:tgtEl>
                                          <p:spTgt spid="16793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67945">
                                            <p:bg/>
                                          </p:spTgt>
                                        </p:tgtEl>
                                        <p:attrNameLst>
                                          <p:attrName>style.visibility</p:attrName>
                                        </p:attrNameLst>
                                      </p:cBhvr>
                                      <p:to>
                                        <p:strVal val="visible"/>
                                      </p:to>
                                    </p:set>
                                    <p:anim calcmode="lin" valueType="num">
                                      <p:cBhvr>
                                        <p:cTn id="14" dur="500" fill="hold"/>
                                        <p:tgtEl>
                                          <p:spTgt spid="167945">
                                            <p:bg/>
                                          </p:spTgt>
                                        </p:tgtEl>
                                        <p:attrNameLst>
                                          <p:attrName>ppt_w</p:attrName>
                                        </p:attrNameLst>
                                      </p:cBhvr>
                                      <p:tavLst>
                                        <p:tav tm="0">
                                          <p:val>
                                            <p:fltVal val="0"/>
                                          </p:val>
                                        </p:tav>
                                        <p:tav tm="100000">
                                          <p:val>
                                            <p:strVal val="#ppt_w"/>
                                          </p:val>
                                        </p:tav>
                                      </p:tavLst>
                                    </p:anim>
                                    <p:anim calcmode="lin" valueType="num">
                                      <p:cBhvr>
                                        <p:cTn id="15" dur="500" fill="hold"/>
                                        <p:tgtEl>
                                          <p:spTgt spid="167945">
                                            <p:bg/>
                                          </p:spTgt>
                                        </p:tgtEl>
                                        <p:attrNameLst>
                                          <p:attrName>ppt_h</p:attrName>
                                        </p:attrNameLst>
                                      </p:cBhvr>
                                      <p:tavLst>
                                        <p:tav tm="0">
                                          <p:val>
                                            <p:fltVal val="0"/>
                                          </p:val>
                                        </p:tav>
                                        <p:tav tm="100000">
                                          <p:val>
                                            <p:strVal val="#ppt_h"/>
                                          </p:val>
                                        </p:tav>
                                      </p:tavLst>
                                    </p:anim>
                                    <p:animEffect transition="in" filter="fade">
                                      <p:cBhvr>
                                        <p:cTn id="16" dur="500"/>
                                        <p:tgtEl>
                                          <p:spTgt spid="167945">
                                            <p:bg/>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67945">
                                            <p:txEl>
                                              <p:pRg st="0" end="0"/>
                                            </p:txEl>
                                          </p:spTgt>
                                        </p:tgtEl>
                                        <p:attrNameLst>
                                          <p:attrName>style.visibility</p:attrName>
                                        </p:attrNameLst>
                                      </p:cBhvr>
                                      <p:to>
                                        <p:strVal val="visible"/>
                                      </p:to>
                                    </p:set>
                                    <p:anim calcmode="lin" valueType="num">
                                      <p:cBhvr>
                                        <p:cTn id="21" dur="500" fill="hold"/>
                                        <p:tgtEl>
                                          <p:spTgt spid="167945">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167945">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167945">
                                            <p:txEl>
                                              <p:pRg st="0" end="0"/>
                                            </p:txEl>
                                          </p:spTgt>
                                        </p:tgtEl>
                                      </p:cBhvr>
                                    </p:animEffect>
                                  </p:childTnLst>
                                </p:cTn>
                              </p:par>
                              <p:par>
                                <p:cTn id="24" presetID="53" presetClass="entr" presetSubtype="0" fill="hold" grpId="0" nodeType="withEffect">
                                  <p:stCondLst>
                                    <p:cond delay="0"/>
                                  </p:stCondLst>
                                  <p:childTnLst>
                                    <p:set>
                                      <p:cBhvr>
                                        <p:cTn id="25" dur="1" fill="hold">
                                          <p:stCondLst>
                                            <p:cond delay="0"/>
                                          </p:stCondLst>
                                        </p:cTn>
                                        <p:tgtEl>
                                          <p:spTgt spid="167945">
                                            <p:txEl>
                                              <p:pRg st="1" end="1"/>
                                            </p:txEl>
                                          </p:spTgt>
                                        </p:tgtEl>
                                        <p:attrNameLst>
                                          <p:attrName>style.visibility</p:attrName>
                                        </p:attrNameLst>
                                      </p:cBhvr>
                                      <p:to>
                                        <p:strVal val="visible"/>
                                      </p:to>
                                    </p:set>
                                    <p:anim calcmode="lin" valueType="num">
                                      <p:cBhvr>
                                        <p:cTn id="26" dur="500" fill="hold"/>
                                        <p:tgtEl>
                                          <p:spTgt spid="167945">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167945">
                                            <p:txEl>
                                              <p:pRg st="1" end="1"/>
                                            </p:txEl>
                                          </p:spTgt>
                                        </p:tgtEl>
                                        <p:attrNameLst>
                                          <p:attrName>ppt_h</p:attrName>
                                        </p:attrNameLst>
                                      </p:cBhvr>
                                      <p:tavLst>
                                        <p:tav tm="0">
                                          <p:val>
                                            <p:fltVal val="0"/>
                                          </p:val>
                                        </p:tav>
                                        <p:tav tm="100000">
                                          <p:val>
                                            <p:strVal val="#ppt_h"/>
                                          </p:val>
                                        </p:tav>
                                      </p:tavLst>
                                    </p:anim>
                                    <p:animEffect transition="in" filter="fade">
                                      <p:cBhvr>
                                        <p:cTn id="28" dur="500"/>
                                        <p:tgtEl>
                                          <p:spTgt spid="16794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38" grpId="0" animBg="1"/>
      <p:bldP spid="167945" grpId="0" build="p" animBg="1"/>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pic>
        <p:nvPicPr>
          <p:cNvPr id="188417" name="Picture 6" descr="Bethesda poo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
            <a:ext cx="9144000"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7941" name="Picture 5" descr="Bethesda poo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8413" y="457200"/>
            <a:ext cx="5335587" cy="339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945" name="Rectangle 9"/>
          <p:cNvSpPr>
            <a:spLocks noChangeArrowheads="1"/>
          </p:cNvSpPr>
          <p:nvPr/>
        </p:nvSpPr>
        <p:spPr bwMode="auto">
          <a:xfrm>
            <a:off x="1143000" y="5105400"/>
            <a:ext cx="8001000" cy="1752600"/>
          </a:xfrm>
          <a:prstGeom prst="rect">
            <a:avLst/>
          </a:prstGeom>
          <a:solidFill>
            <a:schemeClr val="tx1"/>
          </a:solidFill>
          <a:ln w="9525">
            <a:noFill/>
            <a:miter lim="800000"/>
            <a:headEnd/>
            <a:tailEnd/>
          </a:ln>
        </p:spPr>
        <p:txBody>
          <a:bodyPr lIns="92075" tIns="46038" rIns="92075" bIns="46038" anchor="ctr"/>
          <a:lstStyle/>
          <a:p>
            <a:pPr algn="ctr">
              <a:spcBef>
                <a:spcPct val="20000"/>
              </a:spcBef>
              <a:buClr>
                <a:schemeClr val="accent2"/>
              </a:buClr>
              <a:buSzPct val="80000"/>
              <a:buFont typeface="Wingdings" charset="0"/>
              <a:buNone/>
              <a:defRPr/>
            </a:pPr>
            <a:r>
              <a:rPr lang="zh-CN" altLang="en-US" sz="3600" b="1" dirty="0">
                <a:solidFill>
                  <a:schemeClr val="bg1"/>
                </a:solidFill>
                <a:latin typeface="SimHei" charset="0"/>
                <a:ea typeface="SimHei" charset="0"/>
                <a:cs typeface="SimHei" charset="0"/>
              </a:rPr>
              <a:t>在耶路撒冷、靠近羊门有一个池子 </a:t>
            </a:r>
            <a:r>
              <a:rPr lang="en-US" sz="3600" b="1" dirty="0">
                <a:solidFill>
                  <a:schemeClr val="bg1"/>
                </a:solidFill>
                <a:latin typeface="SimHei" charset="0"/>
                <a:ea typeface="SimHei" charset="0"/>
              </a:rPr>
              <a:t>…</a:t>
            </a:r>
            <a:r>
              <a:rPr lang="zh-CN" altLang="en-US" sz="3600" b="1" dirty="0">
                <a:solidFill>
                  <a:schemeClr val="bg1"/>
                </a:solidFill>
                <a:latin typeface="SimHei" charset="0"/>
                <a:ea typeface="SimHei" charset="0"/>
                <a:cs typeface="SimHei" charset="0"/>
              </a:rPr>
              <a:t>叫作毕士大</a:t>
            </a:r>
            <a:r>
              <a:rPr lang="en-US" altLang="ja-JP" sz="3600" b="1" dirty="0">
                <a:solidFill>
                  <a:schemeClr val="bg1"/>
                </a:solidFill>
                <a:latin typeface="SimHei" charset="0"/>
                <a:ea typeface="SimHei" charset="0"/>
                <a:cs typeface="SimHei" charset="0"/>
              </a:rPr>
              <a:t>…”</a:t>
            </a:r>
          </a:p>
          <a:p>
            <a:pPr algn="r">
              <a:spcBef>
                <a:spcPct val="20000"/>
              </a:spcBef>
              <a:buClr>
                <a:schemeClr val="accent2"/>
              </a:buClr>
              <a:buSzPct val="80000"/>
              <a:buFont typeface="Wingdings" charset="0"/>
              <a:buNone/>
              <a:defRPr/>
            </a:pPr>
            <a:r>
              <a:rPr lang="zh-CN" altLang="en-US" sz="2800" b="1" dirty="0">
                <a:solidFill>
                  <a:schemeClr val="bg1"/>
                </a:solidFill>
                <a:latin typeface="SimHei" charset="0"/>
                <a:ea typeface="SimHei" charset="0"/>
                <a:cs typeface="SimHei" charset="0"/>
              </a:rPr>
              <a:t>约翰福音</a:t>
            </a:r>
            <a:r>
              <a:rPr lang="en-US" altLang="ja-JP" sz="2800" b="1" dirty="0">
                <a:solidFill>
                  <a:schemeClr val="bg1"/>
                </a:solidFill>
                <a:latin typeface="SimHei" charset="0"/>
                <a:ea typeface="SimHei" charset="0"/>
                <a:cs typeface="SimHei" charset="0"/>
              </a:rPr>
              <a:t> 5:2</a:t>
            </a:r>
            <a:endParaRPr lang="en-US" sz="2800" b="1" dirty="0">
              <a:solidFill>
                <a:schemeClr val="bg1"/>
              </a:solidFill>
              <a:latin typeface="Arial" charset="0"/>
              <a:cs typeface="Arial" charset="0"/>
            </a:endParaRPr>
          </a:p>
        </p:txBody>
      </p:sp>
      <p:sp>
        <p:nvSpPr>
          <p:cNvPr id="7" name="Rectangle 2"/>
          <p:cNvSpPr>
            <a:spLocks noGrp="1" noChangeArrowheads="1"/>
          </p:cNvSpPr>
          <p:nvPr>
            <p:ph type="ctrTitle"/>
          </p:nvPr>
        </p:nvSpPr>
        <p:spPr>
          <a:xfrm>
            <a:off x="304800" y="0"/>
            <a:ext cx="3962400" cy="914400"/>
          </a:xfrm>
          <a:solidFill>
            <a:schemeClr val="bg1"/>
          </a:solidFill>
        </p:spPr>
        <p:txBody>
          <a:bodyPr>
            <a:normAutofit/>
          </a:bodyPr>
          <a:lstStyle/>
          <a:p>
            <a:pPr eaLnBrk="1" hangingPunct="1">
              <a:defRPr/>
            </a:pPr>
            <a:r>
              <a:rPr lang="zh-CN" altLang="en-US" b="1" dirty="0">
                <a:solidFill>
                  <a:srgbClr val="000099"/>
                </a:solidFill>
                <a:effectLst>
                  <a:outerShdw blurRad="38100" dist="38100" dir="2700000" algn="tl">
                    <a:srgbClr val="DDDDDD"/>
                  </a:outerShdw>
                </a:effectLst>
                <a:latin typeface="SimHei" charset="0"/>
                <a:ea typeface="SimHei" charset="0"/>
                <a:cs typeface="SimHei" charset="0"/>
              </a:rPr>
              <a:t>毕士大池</a:t>
            </a:r>
            <a:endParaRPr lang="en-US" b="1" dirty="0">
              <a:solidFill>
                <a:srgbClr val="000099"/>
              </a:solidFill>
              <a:effectLst>
                <a:outerShdw blurRad="38100" dist="38100" dir="2700000" algn="tl">
                  <a:srgbClr val="DDDDDD"/>
                </a:outerShdw>
              </a:effectLst>
              <a:latin typeface="Calibri" charset="0"/>
              <a:ea typeface="ＭＳ Ｐゴシック" charset="0"/>
              <a:cs typeface="Arial"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67941"/>
                                        </p:tgtEl>
                                        <p:attrNameLst>
                                          <p:attrName>style.visibility</p:attrName>
                                        </p:attrNameLst>
                                      </p:cBhvr>
                                      <p:to>
                                        <p:strVal val="visible"/>
                                      </p:to>
                                    </p:set>
                                    <p:anim calcmode="lin" valueType="num">
                                      <p:cBhvr>
                                        <p:cTn id="7" dur="500" fill="hold"/>
                                        <p:tgtEl>
                                          <p:spTgt spid="167941"/>
                                        </p:tgtEl>
                                        <p:attrNameLst>
                                          <p:attrName>ppt_w</p:attrName>
                                        </p:attrNameLst>
                                      </p:cBhvr>
                                      <p:tavLst>
                                        <p:tav tm="0">
                                          <p:val>
                                            <p:fltVal val="0"/>
                                          </p:val>
                                        </p:tav>
                                        <p:tav tm="100000">
                                          <p:val>
                                            <p:strVal val="#ppt_w"/>
                                          </p:val>
                                        </p:tav>
                                      </p:tavLst>
                                    </p:anim>
                                    <p:anim calcmode="lin" valueType="num">
                                      <p:cBhvr>
                                        <p:cTn id="8" dur="500" fill="hold"/>
                                        <p:tgtEl>
                                          <p:spTgt spid="167941"/>
                                        </p:tgtEl>
                                        <p:attrNameLst>
                                          <p:attrName>ppt_h</p:attrName>
                                        </p:attrNameLst>
                                      </p:cBhvr>
                                      <p:tavLst>
                                        <p:tav tm="0">
                                          <p:val>
                                            <p:fltVal val="0"/>
                                          </p:val>
                                        </p:tav>
                                        <p:tav tm="100000">
                                          <p:val>
                                            <p:strVal val="#ppt_h"/>
                                          </p:val>
                                        </p:tav>
                                      </p:tavLst>
                                    </p:anim>
                                    <p:animEffect transition="in" filter="fade">
                                      <p:cBhvr>
                                        <p:cTn id="9" dur="500"/>
                                        <p:tgtEl>
                                          <p:spTgt spid="16794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67945">
                                            <p:bg/>
                                          </p:spTgt>
                                        </p:tgtEl>
                                        <p:attrNameLst>
                                          <p:attrName>style.visibility</p:attrName>
                                        </p:attrNameLst>
                                      </p:cBhvr>
                                      <p:to>
                                        <p:strVal val="visible"/>
                                      </p:to>
                                    </p:set>
                                    <p:anim calcmode="lin" valueType="num">
                                      <p:cBhvr>
                                        <p:cTn id="14" dur="500" fill="hold"/>
                                        <p:tgtEl>
                                          <p:spTgt spid="167945">
                                            <p:bg/>
                                          </p:spTgt>
                                        </p:tgtEl>
                                        <p:attrNameLst>
                                          <p:attrName>ppt_w</p:attrName>
                                        </p:attrNameLst>
                                      </p:cBhvr>
                                      <p:tavLst>
                                        <p:tav tm="0">
                                          <p:val>
                                            <p:fltVal val="0"/>
                                          </p:val>
                                        </p:tav>
                                        <p:tav tm="100000">
                                          <p:val>
                                            <p:strVal val="#ppt_w"/>
                                          </p:val>
                                        </p:tav>
                                      </p:tavLst>
                                    </p:anim>
                                    <p:anim calcmode="lin" valueType="num">
                                      <p:cBhvr>
                                        <p:cTn id="15" dur="500" fill="hold"/>
                                        <p:tgtEl>
                                          <p:spTgt spid="167945">
                                            <p:bg/>
                                          </p:spTgt>
                                        </p:tgtEl>
                                        <p:attrNameLst>
                                          <p:attrName>ppt_h</p:attrName>
                                        </p:attrNameLst>
                                      </p:cBhvr>
                                      <p:tavLst>
                                        <p:tav tm="0">
                                          <p:val>
                                            <p:fltVal val="0"/>
                                          </p:val>
                                        </p:tav>
                                        <p:tav tm="100000">
                                          <p:val>
                                            <p:strVal val="#ppt_h"/>
                                          </p:val>
                                        </p:tav>
                                      </p:tavLst>
                                    </p:anim>
                                    <p:animEffect transition="in" filter="fade">
                                      <p:cBhvr>
                                        <p:cTn id="16" dur="500"/>
                                        <p:tgtEl>
                                          <p:spTgt spid="167945">
                                            <p:bg/>
                                          </p:spTgt>
                                        </p:tgtEl>
                                      </p:cBhvr>
                                    </p:animEffect>
                                  </p:childTnLst>
                                </p:cTn>
                              </p:par>
                            </p:childTnLst>
                          </p:cTn>
                        </p:par>
                        <p:par>
                          <p:cTn id="17" fill="hold" nodeType="afterGroup">
                            <p:stCondLst>
                              <p:cond delay="500"/>
                            </p:stCondLst>
                            <p:childTnLst>
                              <p:par>
                                <p:cTn id="18" presetID="53" presetClass="entr" presetSubtype="0" fill="hold" grpId="0" nodeType="afterEffect">
                                  <p:stCondLst>
                                    <p:cond delay="0"/>
                                  </p:stCondLst>
                                  <p:childTnLst>
                                    <p:set>
                                      <p:cBhvr>
                                        <p:cTn id="19" dur="1" fill="hold">
                                          <p:stCondLst>
                                            <p:cond delay="0"/>
                                          </p:stCondLst>
                                        </p:cTn>
                                        <p:tgtEl>
                                          <p:spTgt spid="167945">
                                            <p:txEl>
                                              <p:pRg st="0" end="0"/>
                                            </p:txEl>
                                          </p:spTgt>
                                        </p:tgtEl>
                                        <p:attrNameLst>
                                          <p:attrName>style.visibility</p:attrName>
                                        </p:attrNameLst>
                                      </p:cBhvr>
                                      <p:to>
                                        <p:strVal val="visible"/>
                                      </p:to>
                                    </p:set>
                                    <p:anim calcmode="lin" valueType="num">
                                      <p:cBhvr>
                                        <p:cTn id="20" dur="500" fill="hold"/>
                                        <p:tgtEl>
                                          <p:spTgt spid="167945">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167945">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167945">
                                            <p:txEl>
                                              <p:pRg st="0" end="0"/>
                                            </p:txEl>
                                          </p:spTgt>
                                        </p:tgtEl>
                                      </p:cBhvr>
                                    </p:animEffect>
                                  </p:childTnLst>
                                </p:cTn>
                              </p:par>
                            </p:childTnLst>
                          </p:cTn>
                        </p:par>
                        <p:par>
                          <p:cTn id="23" fill="hold" nodeType="afterGroup">
                            <p:stCondLst>
                              <p:cond delay="1000"/>
                            </p:stCondLst>
                            <p:childTnLst>
                              <p:par>
                                <p:cTn id="24" presetID="53" presetClass="entr" presetSubtype="0" fill="hold" grpId="0" nodeType="afterEffect">
                                  <p:stCondLst>
                                    <p:cond delay="0"/>
                                  </p:stCondLst>
                                  <p:childTnLst>
                                    <p:set>
                                      <p:cBhvr>
                                        <p:cTn id="25" dur="1" fill="hold">
                                          <p:stCondLst>
                                            <p:cond delay="0"/>
                                          </p:stCondLst>
                                        </p:cTn>
                                        <p:tgtEl>
                                          <p:spTgt spid="167945">
                                            <p:txEl>
                                              <p:pRg st="1" end="1"/>
                                            </p:txEl>
                                          </p:spTgt>
                                        </p:tgtEl>
                                        <p:attrNameLst>
                                          <p:attrName>style.visibility</p:attrName>
                                        </p:attrNameLst>
                                      </p:cBhvr>
                                      <p:to>
                                        <p:strVal val="visible"/>
                                      </p:to>
                                    </p:set>
                                    <p:anim calcmode="lin" valueType="num">
                                      <p:cBhvr>
                                        <p:cTn id="26" dur="500" fill="hold"/>
                                        <p:tgtEl>
                                          <p:spTgt spid="167945">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167945">
                                            <p:txEl>
                                              <p:pRg st="1" end="1"/>
                                            </p:txEl>
                                          </p:spTgt>
                                        </p:tgtEl>
                                        <p:attrNameLst>
                                          <p:attrName>ppt_h</p:attrName>
                                        </p:attrNameLst>
                                      </p:cBhvr>
                                      <p:tavLst>
                                        <p:tav tm="0">
                                          <p:val>
                                            <p:fltVal val="0"/>
                                          </p:val>
                                        </p:tav>
                                        <p:tav tm="100000">
                                          <p:val>
                                            <p:strVal val="#ppt_h"/>
                                          </p:val>
                                        </p:tav>
                                      </p:tavLst>
                                    </p:anim>
                                    <p:animEffect transition="in" filter="fade">
                                      <p:cBhvr>
                                        <p:cTn id="28" dur="500"/>
                                        <p:tgtEl>
                                          <p:spTgt spid="167945">
                                            <p:txEl>
                                              <p:pRg st="1" end="1"/>
                                            </p:txEl>
                                          </p:spTgt>
                                        </p:tgtEl>
                                      </p:cBhvr>
                                    </p:animEffect>
                                  </p:childTnLst>
                                </p:cTn>
                              </p:par>
                            </p:childTnLst>
                          </p:cTn>
                        </p:par>
                        <p:par>
                          <p:cTn id="29" fill="hold" nodeType="afterGroup">
                            <p:stCondLst>
                              <p:cond delay="1500"/>
                            </p:stCondLst>
                            <p:childTnLst>
                              <p:par>
                                <p:cTn id="30" presetID="53" presetClass="entr" presetSubtype="0"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5" grpId="0" build="p" animBg="1"/>
      <p:bldP spid="7"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subTitle" idx="1"/>
          </p:nvPr>
        </p:nvSpPr>
        <p:spPr/>
        <p:txBody>
          <a:bodyPr/>
          <a:lstStyle/>
          <a:p>
            <a:pPr eaLnBrk="1" hangingPunct="1">
              <a:buFont typeface="Wingdings" charset="0"/>
              <a:buNone/>
            </a:pPr>
            <a:endParaRPr lang="en-US">
              <a:solidFill>
                <a:srgbClr val="898989"/>
              </a:solidFill>
              <a:latin typeface="Arial" charset="0"/>
              <a:ea typeface="ＭＳ Ｐゴシック" charset="0"/>
              <a:cs typeface="Arial" charset="0"/>
            </a:endParaRPr>
          </a:p>
        </p:txBody>
      </p:sp>
      <p:pic>
        <p:nvPicPr>
          <p:cNvPr id="190467" name="Picture 3" descr="Bethesda rui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9650" y="-6350"/>
            <a:ext cx="6864350" cy="686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0469" name="Picture 9" descr="Pools of Bethes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52600"/>
            <a:ext cx="2971800" cy="4521200"/>
          </a:xfrm>
          <a:prstGeom prst="rect">
            <a:avLst/>
          </a:prstGeom>
          <a:noFill/>
          <a:ln w="57150">
            <a:solidFill>
              <a:srgbClr val="FFFCF3"/>
            </a:solidFill>
            <a:miter lim="800000"/>
            <a:headEnd/>
            <a:tailEnd/>
          </a:ln>
          <a:extLst>
            <a:ext uri="{909E8E84-426E-40dd-AFC4-6F175D3DCCD1}">
              <a14:hiddenFill xmlns:a14="http://schemas.microsoft.com/office/drawing/2010/main" xmlns="">
                <a:solidFill>
                  <a:srgbClr val="FFFFFF"/>
                </a:solidFill>
              </a14:hiddenFill>
            </a:ext>
          </a:extLst>
        </p:spPr>
      </p:pic>
      <p:sp>
        <p:nvSpPr>
          <p:cNvPr id="168964" name="Rectangle 4"/>
          <p:cNvSpPr>
            <a:spLocks noGrp="1" noChangeArrowheads="1"/>
          </p:cNvSpPr>
          <p:nvPr>
            <p:ph type="ctrTitle"/>
          </p:nvPr>
        </p:nvSpPr>
        <p:spPr>
          <a:xfrm>
            <a:off x="228600" y="152400"/>
            <a:ext cx="5029200" cy="990600"/>
          </a:xfrm>
          <a:solidFill>
            <a:srgbClr val="FFFFFF"/>
          </a:solidFill>
        </p:spPr>
        <p:txBody>
          <a:bodyPr>
            <a:normAutofit/>
          </a:bodyPr>
          <a:lstStyle/>
          <a:p>
            <a:pPr eaLnBrk="1" hangingPunct="1">
              <a:defRPr/>
            </a:pPr>
            <a:r>
              <a:rPr lang="zh-CN" altLang="en-US" b="1" dirty="0">
                <a:solidFill>
                  <a:srgbClr val="000099"/>
                </a:solidFill>
                <a:effectLst>
                  <a:outerShdw blurRad="38100" dist="38100" dir="2700000" algn="tl">
                    <a:srgbClr val="DDDDDD"/>
                  </a:outerShdw>
                </a:effectLst>
                <a:latin typeface="SimHei" charset="0"/>
                <a:ea typeface="SimHei" charset="0"/>
                <a:cs typeface="SimHei" charset="0"/>
              </a:rPr>
              <a:t>毕士大池遗址</a:t>
            </a:r>
            <a:endParaRPr lang="en-US" b="1" dirty="0">
              <a:solidFill>
                <a:srgbClr val="000099"/>
              </a:solidFill>
              <a:effectLst>
                <a:outerShdw blurRad="38100" dist="38100" dir="2700000" algn="tl">
                  <a:srgbClr val="DDDDDD"/>
                </a:outerShdw>
              </a:effectLst>
              <a:latin typeface="Calibri" charset="0"/>
              <a:ea typeface="ＭＳ Ｐゴシック" charset="0"/>
              <a:cs typeface="ＭＳ Ｐゴシック" charset="0"/>
            </a:endParaRPr>
          </a:p>
        </p:txBody>
      </p:sp>
    </p:spTree>
  </p:cSld>
  <p:clrMapOvr>
    <a:overrideClrMapping bg1="lt1" tx1="dk1" bg2="lt2" tx2="dk2" accent1="accent1" accent2="accent2" accent3="accent3" accent4="accent4" accent5="accent5" accent6="accent6" hlink="hlink" folHlink="folHlink"/>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4"/>
          <p:cNvSpPr>
            <a:spLocks noChangeArrowheads="1"/>
          </p:cNvSpPr>
          <p:nvPr/>
        </p:nvSpPr>
        <p:spPr bwMode="auto">
          <a:xfrm>
            <a:off x="0" y="0"/>
            <a:ext cx="9144000" cy="6858000"/>
          </a:xfrm>
          <a:prstGeom prst="rect">
            <a:avLst/>
          </a:prstGeom>
          <a:solidFill>
            <a:srgbClr val="660066"/>
          </a:solidFill>
          <a:ln w="12700" cap="sq">
            <a:solidFill>
              <a:schemeClr val="tx1"/>
            </a:solidFill>
            <a:round/>
            <a:headEnd type="none" w="sm" len="sm"/>
            <a:tailEnd type="none" w="sm" len="sm"/>
          </a:ln>
        </p:spPr>
        <p:txBody>
          <a:bodyPr wrap="none"/>
          <a:lstStyle/>
          <a:p>
            <a:endParaRPr lang="en-US"/>
          </a:p>
        </p:txBody>
      </p:sp>
      <p:sp>
        <p:nvSpPr>
          <p:cNvPr id="195586" name="Text Box 3"/>
          <p:cNvSpPr txBox="1">
            <a:spLocks noChangeArrowheads="1"/>
          </p:cNvSpPr>
          <p:nvPr/>
        </p:nvSpPr>
        <p:spPr bwMode="auto">
          <a:xfrm>
            <a:off x="8458200" y="0"/>
            <a:ext cx="6746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110</a:t>
            </a:r>
          </a:p>
        </p:txBody>
      </p:sp>
      <p:sp>
        <p:nvSpPr>
          <p:cNvPr id="195587" name="Text Box 4"/>
          <p:cNvSpPr txBox="1">
            <a:spLocks noChangeArrowheads="1"/>
          </p:cNvSpPr>
          <p:nvPr/>
        </p:nvSpPr>
        <p:spPr bwMode="auto">
          <a:xfrm>
            <a:off x="838200" y="1447800"/>
            <a:ext cx="7467600" cy="4154488"/>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4400" b="1">
                <a:latin typeface="SimHei" charset="0"/>
                <a:ea typeface="SimHei" charset="0"/>
                <a:cs typeface="SimHei" charset="0"/>
              </a:rPr>
              <a:t>约翰明明记录的目的是为传福音：证明耶稣是弥赛亚并神的儿子，好让非信徒藉着福音书所记载的神迹信服耶稣的神性，从而相信他，得到永生。（约</a:t>
            </a:r>
            <a:r>
              <a:rPr lang="en-US" altLang="zh-CN" sz="4400" b="1">
                <a:latin typeface="SimHei" charset="0"/>
                <a:ea typeface="SimHei" charset="0"/>
                <a:cs typeface="SimHei" charset="0"/>
              </a:rPr>
              <a:t>20:31</a:t>
            </a:r>
            <a:r>
              <a:rPr lang="zh-CN" altLang="en-US" sz="4400" b="1">
                <a:latin typeface="SimHei" charset="0"/>
                <a:ea typeface="SimHei" charset="0"/>
                <a:cs typeface="SimHei" charset="0"/>
              </a:rPr>
              <a:t>）</a:t>
            </a:r>
            <a:endParaRPr lang="en-US" sz="4400" b="1">
              <a:latin typeface="SimHei" charset="0"/>
              <a:ea typeface="SimHei" charset="0"/>
              <a:cs typeface="SimHei" charset="0"/>
            </a:endParaRPr>
          </a:p>
        </p:txBody>
      </p:sp>
      <p:sp>
        <p:nvSpPr>
          <p:cNvPr id="119813" name="Rectangle 1029"/>
          <p:cNvSpPr>
            <a:spLocks noGrp="1" noChangeArrowheads="1"/>
          </p:cNvSpPr>
          <p:nvPr>
            <p:ph type="title" idx="4294967295"/>
          </p:nvPr>
        </p:nvSpPr>
        <p:spPr>
          <a:xfrm>
            <a:off x="3048000" y="381000"/>
            <a:ext cx="2659063" cy="830263"/>
          </a:xfrm>
          <a:solidFill>
            <a:schemeClr val="folHlink"/>
          </a:solidFill>
        </p:spPr>
        <p:txBody>
          <a:bodyPr wrap="none" lIns="91440" tIns="45720" rIns="91440" bIns="45720" anchor="t">
            <a:spAutoFit/>
          </a:bodyPr>
          <a:lstStyle/>
          <a:p>
            <a:pPr eaLnBrk="1" hangingPunct="1">
              <a:defRPr/>
            </a:pPr>
            <a:r>
              <a:rPr lang="zh-CN" altLang="en-US" sz="4800" b="1">
                <a:solidFill>
                  <a:schemeClr val="bg2"/>
                </a:solidFill>
                <a:effectLst>
                  <a:outerShdw blurRad="38100" dist="38100" dir="2700000" algn="tl">
                    <a:srgbClr val="FFFFFF"/>
                  </a:outerShdw>
                </a:effectLst>
                <a:latin typeface="SimHei" charset="0"/>
                <a:ea typeface="SimHei" charset="0"/>
                <a:cs typeface="SimHei" charset="0"/>
              </a:rPr>
              <a:t>写作背景</a:t>
            </a:r>
            <a:endParaRPr lang="en-US" sz="4800" b="1">
              <a:solidFill>
                <a:schemeClr val="bg2"/>
              </a:solidFill>
              <a:effectLst/>
              <a:latin typeface="SimHei" charset="0"/>
              <a:ea typeface="SimHei"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8" descr="signs.jpg"/>
          <p:cNvPicPr>
            <a:picLocks noChangeAspect="1"/>
          </p:cNvPicPr>
          <p:nvPr/>
        </p:nvPicPr>
        <p:blipFill>
          <a:blip r:embed="rId3">
            <a:lum bright="58000"/>
            <a:extLst>
              <a:ext uri="{28A0092B-C50C-407E-A947-70E740481C1C}">
                <a14:useLocalDpi xmlns:a14="http://schemas.microsoft.com/office/drawing/2010/main" val="0"/>
              </a:ext>
            </a:extLst>
          </a:blip>
          <a:srcRect/>
          <a:stretch>
            <a:fillRect/>
          </a:stretch>
        </p:blipFill>
        <p:spPr bwMode="auto">
          <a:xfrm>
            <a:off x="0" y="0"/>
            <a:ext cx="9144000" cy="6843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0706" name="Text Box 3"/>
          <p:cNvSpPr txBox="1">
            <a:spLocks noChangeArrowheads="1"/>
          </p:cNvSpPr>
          <p:nvPr/>
        </p:nvSpPr>
        <p:spPr bwMode="auto">
          <a:xfrm>
            <a:off x="8458200" y="0"/>
            <a:ext cx="6635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chemeClr val="bg2"/>
                </a:solidFill>
                <a:latin typeface="Arial" charset="0"/>
                <a:cs typeface="Arial" charset="0"/>
              </a:rPr>
              <a:t>111</a:t>
            </a:r>
          </a:p>
        </p:txBody>
      </p:sp>
      <p:sp>
        <p:nvSpPr>
          <p:cNvPr id="200707" name="Title 3"/>
          <p:cNvSpPr>
            <a:spLocks noGrp="1"/>
          </p:cNvSpPr>
          <p:nvPr>
            <p:ph type="title" idx="4294967295"/>
          </p:nvPr>
        </p:nvSpPr>
        <p:spPr>
          <a:xfrm>
            <a:off x="685800" y="0"/>
            <a:ext cx="7772400" cy="8382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b="1">
                <a:solidFill>
                  <a:schemeClr val="bg2"/>
                </a:solidFill>
                <a:effectLst/>
                <a:latin typeface="SimHei" charset="0"/>
                <a:ea typeface="SimHei" charset="0"/>
                <a:cs typeface="SimHei" charset="0"/>
              </a:rPr>
              <a:t>约翰记载的神迹</a:t>
            </a:r>
            <a:endParaRPr lang="en-US" b="1">
              <a:solidFill>
                <a:schemeClr val="bg2"/>
              </a:solidFill>
              <a:effectLst/>
              <a:latin typeface="SimHei" charset="0"/>
              <a:ea typeface="SimHei" charset="0"/>
              <a:cs typeface="SimHei" charset="0"/>
            </a:endParaRPr>
          </a:p>
        </p:txBody>
      </p:sp>
      <p:sp>
        <p:nvSpPr>
          <p:cNvPr id="182277" name="TextBox 4"/>
          <p:cNvSpPr txBox="1">
            <a:spLocks noChangeArrowheads="1"/>
          </p:cNvSpPr>
          <p:nvPr/>
        </p:nvSpPr>
        <p:spPr bwMode="auto">
          <a:xfrm>
            <a:off x="228600" y="1371600"/>
            <a:ext cx="8915400" cy="3170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chemeClr val="bg2"/>
                </a:solidFill>
                <a:latin typeface="SimHei" charset="0"/>
                <a:ea typeface="SimHei" charset="0"/>
                <a:cs typeface="SimHei" charset="0"/>
              </a:rPr>
              <a:t>记载了七个十架前的神迹</a:t>
            </a:r>
            <a:r>
              <a:rPr lang="en-US" altLang="ja-JP" sz="2500" b="1">
                <a:solidFill>
                  <a:schemeClr val="bg2"/>
                </a:solidFill>
                <a:latin typeface="SimHei" charset="0"/>
                <a:cs typeface="Arial" charset="0"/>
              </a:rPr>
              <a:t>:</a:t>
            </a:r>
          </a:p>
          <a:p>
            <a:pPr eaLnBrk="1" hangingPunct="1"/>
            <a:r>
              <a:rPr lang="en-US" sz="2500" b="1">
                <a:solidFill>
                  <a:schemeClr val="bg1"/>
                </a:solidFill>
                <a:latin typeface="SimHei" charset="0"/>
                <a:cs typeface="Arial" charset="0"/>
              </a:rPr>
              <a:t>1. </a:t>
            </a:r>
            <a:r>
              <a:rPr lang="zh-CN" altLang="en-US" sz="2500" b="1">
                <a:solidFill>
                  <a:schemeClr val="bg1"/>
                </a:solidFill>
                <a:latin typeface="SimHei" charset="0"/>
                <a:ea typeface="SimHei" charset="0"/>
                <a:cs typeface="SimHei" charset="0"/>
              </a:rPr>
              <a:t>于迦拿变水为酒</a:t>
            </a:r>
            <a:r>
              <a:rPr lang="en-US" altLang="zh-CN" sz="2500" b="1">
                <a:solidFill>
                  <a:schemeClr val="bg1"/>
                </a:solidFill>
                <a:latin typeface="SimHei" charset="0"/>
                <a:ea typeface="SimHei" charset="0"/>
                <a:cs typeface="SimHei" charset="0"/>
              </a:rPr>
              <a:t>(2:1-11)</a:t>
            </a:r>
            <a:endParaRPr lang="en-US" altLang="ja-JP" sz="2500" b="1">
              <a:solidFill>
                <a:schemeClr val="bg1"/>
              </a:solidFill>
              <a:latin typeface="SimHei" charset="0"/>
              <a:ea typeface="SimHei" charset="0"/>
              <a:cs typeface="SimHei" charset="0"/>
            </a:endParaRPr>
          </a:p>
          <a:p>
            <a:pPr eaLnBrk="1" hangingPunct="1"/>
            <a:r>
              <a:rPr lang="en-US" sz="2500" b="1">
                <a:solidFill>
                  <a:schemeClr val="bg1"/>
                </a:solidFill>
                <a:latin typeface="SimHei" charset="0"/>
                <a:ea typeface="SimHei" charset="0"/>
                <a:cs typeface="SimHei" charset="0"/>
              </a:rPr>
              <a:t>2. </a:t>
            </a:r>
            <a:r>
              <a:rPr lang="zh-CN" altLang="en-US" sz="2500" b="1">
                <a:solidFill>
                  <a:schemeClr val="bg1"/>
                </a:solidFill>
                <a:latin typeface="SimHei" charset="0"/>
                <a:ea typeface="SimHei" charset="0"/>
                <a:cs typeface="SimHei" charset="0"/>
              </a:rPr>
              <a:t>于迦百农医治大臣的儿子</a:t>
            </a:r>
            <a:r>
              <a:rPr lang="en-US" altLang="zh-CN" sz="2500" b="1">
                <a:solidFill>
                  <a:schemeClr val="bg1"/>
                </a:solidFill>
                <a:latin typeface="SimHei" charset="0"/>
                <a:ea typeface="SimHei" charset="0"/>
                <a:cs typeface="SimHei" charset="0"/>
              </a:rPr>
              <a:t>(4:46-54)</a:t>
            </a:r>
            <a:endParaRPr lang="en-US" altLang="ja-JP" sz="2500" b="1">
              <a:solidFill>
                <a:schemeClr val="bg1"/>
              </a:solidFill>
              <a:latin typeface="SimHei" charset="0"/>
              <a:ea typeface="SimHei" charset="0"/>
              <a:cs typeface="SimHei" charset="0"/>
            </a:endParaRPr>
          </a:p>
          <a:p>
            <a:pPr eaLnBrk="1" hangingPunct="1"/>
            <a:r>
              <a:rPr lang="en-US" sz="2500" b="1">
                <a:solidFill>
                  <a:schemeClr val="bg1"/>
                </a:solidFill>
                <a:latin typeface="SimHei" charset="0"/>
                <a:ea typeface="SimHei" charset="0"/>
                <a:cs typeface="SimHei" charset="0"/>
              </a:rPr>
              <a:t>3. </a:t>
            </a:r>
            <a:r>
              <a:rPr lang="zh-CN" altLang="en-US" sz="2500" b="1">
                <a:solidFill>
                  <a:schemeClr val="bg1"/>
                </a:solidFill>
                <a:latin typeface="SimHei" charset="0"/>
                <a:ea typeface="SimHei" charset="0"/>
                <a:cs typeface="SimHei" charset="0"/>
              </a:rPr>
              <a:t>于耶路撒冷毕士大池子旁医治病了三十八年的人</a:t>
            </a:r>
            <a:r>
              <a:rPr lang="en-US" altLang="zh-CN" sz="2500" b="1">
                <a:solidFill>
                  <a:schemeClr val="bg1"/>
                </a:solidFill>
                <a:latin typeface="SimHei" charset="0"/>
                <a:ea typeface="SimHei" charset="0"/>
                <a:cs typeface="SimHei" charset="0"/>
              </a:rPr>
              <a:t>(5:1-18)</a:t>
            </a:r>
          </a:p>
          <a:p>
            <a:pPr eaLnBrk="1" hangingPunct="1"/>
            <a:r>
              <a:rPr lang="en-US" sz="2500" b="1">
                <a:solidFill>
                  <a:schemeClr val="bg2"/>
                </a:solidFill>
                <a:latin typeface="SimHei" charset="0"/>
                <a:ea typeface="SimHei" charset="0"/>
                <a:cs typeface="SimHei" charset="0"/>
              </a:rPr>
              <a:t>4. </a:t>
            </a:r>
            <a:r>
              <a:rPr lang="zh-CN" altLang="en-US" sz="2500" b="1">
                <a:solidFill>
                  <a:schemeClr val="bg2"/>
                </a:solidFill>
                <a:latin typeface="SimHei" charset="0"/>
                <a:ea typeface="SimHei" charset="0"/>
                <a:cs typeface="SimHei" charset="0"/>
              </a:rPr>
              <a:t>于加利利海边喂饱</a:t>
            </a:r>
            <a:r>
              <a:rPr lang="en-US" altLang="zh-CN" sz="2500" b="1">
                <a:solidFill>
                  <a:schemeClr val="bg2"/>
                </a:solidFill>
                <a:latin typeface="SimHei" charset="0"/>
                <a:ea typeface="SimHei" charset="0"/>
                <a:cs typeface="SimHei" charset="0"/>
              </a:rPr>
              <a:t>5,000</a:t>
            </a:r>
            <a:r>
              <a:rPr lang="zh-CN" altLang="en-US" sz="2500" b="1">
                <a:solidFill>
                  <a:schemeClr val="bg2"/>
                </a:solidFill>
                <a:latin typeface="SimHei" charset="0"/>
                <a:ea typeface="SimHei" charset="0"/>
                <a:cs typeface="SimHei" charset="0"/>
              </a:rPr>
              <a:t>人</a:t>
            </a:r>
            <a:r>
              <a:rPr lang="en-US" altLang="zh-CN" sz="2500" b="1">
                <a:solidFill>
                  <a:schemeClr val="bg2"/>
                </a:solidFill>
                <a:latin typeface="SimHei" charset="0"/>
                <a:ea typeface="SimHei" charset="0"/>
                <a:cs typeface="SimHei" charset="0"/>
              </a:rPr>
              <a:t>(6:1-15)</a:t>
            </a:r>
            <a:endParaRPr lang="en-US" altLang="ja-JP" sz="2500" b="1">
              <a:solidFill>
                <a:schemeClr val="bg2"/>
              </a:solidFill>
              <a:latin typeface="SimHei" charset="0"/>
              <a:ea typeface="SimHei" charset="0"/>
              <a:cs typeface="SimHei" charset="0"/>
            </a:endParaRPr>
          </a:p>
          <a:p>
            <a:pPr eaLnBrk="1" hangingPunct="1"/>
            <a:r>
              <a:rPr lang="en-US" sz="2500" b="1">
                <a:solidFill>
                  <a:schemeClr val="bg2"/>
                </a:solidFill>
                <a:latin typeface="SimHei" charset="0"/>
                <a:ea typeface="SimHei" charset="0"/>
                <a:cs typeface="SimHei" charset="0"/>
              </a:rPr>
              <a:t>5. </a:t>
            </a:r>
            <a:r>
              <a:rPr lang="zh-CN" altLang="en-US" sz="2500" b="1">
                <a:solidFill>
                  <a:schemeClr val="bg2"/>
                </a:solidFill>
                <a:latin typeface="SimHei" charset="0"/>
                <a:ea typeface="SimHei" charset="0"/>
                <a:cs typeface="SimHei" charset="0"/>
              </a:rPr>
              <a:t>行走于加利利海的海面上</a:t>
            </a:r>
            <a:r>
              <a:rPr lang="en-US" altLang="zh-CN" sz="2500" b="1">
                <a:solidFill>
                  <a:schemeClr val="bg2"/>
                </a:solidFill>
                <a:latin typeface="SimHei" charset="0"/>
                <a:ea typeface="SimHei" charset="0"/>
                <a:cs typeface="SimHei" charset="0"/>
              </a:rPr>
              <a:t>(6:16-21)</a:t>
            </a:r>
            <a:endParaRPr lang="en-US" altLang="ja-JP" sz="2500" b="1">
              <a:solidFill>
                <a:schemeClr val="bg2"/>
              </a:solidFill>
              <a:latin typeface="SimHei" charset="0"/>
              <a:ea typeface="SimHei" charset="0"/>
              <a:cs typeface="SimHei" charset="0"/>
            </a:endParaRPr>
          </a:p>
          <a:p>
            <a:pPr eaLnBrk="1" hangingPunct="1"/>
            <a:r>
              <a:rPr lang="en-US" sz="2500" b="1">
                <a:solidFill>
                  <a:schemeClr val="bg1"/>
                </a:solidFill>
                <a:latin typeface="SimHei" charset="0"/>
                <a:ea typeface="SimHei" charset="0"/>
                <a:cs typeface="SimHei" charset="0"/>
              </a:rPr>
              <a:t>6. </a:t>
            </a:r>
            <a:r>
              <a:rPr lang="zh-CN" altLang="en-US" sz="2500" b="1">
                <a:solidFill>
                  <a:schemeClr val="bg1"/>
                </a:solidFill>
                <a:latin typeface="SimHei" charset="0"/>
                <a:ea typeface="SimHei" charset="0"/>
                <a:cs typeface="SimHei" charset="0"/>
              </a:rPr>
              <a:t>于耶路撒冷医治生来瞎眼的</a:t>
            </a:r>
            <a:r>
              <a:rPr lang="en-US" altLang="zh-CN" sz="2500" b="1">
                <a:solidFill>
                  <a:schemeClr val="bg1"/>
                </a:solidFill>
                <a:latin typeface="SimHei" charset="0"/>
                <a:ea typeface="SimHei" charset="0"/>
                <a:cs typeface="SimHei" charset="0"/>
              </a:rPr>
              <a:t>(9:1-7)</a:t>
            </a:r>
            <a:endParaRPr lang="en-US" altLang="ja-JP" sz="2500" b="1">
              <a:solidFill>
                <a:schemeClr val="bg1"/>
              </a:solidFill>
              <a:latin typeface="SimHei" charset="0"/>
              <a:ea typeface="SimHei" charset="0"/>
              <a:cs typeface="SimHei" charset="0"/>
            </a:endParaRPr>
          </a:p>
          <a:p>
            <a:pPr eaLnBrk="1" hangingPunct="1"/>
            <a:r>
              <a:rPr lang="en-US" sz="2500" b="1">
                <a:solidFill>
                  <a:schemeClr val="bg1"/>
                </a:solidFill>
                <a:latin typeface="SimHei" charset="0"/>
                <a:ea typeface="SimHei" charset="0"/>
                <a:cs typeface="SimHei" charset="0"/>
              </a:rPr>
              <a:t>7. </a:t>
            </a:r>
            <a:r>
              <a:rPr lang="zh-CN" altLang="en-US" sz="2500" b="1">
                <a:solidFill>
                  <a:schemeClr val="bg1"/>
                </a:solidFill>
                <a:latin typeface="SimHei" charset="0"/>
                <a:ea typeface="SimHei" charset="0"/>
                <a:cs typeface="SimHei" charset="0"/>
              </a:rPr>
              <a:t>于伯大尼叫拉撒路从死里复活</a:t>
            </a:r>
            <a:r>
              <a:rPr lang="en-US" altLang="zh-CN" sz="2500" b="1">
                <a:solidFill>
                  <a:schemeClr val="bg1"/>
                </a:solidFill>
                <a:latin typeface="SimHei" charset="0"/>
                <a:ea typeface="SimHei" charset="0"/>
                <a:cs typeface="SimHei" charset="0"/>
              </a:rPr>
              <a:t>(11:1-45)</a:t>
            </a:r>
            <a:endParaRPr lang="en-US" sz="2500" b="1">
              <a:solidFill>
                <a:schemeClr val="bg1"/>
              </a:solidFill>
              <a:latin typeface="SimHei" charset="0"/>
              <a:ea typeface="SimHei" charset="0"/>
              <a:cs typeface="SimHei" charset="0"/>
            </a:endParaRPr>
          </a:p>
        </p:txBody>
      </p:sp>
      <p:sp>
        <p:nvSpPr>
          <p:cNvPr id="200709" name="TextBox 5"/>
          <p:cNvSpPr txBox="1">
            <a:spLocks noChangeArrowheads="1"/>
          </p:cNvSpPr>
          <p:nvPr/>
        </p:nvSpPr>
        <p:spPr bwMode="auto">
          <a:xfrm>
            <a:off x="0" y="914400"/>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solidFill>
                  <a:schemeClr val="bg2"/>
                </a:solidFill>
                <a:latin typeface="SimHei" charset="0"/>
                <a:ea typeface="SimHei" charset="0"/>
                <a:cs typeface="SimHei" charset="0"/>
              </a:rPr>
              <a:t>约翰福音独有的神迹 </a:t>
            </a:r>
            <a:r>
              <a:rPr lang="en-US" b="1">
                <a:solidFill>
                  <a:schemeClr val="bg1"/>
                </a:solidFill>
                <a:latin typeface="SimHei" charset="0"/>
                <a:ea typeface="SimHei" charset="0"/>
                <a:cs typeface="SimHei" charset="0"/>
              </a:rPr>
              <a:t>(</a:t>
            </a:r>
            <a:r>
              <a:rPr lang="zh-CN" altLang="en-US" b="1">
                <a:solidFill>
                  <a:schemeClr val="bg1"/>
                </a:solidFill>
                <a:latin typeface="SimHei" charset="0"/>
                <a:ea typeface="SimHei" charset="0"/>
                <a:cs typeface="SimHei" charset="0"/>
              </a:rPr>
              <a:t>九个神迹中的六个</a:t>
            </a:r>
            <a:r>
              <a:rPr lang="en-US" altLang="ja-JP" b="1">
                <a:solidFill>
                  <a:schemeClr val="bg1"/>
                </a:solidFill>
                <a:latin typeface="SimHei" charset="0"/>
                <a:cs typeface="Arial" charset="0"/>
              </a:rPr>
              <a:t>)</a:t>
            </a:r>
            <a:endParaRPr lang="en-US" b="1">
              <a:solidFill>
                <a:schemeClr val="bg1"/>
              </a:solidFill>
              <a:latin typeface="SimHei" charset="0"/>
              <a:cs typeface="Arial" charset="0"/>
            </a:endParaRPr>
          </a:p>
        </p:txBody>
      </p:sp>
      <p:sp>
        <p:nvSpPr>
          <p:cNvPr id="182279" name="TextBox 6"/>
          <p:cNvSpPr txBox="1">
            <a:spLocks noChangeArrowheads="1"/>
          </p:cNvSpPr>
          <p:nvPr/>
        </p:nvSpPr>
        <p:spPr bwMode="auto">
          <a:xfrm>
            <a:off x="228600" y="4924425"/>
            <a:ext cx="8883650" cy="1246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chemeClr val="bg2"/>
                </a:solidFill>
                <a:latin typeface="SimHei" charset="0"/>
                <a:ea typeface="SimHei" charset="0"/>
                <a:cs typeface="SimHei" charset="0"/>
              </a:rPr>
              <a:t>约翰还记载了两个十架后的神迹，使神迹的数目增加到九个：</a:t>
            </a:r>
            <a:endParaRPr lang="en-US" altLang="ja-JP" sz="2500" b="1">
              <a:solidFill>
                <a:schemeClr val="bg2"/>
              </a:solidFill>
              <a:latin typeface="SimHei" charset="0"/>
              <a:cs typeface="Arial" charset="0"/>
            </a:endParaRPr>
          </a:p>
          <a:p>
            <a:pPr eaLnBrk="1" hangingPunct="1"/>
            <a:r>
              <a:rPr lang="en-US" sz="2500" b="1">
                <a:solidFill>
                  <a:schemeClr val="bg2"/>
                </a:solidFill>
                <a:latin typeface="SimHei" charset="0"/>
                <a:cs typeface="Arial" charset="0"/>
              </a:rPr>
              <a:t>1. </a:t>
            </a:r>
            <a:r>
              <a:rPr lang="zh-CN" altLang="en-US" sz="2500" b="1">
                <a:solidFill>
                  <a:schemeClr val="bg2"/>
                </a:solidFill>
                <a:latin typeface="SimHei" charset="0"/>
                <a:ea typeface="SimHei" charset="0"/>
                <a:cs typeface="SimHei" charset="0"/>
              </a:rPr>
              <a:t>基督的复活</a:t>
            </a:r>
            <a:r>
              <a:rPr lang="en-US" altLang="zh-CN" sz="2500" b="1">
                <a:solidFill>
                  <a:schemeClr val="bg2"/>
                </a:solidFill>
                <a:latin typeface="SimHei" charset="0"/>
                <a:ea typeface="SimHei" charset="0"/>
                <a:cs typeface="SimHei" charset="0"/>
              </a:rPr>
              <a:t>(20</a:t>
            </a:r>
            <a:r>
              <a:rPr lang="zh-CN" altLang="en-US" sz="2500" b="1">
                <a:solidFill>
                  <a:schemeClr val="bg2"/>
                </a:solidFill>
                <a:latin typeface="SimHei" charset="0"/>
                <a:ea typeface="SimHei" charset="0"/>
                <a:cs typeface="SimHei" charset="0"/>
              </a:rPr>
              <a:t>章</a:t>
            </a:r>
            <a:r>
              <a:rPr lang="en-US" altLang="zh-CN" sz="2500" b="1">
                <a:solidFill>
                  <a:schemeClr val="bg2"/>
                </a:solidFill>
                <a:latin typeface="SimHei" charset="0"/>
                <a:ea typeface="SimHei" charset="0"/>
                <a:cs typeface="SimHei" charset="0"/>
              </a:rPr>
              <a:t>)</a:t>
            </a:r>
            <a:endParaRPr lang="en-US" altLang="ja-JP" sz="2500" b="1">
              <a:solidFill>
                <a:schemeClr val="bg2"/>
              </a:solidFill>
              <a:latin typeface="SimHei" charset="0"/>
              <a:ea typeface="SimHei" charset="0"/>
              <a:cs typeface="SimHei" charset="0"/>
            </a:endParaRPr>
          </a:p>
          <a:p>
            <a:pPr eaLnBrk="1" hangingPunct="1"/>
            <a:r>
              <a:rPr lang="en-US" sz="2500" b="1">
                <a:solidFill>
                  <a:schemeClr val="bg1"/>
                </a:solidFill>
                <a:latin typeface="SimHei" charset="0"/>
                <a:ea typeface="SimHei" charset="0"/>
                <a:cs typeface="SimHei" charset="0"/>
              </a:rPr>
              <a:t>2. </a:t>
            </a:r>
            <a:r>
              <a:rPr lang="zh-CN" altLang="en-US" sz="2500" b="1">
                <a:solidFill>
                  <a:schemeClr val="bg1"/>
                </a:solidFill>
                <a:latin typeface="SimHei" charset="0"/>
                <a:ea typeface="SimHei" charset="0"/>
                <a:cs typeface="SimHei" charset="0"/>
              </a:rPr>
              <a:t>加利利海边的奇妙捕获</a:t>
            </a:r>
            <a:r>
              <a:rPr lang="en-US" altLang="zh-CN" sz="2500" b="1">
                <a:solidFill>
                  <a:schemeClr val="bg1"/>
                </a:solidFill>
                <a:latin typeface="SimHei" charset="0"/>
                <a:ea typeface="SimHei" charset="0"/>
                <a:cs typeface="SimHei" charset="0"/>
              </a:rPr>
              <a:t>(21:1-13)</a:t>
            </a:r>
            <a:endParaRPr lang="en-US" sz="2500" b="1">
              <a:solidFill>
                <a:schemeClr val="bg1"/>
              </a:solidFill>
              <a:latin typeface="SimHei" charset="0"/>
              <a:ea typeface="SimHei" charset="0"/>
              <a:cs typeface="SimHei"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227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227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227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227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227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2277">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2277">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2277">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2279">
                                            <p:txEl>
                                              <p:pRg st="0" end="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2279">
                                            <p:txEl>
                                              <p:pRg st="1" end="1"/>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227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7" grpId="0" build="p"/>
      <p:bldP spid="182279"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1097"/>
          <p:cNvSpPr>
            <a:spLocks noChangeArrowheads="1"/>
          </p:cNvSpPr>
          <p:nvPr/>
        </p:nvSpPr>
        <p:spPr bwMode="auto">
          <a:xfrm>
            <a:off x="0" y="0"/>
            <a:ext cx="9144000" cy="6858000"/>
          </a:xfrm>
          <a:prstGeom prst="rect">
            <a:avLst/>
          </a:prstGeom>
          <a:solidFill>
            <a:srgbClr val="00007D"/>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endParaRPr lang="en-US"/>
          </a:p>
        </p:txBody>
      </p:sp>
      <p:graphicFrame>
        <p:nvGraphicFramePr>
          <p:cNvPr id="140374" name="Group 1110"/>
          <p:cNvGraphicFramePr>
            <a:graphicFrameLocks noGrp="1"/>
          </p:cNvGraphicFramePr>
          <p:nvPr/>
        </p:nvGraphicFramePr>
        <p:xfrm>
          <a:off x="0" y="685800"/>
          <a:ext cx="9144000" cy="6242248"/>
        </p:xfrm>
        <a:graphic>
          <a:graphicData uri="http://schemas.openxmlformats.org/drawingml/2006/table">
            <a:tbl>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gridCol w="1295400">
                  <a:extLst>
                    <a:ext uri="{9D8B030D-6E8A-4147-A177-3AD203B41FA5}">
                      <a16:colId xmlns:a16="http://schemas.microsoft.com/office/drawing/2014/main" val="20005"/>
                    </a:ext>
                  </a:extLst>
                </a:gridCol>
              </a:tblGrid>
              <a:tr h="518107">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a:ln>
                            <a:noFill/>
                          </a:ln>
                          <a:solidFill>
                            <a:srgbClr val="FFFFFF"/>
                          </a:solidFill>
                          <a:effectLst>
                            <a:outerShdw blurRad="38100" dist="38100" dir="2700000" algn="tl">
                              <a:srgbClr val="000000"/>
                            </a:outerShdw>
                          </a:effectLst>
                          <a:latin typeface="SimHei" charset="0"/>
                          <a:ea typeface="SimHei" charset="0"/>
                          <a:cs typeface="SimHei" charset="0"/>
                        </a:rPr>
                        <a:t>道成肉身赐世人永生</a:t>
                      </a:r>
                      <a:endParaRPr kumimoji="0" lang="en-US" sz="2000" b="1" i="0" u="none" strike="noStrike" cap="none" normalizeH="0" baseline="0">
                        <a:ln>
                          <a:noFill/>
                        </a:ln>
                        <a:solidFill>
                          <a:srgbClr val="FFFFFF"/>
                        </a:solidFill>
                        <a:effectLst>
                          <a:outerShdw blurRad="38100" dist="38100" dir="2700000" algn="tl">
                            <a:srgbClr val="000000"/>
                          </a:outerShdw>
                        </a:effectLst>
                        <a:latin typeface="SimHei" charset="0"/>
                        <a:ea typeface="SimHei" charset="0"/>
                        <a:cs typeface="SimHei" charset="0"/>
                      </a:endParaRPr>
                    </a:p>
                  </a:txBody>
                  <a:tcPr marT="45715" marB="4571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chemeClr val="bg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2701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SimHei" charset="0"/>
                          <a:ea typeface="SimHei" charset="0"/>
                          <a:cs typeface="SimHei" charset="0"/>
                        </a:rPr>
                        <a:t>神儿子</a:t>
                      </a:r>
                      <a:endParaRPr kumimoji="0" lang="en-US" altLang="zh-CN" sz="2400" b="1" i="0" u="none" strike="noStrike" cap="none" normalizeH="0" baseline="0">
                        <a:ln>
                          <a:noFill/>
                        </a:ln>
                        <a:solidFill>
                          <a:schemeClr val="bg1"/>
                        </a:solidFill>
                        <a:effectLst/>
                        <a:latin typeface="SimHei" charset="0"/>
                        <a:ea typeface="SimHei" charset="0"/>
                        <a:cs typeface="SimHei"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SimHei" charset="0"/>
                          <a:ea typeface="SimHei" charset="0"/>
                          <a:cs typeface="SimHei" charset="0"/>
                        </a:rPr>
                        <a:t>的神性</a:t>
                      </a:r>
                      <a:endParaRPr kumimoji="0" lang="en-US" sz="2400" b="0" i="0" u="none" strike="noStrike" cap="none" normalizeH="0" baseline="0">
                        <a:ln>
                          <a:noFill/>
                        </a:ln>
                        <a:solidFill>
                          <a:schemeClr val="bg1"/>
                        </a:solidFill>
                        <a:effectLst/>
                        <a:latin typeface="SimHei" charset="0"/>
                        <a:ea typeface="SimHei" charset="0"/>
                        <a:cs typeface="SimHei"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SimHei" charset="0"/>
                          <a:ea typeface="SimHei" charset="0"/>
                          <a:cs typeface="SimHei" charset="0"/>
                        </a:rPr>
                        <a:t>神儿子的启示</a:t>
                      </a:r>
                      <a:endParaRPr kumimoji="0" lang="en-US" sz="2400" b="0" i="0" u="none" strike="noStrike" cap="none" normalizeH="0" baseline="0">
                        <a:ln>
                          <a:noFill/>
                        </a:ln>
                        <a:solidFill>
                          <a:schemeClr val="bg1"/>
                        </a:solidFill>
                        <a:effectLst/>
                        <a:latin typeface="SimHei" charset="0"/>
                        <a:ea typeface="SimHei" charset="0"/>
                        <a:cs typeface="SimHei"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SimHei" charset="0"/>
                          <a:ea typeface="SimHei" charset="0"/>
                          <a:cs typeface="SimHei" charset="0"/>
                        </a:rPr>
                        <a:t>神子装备</a:t>
                      </a:r>
                      <a:endParaRPr kumimoji="0" lang="en-US" altLang="zh-CN" sz="2400" b="1" i="0" u="none" strike="noStrike" cap="none" normalizeH="0" baseline="0">
                        <a:ln>
                          <a:noFill/>
                        </a:ln>
                        <a:solidFill>
                          <a:schemeClr val="bg1"/>
                        </a:solidFill>
                        <a:effectLst/>
                        <a:latin typeface="SimHei" charset="0"/>
                        <a:ea typeface="SimHei" charset="0"/>
                        <a:cs typeface="SimHei"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SimHei" charset="0"/>
                          <a:ea typeface="SimHei" charset="0"/>
                          <a:cs typeface="SimHei" charset="0"/>
                        </a:rPr>
                        <a:t>门徒</a:t>
                      </a:r>
                      <a:endParaRPr kumimoji="0" lang="en-US" sz="2400" b="0" i="0" u="none" strike="noStrike" cap="none" normalizeH="0" baseline="0">
                        <a:ln>
                          <a:noFill/>
                        </a:ln>
                        <a:solidFill>
                          <a:schemeClr val="bg1"/>
                        </a:solidFill>
                        <a:effectLst/>
                        <a:latin typeface="SimHei" charset="0"/>
                        <a:ea typeface="SimHei" charset="0"/>
                        <a:cs typeface="SimHei"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SimHei" charset="0"/>
                          <a:ea typeface="SimHei" charset="0"/>
                          <a:cs typeface="SimHei" charset="0"/>
                        </a:rPr>
                        <a:t>神子受难</a:t>
                      </a:r>
                      <a:endParaRPr kumimoji="0" lang="en-US" altLang="zh-CN" sz="2400" b="1" i="0" u="none" strike="noStrike" cap="none" normalizeH="0" baseline="0">
                        <a:ln>
                          <a:noFill/>
                        </a:ln>
                        <a:solidFill>
                          <a:schemeClr val="bg1"/>
                        </a:solidFill>
                        <a:effectLst/>
                        <a:latin typeface="SimHei" charset="0"/>
                        <a:ea typeface="SimHei" charset="0"/>
                        <a:cs typeface="SimHei"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SimHei" charset="0"/>
                          <a:ea typeface="SimHei" charset="0"/>
                          <a:cs typeface="SimHei" charset="0"/>
                        </a:rPr>
                        <a:t>与复活</a:t>
                      </a:r>
                      <a:endParaRPr kumimoji="0" lang="en-US" sz="2400" b="0" i="0" u="none" strike="noStrike" cap="none" normalizeH="0" baseline="0">
                        <a:ln>
                          <a:noFill/>
                        </a:ln>
                        <a:solidFill>
                          <a:schemeClr val="bg1"/>
                        </a:solidFill>
                        <a:effectLst/>
                        <a:latin typeface="SimHei" charset="0"/>
                        <a:ea typeface="SimHei" charset="0"/>
                        <a:cs typeface="SimHei"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SimHei" charset="0"/>
                          <a:ea typeface="SimHei" charset="0"/>
                          <a:cs typeface="SimHei" charset="0"/>
                        </a:rPr>
                        <a:t>神子的</a:t>
                      </a:r>
                      <a:endParaRPr kumimoji="0" lang="en-US" altLang="zh-CN" sz="2400" b="1" i="0" u="none" strike="noStrike" cap="none" normalizeH="0" baseline="0">
                        <a:ln>
                          <a:noFill/>
                        </a:ln>
                        <a:solidFill>
                          <a:schemeClr val="bg1"/>
                        </a:solidFill>
                        <a:effectLst/>
                        <a:latin typeface="SimHei" charset="0"/>
                        <a:ea typeface="SimHei" charset="0"/>
                        <a:cs typeface="SimHei"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SimHei" charset="0"/>
                          <a:ea typeface="SimHei" charset="0"/>
                          <a:cs typeface="SimHei" charset="0"/>
                        </a:rPr>
                        <a:t>足够性</a:t>
                      </a:r>
                      <a:endParaRPr kumimoji="0" lang="en-US" sz="2400" b="0" i="0" u="none" strike="noStrike" cap="none" normalizeH="0" baseline="0">
                        <a:ln>
                          <a:noFill/>
                        </a:ln>
                        <a:solidFill>
                          <a:schemeClr val="bg1"/>
                        </a:solidFill>
                        <a:effectLst/>
                        <a:latin typeface="SimHei" charset="0"/>
                        <a:ea typeface="SimHei" charset="0"/>
                        <a:cs typeface="SimHei"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extLst>
                  <a:ext uri="{0D108BD9-81ED-4DB2-BD59-A6C34878D82A}">
                    <a16:rowId xmlns:a16="http://schemas.microsoft.com/office/drawing/2014/main" val="10001"/>
                  </a:ext>
                </a:extLst>
              </a:tr>
              <a:tr h="45397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1:1-18</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1:19–12:50</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13–17</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18–20</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21 </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45239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SimHei" charset="0"/>
                          <a:ea typeface="SimHei" charset="0"/>
                          <a:cs typeface="SimHei" charset="0"/>
                        </a:rPr>
                        <a:t>前言</a:t>
                      </a:r>
                      <a:endParaRPr kumimoji="0" lang="en-US" sz="1800" b="0" i="0" u="none" strike="noStrike" cap="none" normalizeH="0" baseline="0">
                        <a:ln>
                          <a:noFill/>
                        </a:ln>
                        <a:solidFill>
                          <a:schemeClr val="bg1"/>
                        </a:solidFill>
                        <a:effectLst/>
                        <a:latin typeface="SimHei" charset="0"/>
                        <a:ea typeface="SimHei" charset="0"/>
                        <a:cs typeface="SimHei"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SimHei" charset="0"/>
                          <a:ea typeface="SimHei" charset="0"/>
                          <a:cs typeface="SimHei" charset="0"/>
                        </a:rPr>
                        <a:t>公开</a:t>
                      </a:r>
                      <a:endParaRPr kumimoji="0" lang="en-US" sz="1800" b="0" i="0" u="none" strike="noStrike" cap="none" normalizeH="0" baseline="0">
                        <a:ln>
                          <a:noFill/>
                        </a:ln>
                        <a:solidFill>
                          <a:schemeClr val="bg1"/>
                        </a:solidFill>
                        <a:effectLst/>
                        <a:latin typeface="SimHei" charset="0"/>
                        <a:ea typeface="SimHei" charset="0"/>
                        <a:cs typeface="SimHei"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C00000"/>
                          </a:solidFill>
                          <a:effectLst/>
                          <a:latin typeface="SimHei" charset="0"/>
                          <a:ea typeface="SimHei" charset="0"/>
                          <a:cs typeface="SimHei" charset="0"/>
                        </a:rPr>
                        <a:t>私下</a:t>
                      </a:r>
                      <a:endParaRPr kumimoji="0" lang="en-US" sz="1800" b="0" i="0" u="none" strike="noStrike" cap="none" normalizeH="0" baseline="0">
                        <a:ln>
                          <a:noFill/>
                        </a:ln>
                        <a:solidFill>
                          <a:srgbClr val="C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SimHei" charset="0"/>
                          <a:ea typeface="SimHei" charset="0"/>
                          <a:cs typeface="SimHei" charset="0"/>
                        </a:rPr>
                        <a:t>公开</a:t>
                      </a:r>
                      <a:endParaRPr kumimoji="0" lang="en-US" sz="1800" b="0" i="0" u="none" strike="noStrike" cap="none" normalizeH="0" baseline="0">
                        <a:ln>
                          <a:noFill/>
                        </a:ln>
                        <a:solidFill>
                          <a:srgbClr val="00009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C00000"/>
                          </a:solidFill>
                          <a:effectLst/>
                          <a:latin typeface="SimHei" charset="0"/>
                          <a:ea typeface="SimHei" charset="0"/>
                          <a:cs typeface="SimHei" charset="0"/>
                        </a:rPr>
                        <a:t>私下</a:t>
                      </a:r>
                      <a:endParaRPr kumimoji="0" lang="en-US" sz="1800" b="0" i="0" u="none" strike="noStrike" cap="none" normalizeH="0" baseline="0">
                        <a:ln>
                          <a:noFill/>
                        </a:ln>
                        <a:solidFill>
                          <a:srgbClr val="8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extLst>
                  <a:ext uri="{0D108BD9-81ED-4DB2-BD59-A6C34878D82A}">
                    <a16:rowId xmlns:a16="http://schemas.microsoft.com/office/drawing/2014/main" val="10003"/>
                  </a:ext>
                </a:extLst>
              </a:tr>
              <a:tr h="110796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道成肉身</a:t>
                      </a:r>
                      <a:endParaRPr kumimoji="0" lang="en-US" sz="2000" b="0" i="0" u="none" strike="noStrike" cap="none" normalizeH="0" baseline="0">
                        <a:ln>
                          <a:noFill/>
                        </a:ln>
                        <a:solidFill>
                          <a:schemeClr val="bg2"/>
                        </a:solidFill>
                        <a:effectLst/>
                        <a:latin typeface="SimHei" charset="0"/>
                        <a:ea typeface="SimHei" charset="0"/>
                        <a:cs typeface="SimHei"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被接受的</a:t>
                      </a:r>
                      <a:endParaRPr kumimoji="0" lang="en-US" altLang="zh-CN" sz="2000" b="1" i="0" u="none" strike="noStrike" cap="none" normalizeH="0" baseline="0">
                        <a:ln>
                          <a:noFill/>
                        </a:ln>
                        <a:solidFill>
                          <a:schemeClr val="bg2"/>
                        </a:solidFill>
                        <a:effectLst/>
                        <a:latin typeface="SimHei" charset="0"/>
                        <a:ea typeface="SimHei" charset="0"/>
                        <a:cs typeface="SimHei"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bg2"/>
                          </a:solidFill>
                          <a:effectLst/>
                          <a:latin typeface="SimHei" charset="0"/>
                          <a:ea typeface="SimHei" charset="0"/>
                          <a:cs typeface="SimHei" charset="0"/>
                        </a:rPr>
                        <a:t>2</a:t>
                      </a:r>
                      <a:r>
                        <a:rPr kumimoji="0" lang="zh-CN" altLang="en-US" sz="2000" b="1" i="0" u="none" strike="noStrike" cap="none" normalizeH="0" baseline="0">
                          <a:ln>
                            <a:noFill/>
                          </a:ln>
                          <a:solidFill>
                            <a:schemeClr val="bg2"/>
                          </a:solidFill>
                          <a:effectLst/>
                          <a:latin typeface="SimHei" charset="0"/>
                          <a:ea typeface="SimHei" charset="0"/>
                          <a:cs typeface="SimHei" charset="0"/>
                        </a:rPr>
                        <a:t>个神迹</a:t>
                      </a:r>
                      <a:endParaRPr kumimoji="0" lang="en-US" altLang="ja-JP" sz="2000" b="0" i="0" u="none" strike="noStrike" cap="none" normalizeH="0" baseline="0">
                        <a:ln>
                          <a:noFill/>
                        </a:ln>
                        <a:solidFill>
                          <a:schemeClr val="bg2"/>
                        </a:solidFill>
                        <a:effectLst/>
                        <a:latin typeface="SimHei"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1:19–4:54 </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被拒绝的</a:t>
                      </a:r>
                      <a:endParaRPr kumimoji="0" lang="en-US" altLang="zh-CN" sz="2000" b="1" i="0" u="none" strike="noStrike" cap="none" normalizeH="0" baseline="0">
                        <a:ln>
                          <a:noFill/>
                        </a:ln>
                        <a:solidFill>
                          <a:schemeClr val="bg2"/>
                        </a:solidFill>
                        <a:effectLst/>
                        <a:latin typeface="SimHei" charset="0"/>
                        <a:ea typeface="SimHei" charset="0"/>
                        <a:cs typeface="SimHei"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bg2"/>
                          </a:solidFill>
                          <a:effectLst/>
                          <a:latin typeface="SimHei" charset="0"/>
                          <a:ea typeface="SimHei" charset="0"/>
                          <a:cs typeface="SimHei" charset="0"/>
                        </a:rPr>
                        <a:t>5</a:t>
                      </a:r>
                      <a:r>
                        <a:rPr kumimoji="0" lang="zh-CN" altLang="en-US" sz="2000" b="1" i="0" u="none" strike="noStrike" cap="none" normalizeH="0" baseline="0">
                          <a:ln>
                            <a:noFill/>
                          </a:ln>
                          <a:solidFill>
                            <a:schemeClr val="bg2"/>
                          </a:solidFill>
                          <a:effectLst/>
                          <a:latin typeface="SimHei" charset="0"/>
                          <a:ea typeface="SimHei" charset="0"/>
                          <a:cs typeface="SimHei" charset="0"/>
                        </a:rPr>
                        <a:t>个神迹</a:t>
                      </a:r>
                      <a:endParaRPr kumimoji="0" lang="en-US" altLang="ja-JP" sz="2000" b="0" i="0" u="none" strike="noStrike" cap="none" normalizeH="0" baseline="0">
                        <a:ln>
                          <a:noFill/>
                        </a:ln>
                        <a:solidFill>
                          <a:schemeClr val="bg2"/>
                        </a:solidFill>
                        <a:effectLst/>
                        <a:latin typeface="SimHei"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5–12 </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楼房里</a:t>
                      </a:r>
                      <a:endParaRPr kumimoji="0" lang="en-US" altLang="zh-CN" sz="2000" b="1" i="0" u="none" strike="noStrike" cap="none" normalizeH="0" baseline="0">
                        <a:ln>
                          <a:noFill/>
                        </a:ln>
                        <a:solidFill>
                          <a:schemeClr val="bg2"/>
                        </a:solidFill>
                        <a:effectLst/>
                        <a:latin typeface="SimHei" charset="0"/>
                        <a:ea typeface="SimHei" charset="0"/>
                        <a:cs typeface="SimHei"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的教导 </a:t>
                      </a: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（无神迹）</a:t>
                      </a:r>
                      <a:endParaRPr kumimoji="0" lang="en-US" sz="2000" b="0" i="0" u="none" strike="noStrike" cap="none" normalizeH="0" baseline="0">
                        <a:ln>
                          <a:noFill/>
                        </a:ln>
                        <a:solidFill>
                          <a:schemeClr val="bg2"/>
                        </a:solidFill>
                        <a:effectLst/>
                        <a:latin typeface="SimHei" charset="0"/>
                        <a:ea typeface="SimHei" charset="0"/>
                        <a:cs typeface="SimHei"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终极的神迹</a:t>
                      </a: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最后的</a:t>
                      </a:r>
                      <a:endParaRPr kumimoji="0" lang="en-US" altLang="zh-CN" sz="2000" b="1" i="0" u="none" strike="noStrike" cap="none" normalizeH="0" baseline="0">
                        <a:ln>
                          <a:noFill/>
                        </a:ln>
                        <a:solidFill>
                          <a:schemeClr val="bg2"/>
                        </a:solidFill>
                        <a:effectLst/>
                        <a:latin typeface="SimHei" charset="0"/>
                        <a:ea typeface="SimHei" charset="0"/>
                        <a:cs typeface="SimHei"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神迹</a:t>
                      </a:r>
                    </a:p>
                  </a:txBody>
                  <a:tcPr marL="50800" marR="50800" marT="0" marB="0"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121907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亘古</a:t>
                      </a:r>
                    </a:p>
                  </a:txBody>
                  <a:tcPr marL="50800" marR="50800" marT="0" marB="0" anchor="ctr" anchorCtr="1" horzOverflow="overflow">
                    <a:lnL>
                      <a:noFill/>
                    </a:lnL>
                    <a:lnR>
                      <a:noFill/>
                    </a:lnR>
                    <a:lnT>
                      <a:noFill/>
                    </a:lnT>
                    <a:lnB>
                      <a:noFill/>
                    </a:lnB>
                    <a:lnTlToBr>
                      <a:noFill/>
                    </a:lnTlToBr>
                    <a:lnBlToTr>
                      <a:noFill/>
                    </a:lnBlToTr>
                    <a:solidFill>
                      <a:srgbClr val="D0D6FF"/>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主後</a:t>
                      </a:r>
                      <a:r>
                        <a:rPr kumimoji="0" lang="en-US" altLang="ja-JP" sz="2000" b="1" i="0" u="none" strike="noStrike" cap="none" normalizeH="0" baseline="0">
                          <a:ln>
                            <a:noFill/>
                          </a:ln>
                          <a:solidFill>
                            <a:schemeClr val="bg2"/>
                          </a:solidFill>
                          <a:effectLst/>
                          <a:latin typeface="SimHei" charset="0"/>
                          <a:ea typeface="ＭＳ Ｐゴシック" charset="0"/>
                          <a:cs typeface="Times" charset="0"/>
                        </a:rPr>
                        <a:t>29</a:t>
                      </a:r>
                      <a:r>
                        <a:rPr kumimoji="0" lang="zh-CN" altLang="en-US" sz="2000" b="1" i="0" u="none" strike="noStrike" cap="none" normalizeH="0" baseline="0">
                          <a:ln>
                            <a:noFill/>
                          </a:ln>
                          <a:solidFill>
                            <a:schemeClr val="bg2"/>
                          </a:solidFill>
                          <a:effectLst/>
                          <a:latin typeface="SimHei" charset="0"/>
                          <a:ea typeface="SimHei" charset="0"/>
                          <a:cs typeface="SimHei" charset="0"/>
                        </a:rPr>
                        <a:t>年秋天至</a:t>
                      </a:r>
                      <a:br>
                        <a:rPr kumimoji="0" lang="en-US" altLang="ja-JP" sz="2000" b="1" i="0" u="none" strike="noStrike" cap="none" normalizeH="0" baseline="0">
                          <a:ln>
                            <a:noFill/>
                          </a:ln>
                          <a:solidFill>
                            <a:schemeClr val="bg2"/>
                          </a:solidFill>
                          <a:effectLst/>
                          <a:latin typeface="SimHei" charset="0"/>
                          <a:ea typeface="ＭＳ Ｐゴシック" charset="0"/>
                          <a:cs typeface="Times" charset="0"/>
                        </a:rPr>
                      </a:br>
                      <a:r>
                        <a:rPr kumimoji="0" lang="en-US" altLang="ja-JP" sz="2000" b="1" i="0" u="none" strike="noStrike" cap="none" normalizeH="0" baseline="0">
                          <a:ln>
                            <a:noFill/>
                          </a:ln>
                          <a:solidFill>
                            <a:schemeClr val="bg2"/>
                          </a:solidFill>
                          <a:effectLst/>
                          <a:latin typeface="SimHei" charset="0"/>
                          <a:ea typeface="ＭＳ Ｐゴシック" charset="0"/>
                          <a:cs typeface="Times" charset="0"/>
                        </a:rPr>
                        <a:t>33</a:t>
                      </a:r>
                      <a:r>
                        <a:rPr kumimoji="0" lang="zh-CN" altLang="en-US" sz="2000" b="1" i="0" u="none" strike="noStrike" cap="none" normalizeH="0" baseline="0">
                          <a:ln>
                            <a:noFill/>
                          </a:ln>
                          <a:solidFill>
                            <a:schemeClr val="bg2"/>
                          </a:solidFill>
                          <a:effectLst/>
                          <a:latin typeface="SimHei" charset="0"/>
                          <a:ea typeface="SimHei" charset="0"/>
                          <a:cs typeface="SimHei" charset="0"/>
                        </a:rPr>
                        <a:t>年</a:t>
                      </a:r>
                      <a:r>
                        <a:rPr kumimoji="0" lang="en-US" altLang="zh-CN" sz="2000" b="1" i="0" u="none" strike="noStrike" cap="none" normalizeH="0" baseline="0">
                          <a:ln>
                            <a:noFill/>
                          </a:ln>
                          <a:solidFill>
                            <a:schemeClr val="bg2"/>
                          </a:solidFill>
                          <a:effectLst/>
                          <a:latin typeface="SimHei" charset="0"/>
                          <a:ea typeface="ＭＳ Ｐゴシック" charset="0"/>
                          <a:cs typeface="Times" charset="0"/>
                        </a:rPr>
                        <a:t>3</a:t>
                      </a:r>
                      <a:r>
                        <a:rPr kumimoji="0" lang="zh-CN" altLang="en-US" sz="2000" b="1" i="0" u="none" strike="noStrike" cap="none" normalizeH="0" baseline="0">
                          <a:ln>
                            <a:noFill/>
                          </a:ln>
                          <a:solidFill>
                            <a:schemeClr val="bg2"/>
                          </a:solidFill>
                          <a:effectLst/>
                          <a:latin typeface="SimHei" charset="0"/>
                          <a:ea typeface="SimHei" charset="0"/>
                          <a:cs typeface="SimHei" charset="0"/>
                        </a:rPr>
                        <a:t>月</a:t>
                      </a:r>
                      <a:r>
                        <a:rPr kumimoji="0" lang="en-US" altLang="zh-CN" sz="2000" b="1" i="0" u="none" strike="noStrike" cap="none" normalizeH="0" baseline="0">
                          <a:ln>
                            <a:noFill/>
                          </a:ln>
                          <a:solidFill>
                            <a:schemeClr val="bg2"/>
                          </a:solidFill>
                          <a:effectLst/>
                          <a:latin typeface="SimHei" charset="0"/>
                          <a:ea typeface="ＭＳ Ｐゴシック" charset="0"/>
                          <a:cs typeface="Times" charset="0"/>
                        </a:rPr>
                        <a:t>30</a:t>
                      </a:r>
                      <a:r>
                        <a:rPr kumimoji="0" lang="zh-CN" altLang="en-US" sz="2000" b="1" i="0" u="none" strike="noStrike" cap="none" normalizeH="0" baseline="0">
                          <a:ln>
                            <a:noFill/>
                          </a:ln>
                          <a:solidFill>
                            <a:schemeClr val="bg2"/>
                          </a:solidFill>
                          <a:effectLst/>
                          <a:latin typeface="SimHei" charset="0"/>
                          <a:ea typeface="SimHei" charset="0"/>
                          <a:cs typeface="SimHei" charset="0"/>
                        </a:rPr>
                        <a:t>日</a:t>
                      </a:r>
                      <a:r>
                        <a:rPr kumimoji="0" lang="en-US" altLang="zh-CN" sz="2000" b="1" i="0" u="none" strike="noStrike" cap="none" normalizeH="0" baseline="0">
                          <a:ln>
                            <a:noFill/>
                          </a:ln>
                          <a:solidFill>
                            <a:schemeClr val="bg2"/>
                          </a:solidFill>
                          <a:effectLst/>
                          <a:latin typeface="SimHei" charset="0"/>
                          <a:ea typeface="ＭＳ Ｐゴシック" charset="0"/>
                          <a:cs typeface="Times" charset="0"/>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星期一</a:t>
                      </a:r>
                      <a:endParaRPr kumimoji="0" lang="en-US" sz="2000" b="0" i="0" u="none" strike="noStrike" cap="none" normalizeH="0" baseline="0">
                        <a:ln>
                          <a:noFill/>
                        </a:ln>
                        <a:solidFill>
                          <a:schemeClr val="bg2"/>
                        </a:solidFill>
                        <a:effectLst/>
                        <a:latin typeface="SimHei" charset="0"/>
                        <a:ea typeface="SimHei" charset="0"/>
                        <a:cs typeface="SimHei"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主後</a:t>
                      </a:r>
                      <a:r>
                        <a:rPr kumimoji="0" lang="en-US" altLang="zh-CN" sz="2000" b="1" i="0" u="none" strike="noStrike" cap="none" normalizeH="0" baseline="0">
                          <a:ln>
                            <a:noFill/>
                          </a:ln>
                          <a:solidFill>
                            <a:schemeClr val="bg2"/>
                          </a:solidFill>
                          <a:effectLst/>
                          <a:latin typeface="SimHei" charset="0"/>
                          <a:ea typeface="ＭＳ Ｐゴシック" charset="0"/>
                          <a:cs typeface="Times" charset="0"/>
                        </a:rPr>
                        <a:t>33</a:t>
                      </a:r>
                      <a:r>
                        <a:rPr kumimoji="0" lang="zh-CN" altLang="en-US" sz="2000" b="1" i="0" u="none" strike="noStrike" cap="none" normalizeH="0" baseline="0">
                          <a:ln>
                            <a:noFill/>
                          </a:ln>
                          <a:solidFill>
                            <a:schemeClr val="bg2"/>
                          </a:solidFill>
                          <a:effectLst/>
                          <a:latin typeface="SimHei" charset="0"/>
                          <a:ea typeface="SimHei" charset="0"/>
                          <a:cs typeface="SimHei" charset="0"/>
                        </a:rPr>
                        <a:t>年</a:t>
                      </a:r>
                      <a:endParaRPr kumimoji="0" lang="en-US" altLang="zh-CN" sz="2000" b="1" i="0" u="none" strike="noStrike" cap="none" normalizeH="0" baseline="0">
                        <a:ln>
                          <a:noFill/>
                        </a:ln>
                        <a:solidFill>
                          <a:schemeClr val="bg2"/>
                        </a:solidFill>
                        <a:effectLst/>
                        <a:latin typeface="SimHei"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bg2"/>
                          </a:solidFill>
                          <a:effectLst/>
                          <a:latin typeface="SimHei" charset="0"/>
                          <a:ea typeface="ＭＳ Ｐゴシック" charset="0"/>
                          <a:cs typeface="Times" charset="0"/>
                        </a:rPr>
                        <a:t>4</a:t>
                      </a:r>
                      <a:r>
                        <a:rPr kumimoji="0" lang="zh-CN" altLang="en-US" sz="2000" b="1" i="0" u="none" strike="noStrike" cap="none" normalizeH="0" baseline="0">
                          <a:ln>
                            <a:noFill/>
                          </a:ln>
                          <a:solidFill>
                            <a:schemeClr val="bg2"/>
                          </a:solidFill>
                          <a:effectLst/>
                          <a:latin typeface="SimHei" charset="0"/>
                          <a:ea typeface="SimHei" charset="0"/>
                          <a:cs typeface="SimHei" charset="0"/>
                        </a:rPr>
                        <a:t>月</a:t>
                      </a:r>
                      <a:r>
                        <a:rPr kumimoji="0" lang="en-US" altLang="zh-CN" sz="2000" b="1" i="0" u="none" strike="noStrike" cap="none" normalizeH="0" baseline="0">
                          <a:ln>
                            <a:noFill/>
                          </a:ln>
                          <a:solidFill>
                            <a:schemeClr val="bg2"/>
                          </a:solidFill>
                          <a:effectLst/>
                          <a:latin typeface="SimHei" charset="0"/>
                          <a:ea typeface="ＭＳ Ｐゴシック" charset="0"/>
                          <a:cs typeface="Times" charset="0"/>
                        </a:rPr>
                        <a:t>2</a:t>
                      </a:r>
                      <a:r>
                        <a:rPr kumimoji="0" lang="zh-CN" altLang="en-US" sz="2000" b="1" i="0" u="none" strike="noStrike" cap="none" normalizeH="0" baseline="0">
                          <a:ln>
                            <a:noFill/>
                          </a:ln>
                          <a:solidFill>
                            <a:schemeClr val="bg2"/>
                          </a:solidFill>
                          <a:effectLst/>
                          <a:latin typeface="SimHei" charset="0"/>
                          <a:ea typeface="SimHei" charset="0"/>
                          <a:cs typeface="SimHei" charset="0"/>
                        </a:rPr>
                        <a:t>日</a:t>
                      </a:r>
                      <a:r>
                        <a:rPr kumimoji="0" lang="en-US" altLang="ja-JP" sz="2000" b="1" i="0" u="none" strike="noStrike" cap="none" normalizeH="0" baseline="0">
                          <a:ln>
                            <a:noFill/>
                          </a:ln>
                          <a:solidFill>
                            <a:srgbClr val="000000"/>
                          </a:solidFill>
                          <a:effectLst/>
                          <a:latin typeface="SimHei" charset="0"/>
                          <a:ea typeface="ＭＳ Ｐゴシック" charset="0"/>
                          <a:cs typeface="Times" charset="0"/>
                        </a:rPr>
                        <a:t>, </a:t>
                      </a:r>
                      <a:endParaRPr kumimoji="0" lang="en-US" altLang="ja-JP" sz="2000" b="0" i="0" u="none" strike="noStrike" cap="none" normalizeH="0" baseline="0">
                        <a:ln>
                          <a:noFill/>
                        </a:ln>
                        <a:solidFill>
                          <a:srgbClr val="000000"/>
                        </a:solidFill>
                        <a:effectLst/>
                        <a:latin typeface="SimHei"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星期四</a:t>
                      </a:r>
                      <a:endParaRPr kumimoji="0" lang="en-US" sz="2000" b="0" i="0" u="none" strike="noStrike" cap="none" normalizeH="0" baseline="0">
                        <a:ln>
                          <a:noFill/>
                        </a:ln>
                        <a:solidFill>
                          <a:srgbClr val="000000"/>
                        </a:solidFill>
                        <a:effectLst/>
                        <a:latin typeface="SimHei" charset="0"/>
                        <a:ea typeface="SimHei" charset="0"/>
                        <a:cs typeface="SimHei"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主後</a:t>
                      </a:r>
                      <a:r>
                        <a:rPr kumimoji="0" lang="en-US" altLang="zh-CN" sz="2000" b="1" i="0" u="none" strike="noStrike" cap="none" normalizeH="0" baseline="0">
                          <a:ln>
                            <a:noFill/>
                          </a:ln>
                          <a:solidFill>
                            <a:schemeClr val="bg2"/>
                          </a:solidFill>
                          <a:effectLst/>
                          <a:latin typeface="SimHei" charset="0"/>
                          <a:ea typeface="ＭＳ Ｐゴシック" charset="0"/>
                          <a:cs typeface="Times" charset="0"/>
                        </a:rPr>
                        <a:t>33</a:t>
                      </a:r>
                      <a:r>
                        <a:rPr kumimoji="0" lang="zh-CN" altLang="en-US" sz="2000" b="1" i="0" u="none" strike="noStrike" cap="none" normalizeH="0" baseline="0">
                          <a:ln>
                            <a:noFill/>
                          </a:ln>
                          <a:solidFill>
                            <a:schemeClr val="bg2"/>
                          </a:solidFill>
                          <a:effectLst/>
                          <a:latin typeface="SimHei" charset="0"/>
                          <a:ea typeface="SimHei" charset="0"/>
                          <a:cs typeface="SimHei" charset="0"/>
                        </a:rPr>
                        <a:t>年</a:t>
                      </a:r>
                      <a:endParaRPr kumimoji="0" lang="en-US" altLang="zh-CN" sz="2000" b="1" i="0" u="none" strike="noStrike" cap="none" normalizeH="0" baseline="0">
                        <a:ln>
                          <a:noFill/>
                        </a:ln>
                        <a:solidFill>
                          <a:schemeClr val="bg2"/>
                        </a:solidFill>
                        <a:effectLst/>
                        <a:latin typeface="SimHei"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bg2"/>
                          </a:solidFill>
                          <a:effectLst/>
                          <a:latin typeface="SimHei" charset="0"/>
                          <a:ea typeface="ＭＳ Ｐゴシック" charset="0"/>
                          <a:cs typeface="Times" charset="0"/>
                        </a:rPr>
                        <a:t>4</a:t>
                      </a:r>
                      <a:r>
                        <a:rPr kumimoji="0" lang="zh-CN" altLang="en-US" sz="2000" b="1" i="0" u="none" strike="noStrike" cap="none" normalizeH="0" baseline="0">
                          <a:ln>
                            <a:noFill/>
                          </a:ln>
                          <a:solidFill>
                            <a:schemeClr val="bg2"/>
                          </a:solidFill>
                          <a:effectLst/>
                          <a:latin typeface="SimHei" charset="0"/>
                          <a:ea typeface="SimHei" charset="0"/>
                          <a:cs typeface="SimHei" charset="0"/>
                        </a:rPr>
                        <a:t>月</a:t>
                      </a:r>
                      <a:r>
                        <a:rPr kumimoji="0" lang="en-US" altLang="zh-CN" sz="2000" b="1" i="0" u="none" strike="noStrike" cap="none" normalizeH="0" baseline="0">
                          <a:ln>
                            <a:noFill/>
                          </a:ln>
                          <a:solidFill>
                            <a:schemeClr val="bg2"/>
                          </a:solidFill>
                          <a:effectLst/>
                          <a:latin typeface="SimHei" charset="0"/>
                          <a:ea typeface="ＭＳ Ｐゴシック" charset="0"/>
                          <a:cs typeface="Times" charset="0"/>
                        </a:rPr>
                        <a:t>3</a:t>
                      </a:r>
                      <a:r>
                        <a:rPr kumimoji="0" lang="zh-CN" altLang="en-US" sz="2000" b="1" i="0" u="none" strike="noStrike" cap="none" normalizeH="0" baseline="0">
                          <a:ln>
                            <a:noFill/>
                          </a:ln>
                          <a:solidFill>
                            <a:schemeClr val="bg2"/>
                          </a:solidFill>
                          <a:effectLst/>
                          <a:latin typeface="SimHei" charset="0"/>
                          <a:ea typeface="SimHei" charset="0"/>
                          <a:cs typeface="SimHei" charset="0"/>
                        </a:rPr>
                        <a:t>日</a:t>
                      </a:r>
                      <a:r>
                        <a:rPr kumimoji="0" lang="en-US" altLang="ja-JP" sz="2000" b="1" i="0" u="none" strike="noStrike" cap="none" normalizeH="0" baseline="0">
                          <a:ln>
                            <a:noFill/>
                          </a:ln>
                          <a:solidFill>
                            <a:srgbClr val="000000"/>
                          </a:solidFill>
                          <a:effectLst/>
                          <a:latin typeface="SimHei" charset="0"/>
                          <a:ea typeface="ＭＳ Ｐゴシック" charset="0"/>
                          <a:cs typeface="Times" charset="0"/>
                        </a:rPr>
                        <a:t>,</a:t>
                      </a:r>
                      <a:r>
                        <a:rPr kumimoji="0" lang="zh-CN" altLang="en-US" sz="2000" b="1" i="0" u="none" strike="noStrike" cap="none" normalizeH="0" baseline="0">
                          <a:ln>
                            <a:noFill/>
                          </a:ln>
                          <a:solidFill>
                            <a:schemeClr val="bg2"/>
                          </a:solidFill>
                          <a:effectLst/>
                          <a:latin typeface="SimHei" charset="0"/>
                          <a:ea typeface="SimHei" charset="0"/>
                          <a:cs typeface="SimHei" charset="0"/>
                        </a:rPr>
                        <a:t>星期五</a:t>
                      </a:r>
                      <a:endParaRPr kumimoji="0" lang="en-US" altLang="ja-JP" sz="2000" b="0" i="0" u="none" strike="noStrike" cap="none" normalizeH="0" baseline="0">
                        <a:ln>
                          <a:noFill/>
                        </a:ln>
                        <a:solidFill>
                          <a:srgbClr val="000000"/>
                        </a:solidFill>
                        <a:effectLst/>
                        <a:latin typeface="SimHei"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至</a:t>
                      </a:r>
                      <a:r>
                        <a:rPr kumimoji="0" lang="en-US" altLang="zh-CN" sz="2000" b="1" i="0" u="none" strike="noStrike" cap="none" normalizeH="0" baseline="0">
                          <a:ln>
                            <a:noFill/>
                          </a:ln>
                          <a:solidFill>
                            <a:schemeClr val="bg2"/>
                          </a:solidFill>
                          <a:effectLst/>
                          <a:latin typeface="SimHei" charset="0"/>
                          <a:ea typeface="ＭＳ Ｐゴシック" charset="0"/>
                          <a:cs typeface="Times" charset="0"/>
                        </a:rPr>
                        <a:t>33</a:t>
                      </a:r>
                      <a:r>
                        <a:rPr kumimoji="0" lang="zh-CN" altLang="en-US" sz="2000" b="1" i="0" u="none" strike="noStrike" cap="none" normalizeH="0" baseline="0">
                          <a:ln>
                            <a:noFill/>
                          </a:ln>
                          <a:solidFill>
                            <a:schemeClr val="bg2"/>
                          </a:solidFill>
                          <a:effectLst/>
                          <a:latin typeface="SimHei" charset="0"/>
                          <a:ea typeface="SimHei" charset="0"/>
                          <a:cs typeface="SimHei" charset="0"/>
                        </a:rPr>
                        <a:t>年</a:t>
                      </a:r>
                      <a:endParaRPr kumimoji="0" lang="en-US" altLang="zh-CN" sz="2000" b="1" i="0" u="none" strike="noStrike" cap="none" normalizeH="0" baseline="0">
                        <a:ln>
                          <a:noFill/>
                        </a:ln>
                        <a:solidFill>
                          <a:schemeClr val="bg2"/>
                        </a:solidFill>
                        <a:effectLst/>
                        <a:latin typeface="SimHei"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bg2"/>
                          </a:solidFill>
                          <a:effectLst/>
                          <a:latin typeface="SimHei" charset="0"/>
                          <a:ea typeface="ＭＳ Ｐゴシック" charset="0"/>
                          <a:cs typeface="Times" charset="0"/>
                        </a:rPr>
                        <a:t>4</a:t>
                      </a:r>
                      <a:r>
                        <a:rPr kumimoji="0" lang="zh-CN" altLang="en-US" sz="2000" b="1" i="0" u="none" strike="noStrike" cap="none" normalizeH="0" baseline="0">
                          <a:ln>
                            <a:noFill/>
                          </a:ln>
                          <a:solidFill>
                            <a:schemeClr val="bg2"/>
                          </a:solidFill>
                          <a:effectLst/>
                          <a:latin typeface="SimHei" charset="0"/>
                          <a:ea typeface="SimHei" charset="0"/>
                          <a:cs typeface="SimHei" charset="0"/>
                        </a:rPr>
                        <a:t>月</a:t>
                      </a:r>
                      <a:r>
                        <a:rPr kumimoji="0" lang="en-US" altLang="zh-CN" sz="2000" b="1" i="0" u="none" strike="noStrike" cap="none" normalizeH="0" baseline="0">
                          <a:ln>
                            <a:noFill/>
                          </a:ln>
                          <a:solidFill>
                            <a:schemeClr val="bg2"/>
                          </a:solidFill>
                          <a:effectLst/>
                          <a:latin typeface="SimHei" charset="0"/>
                          <a:ea typeface="ＭＳ Ｐゴシック" charset="0"/>
                          <a:cs typeface="Times" charset="0"/>
                        </a:rPr>
                        <a:t>5</a:t>
                      </a:r>
                      <a:r>
                        <a:rPr kumimoji="0" lang="zh-CN" altLang="en-US" sz="2000" b="1" i="0" u="none" strike="noStrike" cap="none" normalizeH="0" baseline="0">
                          <a:ln>
                            <a:noFill/>
                          </a:ln>
                          <a:solidFill>
                            <a:schemeClr val="bg2"/>
                          </a:solidFill>
                          <a:effectLst/>
                          <a:latin typeface="SimHei" charset="0"/>
                          <a:ea typeface="SimHei" charset="0"/>
                          <a:cs typeface="SimHei" charset="0"/>
                        </a:rPr>
                        <a:t>日</a:t>
                      </a:r>
                      <a:r>
                        <a:rPr kumimoji="0" lang="en-US" altLang="ja-JP" sz="2000" b="1" i="0" u="none" strike="noStrike" cap="none" normalizeH="0" baseline="0">
                          <a:ln>
                            <a:noFill/>
                          </a:ln>
                          <a:solidFill>
                            <a:srgbClr val="000000"/>
                          </a:solidFill>
                          <a:effectLst/>
                          <a:latin typeface="SimHei" charset="0"/>
                          <a:ea typeface="ＭＳ Ｐゴシック" charset="0"/>
                          <a:cs typeface="Times" charset="0"/>
                        </a:rPr>
                        <a:t>,</a:t>
                      </a:r>
                      <a:r>
                        <a:rPr kumimoji="0" lang="zh-CN" altLang="en-US" sz="2000" b="1" i="0" u="none" strike="noStrike" cap="none" normalizeH="0" baseline="0">
                          <a:ln>
                            <a:noFill/>
                          </a:ln>
                          <a:solidFill>
                            <a:schemeClr val="bg2"/>
                          </a:solidFill>
                          <a:effectLst/>
                          <a:latin typeface="SimHei" charset="0"/>
                          <a:ea typeface="SimHei" charset="0"/>
                          <a:cs typeface="SimHei" charset="0"/>
                        </a:rPr>
                        <a:t>星期日</a:t>
                      </a:r>
                      <a:endParaRPr kumimoji="0" lang="en-US" sz="2000" b="0" i="0" u="none" strike="noStrike" cap="none" normalizeH="0" baseline="0">
                        <a:ln>
                          <a:noFill/>
                        </a:ln>
                        <a:solidFill>
                          <a:srgbClr val="000000"/>
                        </a:solidFill>
                        <a:effectLst/>
                        <a:latin typeface="SimHei" charset="0"/>
                        <a:ea typeface="SimHei" charset="0"/>
                        <a:cs typeface="SimHei"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主後</a:t>
                      </a:r>
                      <a:r>
                        <a:rPr kumimoji="0" lang="en-US" altLang="zh-CN" sz="2000" b="1" i="0" u="none" strike="noStrike" cap="none" normalizeH="0" baseline="0">
                          <a:ln>
                            <a:noFill/>
                          </a:ln>
                          <a:solidFill>
                            <a:schemeClr val="bg2"/>
                          </a:solidFill>
                          <a:effectLst/>
                          <a:latin typeface="SimHei" charset="0"/>
                          <a:ea typeface="ＭＳ Ｐゴシック" charset="0"/>
                          <a:cs typeface="Times" charset="0"/>
                        </a:rPr>
                        <a:t>33</a:t>
                      </a:r>
                      <a:r>
                        <a:rPr kumimoji="0" lang="zh-CN" altLang="en-US" sz="2000" b="1" i="0" u="none" strike="noStrike" cap="none" normalizeH="0" baseline="0">
                          <a:ln>
                            <a:noFill/>
                          </a:ln>
                          <a:solidFill>
                            <a:schemeClr val="bg2"/>
                          </a:solidFill>
                          <a:effectLst/>
                          <a:latin typeface="SimHei" charset="0"/>
                          <a:ea typeface="SimHei" charset="0"/>
                          <a:cs typeface="SimHei" charset="0"/>
                        </a:rPr>
                        <a:t>年</a:t>
                      </a:r>
                      <a:endParaRPr kumimoji="0" lang="en-US" altLang="zh-CN" sz="2000" b="1" i="0" u="none" strike="noStrike" cap="none" normalizeH="0" baseline="0">
                        <a:ln>
                          <a:noFill/>
                        </a:ln>
                        <a:solidFill>
                          <a:schemeClr val="bg2"/>
                        </a:solidFill>
                        <a:effectLst/>
                        <a:latin typeface="SimHei"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bg2"/>
                          </a:solidFill>
                          <a:effectLst/>
                          <a:latin typeface="SimHei" charset="0"/>
                          <a:ea typeface="ＭＳ Ｐゴシック" charset="0"/>
                          <a:cs typeface="Times" charset="0"/>
                        </a:rPr>
                        <a:t>5</a:t>
                      </a:r>
                      <a:r>
                        <a:rPr kumimoji="0" lang="zh-CN" altLang="en-US" sz="2000" b="1" i="0" u="none" strike="noStrike" cap="none" normalizeH="0" baseline="0">
                          <a:ln>
                            <a:noFill/>
                          </a:ln>
                          <a:solidFill>
                            <a:schemeClr val="bg2"/>
                          </a:solidFill>
                          <a:effectLst/>
                          <a:latin typeface="SimHei" charset="0"/>
                          <a:ea typeface="SimHei" charset="0"/>
                          <a:cs typeface="SimHei" charset="0"/>
                        </a:rPr>
                        <a:t>月</a:t>
                      </a:r>
                      <a:endParaRPr kumimoji="0" lang="en-US" sz="2000" b="0" i="0" u="none" strike="noStrike" cap="none" normalizeH="0" baseline="0">
                        <a:ln>
                          <a:noFill/>
                        </a:ln>
                        <a:solidFill>
                          <a:srgbClr val="000000"/>
                        </a:solidFill>
                        <a:effectLst/>
                        <a:latin typeface="Arial" charset="0"/>
                        <a:ea typeface="SimHei" charset="0"/>
                        <a:cs typeface="SimHei"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extLst>
                  <a:ext uri="{0D108BD9-81ED-4DB2-BD59-A6C34878D82A}">
                    <a16:rowId xmlns:a16="http://schemas.microsoft.com/office/drawing/2014/main" val="10005"/>
                  </a:ext>
                </a:extLst>
              </a:tr>
              <a:tr h="858751">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2"/>
                          </a:solidFill>
                          <a:effectLst/>
                          <a:latin typeface="SimHei" charset="0"/>
                          <a:ea typeface="SimHei" charset="0"/>
                          <a:cs typeface="SimHei" charset="0"/>
                        </a:rPr>
                        <a:t>以弗所 </a:t>
                      </a:r>
                      <a:r>
                        <a:rPr kumimoji="0" lang="en-US" sz="1900" b="1" i="0" u="none" strike="noStrike" cap="none" normalizeH="0" baseline="0">
                          <a:ln>
                            <a:noFill/>
                          </a:ln>
                          <a:solidFill>
                            <a:srgbClr val="000000"/>
                          </a:solidFill>
                          <a:effectLst/>
                          <a:latin typeface="Arial" charset="0"/>
                          <a:ea typeface="ＭＳ Ｐゴシック" charset="0"/>
                          <a:cs typeface="Times" charset="0"/>
                        </a:rPr>
                        <a:t>(</a:t>
                      </a:r>
                      <a:r>
                        <a:rPr kumimoji="0" lang="zh-CN" altLang="en-US" sz="1800" b="1" i="0" u="none" strike="noStrike" cap="none" normalizeH="0" baseline="0">
                          <a:ln>
                            <a:noFill/>
                          </a:ln>
                          <a:solidFill>
                            <a:schemeClr val="bg2"/>
                          </a:solidFill>
                          <a:effectLst/>
                          <a:latin typeface="SimHei" charset="0"/>
                          <a:ea typeface="SimHei" charset="0"/>
                          <a:cs typeface="SimHei" charset="0"/>
                        </a:rPr>
                        <a:t>主後</a:t>
                      </a:r>
                      <a:r>
                        <a:rPr kumimoji="0" lang="en-US" altLang="ja-JP" sz="1800" b="1" i="0" u="none" strike="noStrike" cap="none" normalizeH="0" baseline="0">
                          <a:ln>
                            <a:noFill/>
                          </a:ln>
                          <a:solidFill>
                            <a:srgbClr val="000000"/>
                          </a:solidFill>
                          <a:effectLst/>
                          <a:latin typeface="Arial" charset="0"/>
                          <a:ea typeface="ＭＳ Ｐゴシック" charset="0"/>
                          <a:cs typeface="Times" charset="0"/>
                        </a:rPr>
                        <a:t>65-69</a:t>
                      </a:r>
                      <a:r>
                        <a:rPr kumimoji="0" lang="zh-CN" altLang="en-US" sz="1800" b="1" i="0" u="none" strike="noStrike" cap="none" normalizeH="0" baseline="0">
                          <a:ln>
                            <a:noFill/>
                          </a:ln>
                          <a:solidFill>
                            <a:schemeClr val="bg2"/>
                          </a:solidFill>
                          <a:effectLst/>
                          <a:latin typeface="SimHei" charset="0"/>
                          <a:ea typeface="SimHei" charset="0"/>
                          <a:cs typeface="SimHei" charset="0"/>
                        </a:rPr>
                        <a:t>年</a:t>
                      </a:r>
                      <a:r>
                        <a:rPr kumimoji="0" lang="en-US" altLang="ja-JP" sz="1900" b="1" i="0" u="none" strike="noStrike" cap="none" normalizeH="0" baseline="0">
                          <a:ln>
                            <a:noFill/>
                          </a:ln>
                          <a:solidFill>
                            <a:srgbClr val="000000"/>
                          </a:solidFill>
                          <a:effectLst/>
                          <a:latin typeface="Arial" charset="0"/>
                          <a:ea typeface="ＭＳ Ｐゴシック" charset="0"/>
                          <a:cs typeface="Times" charset="0"/>
                        </a:rPr>
                        <a:t>)</a:t>
                      </a:r>
                      <a:endParaRPr kumimoji="0" lang="en-US" sz="1900" b="1"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304769">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horzOverflow="overflow">
                    <a:lnL>
                      <a:noFill/>
                    </a:lnL>
                    <a:lnR>
                      <a:noFill/>
                    </a:lnR>
                    <a:lnT>
                      <a:noFill/>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204835" name="Rectangle 1079"/>
          <p:cNvSpPr>
            <a:spLocks noGrp="1" noChangeArrowheads="1"/>
          </p:cNvSpPr>
          <p:nvPr>
            <p:ph type="title" idx="4294967295"/>
          </p:nvPr>
        </p:nvSpPr>
        <p:spPr>
          <a:xfrm>
            <a:off x="685800" y="76200"/>
            <a:ext cx="7772400" cy="6096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sz="3200">
                <a:effectLst/>
                <a:latin typeface="SimHei" charset="0"/>
                <a:ea typeface="SimHei" charset="0"/>
                <a:cs typeface="SimHei" charset="0"/>
              </a:rPr>
              <a:t>约翰福音概览</a:t>
            </a:r>
            <a:endParaRPr lang="en-US" sz="5400">
              <a:effectLst/>
              <a:latin typeface="SimHei" charset="0"/>
              <a:ea typeface="SimHei" charset="0"/>
              <a:cs typeface="SimHei" charset="0"/>
            </a:endParaRPr>
          </a:p>
        </p:txBody>
      </p:sp>
      <p:sp>
        <p:nvSpPr>
          <p:cNvPr id="204836" name="Text Box 3"/>
          <p:cNvSpPr txBox="1">
            <a:spLocks noChangeArrowheads="1"/>
          </p:cNvSpPr>
          <p:nvPr/>
        </p:nvSpPr>
        <p:spPr bwMode="auto">
          <a:xfrm>
            <a:off x="842645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rPr>
              <a:t>107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9EBAC21-7C8B-314B-A021-BBB1F735FA4C}"/>
              </a:ext>
            </a:extLst>
          </p:cNvPr>
          <p:cNvGrpSpPr/>
          <p:nvPr/>
        </p:nvGrpSpPr>
        <p:grpSpPr>
          <a:xfrm>
            <a:off x="0" y="0"/>
            <a:ext cx="9144000" cy="6858000"/>
            <a:chOff x="0" y="0"/>
            <a:chExt cx="9144000" cy="6858000"/>
          </a:xfrm>
        </p:grpSpPr>
        <p:pic>
          <p:nvPicPr>
            <p:cNvPr id="4106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a:ext uri="{FF2B5EF4-FFF2-40B4-BE49-F238E27FC236}">
                  <a16:creationId xmlns:a16="http://schemas.microsoft.com/office/drawing/2014/main" id="{28D5B706-A61D-3D45-9C90-E4682882699A}"/>
                </a:ext>
              </a:extLst>
            </p:cNvPr>
            <p:cNvSpPr/>
            <p:nvPr/>
          </p:nvSpPr>
          <p:spPr bwMode="auto">
            <a:xfrm>
              <a:off x="1619672" y="0"/>
              <a:ext cx="864096" cy="404664"/>
            </a:xfrm>
            <a:prstGeom prst="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endParaRPr>
            </a:p>
          </p:txBody>
        </p:sp>
      </p:grpSp>
      <p:sp>
        <p:nvSpPr>
          <p:cNvPr id="11269" name="Rectangle 5"/>
          <p:cNvSpPr>
            <a:spLocks noGrp="1" noChangeArrowheads="1"/>
          </p:cNvSpPr>
          <p:nvPr>
            <p:ph type="title" idx="4294967295"/>
          </p:nvPr>
        </p:nvSpPr>
        <p:spPr>
          <a:xfrm>
            <a:off x="5508104" y="5168044"/>
            <a:ext cx="3433253" cy="792088"/>
          </a:xfrm>
          <a:solidFill>
            <a:schemeClr val="bg2"/>
          </a:solidFill>
        </p:spPr>
        <p:txBody>
          <a:bodyPr/>
          <a:lstStyle/>
          <a:p>
            <a:pPr algn="r" defTabSz="456433">
              <a:defRPr/>
            </a:pPr>
            <a:r>
              <a:rPr lang="zh-CN" altLang="en-US" sz="5400" b="1" dirty="0">
                <a:solidFill>
                  <a:srgbClr val="FFFFFF"/>
                </a:solidFill>
                <a:effectLst>
                  <a:glow rad="127000">
                    <a:srgbClr val="000000"/>
                  </a:glow>
                </a:effectLst>
                <a:latin typeface="Microsoft YaHei UI" panose="020B0503020204020204" pitchFamily="34" charset="-122"/>
                <a:ea typeface="Microsoft YaHei UI" panose="020B0503020204020204" pitchFamily="34" charset="-122"/>
                <a:cs typeface="ＭＳ Ｐゴシック" charset="0"/>
              </a:rPr>
              <a:t>约翰福音</a:t>
            </a:r>
            <a:endParaRPr lang="en-US" sz="5400" b="1" dirty="0">
              <a:solidFill>
                <a:srgbClr val="FFFFFF"/>
              </a:solidFill>
              <a:effectLst>
                <a:glow rad="127000">
                  <a:srgbClr val="000000"/>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10627" name="Text Box 4"/>
          <p:cNvSpPr txBox="1">
            <a:spLocks noChangeArrowheads="1"/>
          </p:cNvSpPr>
          <p:nvPr/>
        </p:nvSpPr>
        <p:spPr bwMode="auto">
          <a:xfrm>
            <a:off x="288986" y="2087591"/>
            <a:ext cx="8474075" cy="590147"/>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a:t>
            </a:r>
            <a:r>
              <a:rPr kumimoji="0" lang="zh-CN" altLang="en-US"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耶稣爱的门徒</a:t>
            </a:r>
            <a:r>
              <a:rPr kumimoji="0" lang="en-US" altLang="ja-JP"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 </a:t>
            </a:r>
            <a:r>
              <a:rPr kumimoji="0" lang="zh-CN" altLang="en-US"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所著</a:t>
            </a:r>
            <a:endParaRPr kumimoji="0" lang="en-US"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endParaRPr>
          </a:p>
        </p:txBody>
      </p:sp>
      <p:sp>
        <p:nvSpPr>
          <p:cNvPr id="9" name="Rectangle 3">
            <a:extLst>
              <a:ext uri="{FF2B5EF4-FFF2-40B4-BE49-F238E27FC236}">
                <a16:creationId xmlns:a16="http://schemas.microsoft.com/office/drawing/2014/main" id="{E1BAD9ED-AC11-C042-BFEB-9A057A7B5E7C}"/>
              </a:ext>
            </a:extLst>
          </p:cNvPr>
          <p:cNvSpPr txBox="1">
            <a:spLocks noChangeArrowheads="1"/>
          </p:cNvSpPr>
          <p:nvPr/>
        </p:nvSpPr>
        <p:spPr bwMode="auto">
          <a:xfrm>
            <a:off x="-36512" y="6428184"/>
            <a:ext cx="5849887" cy="457200"/>
          </a:xfrm>
          <a:prstGeom prst="rect">
            <a:avLst/>
          </a:prstGeom>
          <a:solidFill>
            <a:srgbClr val="000000"/>
          </a:solidFill>
          <a:ln>
            <a:noFill/>
          </a:ln>
          <a:effectLst>
            <a:outerShdw blurRad="63500" dist="35921" dir="2700000" algn="ctr" rotWithShape="0">
              <a:srgbClr val="80808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巴里 赫德尔斯顿 </a:t>
            </a:r>
            <a:r>
              <a:rPr kumimoji="0" lang="en-US" altLang="zh-CN" sz="1800" b="1"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a:t>
            </a:r>
            <a:r>
              <a:rPr kumimoji="0" lang="zh-CN" altLang="en-US" sz="1800" b="1"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藏头诗圣经</a:t>
            </a:r>
            <a:r>
              <a:rPr kumimoji="0" lang="en-US" altLang="zh-CN" sz="1800" b="1"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a:t>
            </a:r>
          </a:p>
        </p:txBody>
      </p:sp>
      <p:sp>
        <p:nvSpPr>
          <p:cNvPr id="4" name="TextBox 3"/>
          <p:cNvSpPr txBox="1"/>
          <p:nvPr/>
        </p:nvSpPr>
        <p:spPr>
          <a:xfrm>
            <a:off x="94656" y="314816"/>
            <a:ext cx="1957064" cy="1569660"/>
          </a:xfrm>
          <a:prstGeom prst="rect">
            <a:avLst/>
          </a:prstGeom>
          <a:solidFill>
            <a:srgbClr val="FFFFFF"/>
          </a:solid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Tx/>
              <a:buAutoNum type="arabicPlain"/>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耶稣是道</a:t>
            </a:r>
            <a:endParaRPr kumimoji="0" lang="en-US" altLang="zh-CN"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lain"/>
              <a:tabLst/>
              <a:defRPr/>
            </a:pPr>
            <a:r>
              <a:rPr kumimoji="0" lang="zh-SG"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迦拿</a:t>
            </a: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的奇迹</a:t>
            </a:r>
            <a:endParaRPr kumimoji="0" lang="en-US" altLang="zh-CN"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lain"/>
              <a:tabLst/>
              <a:defRPr/>
            </a:pPr>
            <a:r>
              <a:rPr kumimoji="0" lang="zh-SG"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尼哥底母</a:t>
            </a: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被授重生</a:t>
            </a:r>
            <a:endParaRPr kumimoji="0" lang="en-US" altLang="zh-CN"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lain"/>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撒玛利亚妇人的需要</a:t>
            </a:r>
            <a:endParaRPr kumimoji="0" lang="en-US" altLang="zh-CN"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lain"/>
              <a:tabLst/>
              <a:defRPr/>
            </a:pPr>
            <a:endParaRPr kumimoji="0" 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lain"/>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耶稣神性的见证</a:t>
            </a:r>
            <a:endParaRPr kumimoji="0" lang="en-US" altLang="zh-CN"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lain"/>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圣洁的生命灵粮</a:t>
            </a:r>
            <a:endParaRPr kumimoji="0" lang="zh-SG"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lain"/>
              <a:tabLst/>
              <a:defRPr/>
            </a:pPr>
            <a:r>
              <a:rPr kumimoji="0" lang="zh-SG"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盛宴</a:t>
            </a: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中的宣告</a:t>
            </a:r>
            <a:endParaRPr kumimoji="0" lang="en-SG"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0" name="TextBox 9"/>
          <p:cNvSpPr txBox="1"/>
          <p:nvPr/>
        </p:nvSpPr>
        <p:spPr>
          <a:xfrm>
            <a:off x="2146376" y="371413"/>
            <a:ext cx="2593799" cy="1200329"/>
          </a:xfrm>
          <a:prstGeom prst="rect">
            <a:avLst/>
          </a:prstGeom>
          <a:solidFill>
            <a:srgbClr val="FFFFFF"/>
          </a:solid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AutoNum type="arabicPlain" startAt="8"/>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辩护给予淫妇的恩典</a:t>
            </a:r>
            <a:endParaRPr kumimoji="0" lang="en-US" altLang="zh-CN"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lain" startAt="8"/>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去除瞎眼被抵抗</a:t>
            </a:r>
            <a:endParaRPr kumimoji="0" lang="en-US" altLang="zh-CN"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lain" startAt="8"/>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牧羊人与他的羊</a:t>
            </a:r>
            <a:endParaRPr kumimoji="0" lang="en-US" altLang="zh-CN"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lain" startAt="8"/>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拉撒路复活的权能</a:t>
            </a:r>
            <a:endParaRPr kumimoji="0" 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lain" startAt="8"/>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耶稣凯旋进入耶路撒冷</a:t>
            </a:r>
            <a:endParaRPr kumimoji="0" lang="en-US" altLang="zh-CN"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lain" startAt="8"/>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最后的晚餐与教诲</a:t>
            </a:r>
            <a:endParaRPr kumimoji="0" lang="en-SG"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1" name="TextBox 10"/>
          <p:cNvSpPr txBox="1"/>
          <p:nvPr/>
        </p:nvSpPr>
        <p:spPr>
          <a:xfrm>
            <a:off x="5190378" y="264701"/>
            <a:ext cx="2667300" cy="1754326"/>
          </a:xfrm>
          <a:prstGeom prst="rect">
            <a:avLst/>
          </a:prstGeom>
          <a:solidFill>
            <a:srgbClr val="FFFFFF"/>
          </a:solid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AutoNum type="arabicPlain" startAt="14"/>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圣灵被赐予</a:t>
            </a:r>
            <a:endParaRPr kumimoji="0" lang="en-US" altLang="zh-CN"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AutoNum type="arabicPlain" startAt="14"/>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枝子的果子</a:t>
            </a:r>
            <a:endParaRPr kumimoji="0" lang="en-US" altLang="zh-CN"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AutoNum type="arabicPlain" startAt="14"/>
              <a:tabLst/>
              <a:defRPr/>
            </a:pPr>
            <a:endParaRPr kumimoji="0" lang="en-US" altLang="zh-CN"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AutoNum type="arabicPlain" startAt="14"/>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信徒的安慰与喜乐</a:t>
            </a:r>
            <a:endParaRPr kumimoji="0" lang="en-US" altLang="zh-CN"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AutoNum type="arabicPlain" startAt="14"/>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基督延长的祷告</a:t>
            </a:r>
            <a:endParaRPr kumimoji="0" lang="en-US" altLang="zh-CN"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AutoNum type="arabicPlain" startAt="14"/>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主的背叛与被否认</a:t>
            </a:r>
            <a:endParaRPr kumimoji="0" lang="en-US" altLang="zh-CN"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AutoNum type="arabicPlain" startAt="14"/>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非法的审讯及钉十架</a:t>
            </a:r>
            <a:endParaRPr kumimoji="0" lang="en-US" altLang="zh-CN"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AutoNum type="arabicPlain" startAt="14"/>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复活的证人</a:t>
            </a:r>
            <a:endParaRPr kumimoji="0" lang="en-US" altLang="zh-CN"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AutoNum type="arabicPlain" startAt="14"/>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对彼得最后的指示</a:t>
            </a:r>
            <a:endParaRPr kumimoji="0" lang="en-SG"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Tree>
    <p:extLst>
      <p:ext uri="{BB962C8B-B14F-4D97-AF65-F5344CB8AC3E}">
        <p14:creationId xmlns:p14="http://schemas.microsoft.com/office/powerpoint/2010/main" val="160669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269"/>
                                        </p:tgtEl>
                                        <p:attrNameLst>
                                          <p:attrName>style.visibility</p:attrName>
                                        </p:attrNameLst>
                                      </p:cBhvr>
                                      <p:to>
                                        <p:strVal val="visible"/>
                                      </p:to>
                                    </p:set>
                                    <p:animEffect transition="in" filter="dissolve">
                                      <p:cBhvr>
                                        <p:cTn id="7" dur="500"/>
                                        <p:tgtEl>
                                          <p:spTgt spid="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17"/>
          <p:cNvSpPr>
            <a:spLocks noChangeArrowheads="1"/>
          </p:cNvSpPr>
          <p:nvPr/>
        </p:nvSpPr>
        <p:spPr bwMode="auto">
          <a:xfrm>
            <a:off x="0" y="0"/>
            <a:ext cx="9144000" cy="6858000"/>
          </a:xfrm>
          <a:prstGeom prst="rect">
            <a:avLst/>
          </a:prstGeom>
          <a:solidFill>
            <a:srgbClr val="660066"/>
          </a:solidFill>
          <a:ln w="12700" cap="sq">
            <a:solidFill>
              <a:schemeClr val="tx1"/>
            </a:solidFill>
            <a:round/>
            <a:headEnd type="none" w="sm" len="sm"/>
            <a:tailEnd type="none" w="sm" len="sm"/>
          </a:ln>
        </p:spPr>
        <p:txBody>
          <a:bodyPr wrap="none"/>
          <a:lstStyle/>
          <a:p>
            <a:endParaRPr lang="en-US"/>
          </a:p>
        </p:txBody>
      </p:sp>
      <p:sp>
        <p:nvSpPr>
          <p:cNvPr id="206850" name="Text Box 3"/>
          <p:cNvSpPr txBox="1">
            <a:spLocks noChangeArrowheads="1"/>
          </p:cNvSpPr>
          <p:nvPr/>
        </p:nvSpPr>
        <p:spPr bwMode="auto">
          <a:xfrm>
            <a:off x="8469313" y="0"/>
            <a:ext cx="67468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113</a:t>
            </a:r>
          </a:p>
        </p:txBody>
      </p:sp>
      <p:sp>
        <p:nvSpPr>
          <p:cNvPr id="34820" name="Text Box 4"/>
          <p:cNvSpPr txBox="1">
            <a:spLocks noChangeArrowheads="1"/>
          </p:cNvSpPr>
          <p:nvPr/>
        </p:nvSpPr>
        <p:spPr bwMode="auto">
          <a:xfrm>
            <a:off x="457200" y="1143000"/>
            <a:ext cx="4054475" cy="554038"/>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2800" b="1">
                <a:solidFill>
                  <a:srgbClr val="FFFFFF"/>
                </a:solidFill>
                <a:effectLst>
                  <a:outerShdw blurRad="38100" dist="38100" dir="2700000" algn="tl">
                    <a:srgbClr val="000000"/>
                  </a:outerShdw>
                </a:effectLst>
                <a:latin typeface="Arial" charset="0"/>
                <a:cs typeface="Arial" charset="0"/>
              </a:rPr>
              <a:t>1:1-18	</a:t>
            </a:r>
            <a:r>
              <a:rPr lang="en-US" altLang="zh-CN" sz="2800" b="1">
                <a:solidFill>
                  <a:srgbClr val="000000"/>
                </a:solidFill>
                <a:latin typeface="细圆" charset="0"/>
                <a:ea typeface="细圆" charset="0"/>
                <a:cs typeface="细圆" charset="0"/>
              </a:rPr>
              <a:t> </a:t>
            </a:r>
            <a:r>
              <a:rPr lang="en-US" altLang="zh-CN" sz="3000" b="1">
                <a:latin typeface="SimHei" charset="0"/>
                <a:ea typeface="SimHei" charset="0"/>
                <a:cs typeface="SimHei" charset="0"/>
              </a:rPr>
              <a:t>前</a:t>
            </a:r>
            <a:r>
              <a:rPr lang="zh-CN" altLang="en-US" sz="3000" b="1">
                <a:latin typeface="SimHei" charset="0"/>
                <a:ea typeface="SimHei" charset="0"/>
                <a:cs typeface="SimHei" charset="0"/>
              </a:rPr>
              <a:t>言：神性</a:t>
            </a:r>
            <a:endParaRPr lang="en-US" sz="3000" b="1">
              <a:effectLst>
                <a:outerShdw blurRad="38100" dist="38100" dir="2700000" algn="tl">
                  <a:srgbClr val="000000"/>
                </a:outerShdw>
              </a:effectLst>
              <a:latin typeface="SimHei" charset="0"/>
              <a:ea typeface="SimHei" charset="0"/>
            </a:endParaRPr>
          </a:p>
        </p:txBody>
      </p:sp>
      <p:sp>
        <p:nvSpPr>
          <p:cNvPr id="34821" name="Text Box 5"/>
          <p:cNvSpPr txBox="1">
            <a:spLocks noChangeArrowheads="1"/>
          </p:cNvSpPr>
          <p:nvPr/>
        </p:nvSpPr>
        <p:spPr bwMode="auto">
          <a:xfrm>
            <a:off x="457200" y="2209800"/>
            <a:ext cx="7467600" cy="1016000"/>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800" b="1">
                <a:solidFill>
                  <a:srgbClr val="FFFFFF"/>
                </a:solidFill>
                <a:effectLst>
                  <a:outerShdw blurRad="38100" dist="38100" dir="2700000" algn="tl">
                    <a:srgbClr val="000000"/>
                  </a:outerShdw>
                </a:effectLst>
                <a:latin typeface="Arial" charset="0"/>
                <a:cs typeface="Arial" charset="0"/>
              </a:rPr>
              <a:t>1:19</a:t>
            </a:r>
            <a:r>
              <a:rPr lang="en-US" sz="2800" b="1">
                <a:solidFill>
                  <a:srgbClr val="FFFFFF"/>
                </a:solidFill>
                <a:effectLst>
                  <a:outerShdw blurRad="38100" dist="38100" dir="2700000" algn="tl">
                    <a:srgbClr val="000000"/>
                  </a:outerShdw>
                </a:effectLst>
                <a:latin typeface="Arial" charset="0"/>
                <a:ea typeface="SimSun" charset="0"/>
              </a:rPr>
              <a:t>–</a:t>
            </a:r>
            <a:r>
              <a:rPr lang="en-US" sz="2800" b="1">
                <a:solidFill>
                  <a:srgbClr val="FFFFFF"/>
                </a:solidFill>
                <a:effectLst>
                  <a:outerShdw blurRad="38100" dist="38100" dir="2700000" algn="tl">
                    <a:srgbClr val="000000"/>
                  </a:outerShdw>
                </a:effectLst>
                <a:latin typeface="Arial" charset="0"/>
                <a:cs typeface="Arial" charset="0"/>
              </a:rPr>
              <a:t>12:50 </a:t>
            </a:r>
            <a:r>
              <a:rPr lang="en-US" altLang="zh-CN" sz="3000" b="1">
                <a:latin typeface="SimHei" charset="0"/>
                <a:ea typeface="SimHei" charset="0"/>
                <a:cs typeface="SimHei" charset="0"/>
              </a:rPr>
              <a:t>藉着7</a:t>
            </a:r>
            <a:r>
              <a:rPr lang="zh-CN" altLang="en-US" sz="3000" b="1">
                <a:latin typeface="SimHei" charset="0"/>
                <a:ea typeface="SimHei" charset="0"/>
                <a:cs typeface="SimHei" charset="0"/>
              </a:rPr>
              <a:t>个神迹和</a:t>
            </a:r>
            <a:r>
              <a:rPr lang="en-US" altLang="zh-CN" sz="3000" b="1">
                <a:latin typeface="SimHei" charset="0"/>
                <a:ea typeface="SimHei" charset="0"/>
                <a:cs typeface="SimHei" charset="0"/>
              </a:rPr>
              <a:t>8</a:t>
            </a:r>
            <a:r>
              <a:rPr lang="zh-CN" altLang="en-US" sz="3000" b="1">
                <a:latin typeface="SimHei" charset="0"/>
                <a:ea typeface="SimHei" charset="0"/>
                <a:cs typeface="SimHei" charset="0"/>
              </a:rPr>
              <a:t>个教导</a:t>
            </a:r>
            <a:endParaRPr lang="en-US" altLang="zh-CN" sz="3000" b="1">
              <a:effectLst>
                <a:outerShdw blurRad="38100" dist="38100" dir="2700000" algn="tl">
                  <a:srgbClr val="000000"/>
                </a:outerShdw>
              </a:effectLst>
              <a:latin typeface="SimHei" charset="0"/>
              <a:ea typeface="SimHei" charset="0"/>
              <a:cs typeface="SimHei" charset="0"/>
            </a:endParaRPr>
          </a:p>
          <a:p>
            <a:pPr eaLnBrk="1" hangingPunct="1">
              <a:defRPr/>
            </a:pPr>
            <a:r>
              <a:rPr lang="en-US" altLang="zh-CN" sz="3000" b="1" i="1">
                <a:latin typeface="SimHei" charset="0"/>
                <a:ea typeface="SimHei" charset="0"/>
                <a:cs typeface="SimHei" charset="0"/>
              </a:rPr>
              <a:t>		</a:t>
            </a:r>
            <a:r>
              <a:rPr lang="zh-CN" altLang="en-US" sz="3000" b="1" i="1">
                <a:solidFill>
                  <a:srgbClr val="FFFF00"/>
                </a:solidFill>
                <a:latin typeface="SimHei" charset="0"/>
                <a:ea typeface="SimHei" charset="0"/>
                <a:cs typeface="SimHei" charset="0"/>
              </a:rPr>
              <a:t>公开</a:t>
            </a:r>
            <a:r>
              <a:rPr lang="zh-CN" altLang="en-US" sz="3000" b="1" i="1">
                <a:latin typeface="SimHei" charset="0"/>
                <a:ea typeface="SimHei" charset="0"/>
                <a:cs typeface="SimHei" charset="0"/>
              </a:rPr>
              <a:t> </a:t>
            </a:r>
            <a:r>
              <a:rPr lang="zh-CN" altLang="en-US" sz="3000" b="1">
                <a:latin typeface="SimHei" charset="0"/>
                <a:ea typeface="SimHei" charset="0"/>
                <a:cs typeface="SimHei" charset="0"/>
              </a:rPr>
              <a:t>显明</a:t>
            </a:r>
            <a:endParaRPr lang="en-US" altLang="zh-CN" sz="3000" b="1">
              <a:effectLst>
                <a:outerShdw blurRad="38100" dist="38100" dir="2700000" algn="tl">
                  <a:srgbClr val="000000"/>
                </a:outerShdw>
              </a:effectLst>
              <a:latin typeface="SimHei" charset="0"/>
              <a:ea typeface="SimHei" charset="0"/>
              <a:cs typeface="SimHei" charset="0"/>
            </a:endParaRPr>
          </a:p>
        </p:txBody>
      </p:sp>
      <p:sp>
        <p:nvSpPr>
          <p:cNvPr id="34823" name="Text Box 7"/>
          <p:cNvSpPr txBox="1">
            <a:spLocks noChangeArrowheads="1"/>
          </p:cNvSpPr>
          <p:nvPr/>
        </p:nvSpPr>
        <p:spPr bwMode="auto">
          <a:xfrm>
            <a:off x="457200" y="4735513"/>
            <a:ext cx="5418138" cy="554037"/>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2800" b="1">
                <a:solidFill>
                  <a:srgbClr val="FFFFFF"/>
                </a:solidFill>
                <a:effectLst>
                  <a:outerShdw blurRad="38100" dist="38100" dir="2700000" algn="tl">
                    <a:srgbClr val="000000"/>
                  </a:outerShdw>
                </a:effectLst>
                <a:latin typeface="Arial" charset="0"/>
                <a:cs typeface="Arial" charset="0"/>
              </a:rPr>
              <a:t>18–20	 </a:t>
            </a:r>
            <a:r>
              <a:rPr lang="zh-CN" altLang="en-US" sz="3000" b="1" i="1">
                <a:solidFill>
                  <a:srgbClr val="FFFF00"/>
                </a:solidFill>
                <a:latin typeface="SimHei" charset="0"/>
                <a:ea typeface="SimHei" charset="0"/>
                <a:cs typeface="SimHei" charset="0"/>
              </a:rPr>
              <a:t>公开</a:t>
            </a:r>
            <a:r>
              <a:rPr lang="zh-CN" altLang="en-US" sz="3000" b="1" i="1">
                <a:latin typeface="SimHei" charset="0"/>
                <a:ea typeface="SimHei" charset="0"/>
                <a:cs typeface="SimHei" charset="0"/>
              </a:rPr>
              <a:t>  </a:t>
            </a:r>
            <a:r>
              <a:rPr lang="zh-CN" altLang="en-US" sz="3000" b="1">
                <a:latin typeface="SimHei" charset="0"/>
                <a:ea typeface="SimHei" charset="0"/>
                <a:cs typeface="SimHei" charset="0"/>
              </a:rPr>
              <a:t>  受难</a:t>
            </a:r>
            <a:r>
              <a:rPr lang="en-US" altLang="zh-CN" sz="3000" b="1">
                <a:latin typeface="SimHei" charset="0"/>
                <a:ea typeface="SimHei" charset="0"/>
                <a:cs typeface="SimHei" charset="0"/>
              </a:rPr>
              <a:t>/</a:t>
            </a:r>
            <a:r>
              <a:rPr lang="zh-CN" altLang="en-US" sz="3000" b="1">
                <a:latin typeface="SimHei" charset="0"/>
                <a:ea typeface="SimHei" charset="0"/>
                <a:cs typeface="SimHei" charset="0"/>
              </a:rPr>
              <a:t>复活</a:t>
            </a:r>
            <a:endParaRPr lang="en-US" sz="3000" b="1">
              <a:effectLst>
                <a:outerShdw blurRad="38100" dist="38100" dir="2700000" algn="tl">
                  <a:srgbClr val="000000"/>
                </a:outerShdw>
              </a:effectLst>
              <a:latin typeface="SimHei" charset="0"/>
              <a:cs typeface="Arial" charset="0"/>
            </a:endParaRPr>
          </a:p>
        </p:txBody>
      </p:sp>
      <p:sp>
        <p:nvSpPr>
          <p:cNvPr id="34824" name="Text Box 8"/>
          <p:cNvSpPr txBox="1">
            <a:spLocks noChangeArrowheads="1"/>
          </p:cNvSpPr>
          <p:nvPr/>
        </p:nvSpPr>
        <p:spPr bwMode="auto">
          <a:xfrm>
            <a:off x="1620838" y="5791200"/>
            <a:ext cx="5670550" cy="554038"/>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2800" b="1">
                <a:solidFill>
                  <a:srgbClr val="FFFFFF"/>
                </a:solidFill>
                <a:effectLst>
                  <a:outerShdw blurRad="38100" dist="38100" dir="2700000" algn="tl">
                    <a:srgbClr val="000000"/>
                  </a:outerShdw>
                </a:effectLst>
                <a:latin typeface="Arial" charset="0"/>
                <a:cs typeface="Arial" charset="0"/>
              </a:rPr>
              <a:t>21	       </a:t>
            </a:r>
            <a:r>
              <a:rPr lang="zh-CN" altLang="en-US" sz="3000" b="1" i="1">
                <a:latin typeface="SimHei" charset="0"/>
                <a:ea typeface="SimHei" charset="0"/>
                <a:cs typeface="SimHei" charset="0"/>
              </a:rPr>
              <a:t>私下  </a:t>
            </a:r>
            <a:r>
              <a:rPr lang="zh-CN" altLang="en-US" sz="3000" b="1">
                <a:latin typeface="SimHei" charset="0"/>
                <a:ea typeface="SimHei" charset="0"/>
                <a:cs typeface="SimHei" charset="0"/>
              </a:rPr>
              <a:t>的结语</a:t>
            </a:r>
            <a:r>
              <a:rPr lang="en-US" altLang="zh-CN" sz="3000" b="1">
                <a:latin typeface="SimHei" charset="0"/>
                <a:ea typeface="SimHei" charset="0"/>
                <a:cs typeface="SimHei" charset="0"/>
              </a:rPr>
              <a:t>: </a:t>
            </a:r>
            <a:r>
              <a:rPr lang="zh-CN" altLang="en-US" sz="3000" b="1">
                <a:latin typeface="SimHei" charset="0"/>
                <a:ea typeface="SimHei" charset="0"/>
                <a:cs typeface="SimHei" charset="0"/>
              </a:rPr>
              <a:t>充足性</a:t>
            </a:r>
            <a:endParaRPr lang="en-US" sz="3000" b="1">
              <a:effectLst>
                <a:outerShdw blurRad="38100" dist="38100" dir="2700000" algn="tl">
                  <a:srgbClr val="000000"/>
                </a:outerShdw>
              </a:effectLst>
              <a:latin typeface="SimHei" charset="0"/>
              <a:cs typeface="Arial" charset="0"/>
            </a:endParaRPr>
          </a:p>
        </p:txBody>
      </p:sp>
      <p:grpSp>
        <p:nvGrpSpPr>
          <p:cNvPr id="2" name="Group 16"/>
          <p:cNvGrpSpPr>
            <a:grpSpLocks/>
          </p:cNvGrpSpPr>
          <p:nvPr/>
        </p:nvGrpSpPr>
        <p:grpSpPr bwMode="auto">
          <a:xfrm>
            <a:off x="2044700" y="2743200"/>
            <a:ext cx="1473200" cy="2511425"/>
            <a:chOff x="1440" y="1392"/>
            <a:chExt cx="1017" cy="1861"/>
          </a:xfrm>
        </p:grpSpPr>
        <p:sp>
          <p:nvSpPr>
            <p:cNvPr id="206862" name="AutoShape 9"/>
            <p:cNvSpPr>
              <a:spLocks noChangeArrowheads="1"/>
            </p:cNvSpPr>
            <p:nvPr/>
          </p:nvSpPr>
          <p:spPr bwMode="auto">
            <a:xfrm>
              <a:off x="1824" y="1787"/>
              <a:ext cx="240" cy="1073"/>
            </a:xfrm>
            <a:prstGeom prst="upDownArrow">
              <a:avLst>
                <a:gd name="adj1" fmla="val 50000"/>
                <a:gd name="adj2" fmla="val 104009"/>
              </a:avLst>
            </a:prstGeom>
            <a:solidFill>
              <a:schemeClr val="hlink"/>
            </a:solidFill>
            <a:ln w="12700" cap="sq">
              <a:solidFill>
                <a:schemeClr val="tx1"/>
              </a:solidFill>
              <a:miter lim="800000"/>
              <a:headEnd type="none" w="sm" len="sm"/>
              <a:tailEnd type="none" w="sm" len="sm"/>
            </a:ln>
          </p:spPr>
          <p:txBody>
            <a:bodyPr wrap="none" anchor="ctr"/>
            <a:lstStyle/>
            <a:p>
              <a:endParaRPr lang="en-US"/>
            </a:p>
          </p:txBody>
        </p:sp>
        <p:sp>
          <p:nvSpPr>
            <p:cNvPr id="206863" name="Oval 11"/>
            <p:cNvSpPr>
              <a:spLocks noChangeArrowheads="1"/>
            </p:cNvSpPr>
            <p:nvPr/>
          </p:nvSpPr>
          <p:spPr bwMode="auto">
            <a:xfrm>
              <a:off x="1440" y="1392"/>
              <a:ext cx="1008" cy="336"/>
            </a:xfrm>
            <a:prstGeom prst="ellipse">
              <a:avLst/>
            </a:prstGeom>
            <a:noFill/>
            <a:ln w="57150" cap="sq">
              <a:solidFill>
                <a:schemeClr val="hlink"/>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06864" name="Oval 13"/>
            <p:cNvSpPr>
              <a:spLocks noChangeArrowheads="1"/>
            </p:cNvSpPr>
            <p:nvPr/>
          </p:nvSpPr>
          <p:spPr bwMode="auto">
            <a:xfrm>
              <a:off x="1449" y="2917"/>
              <a:ext cx="1008" cy="336"/>
            </a:xfrm>
            <a:prstGeom prst="ellipse">
              <a:avLst/>
            </a:prstGeom>
            <a:noFill/>
            <a:ln w="57150" cap="sq">
              <a:solidFill>
                <a:schemeClr val="hlink"/>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34822" name="Text Box 6"/>
          <p:cNvSpPr txBox="1">
            <a:spLocks noChangeArrowheads="1"/>
          </p:cNvSpPr>
          <p:nvPr/>
        </p:nvSpPr>
        <p:spPr bwMode="auto">
          <a:xfrm>
            <a:off x="1620838" y="3679825"/>
            <a:ext cx="4975225" cy="554038"/>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2800" b="1">
                <a:solidFill>
                  <a:srgbClr val="FFFFFF"/>
                </a:solidFill>
                <a:effectLst>
                  <a:outerShdw blurRad="38100" dist="38100" dir="2700000" algn="tl">
                    <a:srgbClr val="000000"/>
                  </a:outerShdw>
                </a:effectLst>
                <a:latin typeface="Arial" charset="0"/>
                <a:cs typeface="Arial" charset="0"/>
              </a:rPr>
              <a:t>13–17       </a:t>
            </a:r>
            <a:r>
              <a:rPr lang="zh-CN" altLang="en-US" sz="3000" b="1" i="1">
                <a:latin typeface="SimHei" charset="0"/>
                <a:ea typeface="SimHei" charset="0"/>
                <a:cs typeface="SimHei" charset="0"/>
              </a:rPr>
              <a:t>私下  </a:t>
            </a:r>
            <a:r>
              <a:rPr lang="zh-CN" altLang="en-US" sz="3000" b="1">
                <a:latin typeface="SimHei" charset="0"/>
                <a:ea typeface="SimHei" charset="0"/>
                <a:cs typeface="SimHei" charset="0"/>
              </a:rPr>
              <a:t>准备门徒们</a:t>
            </a:r>
            <a:endParaRPr lang="en-US" sz="3000" b="1">
              <a:effectLst>
                <a:outerShdw blurRad="38100" dist="38100" dir="2700000" algn="tl">
                  <a:srgbClr val="000000"/>
                </a:outerShdw>
              </a:effectLst>
              <a:latin typeface="SimHei" charset="0"/>
              <a:cs typeface="Arial" charset="0"/>
            </a:endParaRPr>
          </a:p>
        </p:txBody>
      </p:sp>
      <p:grpSp>
        <p:nvGrpSpPr>
          <p:cNvPr id="3" name="Group 17"/>
          <p:cNvGrpSpPr>
            <a:grpSpLocks/>
          </p:cNvGrpSpPr>
          <p:nvPr/>
        </p:nvGrpSpPr>
        <p:grpSpPr bwMode="auto">
          <a:xfrm>
            <a:off x="3124200" y="3657600"/>
            <a:ext cx="1295400" cy="2667000"/>
            <a:chOff x="1968" y="2304"/>
            <a:chExt cx="816" cy="1680"/>
          </a:xfrm>
        </p:grpSpPr>
        <p:sp>
          <p:nvSpPr>
            <p:cNvPr id="206859" name="AutoShape 10"/>
            <p:cNvSpPr>
              <a:spLocks noChangeArrowheads="1"/>
            </p:cNvSpPr>
            <p:nvPr/>
          </p:nvSpPr>
          <p:spPr bwMode="auto">
            <a:xfrm>
              <a:off x="2256" y="2640"/>
              <a:ext cx="240" cy="960"/>
            </a:xfrm>
            <a:prstGeom prst="upDownArrow">
              <a:avLst>
                <a:gd name="adj1" fmla="val 50000"/>
                <a:gd name="adj2" fmla="val 104000"/>
              </a:avLst>
            </a:prstGeom>
            <a:solidFill>
              <a:srgbClr val="FFFF66"/>
            </a:solidFill>
            <a:ln w="12700" cap="sq">
              <a:solidFill>
                <a:srgbClr val="FFFF66"/>
              </a:solidFill>
              <a:miter lim="800000"/>
              <a:headEnd type="none" w="sm" len="sm"/>
              <a:tailEnd type="none" w="sm" len="sm"/>
            </a:ln>
          </p:spPr>
          <p:txBody>
            <a:bodyPr wrap="none" anchor="ctr"/>
            <a:lstStyle/>
            <a:p>
              <a:endParaRPr lang="en-US">
                <a:solidFill>
                  <a:srgbClr val="FFFF66"/>
                </a:solidFill>
              </a:endParaRPr>
            </a:p>
          </p:txBody>
        </p:sp>
        <p:sp>
          <p:nvSpPr>
            <p:cNvPr id="206860" name="Oval 14"/>
            <p:cNvSpPr>
              <a:spLocks noChangeArrowheads="1"/>
            </p:cNvSpPr>
            <p:nvPr/>
          </p:nvSpPr>
          <p:spPr bwMode="auto">
            <a:xfrm>
              <a:off x="2064" y="2304"/>
              <a:ext cx="720" cy="336"/>
            </a:xfrm>
            <a:prstGeom prst="ellipse">
              <a:avLst/>
            </a:prstGeom>
            <a:noFill/>
            <a:ln w="57150" cap="sq">
              <a:solidFill>
                <a:srgbClr val="FFFF66"/>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66"/>
                </a:solidFill>
              </a:endParaRPr>
            </a:p>
          </p:txBody>
        </p:sp>
        <p:sp>
          <p:nvSpPr>
            <p:cNvPr id="206861" name="Oval 15"/>
            <p:cNvSpPr>
              <a:spLocks noChangeArrowheads="1"/>
            </p:cNvSpPr>
            <p:nvPr/>
          </p:nvSpPr>
          <p:spPr bwMode="auto">
            <a:xfrm>
              <a:off x="1968" y="3648"/>
              <a:ext cx="816" cy="336"/>
            </a:xfrm>
            <a:prstGeom prst="ellipse">
              <a:avLst/>
            </a:prstGeom>
            <a:noFill/>
            <a:ln w="57150" cap="sq">
              <a:solidFill>
                <a:srgbClr val="FFFF66"/>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66"/>
                </a:solidFill>
              </a:endParaRPr>
            </a:p>
          </p:txBody>
        </p:sp>
      </p:grpSp>
      <p:sp>
        <p:nvSpPr>
          <p:cNvPr id="17" name="Title 16"/>
          <p:cNvSpPr>
            <a:spLocks noGrp="1"/>
          </p:cNvSpPr>
          <p:nvPr>
            <p:ph type="title" idx="4294967295"/>
          </p:nvPr>
        </p:nvSpPr>
        <p:spPr>
          <a:xfrm>
            <a:off x="685800" y="0"/>
            <a:ext cx="7772400" cy="914400"/>
          </a:xfrm>
        </p:spPr>
        <p:txBody>
          <a:bodyPr/>
          <a:lstStyle/>
          <a:p>
            <a:pPr>
              <a:defRPr/>
            </a:pPr>
            <a:r>
              <a:rPr lang="zh-CN" altLang="en-US" b="1">
                <a:latin typeface="SimHei" charset="0"/>
                <a:ea typeface="SimHei" charset="0"/>
                <a:cs typeface="SimHei" charset="0"/>
              </a:rPr>
              <a:t>综论</a:t>
            </a:r>
            <a:endParaRPr lang="en-US">
              <a:latin typeface="SimHei" charset="0"/>
              <a:ea typeface="SimHei" charset="0"/>
              <a:cs typeface="SimHei"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4820"/>
                                        </p:tgtEl>
                                        <p:attrNameLst>
                                          <p:attrName>style.visibility</p:attrName>
                                        </p:attrNameLst>
                                      </p:cBhvr>
                                      <p:to>
                                        <p:strVal val="visible"/>
                                      </p:to>
                                    </p:set>
                                    <p:anim calcmode="lin" valueType="num">
                                      <p:cBhvr additive="base">
                                        <p:cTn id="7" dur="500" fill="hold"/>
                                        <p:tgtEl>
                                          <p:spTgt spid="34820"/>
                                        </p:tgtEl>
                                        <p:attrNameLst>
                                          <p:attrName>ppt_x</p:attrName>
                                        </p:attrNameLst>
                                      </p:cBhvr>
                                      <p:tavLst>
                                        <p:tav tm="0">
                                          <p:val>
                                            <p:strVal val="#ppt_x"/>
                                          </p:val>
                                        </p:tav>
                                        <p:tav tm="100000">
                                          <p:val>
                                            <p:strVal val="#ppt_x"/>
                                          </p:val>
                                        </p:tav>
                                      </p:tavLst>
                                    </p:anim>
                                    <p:anim calcmode="lin" valueType="num">
                                      <p:cBhvr additive="base">
                                        <p:cTn id="8" dur="500" fill="hold"/>
                                        <p:tgtEl>
                                          <p:spTgt spid="3482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4821"/>
                                        </p:tgtEl>
                                        <p:attrNameLst>
                                          <p:attrName>style.visibility</p:attrName>
                                        </p:attrNameLst>
                                      </p:cBhvr>
                                      <p:to>
                                        <p:strVal val="visible"/>
                                      </p:to>
                                    </p:set>
                                    <p:anim calcmode="lin" valueType="num">
                                      <p:cBhvr additive="base">
                                        <p:cTn id="13" dur="500" fill="hold"/>
                                        <p:tgtEl>
                                          <p:spTgt spid="34821"/>
                                        </p:tgtEl>
                                        <p:attrNameLst>
                                          <p:attrName>ppt_x</p:attrName>
                                        </p:attrNameLst>
                                      </p:cBhvr>
                                      <p:tavLst>
                                        <p:tav tm="0">
                                          <p:val>
                                            <p:strVal val="#ppt_x"/>
                                          </p:val>
                                        </p:tav>
                                        <p:tav tm="100000">
                                          <p:val>
                                            <p:strVal val="#ppt_x"/>
                                          </p:val>
                                        </p:tav>
                                      </p:tavLst>
                                    </p:anim>
                                    <p:anim calcmode="lin" valueType="num">
                                      <p:cBhvr additive="base">
                                        <p:cTn id="14" dur="500" fill="hold"/>
                                        <p:tgtEl>
                                          <p:spTgt spid="34821"/>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34822"/>
                                        </p:tgtEl>
                                        <p:attrNameLst>
                                          <p:attrName>style.visibility</p:attrName>
                                        </p:attrNameLst>
                                      </p:cBhvr>
                                      <p:to>
                                        <p:strVal val="visible"/>
                                      </p:to>
                                    </p:set>
                                    <p:anim calcmode="lin" valueType="num">
                                      <p:cBhvr additive="base">
                                        <p:cTn id="19" dur="500" fill="hold"/>
                                        <p:tgtEl>
                                          <p:spTgt spid="34822"/>
                                        </p:tgtEl>
                                        <p:attrNameLst>
                                          <p:attrName>ppt_x</p:attrName>
                                        </p:attrNameLst>
                                      </p:cBhvr>
                                      <p:tavLst>
                                        <p:tav tm="0">
                                          <p:val>
                                            <p:strVal val="#ppt_x"/>
                                          </p:val>
                                        </p:tav>
                                        <p:tav tm="100000">
                                          <p:val>
                                            <p:strVal val="#ppt_x"/>
                                          </p:val>
                                        </p:tav>
                                      </p:tavLst>
                                    </p:anim>
                                    <p:anim calcmode="lin" valueType="num">
                                      <p:cBhvr additive="base">
                                        <p:cTn id="20" dur="500" fill="hold"/>
                                        <p:tgtEl>
                                          <p:spTgt spid="34822"/>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34823"/>
                                        </p:tgtEl>
                                        <p:attrNameLst>
                                          <p:attrName>style.visibility</p:attrName>
                                        </p:attrNameLst>
                                      </p:cBhvr>
                                      <p:to>
                                        <p:strVal val="visible"/>
                                      </p:to>
                                    </p:set>
                                    <p:anim calcmode="lin" valueType="num">
                                      <p:cBhvr additive="base">
                                        <p:cTn id="25" dur="500" fill="hold"/>
                                        <p:tgtEl>
                                          <p:spTgt spid="34823"/>
                                        </p:tgtEl>
                                        <p:attrNameLst>
                                          <p:attrName>ppt_x</p:attrName>
                                        </p:attrNameLst>
                                      </p:cBhvr>
                                      <p:tavLst>
                                        <p:tav tm="0">
                                          <p:val>
                                            <p:strVal val="#ppt_x"/>
                                          </p:val>
                                        </p:tav>
                                        <p:tav tm="100000">
                                          <p:val>
                                            <p:strVal val="#ppt_x"/>
                                          </p:val>
                                        </p:tav>
                                      </p:tavLst>
                                    </p:anim>
                                    <p:anim calcmode="lin" valueType="num">
                                      <p:cBhvr additive="base">
                                        <p:cTn id="26" dur="500" fill="hold"/>
                                        <p:tgtEl>
                                          <p:spTgt spid="34823"/>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34824"/>
                                        </p:tgtEl>
                                        <p:attrNameLst>
                                          <p:attrName>style.visibility</p:attrName>
                                        </p:attrNameLst>
                                      </p:cBhvr>
                                      <p:to>
                                        <p:strVal val="visible"/>
                                      </p:to>
                                    </p:set>
                                    <p:anim calcmode="lin" valueType="num">
                                      <p:cBhvr additive="base">
                                        <p:cTn id="31" dur="500" fill="hold"/>
                                        <p:tgtEl>
                                          <p:spTgt spid="34824"/>
                                        </p:tgtEl>
                                        <p:attrNameLst>
                                          <p:attrName>ppt_x</p:attrName>
                                        </p:attrNameLst>
                                      </p:cBhvr>
                                      <p:tavLst>
                                        <p:tav tm="0">
                                          <p:val>
                                            <p:strVal val="#ppt_x"/>
                                          </p:val>
                                        </p:tav>
                                        <p:tav tm="100000">
                                          <p:val>
                                            <p:strVal val="#ppt_x"/>
                                          </p:val>
                                        </p:tav>
                                      </p:tavLst>
                                    </p:anim>
                                    <p:anim calcmode="lin" valueType="num">
                                      <p:cBhvr additive="base">
                                        <p:cTn id="32" dur="500" fill="hold"/>
                                        <p:tgtEl>
                                          <p:spTgt spid="34824"/>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0"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edge">
                                      <p:cBhvr>
                                        <p:cTn id="37" dur="2000"/>
                                        <p:tgtEl>
                                          <p:spTgt spid="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0" presetClass="entr" presetSubtype="0"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edge">
                                      <p:cBhvr>
                                        <p:cTn id="4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0" grpId="0"/>
      <p:bldP spid="34821" grpId="0"/>
      <p:bldP spid="34823" grpId="0"/>
      <p:bldP spid="34824" grpId="0"/>
      <p:bldP spid="34822"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Picture 2" descr="sf_yearLord_0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3"/>
          <p:cNvSpPr>
            <a:spLocks noGrp="1"/>
          </p:cNvSpPr>
          <p:nvPr>
            <p:ph type="title" idx="4294967295"/>
          </p:nvPr>
        </p:nvSpPr>
        <p:spPr>
          <a:xfrm>
            <a:off x="4572000" y="4114800"/>
            <a:ext cx="4724400" cy="990600"/>
          </a:xfrm>
        </p:spPr>
        <p:txBody>
          <a:bodyPr/>
          <a:lstStyle/>
          <a:p>
            <a:pPr>
              <a:defRPr/>
            </a:pPr>
            <a:r>
              <a:rPr lang="zh-CN" altLang="en-US" sz="6000" b="1">
                <a:latin typeface="SimHei" charset="0"/>
                <a:ea typeface="SimHei" charset="0"/>
                <a:cs typeface="SimHei" charset="0"/>
              </a:rPr>
              <a:t>优先次序</a:t>
            </a:r>
            <a:endParaRPr lang="en-US" sz="6000" b="1">
              <a:latin typeface="SimHei" charset="0"/>
              <a:ea typeface="SimHei" charset="0"/>
              <a:cs typeface="SimHei"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5"/>
          <p:cNvSpPr>
            <a:spLocks noChangeArrowheads="1"/>
          </p:cNvSpPr>
          <p:nvPr/>
        </p:nvSpPr>
        <p:spPr bwMode="auto">
          <a:xfrm>
            <a:off x="0" y="0"/>
            <a:ext cx="9144000" cy="6858000"/>
          </a:xfrm>
          <a:prstGeom prst="rect">
            <a:avLst/>
          </a:prstGeom>
          <a:solidFill>
            <a:schemeClr val="bg2"/>
          </a:solidFill>
          <a:ln w="9525">
            <a:solidFill>
              <a:schemeClr val="tx1"/>
            </a:solidFill>
            <a:round/>
            <a:headEnd/>
            <a:tailEnd/>
          </a:ln>
        </p:spPr>
        <p:txBody>
          <a:bodyPr/>
          <a:lstStyle/>
          <a:p>
            <a:pPr eaLnBrk="0" hangingPunct="0"/>
            <a:endParaRPr lang="en-US"/>
          </a:p>
        </p:txBody>
      </p:sp>
      <p:sp>
        <p:nvSpPr>
          <p:cNvPr id="2050" name="Rectangle 2"/>
          <p:cNvSpPr>
            <a:spLocks noGrp="1" noChangeArrowheads="1"/>
          </p:cNvSpPr>
          <p:nvPr>
            <p:ph type="title"/>
          </p:nvPr>
        </p:nvSpPr>
        <p:spPr>
          <a:xfrm>
            <a:off x="685800" y="0"/>
            <a:ext cx="7772400" cy="1600200"/>
          </a:xfrm>
        </p:spPr>
        <p:txBody>
          <a:bodyPr/>
          <a:lstStyle/>
          <a:p>
            <a:pPr eaLnBrk="1" hangingPunct="1">
              <a:defRPr/>
            </a:pPr>
            <a:r>
              <a:rPr lang="en-US" altLang="zh-CN" sz="9600" b="1">
                <a:latin typeface="隶变" charset="0"/>
                <a:ea typeface="隶变" charset="0"/>
                <a:cs typeface="隶变" charset="0"/>
              </a:rPr>
              <a:t>约</a:t>
            </a:r>
            <a:r>
              <a:rPr lang="zh-CN" altLang="en-US" sz="9600" b="1">
                <a:latin typeface="隶变" charset="0"/>
                <a:ea typeface="隶变" charset="0"/>
                <a:cs typeface="隶变" charset="0"/>
              </a:rPr>
              <a:t>翰福音</a:t>
            </a:r>
            <a:endParaRPr lang="en-US" sz="6600">
              <a:latin typeface="Arial" charset="0"/>
              <a:ea typeface="ＭＳ Ｐゴシック" charset="0"/>
              <a:cs typeface="ＭＳ Ｐゴシック" charset="0"/>
            </a:endParaRPr>
          </a:p>
        </p:txBody>
      </p:sp>
      <p:pic>
        <p:nvPicPr>
          <p:cNvPr id="209923" name="Picture 4" descr="Christ, cup, bre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24000"/>
            <a:ext cx="3697288"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3" name="Text Box 5"/>
          <p:cNvSpPr txBox="1">
            <a:spLocks noChangeArrowheads="1"/>
          </p:cNvSpPr>
          <p:nvPr/>
        </p:nvSpPr>
        <p:spPr bwMode="auto">
          <a:xfrm>
            <a:off x="4343400" y="1905000"/>
            <a:ext cx="426720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4800" b="1" dirty="0">
                <a:solidFill>
                  <a:srgbClr val="FFFF00"/>
                </a:solidFill>
                <a:latin typeface="SimHei" charset="0"/>
                <a:ea typeface="SimHei" charset="0"/>
                <a:cs typeface="SimHei" charset="0"/>
              </a:rPr>
              <a:t>你</a:t>
            </a:r>
            <a:r>
              <a:rPr lang="zh-CN" altLang="en-US" sz="4800" b="1" dirty="0">
                <a:latin typeface="SimHei" charset="0"/>
                <a:ea typeface="SimHei" charset="0"/>
                <a:cs typeface="SimHei" charset="0"/>
              </a:rPr>
              <a:t>相信</a:t>
            </a:r>
            <a:endParaRPr lang="en-US" altLang="zh-CN" sz="4800" b="1" dirty="0">
              <a:latin typeface="SimHei" charset="0"/>
              <a:ea typeface="SimHei" charset="0"/>
              <a:cs typeface="SimHei" charset="0"/>
            </a:endParaRPr>
          </a:p>
          <a:p>
            <a:pPr eaLnBrk="1" hangingPunct="1"/>
            <a:r>
              <a:rPr lang="zh-CN" altLang="en-US" sz="4800" b="1" dirty="0">
                <a:latin typeface="SimHei" charset="0"/>
                <a:ea typeface="SimHei" charset="0"/>
                <a:cs typeface="SimHei" charset="0"/>
              </a:rPr>
              <a:t>耶稣基督吗</a:t>
            </a:r>
            <a:r>
              <a:rPr lang="en-US" altLang="ja-JP" sz="4800" b="1" dirty="0">
                <a:latin typeface="SimHei" charset="0"/>
                <a:cs typeface="Arial" charset="0"/>
              </a:rPr>
              <a:t>?</a:t>
            </a:r>
            <a:endParaRPr lang="en-US" sz="4800" b="1" dirty="0">
              <a:latin typeface="SimHei"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53">
                                            <p:txEl>
                                              <p:pRg st="0" end="0"/>
                                            </p:txEl>
                                          </p:spTgt>
                                        </p:tgtEl>
                                        <p:attrNameLst>
                                          <p:attrName>style.visibility</p:attrName>
                                        </p:attrNameLst>
                                      </p:cBhvr>
                                      <p:to>
                                        <p:strVal val="visible"/>
                                      </p:to>
                                    </p:set>
                                    <p:anim calcmode="lin" valueType="num">
                                      <p:cBhvr additive="base">
                                        <p:cTn id="7" dur="500" fill="hold"/>
                                        <p:tgtEl>
                                          <p:spTgt spid="205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5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53">
                                            <p:txEl>
                                              <p:pRg st="1" end="1"/>
                                            </p:txEl>
                                          </p:spTgt>
                                        </p:tgtEl>
                                        <p:attrNameLst>
                                          <p:attrName>style.visibility</p:attrName>
                                        </p:attrNameLst>
                                      </p:cBhvr>
                                      <p:to>
                                        <p:strVal val="visible"/>
                                      </p:to>
                                    </p:set>
                                    <p:anim calcmode="lin" valueType="num">
                                      <p:cBhvr additive="base">
                                        <p:cTn id="13" dur="500" fill="hold"/>
                                        <p:tgtEl>
                                          <p:spTgt spid="205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5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build="p"/>
    </p:bldLst>
  </p:timing>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83816" name="Text Box 8"/>
          <p:cNvSpPr txBox="1">
            <a:spLocks noChangeArrowheads="1"/>
          </p:cNvSpPr>
          <p:nvPr/>
        </p:nvSpPr>
        <p:spPr bwMode="auto">
          <a:xfrm>
            <a:off x="457200" y="3919478"/>
            <a:ext cx="8686800" cy="286232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5746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a:spcBef>
                <a:spcPct val="50000"/>
              </a:spcBef>
            </a:pPr>
            <a:r>
              <a:rPr lang="zh-TW" altLang="en-US" sz="3600" b="1" dirty="0">
                <a:solidFill>
                  <a:srgbClr val="003399"/>
                </a:solidFill>
                <a:latin typeface="华文细黑"/>
                <a:ea typeface="华文细黑"/>
                <a:cs typeface="华文细黑"/>
              </a:rPr>
              <a:t>神爱世人、甚至将他的独生子赐给他们、叫一切信他的、不至灭亡、</a:t>
            </a:r>
            <a:endParaRPr lang="en-US" altLang="zh-TW" sz="3600" b="1" dirty="0">
              <a:solidFill>
                <a:srgbClr val="003399"/>
              </a:solidFill>
              <a:latin typeface="华文细黑"/>
              <a:ea typeface="华文细黑"/>
              <a:cs typeface="华文细黑"/>
            </a:endParaRPr>
          </a:p>
          <a:p>
            <a:pPr algn="just">
              <a:spcBef>
                <a:spcPct val="50000"/>
              </a:spcBef>
            </a:pPr>
            <a:r>
              <a:rPr lang="zh-TW" altLang="en-US" sz="3600" b="1" dirty="0">
                <a:solidFill>
                  <a:srgbClr val="003399"/>
                </a:solidFill>
                <a:latin typeface="华文细黑"/>
                <a:ea typeface="华文细黑"/>
                <a:cs typeface="华文细黑"/>
              </a:rPr>
              <a:t>反得永生。      </a:t>
            </a:r>
            <a:r>
              <a:rPr lang="en-US" altLang="zh-TW" sz="3600" b="1" dirty="0">
                <a:solidFill>
                  <a:srgbClr val="003399"/>
                </a:solidFill>
                <a:latin typeface="华文细黑"/>
                <a:ea typeface="华文细黑"/>
                <a:cs typeface="华文细黑"/>
              </a:rPr>
              <a:t>						</a:t>
            </a:r>
          </a:p>
          <a:p>
            <a:pPr algn="just">
              <a:spcBef>
                <a:spcPct val="50000"/>
              </a:spcBef>
            </a:pPr>
            <a:r>
              <a:rPr lang="en-US" altLang="zh-TW" sz="3600" b="1" dirty="0">
                <a:solidFill>
                  <a:srgbClr val="003399"/>
                </a:solidFill>
                <a:latin typeface="华文细黑"/>
                <a:ea typeface="华文细黑"/>
                <a:cs typeface="华文细黑"/>
              </a:rPr>
              <a:t>						</a:t>
            </a:r>
            <a:r>
              <a:rPr lang="zh-TW" altLang="en-US" sz="3600" b="1" dirty="0">
                <a:solidFill>
                  <a:srgbClr val="003399"/>
                </a:solidFill>
                <a:latin typeface="华文细黑"/>
                <a:ea typeface="华文细黑"/>
                <a:cs typeface="华文细黑"/>
              </a:rPr>
              <a:t>约翰福音</a:t>
            </a:r>
            <a:r>
              <a:rPr lang="en-US" altLang="zh-TW" sz="3600" b="1" dirty="0">
                <a:solidFill>
                  <a:srgbClr val="003399"/>
                </a:solidFill>
                <a:latin typeface="华文细黑"/>
                <a:ea typeface="华文细黑"/>
                <a:cs typeface="华文细黑"/>
              </a:rPr>
              <a:t>3:16</a:t>
            </a:r>
          </a:p>
        </p:txBody>
      </p:sp>
      <p:pic>
        <p:nvPicPr>
          <p:cNvPr id="1783814" name="Picture 6" descr="John316Code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04800" y="152400"/>
            <a:ext cx="8686800"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83810" name="Rectangle 2"/>
          <p:cNvSpPr>
            <a:spLocks noGrp="1" noChangeArrowheads="1"/>
          </p:cNvSpPr>
          <p:nvPr>
            <p:ph type="ctrTitle"/>
          </p:nvPr>
        </p:nvSpPr>
        <p:spPr>
          <a:xfrm rot="16200000">
            <a:off x="-3009900" y="3009900"/>
            <a:ext cx="6858000" cy="838200"/>
          </a:xfrm>
          <a:gradFill rotWithShape="0">
            <a:gsLst>
              <a:gs pos="0">
                <a:schemeClr val="accent1"/>
              </a:gs>
              <a:gs pos="100000">
                <a:schemeClr val="accent1">
                  <a:gamma/>
                  <a:shade val="46275"/>
                  <a:invGamma/>
                </a:schemeClr>
              </a:gs>
            </a:gsLst>
            <a:path path="shape">
              <a:fillToRect l="50000" t="50000" r="50000" b="50000"/>
            </a:path>
          </a:gradFill>
        </p:spPr>
        <p:txBody>
          <a:bodyPr/>
          <a:lstStyle/>
          <a:p>
            <a:pPr eaLnBrk="1" hangingPunct="1">
              <a:defRPr/>
            </a:pPr>
            <a:r>
              <a:rPr lang="zh-TW" altLang="en-US" dirty="0">
                <a:solidFill>
                  <a:schemeClr val="tx1"/>
                </a:solidFill>
                <a:latin typeface="Crass" charset="0"/>
                <a:ea typeface="ＭＳ Ｐゴシック" charset="0"/>
                <a:cs typeface="ＭＳ Ｐゴシック" charset="0"/>
              </a:rPr>
              <a:t>神圣的准则</a:t>
            </a:r>
          </a:p>
        </p:txBody>
      </p:sp>
    </p:spTree>
    <p:extLst>
      <p:ext uri="{BB962C8B-B14F-4D97-AF65-F5344CB8AC3E}">
        <p14:creationId xmlns:p14="http://schemas.microsoft.com/office/powerpoint/2010/main" val="28796965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783814"/>
                                        </p:tgtEl>
                                        <p:attrNameLst>
                                          <p:attrName>style.visibility</p:attrName>
                                        </p:attrNameLst>
                                      </p:cBhvr>
                                      <p:to>
                                        <p:strVal val="visible"/>
                                      </p:to>
                                    </p:set>
                                    <p:anim calcmode="lin" valueType="num">
                                      <p:cBhvr additive="base">
                                        <p:cTn id="7" dur="500" fill="hold"/>
                                        <p:tgtEl>
                                          <p:spTgt spid="1783814"/>
                                        </p:tgtEl>
                                        <p:attrNameLst>
                                          <p:attrName>ppt_x</p:attrName>
                                        </p:attrNameLst>
                                      </p:cBhvr>
                                      <p:tavLst>
                                        <p:tav tm="0">
                                          <p:val>
                                            <p:strVal val="0-#ppt_w/2"/>
                                          </p:val>
                                        </p:tav>
                                        <p:tav tm="100000">
                                          <p:val>
                                            <p:strVal val="#ppt_x"/>
                                          </p:val>
                                        </p:tav>
                                      </p:tavLst>
                                    </p:anim>
                                    <p:anim calcmode="lin" valueType="num">
                                      <p:cBhvr additive="base">
                                        <p:cTn id="8" dur="500" fill="hold"/>
                                        <p:tgtEl>
                                          <p:spTgt spid="17838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83816"/>
                                        </p:tgtEl>
                                        <p:attrNameLst>
                                          <p:attrName>style.visibility</p:attrName>
                                        </p:attrNameLst>
                                      </p:cBhvr>
                                      <p:to>
                                        <p:strVal val="visible"/>
                                      </p:to>
                                    </p:set>
                                    <p:anim calcmode="lin" valueType="num">
                                      <p:cBhvr additive="base">
                                        <p:cTn id="13" dur="500" fill="hold"/>
                                        <p:tgtEl>
                                          <p:spTgt spid="1783816"/>
                                        </p:tgtEl>
                                        <p:attrNameLst>
                                          <p:attrName>ppt_x</p:attrName>
                                        </p:attrNameLst>
                                      </p:cBhvr>
                                      <p:tavLst>
                                        <p:tav tm="0">
                                          <p:val>
                                            <p:strVal val="0-#ppt_w/2"/>
                                          </p:val>
                                        </p:tav>
                                        <p:tav tm="100000">
                                          <p:val>
                                            <p:strVal val="#ppt_x"/>
                                          </p:val>
                                        </p:tav>
                                      </p:tavLst>
                                    </p:anim>
                                    <p:anim calcmode="lin" valueType="num">
                                      <p:cBhvr additive="base">
                                        <p:cTn id="14" dur="500" fill="hold"/>
                                        <p:tgtEl>
                                          <p:spTgt spid="178381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7838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3816" grpId="0" animBg="1" autoUpdateAnimBg="0"/>
      <p:bldP spid="1783810" grpId="0" animBg="1"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5"/>
          <p:cNvSpPr>
            <a:spLocks noChangeArrowheads="1"/>
          </p:cNvSpPr>
          <p:nvPr/>
        </p:nvSpPr>
        <p:spPr bwMode="auto">
          <a:xfrm>
            <a:off x="0" y="0"/>
            <a:ext cx="9144000" cy="6858000"/>
          </a:xfrm>
          <a:prstGeom prst="rect">
            <a:avLst/>
          </a:prstGeom>
          <a:solidFill>
            <a:schemeClr val="bg2"/>
          </a:solidFill>
          <a:ln w="9525">
            <a:solidFill>
              <a:schemeClr val="tx1"/>
            </a:solidFill>
            <a:round/>
            <a:headEnd/>
            <a:tailEnd/>
          </a:ln>
        </p:spPr>
        <p:txBody>
          <a:bodyPr/>
          <a:lstStyle/>
          <a:p>
            <a:pPr eaLnBrk="0" hangingPunct="0"/>
            <a:endParaRPr lang="en-US">
              <a:solidFill>
                <a:srgbClr val="FFFFFF"/>
              </a:solidFill>
            </a:endParaRPr>
          </a:p>
        </p:txBody>
      </p:sp>
      <p:sp>
        <p:nvSpPr>
          <p:cNvPr id="2050" name="Rectangle 2"/>
          <p:cNvSpPr>
            <a:spLocks noGrp="1" noChangeArrowheads="1"/>
          </p:cNvSpPr>
          <p:nvPr>
            <p:ph type="title"/>
          </p:nvPr>
        </p:nvSpPr>
        <p:spPr>
          <a:xfrm>
            <a:off x="685800" y="457200"/>
            <a:ext cx="7772400" cy="914400"/>
          </a:xfrm>
        </p:spPr>
        <p:txBody>
          <a:bodyPr/>
          <a:lstStyle/>
          <a:p>
            <a:pPr eaLnBrk="1" hangingPunct="1">
              <a:defRPr/>
            </a:pPr>
            <a:r>
              <a:rPr lang="zh-CN" altLang="en-US" b="1" dirty="0">
                <a:latin typeface="SimHei" charset="0"/>
                <a:ea typeface="SimHei" charset="0"/>
                <a:cs typeface="SimHei" charset="0"/>
              </a:rPr>
              <a:t>下一年的优先次序</a:t>
            </a:r>
            <a:endParaRPr lang="en-US" sz="6600" b="1" dirty="0">
              <a:latin typeface="SimHei" charset="0"/>
              <a:ea typeface="SimHei" charset="0"/>
              <a:cs typeface="SimHei" charset="0"/>
            </a:endParaRPr>
          </a:p>
        </p:txBody>
      </p:sp>
      <p:pic>
        <p:nvPicPr>
          <p:cNvPr id="214019" name="Picture 4" descr="Christ, cup, bre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24000"/>
            <a:ext cx="3697288"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5"/>
          <p:cNvSpPr txBox="1">
            <a:spLocks noChangeArrowheads="1"/>
          </p:cNvSpPr>
          <p:nvPr/>
        </p:nvSpPr>
        <p:spPr bwMode="auto">
          <a:xfrm>
            <a:off x="4343400" y="1600200"/>
            <a:ext cx="4267200" cy="1938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4000" b="1">
                <a:solidFill>
                  <a:srgbClr val="FFFF00"/>
                </a:solidFill>
                <a:latin typeface="SimHei" charset="0"/>
                <a:ea typeface="SimHei" charset="0"/>
                <a:cs typeface="SimHei" charset="0"/>
              </a:rPr>
              <a:t>你</a:t>
            </a:r>
            <a:r>
              <a:rPr lang="zh-CN" altLang="en-US" sz="4000" b="1">
                <a:solidFill>
                  <a:srgbClr val="FFFFFF"/>
                </a:solidFill>
                <a:latin typeface="SimHei" charset="0"/>
                <a:ea typeface="SimHei" charset="0"/>
                <a:cs typeface="SimHei" charset="0"/>
              </a:rPr>
              <a:t>愿意今年与我们一同在</a:t>
            </a:r>
            <a:r>
              <a:rPr lang="zh-CN" altLang="en-US" sz="4000" b="1" u="sng">
                <a:solidFill>
                  <a:srgbClr val="FFFFFF"/>
                </a:solidFill>
                <a:latin typeface="SimHei" charset="0"/>
                <a:ea typeface="SimHei" charset="0"/>
                <a:cs typeface="SimHei" charset="0"/>
              </a:rPr>
              <a:t>祷告</a:t>
            </a:r>
            <a:r>
              <a:rPr lang="zh-CN" altLang="en-US" sz="4000" b="1">
                <a:solidFill>
                  <a:srgbClr val="FFFFFF"/>
                </a:solidFill>
                <a:latin typeface="SimHei" charset="0"/>
                <a:ea typeface="SimHei" charset="0"/>
                <a:cs typeface="SimHei" charset="0"/>
              </a:rPr>
              <a:t>中成长吗</a:t>
            </a:r>
            <a:r>
              <a:rPr lang="en-US" altLang="ja-JP" sz="4000" b="1">
                <a:solidFill>
                  <a:srgbClr val="FFFFFF"/>
                </a:solidFill>
                <a:latin typeface="SimHei" charset="0"/>
                <a:cs typeface="Arial" charset="0"/>
              </a:rPr>
              <a:t>?</a:t>
            </a:r>
            <a:endParaRPr lang="en-US" sz="4000" b="1">
              <a:solidFill>
                <a:srgbClr val="FFFFFF"/>
              </a:solidFill>
              <a:latin typeface="SimHei" charset="0"/>
              <a:cs typeface="Arial" charset="0"/>
            </a:endParaRPr>
          </a:p>
        </p:txBody>
      </p:sp>
      <p:sp>
        <p:nvSpPr>
          <p:cNvPr id="8" name="Text Box 5"/>
          <p:cNvSpPr txBox="1">
            <a:spLocks noChangeArrowheads="1"/>
          </p:cNvSpPr>
          <p:nvPr/>
        </p:nvSpPr>
        <p:spPr bwMode="auto">
          <a:xfrm>
            <a:off x="4343400" y="3933825"/>
            <a:ext cx="4114800" cy="1938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4000" b="1">
                <a:solidFill>
                  <a:srgbClr val="FFFF00"/>
                </a:solidFill>
                <a:latin typeface="SimHei" charset="0"/>
                <a:ea typeface="SimHei" charset="0"/>
                <a:cs typeface="SimHei" charset="0"/>
              </a:rPr>
              <a:t>你</a:t>
            </a:r>
            <a:r>
              <a:rPr lang="zh-CN" altLang="en-US" sz="4000" b="1">
                <a:solidFill>
                  <a:srgbClr val="FFFFFF"/>
                </a:solidFill>
                <a:latin typeface="SimHei" charset="0"/>
                <a:ea typeface="SimHei" charset="0"/>
                <a:cs typeface="SimHei" charset="0"/>
              </a:rPr>
              <a:t>愿意每日读经</a:t>
            </a:r>
            <a:r>
              <a:rPr lang="en-US" altLang="zh-CN" sz="4000" b="1">
                <a:solidFill>
                  <a:srgbClr val="FFFFFF"/>
                </a:solidFill>
                <a:latin typeface="SimHei" charset="0"/>
                <a:cs typeface="Arial" charset="0"/>
              </a:rPr>
              <a:t>,</a:t>
            </a:r>
            <a:r>
              <a:rPr lang="zh-CN" altLang="en-US" sz="4000" b="1">
                <a:solidFill>
                  <a:srgbClr val="FFFFFF"/>
                </a:solidFill>
                <a:latin typeface="SimHei" charset="0"/>
                <a:ea typeface="SimHei" charset="0"/>
                <a:cs typeface="SimHei" charset="0"/>
              </a:rPr>
              <a:t>在</a:t>
            </a:r>
            <a:r>
              <a:rPr lang="zh-CN" altLang="en-US" sz="4000" b="1" u="sng">
                <a:solidFill>
                  <a:srgbClr val="FFFFFF"/>
                </a:solidFill>
                <a:latin typeface="SimHei" charset="0"/>
                <a:ea typeface="SimHei" charset="0"/>
                <a:cs typeface="SimHei" charset="0"/>
              </a:rPr>
              <a:t>神的话</a:t>
            </a:r>
            <a:r>
              <a:rPr lang="zh-CN" altLang="en-US" sz="4000" b="1">
                <a:solidFill>
                  <a:srgbClr val="FFFFFF"/>
                </a:solidFill>
                <a:latin typeface="SimHei" charset="0"/>
                <a:ea typeface="SimHei" charset="0"/>
                <a:cs typeface="SimHei" charset="0"/>
              </a:rPr>
              <a:t>中成长吗</a:t>
            </a:r>
            <a:r>
              <a:rPr lang="en-US" altLang="ja-JP" sz="4000" b="1">
                <a:solidFill>
                  <a:srgbClr val="FFFFFF"/>
                </a:solidFill>
                <a:latin typeface="SimHei" charset="0"/>
                <a:cs typeface="Arial" charset="0"/>
              </a:rPr>
              <a:t>?</a:t>
            </a:r>
            <a:endParaRPr lang="en-US" sz="4000" b="1">
              <a:solidFill>
                <a:srgbClr val="FFFFFF"/>
              </a:solidFill>
              <a:latin typeface="SimHei"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31775"/>
            <a:ext cx="8401050" cy="64008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217090"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217091"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217092"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217093"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217094"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217095" name="Rectangle 8"/>
          <p:cNvSpPr>
            <a:spLocks noChangeArrowheads="1"/>
          </p:cNvSpPr>
          <p:nvPr/>
        </p:nvSpPr>
        <p:spPr bwMode="auto">
          <a:xfrm>
            <a:off x="4814888" y="946150"/>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cs typeface="MS Gothic" charset="0"/>
              </a:rPr>
              <a:t>2</a:t>
            </a:r>
          </a:p>
        </p:txBody>
      </p:sp>
      <p:sp>
        <p:nvSpPr>
          <p:cNvPr id="217096" name="Rectangle 9"/>
          <p:cNvSpPr>
            <a:spLocks noChangeArrowheads="1"/>
          </p:cNvSpPr>
          <p:nvPr/>
        </p:nvSpPr>
        <p:spPr bwMode="auto">
          <a:xfrm>
            <a:off x="1427163" y="3638550"/>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cs typeface="MS Gothic" charset="0"/>
              </a:rPr>
              <a:t>3</a:t>
            </a:r>
          </a:p>
        </p:txBody>
      </p:sp>
      <p:sp>
        <p:nvSpPr>
          <p:cNvPr id="217097" name="Rectangle 11"/>
          <p:cNvSpPr>
            <a:spLocks noChangeArrowheads="1"/>
          </p:cNvSpPr>
          <p:nvPr/>
        </p:nvSpPr>
        <p:spPr bwMode="auto">
          <a:xfrm>
            <a:off x="1412875" y="962025"/>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cs typeface="MS Gothic" charset="0"/>
              </a:rPr>
              <a:t>1</a:t>
            </a:r>
          </a:p>
        </p:txBody>
      </p:sp>
      <p:grpSp>
        <p:nvGrpSpPr>
          <p:cNvPr id="217098" name="Group 12"/>
          <p:cNvGrpSpPr>
            <a:grpSpLocks/>
          </p:cNvGrpSpPr>
          <p:nvPr/>
        </p:nvGrpSpPr>
        <p:grpSpPr bwMode="auto">
          <a:xfrm>
            <a:off x="1652588" y="1647825"/>
            <a:ext cx="890587" cy="1346200"/>
            <a:chOff x="1145" y="1176"/>
            <a:chExt cx="617" cy="962"/>
          </a:xfrm>
        </p:grpSpPr>
        <p:sp>
          <p:nvSpPr>
            <p:cNvPr id="217125" name="Rectangle 13"/>
            <p:cNvSpPr>
              <a:spLocks noChangeArrowheads="1"/>
            </p:cNvSpPr>
            <p:nvPr/>
          </p:nvSpPr>
          <p:spPr bwMode="auto">
            <a:xfrm>
              <a:off x="1145" y="1176"/>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TO:</a:t>
              </a:r>
            </a:p>
          </p:txBody>
        </p:sp>
        <p:sp>
          <p:nvSpPr>
            <p:cNvPr id="217126" name="Rectangle 14"/>
            <p:cNvSpPr>
              <a:spLocks noChangeArrowheads="1"/>
            </p:cNvSpPr>
            <p:nvPr/>
          </p:nvSpPr>
          <p:spPr bwMode="auto">
            <a:xfrm>
              <a:off x="1145" y="1530"/>
              <a:ext cx="587" cy="2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AS:</a:t>
              </a:r>
            </a:p>
          </p:txBody>
        </p:sp>
        <p:sp>
          <p:nvSpPr>
            <p:cNvPr id="217127" name="Rectangle 15"/>
            <p:cNvSpPr>
              <a:spLocks noChangeArrowheads="1"/>
            </p:cNvSpPr>
            <p:nvPr/>
          </p:nvSpPr>
          <p:spPr bwMode="auto">
            <a:xfrm>
              <a:off x="1145" y="1834"/>
              <a:ext cx="617" cy="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WHAT</a:t>
              </a:r>
            </a:p>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HE:</a:t>
              </a:r>
            </a:p>
          </p:txBody>
        </p:sp>
      </p:grpSp>
      <p:grpSp>
        <p:nvGrpSpPr>
          <p:cNvPr id="217099" name="Group 16"/>
          <p:cNvGrpSpPr>
            <a:grpSpLocks/>
          </p:cNvGrpSpPr>
          <p:nvPr/>
        </p:nvGrpSpPr>
        <p:grpSpPr bwMode="auto">
          <a:xfrm>
            <a:off x="5070475" y="1658938"/>
            <a:ext cx="890588" cy="1346200"/>
            <a:chOff x="3513" y="1184"/>
            <a:chExt cx="617" cy="962"/>
          </a:xfrm>
        </p:grpSpPr>
        <p:sp>
          <p:nvSpPr>
            <p:cNvPr id="217122" name="Rectangle 17"/>
            <p:cNvSpPr>
              <a:spLocks noChangeArrowheads="1"/>
            </p:cNvSpPr>
            <p:nvPr/>
          </p:nvSpPr>
          <p:spPr bwMode="auto">
            <a:xfrm>
              <a:off x="3513" y="1184"/>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TO:</a:t>
              </a:r>
            </a:p>
          </p:txBody>
        </p:sp>
        <p:sp>
          <p:nvSpPr>
            <p:cNvPr id="217123" name="Rectangle 18"/>
            <p:cNvSpPr>
              <a:spLocks noChangeArrowheads="1"/>
            </p:cNvSpPr>
            <p:nvPr/>
          </p:nvSpPr>
          <p:spPr bwMode="auto">
            <a:xfrm>
              <a:off x="3513" y="1538"/>
              <a:ext cx="587" cy="2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AS:</a:t>
              </a:r>
            </a:p>
          </p:txBody>
        </p:sp>
        <p:sp>
          <p:nvSpPr>
            <p:cNvPr id="217124" name="Rectangle 19"/>
            <p:cNvSpPr>
              <a:spLocks noChangeArrowheads="1"/>
            </p:cNvSpPr>
            <p:nvPr/>
          </p:nvSpPr>
          <p:spPr bwMode="auto">
            <a:xfrm>
              <a:off x="3513" y="1842"/>
              <a:ext cx="617" cy="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WHAT</a:t>
              </a:r>
            </a:p>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HE:</a:t>
              </a:r>
            </a:p>
          </p:txBody>
        </p:sp>
      </p:grpSp>
      <p:grpSp>
        <p:nvGrpSpPr>
          <p:cNvPr id="217100" name="Group 20"/>
          <p:cNvGrpSpPr>
            <a:grpSpLocks/>
          </p:cNvGrpSpPr>
          <p:nvPr/>
        </p:nvGrpSpPr>
        <p:grpSpPr bwMode="auto">
          <a:xfrm>
            <a:off x="1674813" y="4325938"/>
            <a:ext cx="890587" cy="1346200"/>
            <a:chOff x="1161" y="3088"/>
            <a:chExt cx="617" cy="962"/>
          </a:xfrm>
        </p:grpSpPr>
        <p:sp>
          <p:nvSpPr>
            <p:cNvPr id="217119" name="Rectangle 21"/>
            <p:cNvSpPr>
              <a:spLocks noChangeArrowheads="1"/>
            </p:cNvSpPr>
            <p:nvPr/>
          </p:nvSpPr>
          <p:spPr bwMode="auto">
            <a:xfrm>
              <a:off x="1161" y="3088"/>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TO:</a:t>
              </a:r>
            </a:p>
          </p:txBody>
        </p:sp>
        <p:sp>
          <p:nvSpPr>
            <p:cNvPr id="217120" name="Rectangle 22"/>
            <p:cNvSpPr>
              <a:spLocks noChangeArrowheads="1"/>
            </p:cNvSpPr>
            <p:nvPr/>
          </p:nvSpPr>
          <p:spPr bwMode="auto">
            <a:xfrm>
              <a:off x="1161" y="3442"/>
              <a:ext cx="587" cy="2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AS:</a:t>
              </a:r>
            </a:p>
          </p:txBody>
        </p:sp>
        <p:sp>
          <p:nvSpPr>
            <p:cNvPr id="217121" name="Rectangle 23"/>
            <p:cNvSpPr>
              <a:spLocks noChangeArrowheads="1"/>
            </p:cNvSpPr>
            <p:nvPr/>
          </p:nvSpPr>
          <p:spPr bwMode="auto">
            <a:xfrm>
              <a:off x="1161" y="3746"/>
              <a:ext cx="617" cy="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WHAT</a:t>
              </a:r>
            </a:p>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HE:</a:t>
              </a:r>
            </a:p>
          </p:txBody>
        </p:sp>
      </p:grpSp>
      <p:sp>
        <p:nvSpPr>
          <p:cNvPr id="217101" name="Rectangle 28"/>
          <p:cNvSpPr>
            <a:spLocks noChangeArrowheads="1"/>
          </p:cNvSpPr>
          <p:nvPr/>
        </p:nvSpPr>
        <p:spPr bwMode="auto">
          <a:xfrm>
            <a:off x="1757363" y="1004888"/>
            <a:ext cx="2355850"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0066FF"/>
                </a:solidFill>
                <a:latin typeface="Helvetica" charset="0"/>
                <a:cs typeface="MS Gothic" charset="0"/>
              </a:rPr>
              <a:t>MATTHEW</a:t>
            </a:r>
          </a:p>
        </p:txBody>
      </p:sp>
      <p:sp>
        <p:nvSpPr>
          <p:cNvPr id="217102" name="Rectangle 29"/>
          <p:cNvSpPr>
            <a:spLocks noChangeArrowheads="1"/>
          </p:cNvSpPr>
          <p:nvPr/>
        </p:nvSpPr>
        <p:spPr bwMode="auto">
          <a:xfrm>
            <a:off x="5588000" y="1025525"/>
            <a:ext cx="2036763" cy="566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0066FF"/>
                </a:solidFill>
                <a:latin typeface="Helvetica" charset="0"/>
                <a:cs typeface="MS Gothic" charset="0"/>
              </a:rPr>
              <a:t>MARK</a:t>
            </a:r>
          </a:p>
        </p:txBody>
      </p:sp>
      <p:sp>
        <p:nvSpPr>
          <p:cNvPr id="217103" name="Rectangle 30"/>
          <p:cNvSpPr>
            <a:spLocks noChangeArrowheads="1"/>
          </p:cNvSpPr>
          <p:nvPr/>
        </p:nvSpPr>
        <p:spPr bwMode="auto">
          <a:xfrm>
            <a:off x="2149475" y="3692525"/>
            <a:ext cx="2035175" cy="566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0066FF"/>
                </a:solidFill>
                <a:latin typeface="Helvetica" charset="0"/>
                <a:cs typeface="MS Gothic" charset="0"/>
              </a:rPr>
              <a:t>LUKE</a:t>
            </a:r>
          </a:p>
        </p:txBody>
      </p:sp>
      <p:sp>
        <p:nvSpPr>
          <p:cNvPr id="217104" name="Rectangle 32"/>
          <p:cNvSpPr>
            <a:spLocks noChangeArrowheads="1"/>
          </p:cNvSpPr>
          <p:nvPr/>
        </p:nvSpPr>
        <p:spPr bwMode="auto">
          <a:xfrm>
            <a:off x="2159000" y="1560513"/>
            <a:ext cx="1766888"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   JEWS</a:t>
            </a:r>
          </a:p>
        </p:txBody>
      </p:sp>
      <p:sp>
        <p:nvSpPr>
          <p:cNvPr id="217105" name="Rectangle 33"/>
          <p:cNvSpPr>
            <a:spLocks noChangeArrowheads="1"/>
          </p:cNvSpPr>
          <p:nvPr/>
        </p:nvSpPr>
        <p:spPr bwMode="auto">
          <a:xfrm>
            <a:off x="5899150" y="1570038"/>
            <a:ext cx="1766888"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ROMANS</a:t>
            </a:r>
          </a:p>
        </p:txBody>
      </p:sp>
      <p:sp>
        <p:nvSpPr>
          <p:cNvPr id="217106" name="Rectangle 34"/>
          <p:cNvSpPr>
            <a:spLocks noChangeArrowheads="1"/>
          </p:cNvSpPr>
          <p:nvPr/>
        </p:nvSpPr>
        <p:spPr bwMode="auto">
          <a:xfrm>
            <a:off x="2462213" y="4237038"/>
            <a:ext cx="17668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GREEKS</a:t>
            </a:r>
          </a:p>
        </p:txBody>
      </p:sp>
      <p:sp>
        <p:nvSpPr>
          <p:cNvPr id="217107" name="Rectangle 36"/>
          <p:cNvSpPr>
            <a:spLocks noChangeArrowheads="1"/>
          </p:cNvSpPr>
          <p:nvPr/>
        </p:nvSpPr>
        <p:spPr bwMode="auto">
          <a:xfrm>
            <a:off x="2424113" y="2070100"/>
            <a:ext cx="17668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KING</a:t>
            </a:r>
          </a:p>
        </p:txBody>
      </p:sp>
      <p:sp>
        <p:nvSpPr>
          <p:cNvPr id="217108" name="Rectangle 37"/>
          <p:cNvSpPr>
            <a:spLocks noChangeArrowheads="1"/>
          </p:cNvSpPr>
          <p:nvPr/>
        </p:nvSpPr>
        <p:spPr bwMode="auto">
          <a:xfrm>
            <a:off x="5881688" y="2065338"/>
            <a:ext cx="17668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SERVANT</a:t>
            </a:r>
          </a:p>
        </p:txBody>
      </p:sp>
      <p:sp>
        <p:nvSpPr>
          <p:cNvPr id="217109" name="Rectangle 38"/>
          <p:cNvSpPr>
            <a:spLocks noChangeArrowheads="1"/>
          </p:cNvSpPr>
          <p:nvPr/>
        </p:nvSpPr>
        <p:spPr bwMode="auto">
          <a:xfrm>
            <a:off x="2439988" y="4735513"/>
            <a:ext cx="17668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GOD/MAN</a:t>
            </a:r>
          </a:p>
        </p:txBody>
      </p:sp>
      <p:sp>
        <p:nvSpPr>
          <p:cNvPr id="217110" name="Rectangle 40"/>
          <p:cNvSpPr>
            <a:spLocks noChangeArrowheads="1"/>
          </p:cNvSpPr>
          <p:nvPr/>
        </p:nvSpPr>
        <p:spPr bwMode="auto">
          <a:xfrm>
            <a:off x="2427288" y="2574925"/>
            <a:ext cx="17668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SAID</a:t>
            </a:r>
          </a:p>
        </p:txBody>
      </p:sp>
      <p:sp>
        <p:nvSpPr>
          <p:cNvPr id="217111" name="Rectangle 41"/>
          <p:cNvSpPr>
            <a:spLocks noChangeArrowheads="1"/>
          </p:cNvSpPr>
          <p:nvPr/>
        </p:nvSpPr>
        <p:spPr bwMode="auto">
          <a:xfrm>
            <a:off x="5905500" y="2584450"/>
            <a:ext cx="1154113"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DID</a:t>
            </a:r>
          </a:p>
        </p:txBody>
      </p:sp>
      <p:sp>
        <p:nvSpPr>
          <p:cNvPr id="217112" name="Rectangle 43"/>
          <p:cNvSpPr>
            <a:spLocks noChangeArrowheads="1"/>
          </p:cNvSpPr>
          <p:nvPr/>
        </p:nvSpPr>
        <p:spPr bwMode="auto">
          <a:xfrm>
            <a:off x="2439988" y="5251450"/>
            <a:ext cx="1247775"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FELT</a:t>
            </a:r>
          </a:p>
        </p:txBody>
      </p:sp>
      <p:sp>
        <p:nvSpPr>
          <p:cNvPr id="217113" name="Text Box 45"/>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cs typeface="MS Gothic" charset="0"/>
              </a:rPr>
              <a:t> </a:t>
            </a:r>
          </a:p>
        </p:txBody>
      </p:sp>
      <p:sp>
        <p:nvSpPr>
          <p:cNvPr id="217114" name="Text Box 47"/>
          <p:cNvSpPr txBox="1">
            <a:spLocks noChangeArrowheads="1"/>
          </p:cNvSpPr>
          <p:nvPr/>
        </p:nvSpPr>
        <p:spPr bwMode="auto">
          <a:xfrm>
            <a:off x="8358188" y="6542088"/>
            <a:ext cx="3016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cs typeface="MS Gothic" charset="0"/>
              </a:rPr>
              <a:t>22</a:t>
            </a:r>
          </a:p>
        </p:txBody>
      </p:sp>
      <p:sp>
        <p:nvSpPr>
          <p:cNvPr id="50" name="Title 49"/>
          <p:cNvSpPr>
            <a:spLocks noGrp="1"/>
          </p:cNvSpPr>
          <p:nvPr>
            <p:ph type="title" idx="4294967295"/>
          </p:nvPr>
        </p:nvSpPr>
        <p:spPr>
          <a:xfrm>
            <a:off x="457200" y="0"/>
            <a:ext cx="8153400" cy="838200"/>
          </a:xfrm>
        </p:spPr>
        <p:txBody>
          <a:bodyPr/>
          <a:lstStyle/>
          <a:p>
            <a:pPr>
              <a:defRPr/>
            </a:pPr>
            <a:r>
              <a:rPr lang="zh-CN" altLang="en-US" sz="2900" b="1">
                <a:solidFill>
                  <a:srgbClr val="FFFF00"/>
                </a:solidFill>
                <a:latin typeface="SimHei" charset="0"/>
                <a:ea typeface="SimHei" charset="0"/>
                <a:cs typeface="SimHei" charset="0"/>
              </a:rPr>
              <a:t>约翰福音</a:t>
            </a:r>
            <a:r>
              <a:rPr lang="en-US" altLang="ja-JP" sz="2900" b="1">
                <a:solidFill>
                  <a:srgbClr val="FFFF00"/>
                </a:solidFill>
                <a:latin typeface="SimHei" charset="0"/>
                <a:ea typeface="SimHei" charset="0"/>
                <a:cs typeface="SimHei" charset="0"/>
              </a:rPr>
              <a:t>:</a:t>
            </a:r>
            <a:r>
              <a:rPr lang="zh-CN" altLang="en-US" sz="2900" b="1">
                <a:solidFill>
                  <a:srgbClr val="FFFF00"/>
                </a:solidFill>
                <a:latin typeface="SimHei" charset="0"/>
                <a:ea typeface="SimHei" charset="0"/>
                <a:cs typeface="SimHei" charset="0"/>
              </a:rPr>
              <a:t>写作风格的独特处</a:t>
            </a:r>
            <a:endParaRPr lang="en-US" sz="2900">
              <a:solidFill>
                <a:srgbClr val="FFFF00"/>
              </a:solidFill>
              <a:latin typeface="SimHei" charset="0"/>
              <a:ea typeface="SimHei" charset="0"/>
              <a:cs typeface="SimHei" charset="0"/>
            </a:endParaRPr>
          </a:p>
        </p:txBody>
      </p:sp>
      <p:sp>
        <p:nvSpPr>
          <p:cNvPr id="51" name="TextBox 50"/>
          <p:cNvSpPr txBox="1"/>
          <p:nvPr/>
        </p:nvSpPr>
        <p:spPr>
          <a:xfrm>
            <a:off x="8229600" y="0"/>
            <a:ext cx="914400" cy="830263"/>
          </a:xfrm>
          <a:prstGeom prst="rect">
            <a:avLst/>
          </a:prstGeom>
          <a:no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defRPr/>
            </a:pPr>
            <a:r>
              <a:rPr lang="en-US" b="1" dirty="0">
                <a:solidFill>
                  <a:srgbClr val="FFFF66"/>
                </a:solidFill>
                <a:effectLst>
                  <a:outerShdw blurRad="38100" dist="38100" dir="2700000" algn="tl">
                    <a:srgbClr val="000000"/>
                  </a:outerShdw>
                </a:effectLst>
                <a:latin typeface="Arial" charset="0"/>
                <a:cs typeface="Arial" charset="0"/>
              </a:rPr>
              <a:t>110</a:t>
            </a:r>
            <a:br>
              <a:rPr lang="en-US" b="1" dirty="0">
                <a:solidFill>
                  <a:srgbClr val="FFFF66"/>
                </a:solidFill>
                <a:effectLst>
                  <a:outerShdw blurRad="38100" dist="38100" dir="2700000" algn="tl">
                    <a:srgbClr val="000000"/>
                  </a:outerShdw>
                </a:effectLst>
                <a:latin typeface="Arial" charset="0"/>
                <a:cs typeface="Arial" charset="0"/>
              </a:rPr>
            </a:br>
            <a:r>
              <a:rPr lang="en-US" b="1" dirty="0">
                <a:solidFill>
                  <a:srgbClr val="FFFF66"/>
                </a:solidFill>
                <a:effectLst>
                  <a:outerShdw blurRad="38100" dist="38100" dir="2700000" algn="tl">
                    <a:srgbClr val="000000"/>
                  </a:outerShdw>
                </a:effectLst>
                <a:latin typeface="Arial" charset="0"/>
                <a:cs typeface="Arial" charset="0"/>
              </a:rPr>
              <a:t>-111</a:t>
            </a:r>
          </a:p>
        </p:txBody>
      </p:sp>
      <p:sp>
        <p:nvSpPr>
          <p:cNvPr id="217117" name="AutoShape 6"/>
          <p:cNvSpPr>
            <a:spLocks noChangeArrowheads="1"/>
          </p:cNvSpPr>
          <p:nvPr/>
        </p:nvSpPr>
        <p:spPr bwMode="auto">
          <a:xfrm>
            <a:off x="1143000" y="762000"/>
            <a:ext cx="6584950" cy="52689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223243" name="Rectangle 10"/>
          <p:cNvSpPr>
            <a:spLocks noChangeArrowheads="1"/>
          </p:cNvSpPr>
          <p:nvPr/>
        </p:nvSpPr>
        <p:spPr bwMode="auto">
          <a:xfrm>
            <a:off x="1828800" y="838200"/>
            <a:ext cx="6096000" cy="5221288"/>
          </a:xfrm>
          <a:prstGeom prst="rect">
            <a:avLst/>
          </a:prstGeom>
          <a:noFill/>
          <a:ln w="9525">
            <a:noFill/>
            <a:round/>
            <a:headEnd/>
            <a:tailEnd/>
          </a:ln>
        </p:spPr>
        <p:txBody>
          <a:bodyPr lIns="81079" tIns="39732" rIns="81079" bIns="39732">
            <a:spAutoFit/>
          </a:bodyPr>
          <a:lstStyle/>
          <a:p>
            <a:pPr marL="514350" indent="-514350">
              <a:lnSpc>
                <a:spcPct val="95000"/>
              </a:lnSpc>
              <a:spcBef>
                <a:spcPts val="2250"/>
              </a:spcBef>
              <a:buClr>
                <a:srgbClr val="FAFD00"/>
              </a:buClr>
              <a:buFont typeface="Times New Roman"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zh-CN" altLang="en-US" sz="3200" b="1">
                <a:solidFill>
                  <a:srgbClr val="FFFF00"/>
                </a:solidFill>
                <a:latin typeface="SimHei" charset="0"/>
                <a:ea typeface="SimHei" charset="0"/>
                <a:cs typeface="SimHei" charset="0"/>
              </a:rPr>
              <a:t>简单的词汇</a:t>
            </a:r>
            <a:endParaRPr lang="en-US" altLang="ja-JP" sz="3200" b="1">
              <a:solidFill>
                <a:srgbClr val="FFFF00"/>
              </a:solidFill>
              <a:effectLst>
                <a:outerShdw blurRad="38100" dist="38100" dir="2700000" algn="tl">
                  <a:srgbClr val="000000"/>
                </a:outerShdw>
              </a:effectLst>
              <a:latin typeface="SimHei" charset="0"/>
              <a:ea typeface="SimHei" charset="0"/>
              <a:cs typeface="SimHei" charset="0"/>
            </a:endParaRPr>
          </a:p>
          <a:p>
            <a:pPr marL="514350" indent="-514350">
              <a:lnSpc>
                <a:spcPct val="95000"/>
              </a:lnSpc>
              <a:spcBef>
                <a:spcPts val="2250"/>
              </a:spcBef>
              <a:buClr>
                <a:srgbClr val="FAFD00"/>
              </a:buClr>
              <a:buFont typeface="Times New Roman"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zh-CN" altLang="en-US" sz="3200" b="1">
                <a:solidFill>
                  <a:srgbClr val="FFFF00"/>
                </a:solidFill>
                <a:latin typeface="SimHei" charset="0"/>
                <a:ea typeface="SimHei" charset="0"/>
                <a:cs typeface="SimHei" charset="0"/>
              </a:rPr>
              <a:t>平行语句</a:t>
            </a:r>
            <a:endParaRPr lang="en-GB" altLang="ja-JP" sz="3200" b="1">
              <a:solidFill>
                <a:srgbClr val="FFFF00"/>
              </a:solidFill>
              <a:effectLst>
                <a:outerShdw blurRad="38100" dist="38100" dir="2700000" algn="tl">
                  <a:srgbClr val="000000"/>
                </a:outerShdw>
              </a:effectLst>
              <a:latin typeface="SimHei" charset="0"/>
              <a:ea typeface="SimHei" charset="0"/>
              <a:cs typeface="SimHei" charset="0"/>
            </a:endParaRPr>
          </a:p>
          <a:p>
            <a:pPr marL="514350" indent="-514350">
              <a:lnSpc>
                <a:spcPct val="95000"/>
              </a:lnSpc>
              <a:spcBef>
                <a:spcPts val="2250"/>
              </a:spcBef>
              <a:buClr>
                <a:srgbClr val="FAFD00"/>
              </a:buClr>
              <a:buFont typeface="Times New Roman"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en-US" altLang="zh-CN" sz="3200" b="1">
                <a:solidFill>
                  <a:srgbClr val="FFFF00"/>
                </a:solidFill>
                <a:latin typeface="SimHei" charset="0"/>
                <a:ea typeface="SimHei" charset="0"/>
                <a:cs typeface="SimHei" charset="0"/>
              </a:rPr>
              <a:t>重</a:t>
            </a:r>
            <a:r>
              <a:rPr lang="zh-CN" altLang="en-US" sz="3200" b="1">
                <a:solidFill>
                  <a:srgbClr val="FFFF00"/>
                </a:solidFill>
                <a:latin typeface="SimHei" charset="0"/>
                <a:ea typeface="SimHei" charset="0"/>
                <a:cs typeface="SimHei" charset="0"/>
              </a:rPr>
              <a:t>复</a:t>
            </a:r>
            <a:endParaRPr lang="en-GB" altLang="ja-JP" sz="3200" b="1">
              <a:solidFill>
                <a:srgbClr val="FFFF00"/>
              </a:solidFill>
              <a:effectLst>
                <a:outerShdw blurRad="38100" dist="38100" dir="2700000" algn="tl">
                  <a:srgbClr val="000000"/>
                </a:outerShdw>
              </a:effectLst>
              <a:latin typeface="SimHei" charset="0"/>
              <a:ea typeface="SimHei" charset="0"/>
              <a:cs typeface="SimHei" charset="0"/>
            </a:endParaRPr>
          </a:p>
          <a:p>
            <a:pPr marL="514350" indent="-514350">
              <a:lnSpc>
                <a:spcPct val="95000"/>
              </a:lnSpc>
              <a:spcBef>
                <a:spcPts val="2250"/>
              </a:spcBef>
              <a:buClr>
                <a:srgbClr val="FAFD00"/>
              </a:buClr>
              <a:buFont typeface="Times New Roman"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zh-CN" altLang="en-US" sz="3200" b="1">
                <a:solidFill>
                  <a:srgbClr val="FFFF00"/>
                </a:solidFill>
                <a:latin typeface="SimHei" charset="0"/>
                <a:ea typeface="SimHei" charset="0"/>
                <a:cs typeface="SimHei" charset="0"/>
              </a:rPr>
              <a:t>对比</a:t>
            </a:r>
            <a:endParaRPr lang="en-GB" altLang="ja-JP" sz="3200" b="1">
              <a:solidFill>
                <a:srgbClr val="FFFF00"/>
              </a:solidFill>
              <a:effectLst>
                <a:outerShdw blurRad="38100" dist="38100" dir="2700000" algn="tl">
                  <a:srgbClr val="000000"/>
                </a:outerShdw>
              </a:effectLst>
              <a:latin typeface="SimHei" charset="0"/>
              <a:ea typeface="SimHei" charset="0"/>
              <a:cs typeface="SimHei" charset="0"/>
            </a:endParaRPr>
          </a:p>
          <a:p>
            <a:pPr marL="514350" indent="-514350">
              <a:lnSpc>
                <a:spcPct val="95000"/>
              </a:lnSpc>
              <a:spcBef>
                <a:spcPts val="2250"/>
              </a:spcBef>
              <a:buClr>
                <a:srgbClr val="FAFD00"/>
              </a:buClr>
              <a:buFont typeface="Times New Roman"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zh-CN" altLang="en-US" sz="3200" b="1">
                <a:solidFill>
                  <a:srgbClr val="FFFF00"/>
                </a:solidFill>
                <a:latin typeface="SimHei" charset="0"/>
                <a:ea typeface="SimHei" charset="0"/>
                <a:cs typeface="SimHei" charset="0"/>
              </a:rPr>
              <a:t>解释性的句子</a:t>
            </a:r>
            <a:endParaRPr lang="en-GB" altLang="ja-JP" sz="3200" b="1">
              <a:solidFill>
                <a:srgbClr val="FFFF00"/>
              </a:solidFill>
              <a:effectLst>
                <a:outerShdw blurRad="38100" dist="38100" dir="2700000" algn="tl">
                  <a:srgbClr val="000000"/>
                </a:outerShdw>
              </a:effectLst>
              <a:latin typeface="SimHei" charset="0"/>
              <a:ea typeface="SimHei" charset="0"/>
              <a:cs typeface="SimHei" charset="0"/>
            </a:endParaRPr>
          </a:p>
          <a:p>
            <a:pPr marL="514350" indent="-514350">
              <a:lnSpc>
                <a:spcPct val="95000"/>
              </a:lnSpc>
              <a:spcBef>
                <a:spcPts val="2250"/>
              </a:spcBef>
              <a:buClr>
                <a:srgbClr val="FAFD00"/>
              </a:buClr>
              <a:buFont typeface="Times New Roman"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zh-CN" altLang="en-US" sz="3200" b="1">
                <a:solidFill>
                  <a:srgbClr val="FFFF00"/>
                </a:solidFill>
                <a:latin typeface="SimHei" charset="0"/>
                <a:ea typeface="SimHei" charset="0"/>
                <a:cs typeface="SimHei" charset="0"/>
              </a:rPr>
              <a:t>序言</a:t>
            </a:r>
            <a:endParaRPr lang="en-GB" altLang="ja-JP" sz="3200" b="1">
              <a:solidFill>
                <a:srgbClr val="FFFF00"/>
              </a:solidFill>
              <a:effectLst>
                <a:outerShdw blurRad="38100" dist="38100" dir="2700000" algn="tl">
                  <a:srgbClr val="000000"/>
                </a:outerShdw>
              </a:effectLst>
              <a:latin typeface="SimHei" charset="0"/>
              <a:ea typeface="SimHei" charset="0"/>
              <a:cs typeface="SimHei" charset="0"/>
            </a:endParaRPr>
          </a:p>
          <a:p>
            <a:pPr marL="514350" indent="-514350">
              <a:lnSpc>
                <a:spcPct val="95000"/>
              </a:lnSpc>
              <a:spcBef>
                <a:spcPts val="2250"/>
              </a:spcBef>
              <a:buClr>
                <a:srgbClr val="FAFD00"/>
              </a:buClr>
              <a:buFont typeface="Times New Roman"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zh-CN" altLang="en-US" sz="3200" b="1">
                <a:solidFill>
                  <a:srgbClr val="FFFF00"/>
                </a:solidFill>
                <a:latin typeface="SimHei" charset="0"/>
                <a:ea typeface="SimHei" charset="0"/>
                <a:cs typeface="SimHei" charset="0"/>
              </a:rPr>
              <a:t>寓意</a:t>
            </a:r>
            <a:endParaRPr lang="en-GB" sz="3200" b="1">
              <a:solidFill>
                <a:srgbClr val="FFFF00"/>
              </a:solidFill>
              <a:effectLst>
                <a:outerShdw blurRad="38100" dist="38100" dir="2700000" algn="tl">
                  <a:srgbClr val="000000"/>
                </a:outerShdw>
              </a:effectLst>
              <a:latin typeface="SimHei" charset="0"/>
              <a:ea typeface="SimHei" charset="0"/>
              <a:cs typeface="SimHei"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0"/>
                                        </p:tgtEl>
                                        <p:attrNameLst>
                                          <p:attrName>ppt_y</p:attrName>
                                        </p:attrNameLst>
                                      </p:cBhvr>
                                      <p:tavLst>
                                        <p:tav tm="0">
                                          <p:val>
                                            <p:strVal val="#ppt_y"/>
                                          </p:val>
                                        </p:tav>
                                        <p:tav tm="100000">
                                          <p:val>
                                            <p:strVal val="#ppt_y"/>
                                          </p:val>
                                        </p:tav>
                                      </p:tavLst>
                                    </p:anim>
                                    <p:anim calcmode="lin" valueType="num">
                                      <p:cBhvr>
                                        <p:cTn id="9"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23243">
                                            <p:txEl>
                                              <p:pRg st="0" end="0"/>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23243">
                                            <p:txEl>
                                              <p:pRg st="1" end="1"/>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23243">
                                            <p:txEl>
                                              <p:pRg st="2" end="2"/>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23243">
                                            <p:txEl>
                                              <p:pRg st="3" end="3"/>
                                            </p:txEl>
                                          </p:spTgt>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23243">
                                            <p:txEl>
                                              <p:pRg st="4" end="4"/>
                                            </p:txEl>
                                          </p:spTgt>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23243">
                                            <p:txEl>
                                              <p:pRg st="5" end="5"/>
                                            </p:txEl>
                                          </p:spTgt>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2324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223243" grpId="0"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31775"/>
            <a:ext cx="8401050" cy="64008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219138"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219139"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219140"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219141"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219142"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219143" name="Rectangle 8"/>
          <p:cNvSpPr>
            <a:spLocks noChangeArrowheads="1"/>
          </p:cNvSpPr>
          <p:nvPr/>
        </p:nvSpPr>
        <p:spPr bwMode="auto">
          <a:xfrm>
            <a:off x="4814888" y="946150"/>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cs typeface="MS Gothic" charset="0"/>
              </a:rPr>
              <a:t>2</a:t>
            </a:r>
          </a:p>
        </p:txBody>
      </p:sp>
      <p:sp>
        <p:nvSpPr>
          <p:cNvPr id="219144" name="Rectangle 9"/>
          <p:cNvSpPr>
            <a:spLocks noChangeArrowheads="1"/>
          </p:cNvSpPr>
          <p:nvPr/>
        </p:nvSpPr>
        <p:spPr bwMode="auto">
          <a:xfrm>
            <a:off x="1427163" y="3638550"/>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cs typeface="MS Gothic" charset="0"/>
              </a:rPr>
              <a:t>3</a:t>
            </a:r>
          </a:p>
        </p:txBody>
      </p:sp>
      <p:sp>
        <p:nvSpPr>
          <p:cNvPr id="219145" name="Rectangle 11"/>
          <p:cNvSpPr>
            <a:spLocks noChangeArrowheads="1"/>
          </p:cNvSpPr>
          <p:nvPr/>
        </p:nvSpPr>
        <p:spPr bwMode="auto">
          <a:xfrm>
            <a:off x="1412875" y="962025"/>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cs typeface="MS Gothic" charset="0"/>
              </a:rPr>
              <a:t>1</a:t>
            </a:r>
          </a:p>
        </p:txBody>
      </p:sp>
      <p:grpSp>
        <p:nvGrpSpPr>
          <p:cNvPr id="219146" name="Group 12"/>
          <p:cNvGrpSpPr>
            <a:grpSpLocks/>
          </p:cNvGrpSpPr>
          <p:nvPr/>
        </p:nvGrpSpPr>
        <p:grpSpPr bwMode="auto">
          <a:xfrm>
            <a:off x="1652588" y="1647825"/>
            <a:ext cx="890587" cy="1346200"/>
            <a:chOff x="1145" y="1176"/>
            <a:chExt cx="617" cy="962"/>
          </a:xfrm>
        </p:grpSpPr>
        <p:sp>
          <p:nvSpPr>
            <p:cNvPr id="219173" name="Rectangle 13"/>
            <p:cNvSpPr>
              <a:spLocks noChangeArrowheads="1"/>
            </p:cNvSpPr>
            <p:nvPr/>
          </p:nvSpPr>
          <p:spPr bwMode="auto">
            <a:xfrm>
              <a:off x="1145" y="1176"/>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TO:</a:t>
              </a:r>
            </a:p>
          </p:txBody>
        </p:sp>
        <p:sp>
          <p:nvSpPr>
            <p:cNvPr id="219174" name="Rectangle 14"/>
            <p:cNvSpPr>
              <a:spLocks noChangeArrowheads="1"/>
            </p:cNvSpPr>
            <p:nvPr/>
          </p:nvSpPr>
          <p:spPr bwMode="auto">
            <a:xfrm>
              <a:off x="1145" y="1530"/>
              <a:ext cx="587" cy="2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AS:</a:t>
              </a:r>
            </a:p>
          </p:txBody>
        </p:sp>
        <p:sp>
          <p:nvSpPr>
            <p:cNvPr id="219175" name="Rectangle 15"/>
            <p:cNvSpPr>
              <a:spLocks noChangeArrowheads="1"/>
            </p:cNvSpPr>
            <p:nvPr/>
          </p:nvSpPr>
          <p:spPr bwMode="auto">
            <a:xfrm>
              <a:off x="1145" y="1834"/>
              <a:ext cx="617" cy="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WHAT</a:t>
              </a:r>
            </a:p>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HE:</a:t>
              </a:r>
            </a:p>
          </p:txBody>
        </p:sp>
      </p:grpSp>
      <p:grpSp>
        <p:nvGrpSpPr>
          <p:cNvPr id="219147" name="Group 16"/>
          <p:cNvGrpSpPr>
            <a:grpSpLocks/>
          </p:cNvGrpSpPr>
          <p:nvPr/>
        </p:nvGrpSpPr>
        <p:grpSpPr bwMode="auto">
          <a:xfrm>
            <a:off x="5070475" y="1658938"/>
            <a:ext cx="890588" cy="1346200"/>
            <a:chOff x="3513" y="1184"/>
            <a:chExt cx="617" cy="962"/>
          </a:xfrm>
        </p:grpSpPr>
        <p:sp>
          <p:nvSpPr>
            <p:cNvPr id="219170" name="Rectangle 17"/>
            <p:cNvSpPr>
              <a:spLocks noChangeArrowheads="1"/>
            </p:cNvSpPr>
            <p:nvPr/>
          </p:nvSpPr>
          <p:spPr bwMode="auto">
            <a:xfrm>
              <a:off x="3513" y="1184"/>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TO:</a:t>
              </a:r>
            </a:p>
          </p:txBody>
        </p:sp>
        <p:sp>
          <p:nvSpPr>
            <p:cNvPr id="219171" name="Rectangle 18"/>
            <p:cNvSpPr>
              <a:spLocks noChangeArrowheads="1"/>
            </p:cNvSpPr>
            <p:nvPr/>
          </p:nvSpPr>
          <p:spPr bwMode="auto">
            <a:xfrm>
              <a:off x="3513" y="1538"/>
              <a:ext cx="587" cy="2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AS:</a:t>
              </a:r>
            </a:p>
          </p:txBody>
        </p:sp>
        <p:sp>
          <p:nvSpPr>
            <p:cNvPr id="219172" name="Rectangle 19"/>
            <p:cNvSpPr>
              <a:spLocks noChangeArrowheads="1"/>
            </p:cNvSpPr>
            <p:nvPr/>
          </p:nvSpPr>
          <p:spPr bwMode="auto">
            <a:xfrm>
              <a:off x="3513" y="1842"/>
              <a:ext cx="617" cy="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WHAT</a:t>
              </a:r>
            </a:p>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HE:</a:t>
              </a:r>
            </a:p>
          </p:txBody>
        </p:sp>
      </p:grpSp>
      <p:grpSp>
        <p:nvGrpSpPr>
          <p:cNvPr id="219148" name="Group 20"/>
          <p:cNvGrpSpPr>
            <a:grpSpLocks/>
          </p:cNvGrpSpPr>
          <p:nvPr/>
        </p:nvGrpSpPr>
        <p:grpSpPr bwMode="auto">
          <a:xfrm>
            <a:off x="1674813" y="4325938"/>
            <a:ext cx="890587" cy="1346200"/>
            <a:chOff x="1161" y="3088"/>
            <a:chExt cx="617" cy="962"/>
          </a:xfrm>
        </p:grpSpPr>
        <p:sp>
          <p:nvSpPr>
            <p:cNvPr id="219167" name="Rectangle 21"/>
            <p:cNvSpPr>
              <a:spLocks noChangeArrowheads="1"/>
            </p:cNvSpPr>
            <p:nvPr/>
          </p:nvSpPr>
          <p:spPr bwMode="auto">
            <a:xfrm>
              <a:off x="1161" y="3088"/>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TO:</a:t>
              </a:r>
            </a:p>
          </p:txBody>
        </p:sp>
        <p:sp>
          <p:nvSpPr>
            <p:cNvPr id="219168" name="Rectangle 22"/>
            <p:cNvSpPr>
              <a:spLocks noChangeArrowheads="1"/>
            </p:cNvSpPr>
            <p:nvPr/>
          </p:nvSpPr>
          <p:spPr bwMode="auto">
            <a:xfrm>
              <a:off x="1161" y="3442"/>
              <a:ext cx="587" cy="2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AS:</a:t>
              </a:r>
            </a:p>
          </p:txBody>
        </p:sp>
        <p:sp>
          <p:nvSpPr>
            <p:cNvPr id="219169" name="Rectangle 23"/>
            <p:cNvSpPr>
              <a:spLocks noChangeArrowheads="1"/>
            </p:cNvSpPr>
            <p:nvPr/>
          </p:nvSpPr>
          <p:spPr bwMode="auto">
            <a:xfrm>
              <a:off x="1161" y="3746"/>
              <a:ext cx="617" cy="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WHAT</a:t>
              </a:r>
            </a:p>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HE:</a:t>
              </a:r>
            </a:p>
          </p:txBody>
        </p:sp>
      </p:grpSp>
      <p:sp>
        <p:nvSpPr>
          <p:cNvPr id="219149" name="Rectangle 28"/>
          <p:cNvSpPr>
            <a:spLocks noChangeArrowheads="1"/>
          </p:cNvSpPr>
          <p:nvPr/>
        </p:nvSpPr>
        <p:spPr bwMode="auto">
          <a:xfrm>
            <a:off x="1757363" y="1004888"/>
            <a:ext cx="2355850"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0066FF"/>
                </a:solidFill>
                <a:latin typeface="Helvetica" charset="0"/>
                <a:cs typeface="MS Gothic" charset="0"/>
              </a:rPr>
              <a:t>MATTHEW</a:t>
            </a:r>
          </a:p>
        </p:txBody>
      </p:sp>
      <p:sp>
        <p:nvSpPr>
          <p:cNvPr id="219150" name="Rectangle 29"/>
          <p:cNvSpPr>
            <a:spLocks noChangeArrowheads="1"/>
          </p:cNvSpPr>
          <p:nvPr/>
        </p:nvSpPr>
        <p:spPr bwMode="auto">
          <a:xfrm>
            <a:off x="5588000" y="1025525"/>
            <a:ext cx="2036763" cy="566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0066FF"/>
                </a:solidFill>
                <a:latin typeface="Helvetica" charset="0"/>
                <a:cs typeface="MS Gothic" charset="0"/>
              </a:rPr>
              <a:t>MARK</a:t>
            </a:r>
          </a:p>
        </p:txBody>
      </p:sp>
      <p:sp>
        <p:nvSpPr>
          <p:cNvPr id="219151" name="Rectangle 30"/>
          <p:cNvSpPr>
            <a:spLocks noChangeArrowheads="1"/>
          </p:cNvSpPr>
          <p:nvPr/>
        </p:nvSpPr>
        <p:spPr bwMode="auto">
          <a:xfrm>
            <a:off x="2149475" y="3692525"/>
            <a:ext cx="2035175" cy="566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0066FF"/>
                </a:solidFill>
                <a:latin typeface="Helvetica" charset="0"/>
                <a:cs typeface="MS Gothic" charset="0"/>
              </a:rPr>
              <a:t>LUKE</a:t>
            </a:r>
          </a:p>
        </p:txBody>
      </p:sp>
      <p:sp>
        <p:nvSpPr>
          <p:cNvPr id="219152" name="Rectangle 32"/>
          <p:cNvSpPr>
            <a:spLocks noChangeArrowheads="1"/>
          </p:cNvSpPr>
          <p:nvPr/>
        </p:nvSpPr>
        <p:spPr bwMode="auto">
          <a:xfrm>
            <a:off x="2159000" y="1560513"/>
            <a:ext cx="1766888"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   JEWS</a:t>
            </a:r>
          </a:p>
        </p:txBody>
      </p:sp>
      <p:sp>
        <p:nvSpPr>
          <p:cNvPr id="219153" name="Rectangle 33"/>
          <p:cNvSpPr>
            <a:spLocks noChangeArrowheads="1"/>
          </p:cNvSpPr>
          <p:nvPr/>
        </p:nvSpPr>
        <p:spPr bwMode="auto">
          <a:xfrm>
            <a:off x="5899150" y="1570038"/>
            <a:ext cx="1766888"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ROMANS</a:t>
            </a:r>
          </a:p>
        </p:txBody>
      </p:sp>
      <p:sp>
        <p:nvSpPr>
          <p:cNvPr id="219154" name="Rectangle 34"/>
          <p:cNvSpPr>
            <a:spLocks noChangeArrowheads="1"/>
          </p:cNvSpPr>
          <p:nvPr/>
        </p:nvSpPr>
        <p:spPr bwMode="auto">
          <a:xfrm>
            <a:off x="2462213" y="4237038"/>
            <a:ext cx="17668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GREEKS</a:t>
            </a:r>
          </a:p>
        </p:txBody>
      </p:sp>
      <p:sp>
        <p:nvSpPr>
          <p:cNvPr id="219155" name="Rectangle 36"/>
          <p:cNvSpPr>
            <a:spLocks noChangeArrowheads="1"/>
          </p:cNvSpPr>
          <p:nvPr/>
        </p:nvSpPr>
        <p:spPr bwMode="auto">
          <a:xfrm>
            <a:off x="2424113" y="2070100"/>
            <a:ext cx="17668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KING</a:t>
            </a:r>
          </a:p>
        </p:txBody>
      </p:sp>
      <p:sp>
        <p:nvSpPr>
          <p:cNvPr id="219156" name="Rectangle 37"/>
          <p:cNvSpPr>
            <a:spLocks noChangeArrowheads="1"/>
          </p:cNvSpPr>
          <p:nvPr/>
        </p:nvSpPr>
        <p:spPr bwMode="auto">
          <a:xfrm>
            <a:off x="5881688" y="2065338"/>
            <a:ext cx="17668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SERVANT</a:t>
            </a:r>
          </a:p>
        </p:txBody>
      </p:sp>
      <p:sp>
        <p:nvSpPr>
          <p:cNvPr id="219157" name="Rectangle 38"/>
          <p:cNvSpPr>
            <a:spLocks noChangeArrowheads="1"/>
          </p:cNvSpPr>
          <p:nvPr/>
        </p:nvSpPr>
        <p:spPr bwMode="auto">
          <a:xfrm>
            <a:off x="2439988" y="4735513"/>
            <a:ext cx="17668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GOD/MAN</a:t>
            </a:r>
          </a:p>
        </p:txBody>
      </p:sp>
      <p:sp>
        <p:nvSpPr>
          <p:cNvPr id="219158" name="Rectangle 40"/>
          <p:cNvSpPr>
            <a:spLocks noChangeArrowheads="1"/>
          </p:cNvSpPr>
          <p:nvPr/>
        </p:nvSpPr>
        <p:spPr bwMode="auto">
          <a:xfrm>
            <a:off x="2427288" y="2574925"/>
            <a:ext cx="17668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SAID</a:t>
            </a:r>
          </a:p>
        </p:txBody>
      </p:sp>
      <p:sp>
        <p:nvSpPr>
          <p:cNvPr id="219159" name="Rectangle 41"/>
          <p:cNvSpPr>
            <a:spLocks noChangeArrowheads="1"/>
          </p:cNvSpPr>
          <p:nvPr/>
        </p:nvSpPr>
        <p:spPr bwMode="auto">
          <a:xfrm>
            <a:off x="5905500" y="2584450"/>
            <a:ext cx="1154113"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DID</a:t>
            </a:r>
          </a:p>
        </p:txBody>
      </p:sp>
      <p:sp>
        <p:nvSpPr>
          <p:cNvPr id="219160" name="Rectangle 43"/>
          <p:cNvSpPr>
            <a:spLocks noChangeArrowheads="1"/>
          </p:cNvSpPr>
          <p:nvPr/>
        </p:nvSpPr>
        <p:spPr bwMode="auto">
          <a:xfrm>
            <a:off x="2439988" y="5251450"/>
            <a:ext cx="1247775"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FELT</a:t>
            </a:r>
          </a:p>
        </p:txBody>
      </p:sp>
      <p:sp>
        <p:nvSpPr>
          <p:cNvPr id="219161" name="Text Box 45"/>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cs typeface="MS Gothic" charset="0"/>
              </a:rPr>
              <a:t> </a:t>
            </a:r>
          </a:p>
        </p:txBody>
      </p:sp>
      <p:sp>
        <p:nvSpPr>
          <p:cNvPr id="219162" name="Text Box 47"/>
          <p:cNvSpPr txBox="1">
            <a:spLocks noChangeArrowheads="1"/>
          </p:cNvSpPr>
          <p:nvPr/>
        </p:nvSpPr>
        <p:spPr bwMode="auto">
          <a:xfrm>
            <a:off x="8358188" y="6542088"/>
            <a:ext cx="3016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cs typeface="MS Gothic" charset="0"/>
              </a:rPr>
              <a:t>22</a:t>
            </a:r>
          </a:p>
        </p:txBody>
      </p:sp>
      <p:sp>
        <p:nvSpPr>
          <p:cNvPr id="50" name="Title 49"/>
          <p:cNvSpPr>
            <a:spLocks noGrp="1"/>
          </p:cNvSpPr>
          <p:nvPr>
            <p:ph type="title" idx="4294967295"/>
          </p:nvPr>
        </p:nvSpPr>
        <p:spPr>
          <a:xfrm>
            <a:off x="457200" y="228600"/>
            <a:ext cx="8153400" cy="609600"/>
          </a:xfrm>
        </p:spPr>
        <p:txBody>
          <a:bodyPr/>
          <a:lstStyle/>
          <a:p>
            <a:pPr>
              <a:defRPr/>
            </a:pPr>
            <a:r>
              <a:rPr lang="zh-CN" altLang="en-US" sz="2900" b="1">
                <a:solidFill>
                  <a:srgbClr val="FFFF00"/>
                </a:solidFill>
                <a:latin typeface="SimHei" charset="0"/>
                <a:ea typeface="SimHei" charset="0"/>
                <a:cs typeface="SimHei" charset="0"/>
              </a:rPr>
              <a:t>约翰福音</a:t>
            </a:r>
            <a:r>
              <a:rPr lang="en-US" altLang="ja-JP" sz="2900" b="1">
                <a:solidFill>
                  <a:srgbClr val="FFFF00"/>
                </a:solidFill>
                <a:latin typeface="SimHei" charset="0"/>
                <a:ea typeface="SimHei" charset="0"/>
                <a:cs typeface="SimHei" charset="0"/>
              </a:rPr>
              <a:t>:</a:t>
            </a:r>
            <a:r>
              <a:rPr lang="zh-CN" altLang="en-US" sz="2900" b="1">
                <a:solidFill>
                  <a:srgbClr val="FFFF00"/>
                </a:solidFill>
                <a:latin typeface="SimHei" charset="0"/>
                <a:ea typeface="SimHei" charset="0"/>
                <a:cs typeface="SimHei" charset="0"/>
              </a:rPr>
              <a:t>写作风格的独特处</a:t>
            </a:r>
            <a:endParaRPr lang="en-US">
              <a:latin typeface="Arial" charset="0"/>
              <a:ea typeface="ＭＳ Ｐゴシック" charset="0"/>
              <a:cs typeface="ＭＳ Ｐゴシック" charset="0"/>
            </a:endParaRPr>
          </a:p>
        </p:txBody>
      </p:sp>
      <p:sp>
        <p:nvSpPr>
          <p:cNvPr id="51" name="TextBox 50"/>
          <p:cNvSpPr txBox="1"/>
          <p:nvPr/>
        </p:nvSpPr>
        <p:spPr>
          <a:xfrm>
            <a:off x="8458200" y="0"/>
            <a:ext cx="663575" cy="4619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66"/>
                </a:solidFill>
                <a:effectLst>
                  <a:outerShdw blurRad="38100" dist="38100" dir="2700000" algn="tl">
                    <a:srgbClr val="000000"/>
                  </a:outerShdw>
                </a:effectLst>
                <a:latin typeface="Arial" charset="0"/>
                <a:cs typeface="Arial" charset="0"/>
              </a:rPr>
              <a:t>111</a:t>
            </a:r>
          </a:p>
        </p:txBody>
      </p:sp>
      <p:sp>
        <p:nvSpPr>
          <p:cNvPr id="219165" name="AutoShape 6"/>
          <p:cNvSpPr>
            <a:spLocks noChangeArrowheads="1"/>
          </p:cNvSpPr>
          <p:nvPr/>
        </p:nvSpPr>
        <p:spPr bwMode="auto">
          <a:xfrm>
            <a:off x="1143000" y="762000"/>
            <a:ext cx="6584950" cy="52689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223243" name="Rectangle 10"/>
          <p:cNvSpPr>
            <a:spLocks noChangeArrowheads="1"/>
          </p:cNvSpPr>
          <p:nvPr/>
        </p:nvSpPr>
        <p:spPr bwMode="auto">
          <a:xfrm>
            <a:off x="1371600" y="990600"/>
            <a:ext cx="6096000" cy="5057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marL="266700" indent="-266700">
              <a:spcBef>
                <a:spcPts val="2250"/>
              </a:spcBef>
              <a:buClr>
                <a:srgbClr val="FAFD00"/>
              </a:buClr>
              <a:buFont typeface="Arial" charset="0"/>
              <a:buChar char="•"/>
              <a:tabLst>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FAFD00"/>
                </a:solidFill>
                <a:latin typeface="SimHei" charset="0"/>
                <a:ea typeface="SimHei" charset="0"/>
                <a:cs typeface="SimHei" charset="0"/>
              </a:rPr>
              <a:t>与门徒在一起的前几天</a:t>
            </a:r>
            <a:endParaRPr lang="en-GB" altLang="ja-JP" sz="3200" b="1">
              <a:solidFill>
                <a:srgbClr val="FAFD00"/>
              </a:solidFill>
              <a:latin typeface="SimHei" charset="0"/>
              <a:ea typeface="SimHei" charset="0"/>
              <a:cs typeface="SimHei" charset="0"/>
            </a:endParaRPr>
          </a:p>
          <a:p>
            <a:pPr marL="266700" indent="-266700">
              <a:spcBef>
                <a:spcPts val="2250"/>
              </a:spcBef>
              <a:buClr>
                <a:srgbClr val="FAFD00"/>
              </a:buClr>
              <a:buFont typeface="Arial" charset="0"/>
              <a:buChar char="•"/>
              <a:tabLst>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FAFD00"/>
                </a:solidFill>
                <a:latin typeface="SimHei" charset="0"/>
                <a:ea typeface="SimHei" charset="0"/>
                <a:cs typeface="SimHei" charset="0"/>
              </a:rPr>
              <a:t>楼房上的教导</a:t>
            </a:r>
            <a:endParaRPr lang="en-US" altLang="ja-JP" sz="3200" b="1">
              <a:solidFill>
                <a:srgbClr val="FAFD00"/>
              </a:solidFill>
              <a:latin typeface="SimHei" charset="0"/>
              <a:ea typeface="SimHei" charset="0"/>
              <a:cs typeface="SimHei" charset="0"/>
            </a:endParaRPr>
          </a:p>
          <a:p>
            <a:pPr marL="266700" indent="-266700">
              <a:spcBef>
                <a:spcPts val="2250"/>
              </a:spcBef>
              <a:buClr>
                <a:srgbClr val="FAFD00"/>
              </a:buClr>
              <a:buFont typeface="Arial" charset="0"/>
              <a:buChar char="•"/>
              <a:tabLst>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FAFD00"/>
                </a:solidFill>
                <a:latin typeface="SimHei" charset="0"/>
                <a:ea typeface="SimHei" charset="0"/>
                <a:cs typeface="SimHei" charset="0"/>
              </a:rPr>
              <a:t>事工的中心在犹大地</a:t>
            </a:r>
            <a:r>
              <a:rPr lang="en-US" altLang="ja-JP" sz="3200" b="1">
                <a:solidFill>
                  <a:srgbClr val="FAFD00"/>
                </a:solidFill>
                <a:latin typeface="SimHei" charset="0"/>
                <a:ea typeface="SimHei" charset="0"/>
                <a:cs typeface="SimHei" charset="0"/>
              </a:rPr>
              <a:t>—</a:t>
            </a:r>
            <a:r>
              <a:rPr lang="zh-CN" altLang="en-US" sz="3200" b="1">
                <a:solidFill>
                  <a:srgbClr val="FAFD00"/>
                </a:solidFill>
                <a:latin typeface="SimHei" charset="0"/>
                <a:ea typeface="SimHei" charset="0"/>
                <a:cs typeface="SimHei" charset="0"/>
              </a:rPr>
              <a:t>不像在对观福音中的加利利</a:t>
            </a:r>
            <a:endParaRPr lang="en-GB" altLang="ja-JP" sz="3200" b="1">
              <a:solidFill>
                <a:srgbClr val="FAFD00"/>
              </a:solidFill>
              <a:latin typeface="SimHei" charset="0"/>
              <a:ea typeface="SimHei" charset="0"/>
              <a:cs typeface="SimHei" charset="0"/>
            </a:endParaRPr>
          </a:p>
          <a:p>
            <a:pPr marL="266700" indent="-266700">
              <a:spcBef>
                <a:spcPts val="2250"/>
              </a:spcBef>
              <a:buClr>
                <a:srgbClr val="FAFD00"/>
              </a:buClr>
              <a:buFont typeface="Arial" charset="0"/>
              <a:buChar char="•"/>
              <a:tabLst>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FAFD00"/>
                </a:solidFill>
                <a:latin typeface="SimHei" charset="0"/>
                <a:ea typeface="SimHei" charset="0"/>
                <a:cs typeface="SimHei" charset="0"/>
              </a:rPr>
              <a:t>三个逾越节</a:t>
            </a:r>
            <a:r>
              <a:rPr lang="en-US" altLang="ja-JP" sz="3200" b="1">
                <a:solidFill>
                  <a:srgbClr val="FAFD00"/>
                </a:solidFill>
                <a:latin typeface="SimHei" charset="0"/>
                <a:ea typeface="SimHei" charset="0"/>
                <a:cs typeface="SimHei" charset="0"/>
              </a:rPr>
              <a:t> (</a:t>
            </a:r>
            <a:r>
              <a:rPr lang="zh-CN" altLang="en-US" sz="3200" b="1">
                <a:solidFill>
                  <a:srgbClr val="FFFF00"/>
                </a:solidFill>
                <a:latin typeface="SimHei" charset="0"/>
                <a:ea typeface="SimHei" charset="0"/>
                <a:cs typeface="SimHei" charset="0"/>
              </a:rPr>
              <a:t>约翰福音</a:t>
            </a:r>
            <a:r>
              <a:rPr lang="en-US" altLang="ja-JP" sz="3200" b="1">
                <a:solidFill>
                  <a:srgbClr val="FAFD00"/>
                </a:solidFill>
                <a:latin typeface="SimHei" charset="0"/>
                <a:ea typeface="SimHei" charset="0"/>
                <a:cs typeface="SimHei" charset="0"/>
              </a:rPr>
              <a:t>2:13; 6:4; 11:55) </a:t>
            </a:r>
            <a:r>
              <a:rPr lang="zh-CN" altLang="en-US" sz="3200" b="1">
                <a:solidFill>
                  <a:srgbClr val="FAFD00"/>
                </a:solidFill>
                <a:latin typeface="SimHei" charset="0"/>
                <a:ea typeface="SimHei" charset="0"/>
                <a:cs typeface="SimHei" charset="0"/>
              </a:rPr>
              <a:t>寓意三年的事工</a:t>
            </a:r>
            <a:r>
              <a:rPr lang="en-US" altLang="ja-JP" sz="3200" b="1">
                <a:solidFill>
                  <a:srgbClr val="FAFD00"/>
                </a:solidFill>
                <a:latin typeface="SimHei" charset="0"/>
                <a:ea typeface="SimHei" charset="0"/>
                <a:cs typeface="SimHei" charset="0"/>
              </a:rPr>
              <a:t> —</a:t>
            </a:r>
            <a:r>
              <a:rPr lang="zh-CN" altLang="en-US" sz="3200" b="1">
                <a:solidFill>
                  <a:srgbClr val="FAFD00"/>
                </a:solidFill>
                <a:latin typeface="SimHei" charset="0"/>
                <a:ea typeface="SimHei" charset="0"/>
                <a:cs typeface="SimHei" charset="0"/>
              </a:rPr>
              <a:t>不像在对观福音中寓意一年的事工</a:t>
            </a:r>
            <a:endParaRPr lang="en-US" sz="3200" b="1">
              <a:solidFill>
                <a:srgbClr val="FAFD00"/>
              </a:solidFill>
              <a:latin typeface="SimHei" charset="0"/>
              <a:ea typeface="SimHei" charset="0"/>
              <a:cs typeface="SimHei"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0"/>
                                        </p:tgtEl>
                                        <p:attrNameLst>
                                          <p:attrName>ppt_y</p:attrName>
                                        </p:attrNameLst>
                                      </p:cBhvr>
                                      <p:tavLst>
                                        <p:tav tm="0">
                                          <p:val>
                                            <p:strVal val="#ppt_y"/>
                                          </p:val>
                                        </p:tav>
                                        <p:tav tm="100000">
                                          <p:val>
                                            <p:strVal val="#ppt_y"/>
                                          </p:val>
                                        </p:tav>
                                      </p:tavLst>
                                    </p:anim>
                                    <p:anim calcmode="lin" valueType="num">
                                      <p:cBhvr>
                                        <p:cTn id="9"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23243">
                                            <p:txEl>
                                              <p:pRg st="0" end="0"/>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23243">
                                            <p:txEl>
                                              <p:pRg st="1" end="1"/>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23243">
                                            <p:txEl>
                                              <p:pRg st="2" end="2"/>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2324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223243"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11"/>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w="9525">
            <a:solidFill>
              <a:schemeClr val="tx1"/>
            </a:solidFill>
            <a:round/>
            <a:headEnd/>
            <a:tailEnd/>
          </a:ln>
        </p:spPr>
        <p:txBody>
          <a:bodyPr/>
          <a:lstStyle/>
          <a:p>
            <a:pPr defTabSz="457200" eaLnBrk="0" hangingPunct="0">
              <a:lnSpc>
                <a:spcPct val="93000"/>
              </a:lnSpc>
              <a:buClr>
                <a:srgbClr val="000000"/>
              </a:buClr>
              <a:buSzPct val="100000"/>
              <a:buFont typeface="Times New Roman" charset="0"/>
              <a:buNone/>
            </a:pPr>
            <a:endParaRPr lang="en-US">
              <a:solidFill>
                <a:schemeClr val="bg1"/>
              </a:solidFill>
              <a:cs typeface="MS Gothic" charset="0"/>
            </a:endParaRPr>
          </a:p>
        </p:txBody>
      </p:sp>
      <p:sp>
        <p:nvSpPr>
          <p:cNvPr id="221186" name="Rounded Rectangle 34"/>
          <p:cNvSpPr>
            <a:spLocks noChangeArrowheads="1"/>
          </p:cNvSpPr>
          <p:nvPr/>
        </p:nvSpPr>
        <p:spPr bwMode="auto">
          <a:xfrm>
            <a:off x="34925" y="76200"/>
            <a:ext cx="9074150" cy="1447800"/>
          </a:xfrm>
          <a:prstGeom prst="roundRect">
            <a:avLst>
              <a:gd name="adj" fmla="val 16667"/>
            </a:avLst>
          </a:prstGeom>
          <a:solidFill>
            <a:schemeClr val="bg2"/>
          </a:solidFill>
          <a:ln w="9525">
            <a:solidFill>
              <a:srgbClr val="FFFFFF"/>
            </a:solidFill>
            <a:round/>
            <a:headEnd/>
            <a:tailEnd/>
          </a:ln>
        </p:spPr>
        <p:txBody>
          <a:bodyPr/>
          <a:lstStyle/>
          <a:p>
            <a:pPr defTabSz="457200" eaLnBrk="0" hangingPunct="0">
              <a:lnSpc>
                <a:spcPct val="93000"/>
              </a:lnSpc>
              <a:buClr>
                <a:srgbClr val="000000"/>
              </a:buClr>
              <a:buSzPct val="100000"/>
              <a:buFont typeface="Times New Roman" charset="0"/>
              <a:buNone/>
            </a:pPr>
            <a:endParaRPr lang="en-US">
              <a:solidFill>
                <a:schemeClr val="bg1"/>
              </a:solidFill>
              <a:cs typeface="MS Gothic" charset="0"/>
            </a:endParaRPr>
          </a:p>
        </p:txBody>
      </p:sp>
      <p:sp>
        <p:nvSpPr>
          <p:cNvPr id="134148" name="Rectangle 8"/>
          <p:cNvSpPr>
            <a:spLocks noGrp="1" noChangeArrowheads="1"/>
          </p:cNvSpPr>
          <p:nvPr>
            <p:ph type="title"/>
          </p:nvPr>
        </p:nvSpPr>
        <p:spPr>
          <a:xfrm>
            <a:off x="-152400" y="0"/>
            <a:ext cx="9448800" cy="841375"/>
          </a:xfrm>
        </p:spPr>
        <p:txBody>
          <a:bodyPr lIns="82124" tIns="41061" rIns="82124" bIns="41061" anchor="b"/>
          <a:lstStyle/>
          <a:p>
            <a:pPr eaLnBrk="1" hangingPunct="1">
              <a:defRPr/>
            </a:pPr>
            <a:r>
              <a:rPr lang="zh-CN" altLang="en-US">
                <a:solidFill>
                  <a:schemeClr val="tx1"/>
                </a:solidFill>
                <a:latin typeface="Arial" charset="0"/>
                <a:ea typeface="SimSun" charset="0"/>
                <a:cs typeface="SimSun" charset="0"/>
              </a:rPr>
              <a:t>基督事工的持续时间</a:t>
            </a:r>
            <a:endParaRPr lang="en-US" altLang="zh-CN" sz="4000">
              <a:solidFill>
                <a:schemeClr val="tx1"/>
              </a:solidFill>
              <a:latin typeface="Arial" charset="0"/>
              <a:ea typeface="SimSun" charset="0"/>
              <a:cs typeface="SimSun" charset="0"/>
            </a:endParaRPr>
          </a:p>
        </p:txBody>
      </p:sp>
      <p:sp>
        <p:nvSpPr>
          <p:cNvPr id="221188" name="Text Box 9"/>
          <p:cNvSpPr txBox="1">
            <a:spLocks noChangeArrowheads="1"/>
          </p:cNvSpPr>
          <p:nvPr/>
        </p:nvSpPr>
        <p:spPr bwMode="auto">
          <a:xfrm>
            <a:off x="-47625" y="838200"/>
            <a:ext cx="9240838"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a:latin typeface="SimHei" charset="0"/>
                <a:ea typeface="SimHei" charset="0"/>
                <a:cs typeface="SimHei" charset="0"/>
              </a:rPr>
              <a:t>主後</a:t>
            </a:r>
            <a:r>
              <a:rPr lang="en-US" altLang="ja-JP" sz="2800" b="1">
                <a:latin typeface="SimHei" charset="0"/>
                <a:ea typeface="SimHei" charset="0"/>
                <a:cs typeface="SimHei" charset="0"/>
              </a:rPr>
              <a:t>29</a:t>
            </a:r>
            <a:r>
              <a:rPr lang="zh-CN" altLang="en-US" sz="2800" b="1">
                <a:latin typeface="SimHei" charset="0"/>
                <a:ea typeface="SimHei" charset="0"/>
                <a:cs typeface="SimHei" charset="0"/>
              </a:rPr>
              <a:t>年秋天</a:t>
            </a:r>
            <a:r>
              <a:rPr lang="en-US" altLang="ja-JP" sz="2800" b="1">
                <a:latin typeface="SimHei" charset="0"/>
                <a:ea typeface="SimHei" charset="0"/>
                <a:cs typeface="SimHei" charset="0"/>
              </a:rPr>
              <a:t>–</a:t>
            </a:r>
            <a:r>
              <a:rPr lang="zh-CN" altLang="en-US" sz="2800" b="1">
                <a:latin typeface="SimHei" charset="0"/>
                <a:ea typeface="SimHei" charset="0"/>
                <a:cs typeface="SimHei" charset="0"/>
              </a:rPr>
              <a:t>主後</a:t>
            </a:r>
            <a:r>
              <a:rPr lang="en-US" altLang="ja-JP" sz="2800" b="1">
                <a:latin typeface="SimHei" charset="0"/>
                <a:ea typeface="SimHei" charset="0"/>
                <a:cs typeface="SimHei" charset="0"/>
              </a:rPr>
              <a:t>33</a:t>
            </a:r>
            <a:r>
              <a:rPr lang="zh-CN" altLang="en-US" sz="2800" b="1">
                <a:latin typeface="SimHei" charset="0"/>
                <a:ea typeface="SimHei" charset="0"/>
                <a:cs typeface="SimHei" charset="0"/>
              </a:rPr>
              <a:t>年</a:t>
            </a:r>
            <a:r>
              <a:rPr lang="en-US" altLang="zh-CN" sz="2800" b="1">
                <a:latin typeface="SimHei" charset="0"/>
                <a:ea typeface="SimHei" charset="0"/>
                <a:cs typeface="SimHei" charset="0"/>
              </a:rPr>
              <a:t>4</a:t>
            </a:r>
            <a:r>
              <a:rPr lang="zh-CN" altLang="en-US" sz="2800" b="1">
                <a:latin typeface="SimHei" charset="0"/>
                <a:ea typeface="SimHei" charset="0"/>
                <a:cs typeface="SimHei" charset="0"/>
              </a:rPr>
              <a:t>月</a:t>
            </a:r>
            <a:r>
              <a:rPr lang="en-US" altLang="zh-CN" sz="2800" b="1">
                <a:latin typeface="SimHei" charset="0"/>
                <a:ea typeface="SimHei" charset="0"/>
                <a:cs typeface="SimHei" charset="0"/>
              </a:rPr>
              <a:t>3</a:t>
            </a:r>
            <a:r>
              <a:rPr lang="zh-CN" altLang="en-US" sz="2800" b="1">
                <a:latin typeface="SimHei" charset="0"/>
                <a:ea typeface="SimHei" charset="0"/>
                <a:cs typeface="SimHei" charset="0"/>
              </a:rPr>
              <a:t>日</a:t>
            </a:r>
            <a:r>
              <a:rPr lang="en-US" altLang="ja-JP" sz="2800" b="1">
                <a:latin typeface="SimHei" charset="0"/>
                <a:ea typeface="SimHei" charset="0"/>
                <a:cs typeface="SimHei" charset="0"/>
              </a:rPr>
              <a:t>(</a:t>
            </a:r>
            <a:r>
              <a:rPr lang="zh-CN" altLang="en-US" sz="2800" b="1">
                <a:latin typeface="SimHei" charset="0"/>
                <a:ea typeface="SimHei" charset="0"/>
                <a:cs typeface="SimHei" charset="0"/>
              </a:rPr>
              <a:t>三年半</a:t>
            </a:r>
            <a:r>
              <a:rPr lang="en-US" altLang="ja-JP" sz="2800" b="1">
                <a:latin typeface="SimHei" charset="0"/>
                <a:ea typeface="SimHei" charset="0"/>
                <a:cs typeface="SimHei" charset="0"/>
              </a:rPr>
              <a:t>)</a:t>
            </a:r>
            <a:endParaRPr lang="en-US" sz="2800" b="1">
              <a:latin typeface="SimHei" charset="0"/>
              <a:ea typeface="SimHei" charset="0"/>
              <a:cs typeface="SimHei" charset="0"/>
            </a:endParaRPr>
          </a:p>
        </p:txBody>
      </p:sp>
      <p:sp>
        <p:nvSpPr>
          <p:cNvPr id="221189" name="Text Box 9"/>
          <p:cNvSpPr txBox="1">
            <a:spLocks noChangeArrowheads="1"/>
          </p:cNvSpPr>
          <p:nvPr/>
        </p:nvSpPr>
        <p:spPr bwMode="auto">
          <a:xfrm>
            <a:off x="0" y="2743200"/>
            <a:ext cx="198120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200" b="1">
                <a:solidFill>
                  <a:srgbClr val="FFFFFF"/>
                </a:solidFill>
                <a:latin typeface="SimHei" charset="0"/>
                <a:ea typeface="SimHei" charset="0"/>
                <a:cs typeface="SimHei" charset="0"/>
              </a:rPr>
              <a:t>基督事工</a:t>
            </a:r>
            <a:endParaRPr lang="en-US" altLang="zh-CN" sz="2200" b="1">
              <a:solidFill>
                <a:srgbClr val="FFFFFF"/>
              </a:solidFill>
              <a:latin typeface="SimHei" charset="0"/>
              <a:cs typeface="Arial" charset="0"/>
            </a:endParaRPr>
          </a:p>
          <a:p>
            <a:pPr algn="ctr" eaLnBrk="1" hangingPunct="1"/>
            <a:r>
              <a:rPr lang="zh-CN" altLang="en-US" sz="2200" b="1">
                <a:solidFill>
                  <a:srgbClr val="FFFFFF"/>
                </a:solidFill>
                <a:latin typeface="SimHei" charset="0"/>
                <a:ea typeface="SimHei" charset="0"/>
                <a:cs typeface="SimHei" charset="0"/>
              </a:rPr>
              <a:t>的开始</a:t>
            </a:r>
            <a:endParaRPr lang="en-US" sz="2200" b="1">
              <a:solidFill>
                <a:srgbClr val="FFFFFF"/>
              </a:solidFill>
              <a:latin typeface="SimHei" charset="0"/>
              <a:ea typeface="SimHei" charset="0"/>
              <a:cs typeface="SimHei" charset="0"/>
            </a:endParaRPr>
          </a:p>
        </p:txBody>
      </p:sp>
      <p:sp>
        <p:nvSpPr>
          <p:cNvPr id="221190" name="Text Box 9"/>
          <p:cNvSpPr txBox="1">
            <a:spLocks noChangeArrowheads="1"/>
          </p:cNvSpPr>
          <p:nvPr/>
        </p:nvSpPr>
        <p:spPr bwMode="auto">
          <a:xfrm>
            <a:off x="152400" y="4648200"/>
            <a:ext cx="144780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200" b="1">
                <a:latin typeface="SimHei" charset="0"/>
                <a:ea typeface="SimHei" charset="0"/>
                <a:cs typeface="SimHei" charset="0"/>
              </a:rPr>
              <a:t>主後</a:t>
            </a:r>
            <a:r>
              <a:rPr lang="en-US" altLang="ja-JP" sz="2200" b="1">
                <a:latin typeface="SimHei" charset="0"/>
                <a:ea typeface="SimHei" charset="0"/>
                <a:cs typeface="SimHei" charset="0"/>
              </a:rPr>
              <a:t>29</a:t>
            </a:r>
            <a:r>
              <a:rPr lang="zh-CN" altLang="en-US" sz="2200" b="1">
                <a:latin typeface="SimHei" charset="0"/>
                <a:ea typeface="SimHei" charset="0"/>
                <a:cs typeface="SimHei" charset="0"/>
              </a:rPr>
              <a:t>年</a:t>
            </a:r>
            <a:endParaRPr lang="en-US" altLang="zh-CN" sz="2200" b="1">
              <a:latin typeface="SimHei" charset="0"/>
              <a:ea typeface="SimHei" charset="0"/>
              <a:cs typeface="SimHei" charset="0"/>
            </a:endParaRPr>
          </a:p>
          <a:p>
            <a:pPr algn="ctr" eaLnBrk="1" hangingPunct="1"/>
            <a:r>
              <a:rPr lang="zh-CN" altLang="en-US" sz="2200" b="1">
                <a:latin typeface="SimHei" charset="0"/>
                <a:ea typeface="SimHei" charset="0"/>
                <a:cs typeface="SimHei" charset="0"/>
              </a:rPr>
              <a:t>秋天</a:t>
            </a:r>
            <a:endParaRPr lang="en-US" sz="2200" b="1">
              <a:latin typeface="Arial" charset="0"/>
              <a:cs typeface="MS Gothic" charset="0"/>
            </a:endParaRPr>
          </a:p>
        </p:txBody>
      </p:sp>
      <p:cxnSp>
        <p:nvCxnSpPr>
          <p:cNvPr id="221191" name="Straight Connector 15"/>
          <p:cNvCxnSpPr>
            <a:cxnSpLocks noChangeShapeType="1"/>
          </p:cNvCxnSpPr>
          <p:nvPr/>
        </p:nvCxnSpPr>
        <p:spPr bwMode="auto">
          <a:xfrm rot="5400000">
            <a:off x="419894" y="4075906"/>
            <a:ext cx="990600" cy="1588"/>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cxnSp>
      <p:cxnSp>
        <p:nvCxnSpPr>
          <p:cNvPr id="221192" name="Straight Connector 16"/>
          <p:cNvCxnSpPr>
            <a:cxnSpLocks noChangeShapeType="1"/>
          </p:cNvCxnSpPr>
          <p:nvPr/>
        </p:nvCxnSpPr>
        <p:spPr bwMode="auto">
          <a:xfrm rot="10800000">
            <a:off x="914400" y="4114800"/>
            <a:ext cx="7315200" cy="1588"/>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cxnSp>
      <p:cxnSp>
        <p:nvCxnSpPr>
          <p:cNvPr id="221193" name="Straight Connector 21"/>
          <p:cNvCxnSpPr>
            <a:cxnSpLocks noChangeShapeType="1"/>
          </p:cNvCxnSpPr>
          <p:nvPr/>
        </p:nvCxnSpPr>
        <p:spPr bwMode="auto">
          <a:xfrm rot="5400000">
            <a:off x="7735094" y="4075906"/>
            <a:ext cx="990600" cy="1588"/>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cxnSp>
      <p:cxnSp>
        <p:nvCxnSpPr>
          <p:cNvPr id="221194" name="Straight Connector 22"/>
          <p:cNvCxnSpPr>
            <a:cxnSpLocks noChangeShapeType="1"/>
          </p:cNvCxnSpPr>
          <p:nvPr/>
        </p:nvCxnSpPr>
        <p:spPr bwMode="auto">
          <a:xfrm rot="5400000">
            <a:off x="2248694" y="4075906"/>
            <a:ext cx="990600" cy="1588"/>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cxnSp>
        <p:nvCxnSpPr>
          <p:cNvPr id="221195" name="Straight Connector 23"/>
          <p:cNvCxnSpPr>
            <a:cxnSpLocks noChangeShapeType="1"/>
          </p:cNvCxnSpPr>
          <p:nvPr/>
        </p:nvCxnSpPr>
        <p:spPr bwMode="auto">
          <a:xfrm rot="5400000">
            <a:off x="4077494" y="4075906"/>
            <a:ext cx="990600" cy="1588"/>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cxnSp>
        <p:nvCxnSpPr>
          <p:cNvPr id="221196" name="Straight Connector 24"/>
          <p:cNvCxnSpPr>
            <a:cxnSpLocks noChangeShapeType="1"/>
          </p:cNvCxnSpPr>
          <p:nvPr/>
        </p:nvCxnSpPr>
        <p:spPr bwMode="auto">
          <a:xfrm rot="5400000">
            <a:off x="5906294" y="4075906"/>
            <a:ext cx="990600" cy="1588"/>
          </a:xfrm>
          <a:prstGeom prst="line">
            <a:avLst/>
          </a:prstGeom>
          <a:noFill/>
          <a:ln w="38100">
            <a:solidFill>
              <a:schemeClr val="bg1"/>
            </a:solidFill>
            <a:round/>
            <a:headEnd/>
            <a:tailEnd/>
          </a:ln>
          <a:extLst>
            <a:ext uri="{909E8E84-426E-40dd-AFC4-6F175D3DCCD1}">
              <a14:hiddenFill xmlns:a14="http://schemas.microsoft.com/office/drawing/2010/main" xmlns="">
                <a:noFill/>
              </a14:hiddenFill>
            </a:ext>
          </a:extLst>
        </p:spPr>
      </p:cxnSp>
      <p:sp>
        <p:nvSpPr>
          <p:cNvPr id="221197" name="Text Box 9"/>
          <p:cNvSpPr txBox="1">
            <a:spLocks noChangeArrowheads="1"/>
          </p:cNvSpPr>
          <p:nvPr/>
        </p:nvSpPr>
        <p:spPr bwMode="auto">
          <a:xfrm>
            <a:off x="2057400" y="2514600"/>
            <a:ext cx="1600200"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200" b="1">
                <a:solidFill>
                  <a:srgbClr val="FFFF00"/>
                </a:solidFill>
                <a:latin typeface="SimHei" charset="0"/>
                <a:ea typeface="SimHei" charset="0"/>
                <a:cs typeface="SimHei" charset="0"/>
              </a:rPr>
              <a:t>逾越节</a:t>
            </a:r>
            <a:r>
              <a:rPr lang="en-US" altLang="ja-JP" sz="2200" b="1">
                <a:solidFill>
                  <a:srgbClr val="FFFF00"/>
                </a:solidFill>
                <a:latin typeface="SimHei" charset="0"/>
                <a:cs typeface="Arial" charset="0"/>
              </a:rPr>
              <a:t>#1</a:t>
            </a:r>
            <a:br>
              <a:rPr lang="en-US" altLang="ja-JP" sz="2200" b="1">
                <a:solidFill>
                  <a:srgbClr val="FFFFFF"/>
                </a:solidFill>
                <a:latin typeface="SimHei" charset="0"/>
                <a:cs typeface="Arial" charset="0"/>
              </a:rPr>
            </a:br>
            <a:r>
              <a:rPr lang="zh-CN" altLang="en-US" sz="2200" b="1">
                <a:solidFill>
                  <a:srgbClr val="FFFFFF"/>
                </a:solidFill>
                <a:latin typeface="SimHei" charset="0"/>
                <a:ea typeface="SimHei" charset="0"/>
                <a:cs typeface="SimHei" charset="0"/>
              </a:rPr>
              <a:t>主後</a:t>
            </a:r>
            <a:r>
              <a:rPr lang="en-US" altLang="ja-JP" sz="2200" b="1">
                <a:solidFill>
                  <a:srgbClr val="FFFFFF"/>
                </a:solidFill>
                <a:latin typeface="SimHei" charset="0"/>
                <a:cs typeface="Arial" charset="0"/>
              </a:rPr>
              <a:t>30</a:t>
            </a:r>
            <a:r>
              <a:rPr lang="zh-CN" altLang="en-US" sz="2200" b="1">
                <a:solidFill>
                  <a:srgbClr val="FFFFFF"/>
                </a:solidFill>
                <a:latin typeface="SimHei" charset="0"/>
                <a:ea typeface="SimHei" charset="0"/>
                <a:cs typeface="SimHei" charset="0"/>
              </a:rPr>
              <a:t>年</a:t>
            </a:r>
            <a:endParaRPr lang="en-US" altLang="zh-CN" sz="2200" b="1">
              <a:solidFill>
                <a:srgbClr val="FFFFFF"/>
              </a:solidFill>
              <a:latin typeface="SimHei" charset="0"/>
              <a:cs typeface="Arial" charset="0"/>
            </a:endParaRPr>
          </a:p>
          <a:p>
            <a:pPr algn="ctr" eaLnBrk="1" hangingPunct="1"/>
            <a:r>
              <a:rPr lang="en-US" sz="2200" b="1">
                <a:solidFill>
                  <a:srgbClr val="FFFFFF"/>
                </a:solidFill>
                <a:latin typeface="SimHei" charset="0"/>
                <a:cs typeface="Arial" charset="0"/>
              </a:rPr>
              <a:t>4</a:t>
            </a:r>
            <a:r>
              <a:rPr lang="zh-CN" altLang="en-US" sz="2200" b="1">
                <a:solidFill>
                  <a:srgbClr val="FFFFFF"/>
                </a:solidFill>
                <a:latin typeface="SimHei" charset="0"/>
                <a:ea typeface="SimHei" charset="0"/>
                <a:cs typeface="SimHei" charset="0"/>
              </a:rPr>
              <a:t>月</a:t>
            </a:r>
            <a:r>
              <a:rPr lang="en-US" altLang="zh-CN" sz="2200" b="1">
                <a:solidFill>
                  <a:srgbClr val="FFFFFF"/>
                </a:solidFill>
                <a:latin typeface="SimHei" charset="0"/>
                <a:cs typeface="Arial" charset="0"/>
              </a:rPr>
              <a:t>7</a:t>
            </a:r>
            <a:r>
              <a:rPr lang="zh-CN" altLang="en-US" sz="2200" b="1">
                <a:solidFill>
                  <a:srgbClr val="FFFFFF"/>
                </a:solidFill>
                <a:latin typeface="SimHei" charset="0"/>
                <a:ea typeface="SimHei" charset="0"/>
                <a:cs typeface="SimHei" charset="0"/>
              </a:rPr>
              <a:t>日</a:t>
            </a:r>
            <a:endParaRPr lang="en-US" sz="2200" b="1">
              <a:solidFill>
                <a:srgbClr val="FFFFFF"/>
              </a:solidFill>
              <a:latin typeface="SimHei" charset="0"/>
              <a:ea typeface="SimHei" charset="0"/>
              <a:cs typeface="SimHei" charset="0"/>
            </a:endParaRPr>
          </a:p>
        </p:txBody>
      </p:sp>
      <p:sp>
        <p:nvSpPr>
          <p:cNvPr id="221198" name="Text Box 9"/>
          <p:cNvSpPr txBox="1">
            <a:spLocks noChangeArrowheads="1"/>
          </p:cNvSpPr>
          <p:nvPr/>
        </p:nvSpPr>
        <p:spPr bwMode="auto">
          <a:xfrm>
            <a:off x="1828800" y="4648200"/>
            <a:ext cx="175260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200" b="1">
                <a:solidFill>
                  <a:srgbClr val="FFFF00"/>
                </a:solidFill>
                <a:latin typeface="SimHei" charset="0"/>
                <a:ea typeface="SimHei" charset="0"/>
                <a:cs typeface="SimHei" charset="0"/>
              </a:rPr>
              <a:t>约</a:t>
            </a:r>
            <a:r>
              <a:rPr lang="en-US" altLang="ja-JP" sz="2200" b="1">
                <a:solidFill>
                  <a:srgbClr val="FFFF00"/>
                </a:solidFill>
                <a:latin typeface="SimHei" charset="0"/>
                <a:cs typeface="Arial" charset="0"/>
              </a:rPr>
              <a:t>2:13,23</a:t>
            </a:r>
            <a:endParaRPr lang="en-US" sz="2200" b="1">
              <a:solidFill>
                <a:srgbClr val="FFFF00"/>
              </a:solidFill>
              <a:latin typeface="SimHei" charset="0"/>
              <a:cs typeface="Arial" charset="0"/>
            </a:endParaRPr>
          </a:p>
        </p:txBody>
      </p:sp>
      <p:sp>
        <p:nvSpPr>
          <p:cNvPr id="221199" name="Text Box 9"/>
          <p:cNvSpPr txBox="1">
            <a:spLocks noChangeArrowheads="1"/>
          </p:cNvSpPr>
          <p:nvPr/>
        </p:nvSpPr>
        <p:spPr bwMode="auto">
          <a:xfrm>
            <a:off x="3924300" y="2743200"/>
            <a:ext cx="144780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200" b="1">
                <a:latin typeface="SimHei" charset="0"/>
                <a:ea typeface="SimHei" charset="0"/>
                <a:cs typeface="SimHei" charset="0"/>
              </a:rPr>
              <a:t>逾越节</a:t>
            </a:r>
            <a:r>
              <a:rPr lang="en-US" altLang="ja-JP" sz="2200" b="1">
                <a:latin typeface="SimHei" charset="0"/>
                <a:cs typeface="Arial" charset="0"/>
              </a:rPr>
              <a:t>#2 </a:t>
            </a:r>
            <a:br>
              <a:rPr lang="en-US" altLang="ja-JP" sz="2200" b="1">
                <a:latin typeface="SimHei" charset="0"/>
                <a:cs typeface="Arial" charset="0"/>
              </a:rPr>
            </a:br>
            <a:endParaRPr lang="en-US" sz="2200" b="1">
              <a:latin typeface="SimHei" charset="0"/>
              <a:cs typeface="Arial" charset="0"/>
            </a:endParaRPr>
          </a:p>
        </p:txBody>
      </p:sp>
      <p:sp>
        <p:nvSpPr>
          <p:cNvPr id="221200" name="Text Box 9"/>
          <p:cNvSpPr txBox="1">
            <a:spLocks noChangeArrowheads="1"/>
          </p:cNvSpPr>
          <p:nvPr/>
        </p:nvSpPr>
        <p:spPr bwMode="auto">
          <a:xfrm>
            <a:off x="3429000" y="4648200"/>
            <a:ext cx="2362200" cy="178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200" b="1">
                <a:solidFill>
                  <a:srgbClr val="FFFF00"/>
                </a:solidFill>
                <a:latin typeface="SimHei" charset="0"/>
                <a:ea typeface="SimHei" charset="0"/>
                <a:cs typeface="SimHei" charset="0"/>
              </a:rPr>
              <a:t>在约翰福音</a:t>
            </a:r>
            <a:endParaRPr lang="en-US" altLang="zh-CN" sz="2200" b="1">
              <a:solidFill>
                <a:srgbClr val="FFFF00"/>
              </a:solidFill>
              <a:latin typeface="SimHei" charset="0"/>
              <a:ea typeface="SimHei" charset="0"/>
              <a:cs typeface="SimHei" charset="0"/>
            </a:endParaRPr>
          </a:p>
          <a:p>
            <a:pPr algn="ctr" eaLnBrk="1" hangingPunct="1"/>
            <a:r>
              <a:rPr lang="zh-CN" altLang="en-US" sz="2200" b="1">
                <a:solidFill>
                  <a:srgbClr val="FFFF00"/>
                </a:solidFill>
                <a:latin typeface="SimHei" charset="0"/>
                <a:ea typeface="SimHei" charset="0"/>
                <a:cs typeface="SimHei" charset="0"/>
              </a:rPr>
              <a:t>里没有记载 </a:t>
            </a:r>
            <a:br>
              <a:rPr lang="en-US" sz="2200" b="1">
                <a:solidFill>
                  <a:srgbClr val="FFFFFF"/>
                </a:solidFill>
                <a:latin typeface="SimHei" charset="0"/>
                <a:ea typeface="SimHei" charset="0"/>
                <a:cs typeface="SimHei" charset="0"/>
              </a:rPr>
            </a:br>
            <a:r>
              <a:rPr lang="zh-CN" altLang="en-US" sz="2200" b="1">
                <a:solidFill>
                  <a:srgbClr val="FFFFFF"/>
                </a:solidFill>
                <a:latin typeface="SimHei" charset="0"/>
                <a:ea typeface="SimHei" charset="0"/>
                <a:cs typeface="SimHei" charset="0"/>
              </a:rPr>
              <a:t> 可</a:t>
            </a:r>
            <a:r>
              <a:rPr lang="en-US" altLang="ja-JP" sz="2200" b="1">
                <a:solidFill>
                  <a:srgbClr val="FFFFFF"/>
                </a:solidFill>
                <a:latin typeface="SimHei" charset="0"/>
                <a:cs typeface="Arial" charset="0"/>
              </a:rPr>
              <a:t>2:23-28</a:t>
            </a:r>
            <a:br>
              <a:rPr lang="en-US" altLang="ja-JP" sz="2200" b="1">
                <a:solidFill>
                  <a:srgbClr val="FFFFFF"/>
                </a:solidFill>
                <a:latin typeface="SimHei" charset="0"/>
                <a:cs typeface="Arial" charset="0"/>
              </a:rPr>
            </a:br>
            <a:r>
              <a:rPr lang="zh-CN" altLang="en-US" sz="2200" b="1">
                <a:solidFill>
                  <a:srgbClr val="FFFFFF"/>
                </a:solidFill>
                <a:latin typeface="SimHei" charset="0"/>
                <a:ea typeface="SimHei" charset="0"/>
                <a:cs typeface="SimHei" charset="0"/>
              </a:rPr>
              <a:t> 路</a:t>
            </a:r>
            <a:r>
              <a:rPr lang="en-US" altLang="ja-JP" sz="2200" b="1">
                <a:solidFill>
                  <a:srgbClr val="FFFFFF"/>
                </a:solidFill>
                <a:latin typeface="SimHei" charset="0"/>
                <a:cs typeface="Arial" charset="0"/>
              </a:rPr>
              <a:t>6:1-5</a:t>
            </a:r>
            <a:br>
              <a:rPr lang="en-US" altLang="ja-JP" sz="2200" b="1">
                <a:solidFill>
                  <a:srgbClr val="FFFFFF"/>
                </a:solidFill>
                <a:latin typeface="SimHei" charset="0"/>
                <a:cs typeface="Arial" charset="0"/>
              </a:rPr>
            </a:br>
            <a:r>
              <a:rPr lang="zh-CN" altLang="en-US" sz="2200" b="1">
                <a:solidFill>
                  <a:srgbClr val="FFFFFF"/>
                </a:solidFill>
                <a:latin typeface="SimHei" charset="0"/>
                <a:ea typeface="SimHei" charset="0"/>
                <a:cs typeface="SimHei" charset="0"/>
              </a:rPr>
              <a:t> 太</a:t>
            </a:r>
            <a:r>
              <a:rPr lang="en-US" altLang="ja-JP" sz="2200" b="1">
                <a:solidFill>
                  <a:srgbClr val="FFFFFF"/>
                </a:solidFill>
                <a:latin typeface="SimHei" charset="0"/>
                <a:cs typeface="Arial" charset="0"/>
              </a:rPr>
              <a:t>12:1-8</a:t>
            </a:r>
            <a:endParaRPr lang="en-US" sz="2200" b="1">
              <a:solidFill>
                <a:srgbClr val="FFFFFF"/>
              </a:solidFill>
              <a:latin typeface="SimHei" charset="0"/>
              <a:cs typeface="Arial" charset="0"/>
            </a:endParaRPr>
          </a:p>
        </p:txBody>
      </p:sp>
      <p:sp>
        <p:nvSpPr>
          <p:cNvPr id="221201" name="Text Box 9"/>
          <p:cNvSpPr txBox="1">
            <a:spLocks noChangeArrowheads="1"/>
          </p:cNvSpPr>
          <p:nvPr/>
        </p:nvSpPr>
        <p:spPr bwMode="auto">
          <a:xfrm>
            <a:off x="5638800" y="2514600"/>
            <a:ext cx="1447800"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200" b="1">
                <a:solidFill>
                  <a:srgbClr val="FFFF00"/>
                </a:solidFill>
                <a:latin typeface="SimHei" charset="0"/>
                <a:ea typeface="SimHei" charset="0"/>
                <a:cs typeface="SimHei" charset="0"/>
              </a:rPr>
              <a:t>逾越节</a:t>
            </a:r>
            <a:r>
              <a:rPr lang="en-US" altLang="ja-JP" sz="2200" b="1">
                <a:solidFill>
                  <a:srgbClr val="FFFF00"/>
                </a:solidFill>
                <a:latin typeface="SimHei" charset="0"/>
                <a:cs typeface="Arial" charset="0"/>
              </a:rPr>
              <a:t>#3</a:t>
            </a:r>
            <a:br>
              <a:rPr lang="en-US" altLang="ja-JP" sz="2200" b="1">
                <a:solidFill>
                  <a:srgbClr val="FFFFFF"/>
                </a:solidFill>
                <a:latin typeface="SimHei" charset="0"/>
                <a:cs typeface="Arial" charset="0"/>
              </a:rPr>
            </a:br>
            <a:r>
              <a:rPr lang="zh-CN" altLang="en-US" sz="2200" b="1">
                <a:solidFill>
                  <a:srgbClr val="FFFFFF"/>
                </a:solidFill>
                <a:latin typeface="SimHei" charset="0"/>
                <a:ea typeface="SimHei" charset="0"/>
                <a:cs typeface="SimHei" charset="0"/>
              </a:rPr>
              <a:t>主後</a:t>
            </a:r>
            <a:r>
              <a:rPr lang="en-US" altLang="ja-JP" sz="2200" b="1">
                <a:solidFill>
                  <a:srgbClr val="FFFFFF"/>
                </a:solidFill>
                <a:latin typeface="SimHei" charset="0"/>
                <a:cs typeface="Arial" charset="0"/>
              </a:rPr>
              <a:t>32</a:t>
            </a:r>
            <a:r>
              <a:rPr lang="zh-CN" altLang="en-US" sz="2200" b="1">
                <a:solidFill>
                  <a:srgbClr val="FFFFFF"/>
                </a:solidFill>
                <a:latin typeface="SimHei" charset="0"/>
                <a:ea typeface="SimHei" charset="0"/>
                <a:cs typeface="SimHei" charset="0"/>
              </a:rPr>
              <a:t>年</a:t>
            </a:r>
            <a:endParaRPr lang="en-US" altLang="zh-CN" sz="2200" b="1">
              <a:solidFill>
                <a:srgbClr val="FFFFFF"/>
              </a:solidFill>
              <a:latin typeface="SimHei" charset="0"/>
              <a:cs typeface="Arial" charset="0"/>
            </a:endParaRPr>
          </a:p>
          <a:p>
            <a:pPr algn="ctr" eaLnBrk="1" hangingPunct="1"/>
            <a:r>
              <a:rPr lang="en-US" sz="2200" b="1">
                <a:solidFill>
                  <a:srgbClr val="FFFFFF"/>
                </a:solidFill>
                <a:latin typeface="SimHei" charset="0"/>
                <a:cs typeface="Arial" charset="0"/>
              </a:rPr>
              <a:t>4</a:t>
            </a:r>
            <a:r>
              <a:rPr lang="zh-CN" altLang="en-US" sz="2200" b="1">
                <a:solidFill>
                  <a:srgbClr val="FFFFFF"/>
                </a:solidFill>
                <a:latin typeface="SimHei" charset="0"/>
                <a:ea typeface="SimHei" charset="0"/>
                <a:cs typeface="SimHei" charset="0"/>
              </a:rPr>
              <a:t>月</a:t>
            </a:r>
            <a:r>
              <a:rPr lang="en-US" altLang="zh-CN" sz="2200" b="1">
                <a:solidFill>
                  <a:srgbClr val="FFFFFF"/>
                </a:solidFill>
                <a:latin typeface="SimHei" charset="0"/>
                <a:cs typeface="Arial" charset="0"/>
              </a:rPr>
              <a:t>25</a:t>
            </a:r>
            <a:r>
              <a:rPr lang="zh-CN" altLang="en-US" sz="2200" b="1">
                <a:solidFill>
                  <a:srgbClr val="FFFFFF"/>
                </a:solidFill>
                <a:latin typeface="SimHei" charset="0"/>
                <a:ea typeface="SimHei" charset="0"/>
                <a:cs typeface="SimHei" charset="0"/>
              </a:rPr>
              <a:t>日</a:t>
            </a:r>
            <a:endParaRPr lang="en-US" sz="2200" b="1">
              <a:solidFill>
                <a:srgbClr val="FFFFFF"/>
              </a:solidFill>
              <a:latin typeface="SimHei" charset="0"/>
              <a:ea typeface="SimHei" charset="0"/>
              <a:cs typeface="SimHei" charset="0"/>
            </a:endParaRPr>
          </a:p>
        </p:txBody>
      </p:sp>
      <p:sp>
        <p:nvSpPr>
          <p:cNvPr id="221202" name="Text Box 9"/>
          <p:cNvSpPr txBox="1">
            <a:spLocks noChangeArrowheads="1"/>
          </p:cNvSpPr>
          <p:nvPr/>
        </p:nvSpPr>
        <p:spPr bwMode="auto">
          <a:xfrm>
            <a:off x="5638800" y="4648200"/>
            <a:ext cx="144780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200" b="1">
                <a:solidFill>
                  <a:srgbClr val="FFFF00"/>
                </a:solidFill>
                <a:latin typeface="SimHei" charset="0"/>
                <a:ea typeface="SimHei" charset="0"/>
                <a:cs typeface="SimHei" charset="0"/>
              </a:rPr>
              <a:t>约</a:t>
            </a:r>
            <a:r>
              <a:rPr lang="en-US" altLang="ja-JP" sz="2200" b="1">
                <a:solidFill>
                  <a:srgbClr val="FFFF00"/>
                </a:solidFill>
                <a:latin typeface="SimHei" charset="0"/>
                <a:cs typeface="Arial" charset="0"/>
              </a:rPr>
              <a:t>6:4</a:t>
            </a:r>
            <a:endParaRPr lang="en-US" sz="2200" b="1">
              <a:solidFill>
                <a:srgbClr val="FFFF00"/>
              </a:solidFill>
              <a:latin typeface="SimHei" charset="0"/>
              <a:cs typeface="Arial" charset="0"/>
            </a:endParaRPr>
          </a:p>
        </p:txBody>
      </p:sp>
      <p:sp>
        <p:nvSpPr>
          <p:cNvPr id="221203" name="Text Box 9"/>
          <p:cNvSpPr txBox="1">
            <a:spLocks noChangeArrowheads="1"/>
          </p:cNvSpPr>
          <p:nvPr/>
        </p:nvSpPr>
        <p:spPr bwMode="auto">
          <a:xfrm>
            <a:off x="7467600" y="2514600"/>
            <a:ext cx="1447800"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200" b="1">
                <a:solidFill>
                  <a:srgbClr val="FFFF00"/>
                </a:solidFill>
                <a:latin typeface="SimHei" charset="0"/>
                <a:ea typeface="SimHei" charset="0"/>
                <a:cs typeface="SimHei" charset="0"/>
              </a:rPr>
              <a:t>逾越节</a:t>
            </a:r>
            <a:r>
              <a:rPr lang="en-US" altLang="ja-JP" sz="2200" b="1">
                <a:solidFill>
                  <a:srgbClr val="FFFF00"/>
                </a:solidFill>
                <a:latin typeface="SimHei" charset="0"/>
                <a:cs typeface="Arial" charset="0"/>
              </a:rPr>
              <a:t>#4</a:t>
            </a:r>
            <a:br>
              <a:rPr lang="en-US" altLang="ja-JP" sz="2200" b="1">
                <a:solidFill>
                  <a:srgbClr val="FFFFFF"/>
                </a:solidFill>
                <a:latin typeface="SimHei" charset="0"/>
                <a:cs typeface="Arial" charset="0"/>
              </a:rPr>
            </a:br>
            <a:r>
              <a:rPr lang="zh-CN" altLang="en-US" sz="2200" b="1">
                <a:solidFill>
                  <a:srgbClr val="FFFFFF"/>
                </a:solidFill>
                <a:latin typeface="SimHei" charset="0"/>
                <a:ea typeface="SimHei" charset="0"/>
                <a:cs typeface="SimHei" charset="0"/>
              </a:rPr>
              <a:t>主後</a:t>
            </a:r>
            <a:r>
              <a:rPr lang="en-US" altLang="ja-JP" sz="2200" b="1">
                <a:solidFill>
                  <a:srgbClr val="FFFFFF"/>
                </a:solidFill>
                <a:latin typeface="SimHei" charset="0"/>
                <a:cs typeface="Arial" charset="0"/>
              </a:rPr>
              <a:t>33</a:t>
            </a:r>
            <a:r>
              <a:rPr lang="zh-CN" altLang="en-US" sz="2200" b="1">
                <a:solidFill>
                  <a:srgbClr val="FFFFFF"/>
                </a:solidFill>
                <a:latin typeface="SimHei" charset="0"/>
                <a:ea typeface="SimHei" charset="0"/>
                <a:cs typeface="SimHei" charset="0"/>
              </a:rPr>
              <a:t>年</a:t>
            </a:r>
            <a:endParaRPr lang="en-US" altLang="zh-CN" sz="2200" b="1">
              <a:solidFill>
                <a:srgbClr val="FFFFFF"/>
              </a:solidFill>
              <a:latin typeface="SimHei" charset="0"/>
              <a:cs typeface="Arial" charset="0"/>
            </a:endParaRPr>
          </a:p>
          <a:p>
            <a:pPr algn="ctr" eaLnBrk="1" hangingPunct="1"/>
            <a:r>
              <a:rPr lang="en-US" sz="2200" b="1">
                <a:solidFill>
                  <a:srgbClr val="FFFFFF"/>
                </a:solidFill>
                <a:latin typeface="SimHei" charset="0"/>
                <a:cs typeface="Arial" charset="0"/>
              </a:rPr>
              <a:t>4</a:t>
            </a:r>
            <a:r>
              <a:rPr lang="zh-CN" altLang="en-US" sz="2200" b="1">
                <a:solidFill>
                  <a:srgbClr val="FFFFFF"/>
                </a:solidFill>
                <a:latin typeface="SimHei" charset="0"/>
                <a:ea typeface="SimHei" charset="0"/>
                <a:cs typeface="SimHei" charset="0"/>
              </a:rPr>
              <a:t>月</a:t>
            </a:r>
            <a:r>
              <a:rPr lang="en-US" altLang="zh-CN" sz="2200" b="1">
                <a:solidFill>
                  <a:srgbClr val="FFFFFF"/>
                </a:solidFill>
                <a:latin typeface="SimHei" charset="0"/>
                <a:cs typeface="Arial" charset="0"/>
              </a:rPr>
              <a:t>3</a:t>
            </a:r>
            <a:r>
              <a:rPr lang="zh-CN" altLang="en-US" sz="2200" b="1">
                <a:solidFill>
                  <a:srgbClr val="FFFFFF"/>
                </a:solidFill>
                <a:latin typeface="SimHei" charset="0"/>
                <a:ea typeface="SimHei" charset="0"/>
                <a:cs typeface="SimHei" charset="0"/>
              </a:rPr>
              <a:t>日</a:t>
            </a:r>
            <a:endParaRPr lang="en-US" sz="2200" b="1">
              <a:solidFill>
                <a:srgbClr val="FFFFFF"/>
              </a:solidFill>
              <a:latin typeface="SimHei" charset="0"/>
              <a:ea typeface="SimHei" charset="0"/>
              <a:cs typeface="SimHei" charset="0"/>
            </a:endParaRPr>
          </a:p>
        </p:txBody>
      </p:sp>
      <p:sp>
        <p:nvSpPr>
          <p:cNvPr id="221204" name="Text Box 9"/>
          <p:cNvSpPr txBox="1">
            <a:spLocks noChangeArrowheads="1"/>
          </p:cNvSpPr>
          <p:nvPr/>
        </p:nvSpPr>
        <p:spPr bwMode="auto">
          <a:xfrm>
            <a:off x="7315200" y="4648200"/>
            <a:ext cx="1828800"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200" b="1">
                <a:solidFill>
                  <a:srgbClr val="FFFF00"/>
                </a:solidFill>
                <a:latin typeface="SimHei" charset="0"/>
                <a:ea typeface="SimHei" charset="0"/>
                <a:cs typeface="SimHei" charset="0"/>
              </a:rPr>
              <a:t>约</a:t>
            </a:r>
            <a:r>
              <a:rPr lang="en-US" altLang="ja-JP" sz="2200" b="1">
                <a:solidFill>
                  <a:srgbClr val="FFFF00"/>
                </a:solidFill>
                <a:latin typeface="SimHei" charset="0"/>
                <a:cs typeface="Arial" charset="0"/>
              </a:rPr>
              <a:t>11:55–12:1</a:t>
            </a:r>
            <a:endParaRPr lang="en-US" sz="2200" b="1">
              <a:solidFill>
                <a:srgbClr val="FFFF00"/>
              </a:solidFill>
              <a:latin typeface="SimHei" charset="0"/>
              <a:cs typeface="Arial" charset="0"/>
            </a:endParaRPr>
          </a:p>
        </p:txBody>
      </p:sp>
      <p:sp>
        <p:nvSpPr>
          <p:cNvPr id="221205" name="Text Box 9"/>
          <p:cNvSpPr txBox="1">
            <a:spLocks noChangeArrowheads="1"/>
          </p:cNvSpPr>
          <p:nvPr/>
        </p:nvSpPr>
        <p:spPr bwMode="auto">
          <a:xfrm>
            <a:off x="381000" y="1676400"/>
            <a:ext cx="8458200" cy="554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000" b="1">
                <a:solidFill>
                  <a:srgbClr val="FFFF00"/>
                </a:solidFill>
                <a:latin typeface="SimHei" charset="0"/>
                <a:ea typeface="SimHei" charset="0"/>
                <a:cs typeface="SimHei" charset="0"/>
              </a:rPr>
              <a:t>约翰福音</a:t>
            </a:r>
            <a:r>
              <a:rPr lang="zh-CN" altLang="en-US" sz="3000" b="1">
                <a:solidFill>
                  <a:srgbClr val="FFFFFF"/>
                </a:solidFill>
                <a:latin typeface="SimHei" charset="0"/>
                <a:ea typeface="SimHei" charset="0"/>
                <a:cs typeface="SimHei" charset="0"/>
              </a:rPr>
              <a:t>单独的记载了三个逾越节</a:t>
            </a:r>
            <a:endParaRPr lang="en-US" sz="3000" b="1">
              <a:solidFill>
                <a:srgbClr val="FFFFFF"/>
              </a:solidFill>
              <a:latin typeface="SimHei" charset="0"/>
              <a:ea typeface="SimHei" charset="0"/>
              <a:cs typeface="SimHei" charset="0"/>
            </a:endParaRPr>
          </a:p>
        </p:txBody>
      </p:sp>
      <p:sp>
        <p:nvSpPr>
          <p:cNvPr id="36" name="TextBox 35"/>
          <p:cNvSpPr txBox="1"/>
          <p:nvPr/>
        </p:nvSpPr>
        <p:spPr>
          <a:xfrm>
            <a:off x="8616950" y="71438"/>
            <a:ext cx="527050" cy="461962"/>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effectLst>
                  <a:outerShdw blurRad="38100" dist="38100" dir="2700000" algn="tl">
                    <a:srgbClr val="000000"/>
                  </a:outerShdw>
                </a:effectLst>
                <a:latin typeface="Arial" charset="0"/>
                <a:cs typeface="Arial" charset="0"/>
              </a:rPr>
              <a:t>56</a:t>
            </a:r>
          </a:p>
        </p:txBody>
      </p:sp>
      <p:sp>
        <p:nvSpPr>
          <p:cNvPr id="221207" name="Text Box 9"/>
          <p:cNvSpPr txBox="1">
            <a:spLocks noChangeArrowheads="1"/>
          </p:cNvSpPr>
          <p:nvPr/>
        </p:nvSpPr>
        <p:spPr bwMode="auto">
          <a:xfrm>
            <a:off x="0" y="6519863"/>
            <a:ext cx="9144000"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FFFFFF"/>
                </a:solidFill>
                <a:latin typeface="Arial" charset="0"/>
                <a:cs typeface="MS Gothic" charset="0"/>
              </a:rPr>
              <a:t>Harold W. Hoehner, </a:t>
            </a:r>
            <a:r>
              <a:rPr lang="en-US" sz="1600" b="1" i="1">
                <a:solidFill>
                  <a:srgbClr val="FFFFFF"/>
                </a:solidFill>
                <a:latin typeface="Arial" charset="0"/>
                <a:cs typeface="MS Gothic" charset="0"/>
              </a:rPr>
              <a:t>Chronological Aspects of the Life of Christ </a:t>
            </a:r>
            <a:r>
              <a:rPr lang="en-US" sz="1600" b="1">
                <a:solidFill>
                  <a:srgbClr val="FFFFFF"/>
                </a:solidFill>
                <a:latin typeface="Arial" charset="0"/>
                <a:cs typeface="MS Gothic" charset="0"/>
              </a:rPr>
              <a:t>(Zondervan, 1977), 114</a:t>
            </a:r>
          </a:p>
        </p:txBody>
      </p:sp>
    </p:spTree>
  </p:cSld>
  <p:clrMapOvr>
    <a:masterClrMapping/>
  </p:clrMapOvr>
  <p:transition>
    <p:zoom/>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31775"/>
            <a:ext cx="8401050" cy="64008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223234"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223235"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223236"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223237"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223238"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223239" name="Rectangle 8"/>
          <p:cNvSpPr>
            <a:spLocks noChangeArrowheads="1"/>
          </p:cNvSpPr>
          <p:nvPr/>
        </p:nvSpPr>
        <p:spPr bwMode="auto">
          <a:xfrm>
            <a:off x="4814888" y="946150"/>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cs typeface="MS Gothic" charset="0"/>
              </a:rPr>
              <a:t>2</a:t>
            </a:r>
          </a:p>
        </p:txBody>
      </p:sp>
      <p:sp>
        <p:nvSpPr>
          <p:cNvPr id="223240" name="Rectangle 9"/>
          <p:cNvSpPr>
            <a:spLocks noChangeArrowheads="1"/>
          </p:cNvSpPr>
          <p:nvPr/>
        </p:nvSpPr>
        <p:spPr bwMode="auto">
          <a:xfrm>
            <a:off x="1427163" y="3638550"/>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cs typeface="MS Gothic" charset="0"/>
              </a:rPr>
              <a:t>3</a:t>
            </a:r>
          </a:p>
        </p:txBody>
      </p:sp>
      <p:sp>
        <p:nvSpPr>
          <p:cNvPr id="223241" name="Rectangle 11"/>
          <p:cNvSpPr>
            <a:spLocks noChangeArrowheads="1"/>
          </p:cNvSpPr>
          <p:nvPr/>
        </p:nvSpPr>
        <p:spPr bwMode="auto">
          <a:xfrm>
            <a:off x="1412875" y="962025"/>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cs typeface="MS Gothic" charset="0"/>
              </a:rPr>
              <a:t>1</a:t>
            </a:r>
          </a:p>
        </p:txBody>
      </p:sp>
      <p:grpSp>
        <p:nvGrpSpPr>
          <p:cNvPr id="223242" name="Group 12"/>
          <p:cNvGrpSpPr>
            <a:grpSpLocks/>
          </p:cNvGrpSpPr>
          <p:nvPr/>
        </p:nvGrpSpPr>
        <p:grpSpPr bwMode="auto">
          <a:xfrm>
            <a:off x="1652588" y="1647825"/>
            <a:ext cx="890587" cy="1346200"/>
            <a:chOff x="1145" y="1176"/>
            <a:chExt cx="617" cy="962"/>
          </a:xfrm>
        </p:grpSpPr>
        <p:sp>
          <p:nvSpPr>
            <p:cNvPr id="223269" name="Rectangle 13"/>
            <p:cNvSpPr>
              <a:spLocks noChangeArrowheads="1"/>
            </p:cNvSpPr>
            <p:nvPr/>
          </p:nvSpPr>
          <p:spPr bwMode="auto">
            <a:xfrm>
              <a:off x="1145" y="1176"/>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TO:</a:t>
              </a:r>
            </a:p>
          </p:txBody>
        </p:sp>
        <p:sp>
          <p:nvSpPr>
            <p:cNvPr id="223270" name="Rectangle 14"/>
            <p:cNvSpPr>
              <a:spLocks noChangeArrowheads="1"/>
            </p:cNvSpPr>
            <p:nvPr/>
          </p:nvSpPr>
          <p:spPr bwMode="auto">
            <a:xfrm>
              <a:off x="1145" y="1530"/>
              <a:ext cx="587" cy="2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AS:</a:t>
              </a:r>
            </a:p>
          </p:txBody>
        </p:sp>
        <p:sp>
          <p:nvSpPr>
            <p:cNvPr id="223271" name="Rectangle 15"/>
            <p:cNvSpPr>
              <a:spLocks noChangeArrowheads="1"/>
            </p:cNvSpPr>
            <p:nvPr/>
          </p:nvSpPr>
          <p:spPr bwMode="auto">
            <a:xfrm>
              <a:off x="1145" y="1834"/>
              <a:ext cx="617" cy="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WHAT</a:t>
              </a:r>
            </a:p>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HE:</a:t>
              </a:r>
            </a:p>
          </p:txBody>
        </p:sp>
      </p:grpSp>
      <p:grpSp>
        <p:nvGrpSpPr>
          <p:cNvPr id="223243" name="Group 16"/>
          <p:cNvGrpSpPr>
            <a:grpSpLocks/>
          </p:cNvGrpSpPr>
          <p:nvPr/>
        </p:nvGrpSpPr>
        <p:grpSpPr bwMode="auto">
          <a:xfrm>
            <a:off x="5070475" y="1658938"/>
            <a:ext cx="890588" cy="1346200"/>
            <a:chOff x="3513" y="1184"/>
            <a:chExt cx="617" cy="962"/>
          </a:xfrm>
        </p:grpSpPr>
        <p:sp>
          <p:nvSpPr>
            <p:cNvPr id="223266" name="Rectangle 17"/>
            <p:cNvSpPr>
              <a:spLocks noChangeArrowheads="1"/>
            </p:cNvSpPr>
            <p:nvPr/>
          </p:nvSpPr>
          <p:spPr bwMode="auto">
            <a:xfrm>
              <a:off x="3513" y="1184"/>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TO:</a:t>
              </a:r>
            </a:p>
          </p:txBody>
        </p:sp>
        <p:sp>
          <p:nvSpPr>
            <p:cNvPr id="223267" name="Rectangle 18"/>
            <p:cNvSpPr>
              <a:spLocks noChangeArrowheads="1"/>
            </p:cNvSpPr>
            <p:nvPr/>
          </p:nvSpPr>
          <p:spPr bwMode="auto">
            <a:xfrm>
              <a:off x="3513" y="1538"/>
              <a:ext cx="587" cy="2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AS:</a:t>
              </a:r>
            </a:p>
          </p:txBody>
        </p:sp>
        <p:sp>
          <p:nvSpPr>
            <p:cNvPr id="223268" name="Rectangle 19"/>
            <p:cNvSpPr>
              <a:spLocks noChangeArrowheads="1"/>
            </p:cNvSpPr>
            <p:nvPr/>
          </p:nvSpPr>
          <p:spPr bwMode="auto">
            <a:xfrm>
              <a:off x="3513" y="1842"/>
              <a:ext cx="617" cy="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WHAT</a:t>
              </a:r>
            </a:p>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HE:</a:t>
              </a:r>
            </a:p>
          </p:txBody>
        </p:sp>
      </p:grpSp>
      <p:grpSp>
        <p:nvGrpSpPr>
          <p:cNvPr id="223244" name="Group 20"/>
          <p:cNvGrpSpPr>
            <a:grpSpLocks/>
          </p:cNvGrpSpPr>
          <p:nvPr/>
        </p:nvGrpSpPr>
        <p:grpSpPr bwMode="auto">
          <a:xfrm>
            <a:off x="1674813" y="4325938"/>
            <a:ext cx="890587" cy="1346200"/>
            <a:chOff x="1161" y="3088"/>
            <a:chExt cx="617" cy="962"/>
          </a:xfrm>
        </p:grpSpPr>
        <p:sp>
          <p:nvSpPr>
            <p:cNvPr id="223263" name="Rectangle 21"/>
            <p:cNvSpPr>
              <a:spLocks noChangeArrowheads="1"/>
            </p:cNvSpPr>
            <p:nvPr/>
          </p:nvSpPr>
          <p:spPr bwMode="auto">
            <a:xfrm>
              <a:off x="1161" y="3088"/>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TO:</a:t>
              </a:r>
            </a:p>
          </p:txBody>
        </p:sp>
        <p:sp>
          <p:nvSpPr>
            <p:cNvPr id="223264" name="Rectangle 22"/>
            <p:cNvSpPr>
              <a:spLocks noChangeArrowheads="1"/>
            </p:cNvSpPr>
            <p:nvPr/>
          </p:nvSpPr>
          <p:spPr bwMode="auto">
            <a:xfrm>
              <a:off x="1161" y="3442"/>
              <a:ext cx="587" cy="2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AS:</a:t>
              </a:r>
            </a:p>
          </p:txBody>
        </p:sp>
        <p:sp>
          <p:nvSpPr>
            <p:cNvPr id="223265" name="Rectangle 23"/>
            <p:cNvSpPr>
              <a:spLocks noChangeArrowheads="1"/>
            </p:cNvSpPr>
            <p:nvPr/>
          </p:nvSpPr>
          <p:spPr bwMode="auto">
            <a:xfrm>
              <a:off x="1161" y="3746"/>
              <a:ext cx="617" cy="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WHAT</a:t>
              </a:r>
            </a:p>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HE:</a:t>
              </a:r>
            </a:p>
          </p:txBody>
        </p:sp>
      </p:grpSp>
      <p:sp>
        <p:nvSpPr>
          <p:cNvPr id="223245" name="Rectangle 28"/>
          <p:cNvSpPr>
            <a:spLocks noChangeArrowheads="1"/>
          </p:cNvSpPr>
          <p:nvPr/>
        </p:nvSpPr>
        <p:spPr bwMode="auto">
          <a:xfrm>
            <a:off x="1757363" y="1004888"/>
            <a:ext cx="2355850"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0066FF"/>
                </a:solidFill>
                <a:latin typeface="Helvetica" charset="0"/>
                <a:cs typeface="MS Gothic" charset="0"/>
              </a:rPr>
              <a:t>MATTHEW</a:t>
            </a:r>
          </a:p>
        </p:txBody>
      </p:sp>
      <p:sp>
        <p:nvSpPr>
          <p:cNvPr id="223246" name="Rectangle 29"/>
          <p:cNvSpPr>
            <a:spLocks noChangeArrowheads="1"/>
          </p:cNvSpPr>
          <p:nvPr/>
        </p:nvSpPr>
        <p:spPr bwMode="auto">
          <a:xfrm>
            <a:off x="5588000" y="1025525"/>
            <a:ext cx="2036763" cy="566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0066FF"/>
                </a:solidFill>
                <a:latin typeface="Helvetica" charset="0"/>
                <a:cs typeface="MS Gothic" charset="0"/>
              </a:rPr>
              <a:t>MARK</a:t>
            </a:r>
          </a:p>
        </p:txBody>
      </p:sp>
      <p:sp>
        <p:nvSpPr>
          <p:cNvPr id="223247" name="Rectangle 30"/>
          <p:cNvSpPr>
            <a:spLocks noChangeArrowheads="1"/>
          </p:cNvSpPr>
          <p:nvPr/>
        </p:nvSpPr>
        <p:spPr bwMode="auto">
          <a:xfrm>
            <a:off x="2149475" y="3692525"/>
            <a:ext cx="2035175" cy="566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0066FF"/>
                </a:solidFill>
                <a:latin typeface="Helvetica" charset="0"/>
                <a:cs typeface="MS Gothic" charset="0"/>
              </a:rPr>
              <a:t>LUKE</a:t>
            </a:r>
          </a:p>
        </p:txBody>
      </p:sp>
      <p:sp>
        <p:nvSpPr>
          <p:cNvPr id="223248" name="Rectangle 32"/>
          <p:cNvSpPr>
            <a:spLocks noChangeArrowheads="1"/>
          </p:cNvSpPr>
          <p:nvPr/>
        </p:nvSpPr>
        <p:spPr bwMode="auto">
          <a:xfrm>
            <a:off x="2159000" y="1560513"/>
            <a:ext cx="1766888"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   JEWS</a:t>
            </a:r>
          </a:p>
        </p:txBody>
      </p:sp>
      <p:sp>
        <p:nvSpPr>
          <p:cNvPr id="223249" name="Rectangle 33"/>
          <p:cNvSpPr>
            <a:spLocks noChangeArrowheads="1"/>
          </p:cNvSpPr>
          <p:nvPr/>
        </p:nvSpPr>
        <p:spPr bwMode="auto">
          <a:xfrm>
            <a:off x="5899150" y="1570038"/>
            <a:ext cx="1766888"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ROMANS</a:t>
            </a:r>
          </a:p>
        </p:txBody>
      </p:sp>
      <p:sp>
        <p:nvSpPr>
          <p:cNvPr id="223250" name="Rectangle 34"/>
          <p:cNvSpPr>
            <a:spLocks noChangeArrowheads="1"/>
          </p:cNvSpPr>
          <p:nvPr/>
        </p:nvSpPr>
        <p:spPr bwMode="auto">
          <a:xfrm>
            <a:off x="2462213" y="4237038"/>
            <a:ext cx="17668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GREEKS</a:t>
            </a:r>
          </a:p>
        </p:txBody>
      </p:sp>
      <p:sp>
        <p:nvSpPr>
          <p:cNvPr id="223251" name="Rectangle 36"/>
          <p:cNvSpPr>
            <a:spLocks noChangeArrowheads="1"/>
          </p:cNvSpPr>
          <p:nvPr/>
        </p:nvSpPr>
        <p:spPr bwMode="auto">
          <a:xfrm>
            <a:off x="2424113" y="2070100"/>
            <a:ext cx="17668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KING</a:t>
            </a:r>
          </a:p>
        </p:txBody>
      </p:sp>
      <p:sp>
        <p:nvSpPr>
          <p:cNvPr id="223252" name="Rectangle 37"/>
          <p:cNvSpPr>
            <a:spLocks noChangeArrowheads="1"/>
          </p:cNvSpPr>
          <p:nvPr/>
        </p:nvSpPr>
        <p:spPr bwMode="auto">
          <a:xfrm>
            <a:off x="5881688" y="2065338"/>
            <a:ext cx="17668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SERVANT</a:t>
            </a:r>
          </a:p>
        </p:txBody>
      </p:sp>
      <p:sp>
        <p:nvSpPr>
          <p:cNvPr id="223253" name="Rectangle 38"/>
          <p:cNvSpPr>
            <a:spLocks noChangeArrowheads="1"/>
          </p:cNvSpPr>
          <p:nvPr/>
        </p:nvSpPr>
        <p:spPr bwMode="auto">
          <a:xfrm>
            <a:off x="2439988" y="4735513"/>
            <a:ext cx="17668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GOD/MAN</a:t>
            </a:r>
          </a:p>
        </p:txBody>
      </p:sp>
      <p:sp>
        <p:nvSpPr>
          <p:cNvPr id="223254" name="Rectangle 40"/>
          <p:cNvSpPr>
            <a:spLocks noChangeArrowheads="1"/>
          </p:cNvSpPr>
          <p:nvPr/>
        </p:nvSpPr>
        <p:spPr bwMode="auto">
          <a:xfrm>
            <a:off x="2427288" y="2574925"/>
            <a:ext cx="17668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SAID</a:t>
            </a:r>
          </a:p>
        </p:txBody>
      </p:sp>
      <p:sp>
        <p:nvSpPr>
          <p:cNvPr id="223255" name="Rectangle 41"/>
          <p:cNvSpPr>
            <a:spLocks noChangeArrowheads="1"/>
          </p:cNvSpPr>
          <p:nvPr/>
        </p:nvSpPr>
        <p:spPr bwMode="auto">
          <a:xfrm>
            <a:off x="5905500" y="2584450"/>
            <a:ext cx="1154113"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DID</a:t>
            </a:r>
          </a:p>
        </p:txBody>
      </p:sp>
      <p:sp>
        <p:nvSpPr>
          <p:cNvPr id="223256" name="Rectangle 43"/>
          <p:cNvSpPr>
            <a:spLocks noChangeArrowheads="1"/>
          </p:cNvSpPr>
          <p:nvPr/>
        </p:nvSpPr>
        <p:spPr bwMode="auto">
          <a:xfrm>
            <a:off x="2439988" y="5251450"/>
            <a:ext cx="1247775"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FELT</a:t>
            </a:r>
          </a:p>
        </p:txBody>
      </p:sp>
      <p:sp>
        <p:nvSpPr>
          <p:cNvPr id="223257" name="Text Box 45"/>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cs typeface="MS Gothic" charset="0"/>
              </a:rPr>
              <a:t> </a:t>
            </a:r>
          </a:p>
        </p:txBody>
      </p:sp>
      <p:sp>
        <p:nvSpPr>
          <p:cNvPr id="223258" name="Text Box 47"/>
          <p:cNvSpPr txBox="1">
            <a:spLocks noChangeArrowheads="1"/>
          </p:cNvSpPr>
          <p:nvPr/>
        </p:nvSpPr>
        <p:spPr bwMode="auto">
          <a:xfrm>
            <a:off x="8358188" y="6542088"/>
            <a:ext cx="3016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cs typeface="MS Gothic" charset="0"/>
              </a:rPr>
              <a:t>22</a:t>
            </a:r>
          </a:p>
        </p:txBody>
      </p:sp>
      <p:sp>
        <p:nvSpPr>
          <p:cNvPr id="50" name="Title 49"/>
          <p:cNvSpPr>
            <a:spLocks noGrp="1"/>
          </p:cNvSpPr>
          <p:nvPr>
            <p:ph type="title" idx="4294967295"/>
          </p:nvPr>
        </p:nvSpPr>
        <p:spPr>
          <a:xfrm>
            <a:off x="457200" y="228600"/>
            <a:ext cx="8153400" cy="609600"/>
          </a:xfrm>
        </p:spPr>
        <p:txBody>
          <a:bodyPr/>
          <a:lstStyle/>
          <a:p>
            <a:pPr>
              <a:defRPr/>
            </a:pPr>
            <a:r>
              <a:rPr lang="zh-CN" altLang="en-US" sz="2900" b="1">
                <a:solidFill>
                  <a:srgbClr val="FFFF00"/>
                </a:solidFill>
                <a:latin typeface="SimHei" charset="0"/>
                <a:ea typeface="SimHei" charset="0"/>
                <a:cs typeface="SimHei" charset="0"/>
              </a:rPr>
              <a:t>约翰福音</a:t>
            </a:r>
            <a:r>
              <a:rPr lang="en-US" altLang="ja-JP" sz="2900" b="1">
                <a:solidFill>
                  <a:srgbClr val="FFFF00"/>
                </a:solidFill>
                <a:latin typeface="SimHei" charset="0"/>
                <a:ea typeface="SimHei" charset="0"/>
                <a:cs typeface="SimHei" charset="0"/>
              </a:rPr>
              <a:t>:</a:t>
            </a:r>
            <a:r>
              <a:rPr lang="zh-CN" altLang="en-US" sz="2900" b="1">
                <a:solidFill>
                  <a:srgbClr val="FFFF00"/>
                </a:solidFill>
                <a:latin typeface="SimHei" charset="0"/>
                <a:ea typeface="SimHei" charset="0"/>
                <a:cs typeface="SimHei" charset="0"/>
              </a:rPr>
              <a:t>写作风格的独特处</a:t>
            </a:r>
            <a:endParaRPr lang="en-US">
              <a:latin typeface="Arial" charset="0"/>
              <a:ea typeface="ＭＳ Ｐゴシック" charset="0"/>
              <a:cs typeface="ＭＳ Ｐゴシック" charset="0"/>
            </a:endParaRPr>
          </a:p>
        </p:txBody>
      </p:sp>
      <p:sp>
        <p:nvSpPr>
          <p:cNvPr id="223260" name="AutoShape 6"/>
          <p:cNvSpPr>
            <a:spLocks noChangeArrowheads="1"/>
          </p:cNvSpPr>
          <p:nvPr/>
        </p:nvSpPr>
        <p:spPr bwMode="auto">
          <a:xfrm>
            <a:off x="1143000" y="762000"/>
            <a:ext cx="6584950" cy="52689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2" name="Rectangle 10"/>
          <p:cNvSpPr>
            <a:spLocks noChangeArrowheads="1"/>
          </p:cNvSpPr>
          <p:nvPr/>
        </p:nvSpPr>
        <p:spPr bwMode="auto">
          <a:xfrm>
            <a:off x="1371600" y="1143000"/>
            <a:ext cx="6096000" cy="369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marL="266700" indent="-266700">
              <a:spcBef>
                <a:spcPts val="2250"/>
              </a:spcBef>
              <a:buClr>
                <a:srgbClr val="FAFD00"/>
              </a:buClr>
              <a:buFont typeface="Arial" charset="0"/>
              <a:buChar char="•"/>
              <a:tabLst>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600" b="1">
                <a:solidFill>
                  <a:srgbClr val="FAFD00"/>
                </a:solidFill>
                <a:latin typeface="SimHei" charset="0"/>
                <a:ea typeface="SimHei" charset="0"/>
                <a:cs typeface="SimHei" charset="0"/>
              </a:rPr>
              <a:t>耶稣大部份的教导是关於他自己</a:t>
            </a:r>
            <a:r>
              <a:rPr lang="en-US" altLang="ja-JP" sz="3600" b="1">
                <a:solidFill>
                  <a:srgbClr val="FAFD00"/>
                </a:solidFill>
                <a:latin typeface="SimHei" charset="0"/>
                <a:ea typeface="SimHei" charset="0"/>
                <a:cs typeface="SimHei" charset="0"/>
              </a:rPr>
              <a:t>,</a:t>
            </a:r>
            <a:r>
              <a:rPr lang="zh-CN" altLang="en-US" sz="3600" b="1">
                <a:solidFill>
                  <a:srgbClr val="FAFD00"/>
                </a:solidFill>
                <a:latin typeface="SimHei" charset="0"/>
                <a:ea typeface="SimHei" charset="0"/>
                <a:cs typeface="SimHei" charset="0"/>
              </a:rPr>
              <a:t> 而不是教导群众比喻</a:t>
            </a:r>
            <a:endParaRPr lang="en-US" altLang="ja-JP" sz="3600" b="1">
              <a:solidFill>
                <a:srgbClr val="FAFD00"/>
              </a:solidFill>
              <a:latin typeface="SimHei" charset="0"/>
              <a:ea typeface="SimHei" charset="0"/>
              <a:cs typeface="SimHei" charset="0"/>
            </a:endParaRPr>
          </a:p>
          <a:p>
            <a:pPr marL="266700" indent="-266700">
              <a:spcBef>
                <a:spcPts val="2250"/>
              </a:spcBef>
              <a:buClr>
                <a:srgbClr val="FAFD00"/>
              </a:buClr>
              <a:buFont typeface="Arial" charset="0"/>
              <a:buChar char="•"/>
              <a:tabLst>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600" b="1">
                <a:solidFill>
                  <a:srgbClr val="FAFD00"/>
                </a:solidFill>
                <a:latin typeface="SimHei" charset="0"/>
                <a:ea typeface="SimHei" charset="0"/>
                <a:cs typeface="SimHei" charset="0"/>
              </a:rPr>
              <a:t>在耶稣的事工开始时记载他洁净圣殿</a:t>
            </a:r>
            <a:r>
              <a:rPr lang="en-US" altLang="zh-CN" sz="3600" b="1">
                <a:solidFill>
                  <a:srgbClr val="FAFD00"/>
                </a:solidFill>
                <a:latin typeface="SimHei" charset="0"/>
                <a:ea typeface="SimHei" charset="0"/>
                <a:cs typeface="SimHei" charset="0"/>
              </a:rPr>
              <a:t>, </a:t>
            </a:r>
            <a:r>
              <a:rPr lang="zh-CN" altLang="en-US" sz="3600" b="1">
                <a:solidFill>
                  <a:srgbClr val="FAFD00"/>
                </a:solidFill>
                <a:latin typeface="SimHei" charset="0"/>
                <a:ea typeface="SimHei" charset="0"/>
                <a:cs typeface="SimHei" charset="0"/>
              </a:rPr>
              <a:t>在对观福音的记载是在他事工接近尾声的时候 </a:t>
            </a:r>
            <a:r>
              <a:rPr lang="en-US" altLang="ja-JP" sz="3600" b="1">
                <a:solidFill>
                  <a:srgbClr val="FAFD00"/>
                </a:solidFill>
                <a:latin typeface="SimHei" charset="0"/>
                <a:ea typeface="SimHei" charset="0"/>
                <a:cs typeface="SimHei" charset="0"/>
              </a:rPr>
              <a:t>(</a:t>
            </a:r>
            <a:r>
              <a:rPr lang="zh-CN" altLang="en-US" sz="3600" b="1">
                <a:solidFill>
                  <a:srgbClr val="FAFD00"/>
                </a:solidFill>
                <a:latin typeface="SimHei" charset="0"/>
                <a:ea typeface="SimHei" charset="0"/>
                <a:cs typeface="SimHei" charset="0"/>
              </a:rPr>
              <a:t>两次洁净圣殿</a:t>
            </a:r>
            <a:r>
              <a:rPr lang="en-US" altLang="ja-JP" sz="3600" b="1">
                <a:solidFill>
                  <a:srgbClr val="FAFD00"/>
                </a:solidFill>
                <a:latin typeface="SimHei" charset="0"/>
                <a:ea typeface="SimHei" charset="0"/>
                <a:cs typeface="SimHei" charset="0"/>
              </a:rPr>
              <a:t>)</a:t>
            </a:r>
            <a:endParaRPr lang="en-GB" sz="3600" b="1">
              <a:solidFill>
                <a:srgbClr val="FAFD00"/>
              </a:solidFill>
              <a:latin typeface="SimHei" charset="0"/>
              <a:ea typeface="SimHei" charset="0"/>
              <a:cs typeface="SimHei" charset="0"/>
            </a:endParaRPr>
          </a:p>
        </p:txBody>
      </p:sp>
      <p:sp>
        <p:nvSpPr>
          <p:cNvPr id="41" name="TextBox 40"/>
          <p:cNvSpPr txBox="1"/>
          <p:nvPr/>
        </p:nvSpPr>
        <p:spPr>
          <a:xfrm>
            <a:off x="8458200" y="0"/>
            <a:ext cx="663575" cy="4619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chemeClr val="bg1"/>
                </a:solidFill>
                <a:effectLst>
                  <a:outerShdw blurRad="38100" dist="38100" dir="2700000" algn="tl">
                    <a:srgbClr val="000000"/>
                  </a:outerShdw>
                </a:effectLst>
                <a:latin typeface="Arial" charset="0"/>
                <a:cs typeface="Arial" charset="0"/>
              </a:rPr>
              <a:t>111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0"/>
                                        </p:tgtEl>
                                        <p:attrNameLst>
                                          <p:attrName>ppt_y</p:attrName>
                                        </p:attrNameLst>
                                      </p:cBhvr>
                                      <p:tavLst>
                                        <p:tav tm="0">
                                          <p:val>
                                            <p:strVal val="#ppt_y"/>
                                          </p:val>
                                        </p:tav>
                                        <p:tav tm="100000">
                                          <p:val>
                                            <p:strVal val="#ppt_y"/>
                                          </p:val>
                                        </p:tav>
                                      </p:tavLst>
                                    </p:anim>
                                    <p:anim calcmode="lin" valueType="num">
                                      <p:cBhvr>
                                        <p:cTn id="9"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2" grpId="0" build="p"/>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28354" name="Text Box 2"/>
          <p:cNvSpPr txBox="1">
            <a:spLocks noChangeArrowheads="1"/>
          </p:cNvSpPr>
          <p:nvPr/>
        </p:nvSpPr>
        <p:spPr bwMode="auto">
          <a:xfrm>
            <a:off x="609600" y="838200"/>
            <a:ext cx="8534400" cy="5759450"/>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200" b="1">
                <a:latin typeface="细圆" charset="0"/>
                <a:ea typeface="细圆" charset="0"/>
                <a:cs typeface="细圆" charset="0"/>
              </a:rPr>
              <a:t>基督的言论非常显著；而唯有约翰记载了数个重要的教导，其中包括了那八句的“我是</a:t>
            </a:r>
            <a:r>
              <a:rPr lang="en-US" altLang="zh-CN" sz="2200" b="1">
                <a:latin typeface="细圆" charset="0"/>
                <a:ea typeface="细圆" charset="0"/>
                <a:cs typeface="细圆" charset="0"/>
              </a:rPr>
              <a:t>……”</a:t>
            </a:r>
            <a:r>
              <a:rPr lang="zh-CN" altLang="en-US" sz="2200" b="1">
                <a:latin typeface="细圆" charset="0"/>
                <a:ea typeface="细圆" charset="0"/>
                <a:cs typeface="细圆" charset="0"/>
              </a:rPr>
              <a:t>宣告：	</a:t>
            </a:r>
          </a:p>
          <a:p>
            <a:pPr algn="ctr" eaLnBrk="1" hangingPunct="1"/>
            <a:endParaRPr lang="en-US" altLang="zh-CN" sz="2200" b="1">
              <a:latin typeface="细圆" charset="0"/>
              <a:ea typeface="细圆" charset="0"/>
              <a:cs typeface="细圆" charset="0"/>
            </a:endParaRPr>
          </a:p>
          <a:p>
            <a:pPr algn="ctr" eaLnBrk="1" hangingPunct="1"/>
            <a:r>
              <a:rPr lang="en-US" altLang="zh-CN" sz="2000" b="1">
                <a:latin typeface="细圆" charset="0"/>
                <a:ea typeface="细圆" charset="0"/>
                <a:cs typeface="细圆" charset="0"/>
              </a:rPr>
              <a:t>“</a:t>
            </a:r>
            <a:r>
              <a:rPr lang="zh-CN" altLang="en-US" sz="2000" b="1">
                <a:latin typeface="细圆" charset="0"/>
                <a:ea typeface="细圆" charset="0"/>
                <a:cs typeface="细圆" charset="0"/>
              </a:rPr>
              <a:t>我就是生命的粮” </a:t>
            </a:r>
            <a:r>
              <a:rPr lang="en-US" altLang="zh-CN" sz="2000" b="1">
                <a:latin typeface="细圆" charset="0"/>
                <a:ea typeface="细圆" charset="0"/>
                <a:cs typeface="细圆" charset="0"/>
              </a:rPr>
              <a:t>(6:35)</a:t>
            </a:r>
            <a:endParaRPr lang="zh-CN" altLang="en-US" sz="2000" b="1">
              <a:latin typeface="细圆" charset="0"/>
              <a:ea typeface="细圆" charset="0"/>
              <a:cs typeface="细圆" charset="0"/>
            </a:endParaRPr>
          </a:p>
          <a:p>
            <a:pPr algn="ctr" eaLnBrk="1" hangingPunct="1"/>
            <a:endParaRPr lang="en-US" altLang="zh-CN" sz="2200" b="1">
              <a:latin typeface="细圆" charset="0"/>
              <a:ea typeface="细圆" charset="0"/>
              <a:cs typeface="细圆" charset="0"/>
            </a:endParaRPr>
          </a:p>
          <a:p>
            <a:pPr algn="ctr" eaLnBrk="1" hangingPunct="1"/>
            <a:r>
              <a:rPr lang="en-US" altLang="zh-CN" sz="2000" b="1">
                <a:latin typeface="细圆" charset="0"/>
                <a:ea typeface="细圆" charset="0"/>
                <a:cs typeface="细圆" charset="0"/>
              </a:rPr>
              <a:t>“</a:t>
            </a:r>
            <a:r>
              <a:rPr lang="zh-CN" altLang="en-US" sz="2000" b="1">
                <a:latin typeface="细圆" charset="0"/>
                <a:ea typeface="细圆" charset="0"/>
                <a:cs typeface="细圆" charset="0"/>
              </a:rPr>
              <a:t>我是世界的光”</a:t>
            </a:r>
            <a:r>
              <a:rPr lang="en-US" altLang="zh-CN" sz="2000">
                <a:latin typeface="细圆" charset="0"/>
                <a:ea typeface="细圆" charset="0"/>
                <a:cs typeface="细圆" charset="0"/>
              </a:rPr>
              <a:t> </a:t>
            </a:r>
            <a:r>
              <a:rPr lang="en-US" altLang="zh-CN" sz="2000" b="1">
                <a:latin typeface="细圆" charset="0"/>
                <a:ea typeface="细圆" charset="0"/>
                <a:cs typeface="细圆" charset="0"/>
              </a:rPr>
              <a:t>(8:12)</a:t>
            </a:r>
          </a:p>
          <a:p>
            <a:pPr algn="ctr" eaLnBrk="1" hangingPunct="1"/>
            <a:endParaRPr lang="en-US" altLang="zh-CN" sz="2000" b="1">
              <a:latin typeface="细圆" charset="0"/>
              <a:ea typeface="细圆" charset="0"/>
              <a:cs typeface="细圆" charset="0"/>
            </a:endParaRPr>
          </a:p>
          <a:p>
            <a:pPr algn="ctr" eaLnBrk="1" hangingPunct="1"/>
            <a:r>
              <a:rPr lang="en-US" altLang="zh-CN" sz="2000" b="1">
                <a:latin typeface="细圆" charset="0"/>
                <a:ea typeface="细圆" charset="0"/>
                <a:cs typeface="细圆" charset="0"/>
              </a:rPr>
              <a:t>“</a:t>
            </a:r>
            <a:r>
              <a:rPr lang="zh-CN" altLang="en-US" sz="2000" b="1">
                <a:latin typeface="细圆" charset="0"/>
                <a:ea typeface="细圆" charset="0"/>
                <a:cs typeface="细圆" charset="0"/>
              </a:rPr>
              <a:t>还没有亚伯拉罕就有了我” </a:t>
            </a:r>
            <a:r>
              <a:rPr lang="en-US" altLang="zh-CN" sz="2000" b="1">
                <a:latin typeface="细圆" charset="0"/>
                <a:ea typeface="细圆" charset="0"/>
                <a:cs typeface="细圆" charset="0"/>
              </a:rPr>
              <a:t>(8:58)</a:t>
            </a:r>
          </a:p>
          <a:p>
            <a:pPr algn="ctr" eaLnBrk="1" hangingPunct="1"/>
            <a:endParaRPr lang="en-US" altLang="zh-CN" sz="2000" b="1">
              <a:latin typeface="细圆" charset="0"/>
              <a:ea typeface="细圆" charset="0"/>
              <a:cs typeface="细圆" charset="0"/>
            </a:endParaRPr>
          </a:p>
          <a:p>
            <a:pPr algn="ctr" eaLnBrk="1" hangingPunct="1"/>
            <a:r>
              <a:rPr lang="en-US" altLang="zh-CN" sz="2000" b="1">
                <a:latin typeface="细圆" charset="0"/>
                <a:ea typeface="细圆" charset="0"/>
                <a:cs typeface="细圆" charset="0"/>
              </a:rPr>
              <a:t>“</a:t>
            </a:r>
            <a:r>
              <a:rPr lang="zh-CN" altLang="en-US" sz="2000" b="1">
                <a:latin typeface="细圆" charset="0"/>
                <a:ea typeface="细圆" charset="0"/>
                <a:cs typeface="细圆" charset="0"/>
              </a:rPr>
              <a:t>我就是羊的门” </a:t>
            </a:r>
            <a:r>
              <a:rPr lang="en-US" altLang="zh-CN" sz="2000" b="1">
                <a:latin typeface="细圆" charset="0"/>
                <a:ea typeface="细圆" charset="0"/>
                <a:cs typeface="细圆" charset="0"/>
              </a:rPr>
              <a:t>(10:7)</a:t>
            </a:r>
          </a:p>
          <a:p>
            <a:pPr algn="ctr" eaLnBrk="1" hangingPunct="1"/>
            <a:endParaRPr lang="en-US" altLang="zh-CN" sz="2000" b="1">
              <a:latin typeface="细圆" charset="0"/>
              <a:ea typeface="细圆" charset="0"/>
              <a:cs typeface="细圆" charset="0"/>
            </a:endParaRPr>
          </a:p>
          <a:p>
            <a:pPr algn="ctr" eaLnBrk="1" hangingPunct="1"/>
            <a:r>
              <a:rPr lang="en-US" altLang="zh-CN" sz="2000" b="1">
                <a:latin typeface="细圆" charset="0"/>
                <a:ea typeface="细圆" charset="0"/>
                <a:cs typeface="细圆" charset="0"/>
              </a:rPr>
              <a:t>“</a:t>
            </a:r>
            <a:r>
              <a:rPr lang="zh-CN" altLang="en-US" sz="2000" b="1">
                <a:latin typeface="细圆" charset="0"/>
                <a:ea typeface="细圆" charset="0"/>
                <a:cs typeface="细圆" charset="0"/>
              </a:rPr>
              <a:t>我是好牧人”</a:t>
            </a:r>
            <a:r>
              <a:rPr lang="en-US" altLang="zh-CN" sz="2000">
                <a:latin typeface="细圆" charset="0"/>
                <a:ea typeface="细圆" charset="0"/>
                <a:cs typeface="细圆" charset="0"/>
              </a:rPr>
              <a:t> </a:t>
            </a:r>
            <a:r>
              <a:rPr lang="en-US" altLang="zh-CN" sz="2000" b="1">
                <a:latin typeface="细圆" charset="0"/>
                <a:ea typeface="细圆" charset="0"/>
                <a:cs typeface="细圆" charset="0"/>
              </a:rPr>
              <a:t>(10:11, 14)</a:t>
            </a:r>
          </a:p>
          <a:p>
            <a:pPr algn="ctr" eaLnBrk="1" hangingPunct="1"/>
            <a:endParaRPr lang="zh-CN" altLang="en-US" sz="2000" b="1">
              <a:latin typeface="细圆" charset="0"/>
              <a:ea typeface="细圆" charset="0"/>
              <a:cs typeface="细圆" charset="0"/>
            </a:endParaRPr>
          </a:p>
          <a:p>
            <a:pPr algn="ctr" eaLnBrk="1" hangingPunct="1"/>
            <a:r>
              <a:rPr lang="zh-CN" altLang="en-US" sz="2000" b="1">
                <a:latin typeface="细圆" charset="0"/>
                <a:ea typeface="细圆" charset="0"/>
                <a:cs typeface="细圆" charset="0"/>
              </a:rPr>
              <a:t>“复活在我，生命也在我” </a:t>
            </a:r>
            <a:r>
              <a:rPr lang="en-US" altLang="zh-CN" sz="2000" b="1">
                <a:latin typeface="细圆" charset="0"/>
                <a:ea typeface="细圆" charset="0"/>
                <a:cs typeface="细圆" charset="0"/>
              </a:rPr>
              <a:t>(11:25)</a:t>
            </a:r>
          </a:p>
          <a:p>
            <a:pPr algn="ctr" eaLnBrk="1" hangingPunct="1"/>
            <a:r>
              <a:rPr lang="en-US" altLang="zh-CN" sz="2200" b="1">
                <a:latin typeface="细圆" charset="0"/>
                <a:ea typeface="细圆" charset="0"/>
                <a:cs typeface="细圆" charset="0"/>
              </a:rPr>
              <a:t>	</a:t>
            </a:r>
          </a:p>
          <a:p>
            <a:pPr algn="ctr" eaLnBrk="1" hangingPunct="1"/>
            <a:r>
              <a:rPr lang="en-US" altLang="zh-CN" sz="2000" b="1">
                <a:latin typeface="细圆" charset="0"/>
                <a:ea typeface="细圆" charset="0"/>
                <a:cs typeface="细圆" charset="0"/>
              </a:rPr>
              <a:t>“</a:t>
            </a:r>
            <a:r>
              <a:rPr lang="zh-CN" altLang="en-US" sz="2000" b="1">
                <a:latin typeface="细圆" charset="0"/>
                <a:ea typeface="细圆" charset="0"/>
                <a:cs typeface="细圆" charset="0"/>
              </a:rPr>
              <a:t>我就是道路、真理、生命” </a:t>
            </a:r>
            <a:r>
              <a:rPr lang="en-US" altLang="zh-CN" sz="2000" b="1">
                <a:latin typeface="细圆" charset="0"/>
                <a:ea typeface="细圆" charset="0"/>
                <a:cs typeface="细圆" charset="0"/>
              </a:rPr>
              <a:t>(14:6)</a:t>
            </a:r>
          </a:p>
          <a:p>
            <a:pPr algn="ctr" eaLnBrk="1" hangingPunct="1"/>
            <a:endParaRPr lang="en-US" altLang="zh-CN" sz="2200" b="1">
              <a:latin typeface="细圆" charset="0"/>
              <a:ea typeface="细圆" charset="0"/>
              <a:cs typeface="细圆" charset="0"/>
            </a:endParaRPr>
          </a:p>
          <a:p>
            <a:pPr algn="ctr" eaLnBrk="1" hangingPunct="1"/>
            <a:r>
              <a:rPr lang="en-US" altLang="zh-CN" sz="2000" b="1">
                <a:latin typeface="细圆" charset="0"/>
                <a:ea typeface="细圆" charset="0"/>
                <a:cs typeface="细圆" charset="0"/>
              </a:rPr>
              <a:t>“</a:t>
            </a:r>
            <a:r>
              <a:rPr lang="zh-CN" altLang="en-US" sz="2000" b="1">
                <a:latin typeface="细圆" charset="0"/>
                <a:ea typeface="细圆" charset="0"/>
                <a:cs typeface="细圆" charset="0"/>
              </a:rPr>
              <a:t>我是葡萄树”  </a:t>
            </a:r>
            <a:r>
              <a:rPr lang="en-US" altLang="zh-CN" sz="2000" b="1">
                <a:latin typeface="细圆" charset="0"/>
                <a:ea typeface="细圆" charset="0"/>
                <a:cs typeface="细圆" charset="0"/>
              </a:rPr>
              <a:t>(15:1)</a:t>
            </a:r>
            <a:endParaRPr lang="en-US" sz="2000" b="1">
              <a:latin typeface="细圆" charset="0"/>
              <a:ea typeface="细圆" charset="0"/>
              <a:cs typeface="细圆" charset="0"/>
            </a:endParaRPr>
          </a:p>
        </p:txBody>
      </p:sp>
      <p:grpSp>
        <p:nvGrpSpPr>
          <p:cNvPr id="2" name="Group 3"/>
          <p:cNvGrpSpPr>
            <a:grpSpLocks/>
          </p:cNvGrpSpPr>
          <p:nvPr/>
        </p:nvGrpSpPr>
        <p:grpSpPr bwMode="auto">
          <a:xfrm>
            <a:off x="609600" y="2286000"/>
            <a:ext cx="8534400" cy="4572000"/>
            <a:chOff x="336" y="1440"/>
            <a:chExt cx="5424" cy="2880"/>
          </a:xfrm>
        </p:grpSpPr>
        <p:sp>
          <p:nvSpPr>
            <p:cNvPr id="228360" name="Rectangle 4"/>
            <p:cNvSpPr>
              <a:spLocks noChangeArrowheads="1"/>
            </p:cNvSpPr>
            <p:nvPr/>
          </p:nvSpPr>
          <p:spPr bwMode="auto">
            <a:xfrm>
              <a:off x="336" y="1440"/>
              <a:ext cx="5424" cy="2880"/>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endParaRPr lang="en-US"/>
            </a:p>
          </p:txBody>
        </p:sp>
        <p:pic>
          <p:nvPicPr>
            <p:cNvPr id="228361" name="Picture 5" descr="j01779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6" y="1984"/>
              <a:ext cx="3504" cy="2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28356" name="Text Box 6"/>
          <p:cNvSpPr txBox="1">
            <a:spLocks noChangeArrowheads="1"/>
          </p:cNvSpPr>
          <p:nvPr/>
        </p:nvSpPr>
        <p:spPr bwMode="auto">
          <a:xfrm>
            <a:off x="3962400" y="0"/>
            <a:ext cx="1582738" cy="701675"/>
          </a:xfrm>
          <a:prstGeom prst="rect">
            <a:avLst/>
          </a:prstGeom>
          <a:solidFill>
            <a:schemeClr val="fo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4000" b="1">
                <a:solidFill>
                  <a:schemeClr val="bg2"/>
                </a:solidFill>
                <a:latin typeface="隶变" charset="0"/>
                <a:ea typeface="隶变" charset="0"/>
                <a:cs typeface="隶变" charset="0"/>
              </a:rPr>
              <a:t>特</a:t>
            </a:r>
            <a:r>
              <a:rPr lang="zh-CN" altLang="en-US" sz="4000" b="1">
                <a:solidFill>
                  <a:schemeClr val="bg2"/>
                </a:solidFill>
                <a:latin typeface="隶变" charset="0"/>
                <a:ea typeface="隶变" charset="0"/>
                <a:cs typeface="隶变" charset="0"/>
              </a:rPr>
              <a:t>征</a:t>
            </a:r>
          </a:p>
        </p:txBody>
      </p:sp>
      <p:sp>
        <p:nvSpPr>
          <p:cNvPr id="228357" name="Text Box 7"/>
          <p:cNvSpPr txBox="1">
            <a:spLocks noChangeArrowheads="1"/>
          </p:cNvSpPr>
          <p:nvPr/>
        </p:nvSpPr>
        <p:spPr bwMode="auto">
          <a:xfrm>
            <a:off x="8502650" y="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111</a:t>
            </a:r>
          </a:p>
        </p:txBody>
      </p:sp>
      <p:pic>
        <p:nvPicPr>
          <p:cNvPr id="178184" name="Picture 8" descr="Bread of Life"/>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2057400"/>
            <a:ext cx="357505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8185" name="Picture 9" descr="j0286100"/>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09600" y="3276600"/>
            <a:ext cx="2357438"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7818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7818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xit" presetSubtype="4" fill="hold" nodeType="clickEffect">
                                  <p:stCondLst>
                                    <p:cond delay="0"/>
                                  </p:stCondLst>
                                  <p:childTnLst>
                                    <p:anim calcmode="lin" valueType="num">
                                      <p:cBhvr additive="base">
                                        <p:cTn id="14" dur="500"/>
                                        <p:tgtEl>
                                          <p:spTgt spid="178184"/>
                                        </p:tgtEl>
                                        <p:attrNameLst>
                                          <p:attrName>ppt_x</p:attrName>
                                        </p:attrNameLst>
                                      </p:cBhvr>
                                      <p:tavLst>
                                        <p:tav tm="0">
                                          <p:val>
                                            <p:strVal val="ppt_x"/>
                                          </p:val>
                                        </p:tav>
                                        <p:tav tm="100000">
                                          <p:val>
                                            <p:strVal val="ppt_x"/>
                                          </p:val>
                                        </p:tav>
                                      </p:tavLst>
                                    </p:anim>
                                    <p:anim calcmode="lin" valueType="num">
                                      <p:cBhvr additive="base">
                                        <p:cTn id="15" dur="500"/>
                                        <p:tgtEl>
                                          <p:spTgt spid="178184"/>
                                        </p:tgtEl>
                                        <p:attrNameLst>
                                          <p:attrName>ppt_y</p:attrName>
                                        </p:attrNameLst>
                                      </p:cBhvr>
                                      <p:tavLst>
                                        <p:tav tm="0">
                                          <p:val>
                                            <p:strVal val="ppt_y"/>
                                          </p:val>
                                        </p:tav>
                                        <p:tav tm="100000">
                                          <p:val>
                                            <p:strVal val="1+ppt_h/2"/>
                                          </p:val>
                                        </p:tav>
                                      </p:tavLst>
                                    </p:anim>
                                    <p:set>
                                      <p:cBhvr>
                                        <p:cTn id="16" dur="1" fill="hold">
                                          <p:stCondLst>
                                            <p:cond delay="499"/>
                                          </p:stCondLst>
                                        </p:cTn>
                                        <p:tgtEl>
                                          <p:spTgt spid="178184"/>
                                        </p:tgtEl>
                                        <p:attrNameLst>
                                          <p:attrName>style.visibility</p:attrName>
                                        </p:attrNameLst>
                                      </p:cBhvr>
                                      <p:to>
                                        <p:strVal val="hidden"/>
                                      </p:to>
                                    </p:set>
                                  </p:childTnLst>
                                </p:cTn>
                              </p:par>
                            </p:childTnLst>
                          </p:cTn>
                        </p:par>
                        <p:par>
                          <p:cTn id="17" fill="hold" nodeType="afterGroup">
                            <p:stCondLst>
                              <p:cond delay="500"/>
                            </p:stCondLst>
                            <p:childTnLst>
                              <p:par>
                                <p:cTn id="18" presetID="2" presetClass="exit" presetSubtype="4" fill="hold" nodeType="afterEffect">
                                  <p:stCondLst>
                                    <p:cond delay="0"/>
                                  </p:stCondLst>
                                  <p:childTnLst>
                                    <p:anim calcmode="lin" valueType="num">
                                      <p:cBhvr additive="base">
                                        <p:cTn id="19" dur="500"/>
                                        <p:tgtEl>
                                          <p:spTgt spid="178185"/>
                                        </p:tgtEl>
                                        <p:attrNameLst>
                                          <p:attrName>ppt_x</p:attrName>
                                        </p:attrNameLst>
                                      </p:cBhvr>
                                      <p:tavLst>
                                        <p:tav tm="0">
                                          <p:val>
                                            <p:strVal val="ppt_x"/>
                                          </p:val>
                                        </p:tav>
                                        <p:tav tm="100000">
                                          <p:val>
                                            <p:strVal val="ppt_x"/>
                                          </p:val>
                                        </p:tav>
                                      </p:tavLst>
                                    </p:anim>
                                    <p:anim calcmode="lin" valueType="num">
                                      <p:cBhvr additive="base">
                                        <p:cTn id="20" dur="500"/>
                                        <p:tgtEl>
                                          <p:spTgt spid="178185"/>
                                        </p:tgtEl>
                                        <p:attrNameLst>
                                          <p:attrName>ppt_y</p:attrName>
                                        </p:attrNameLst>
                                      </p:cBhvr>
                                      <p:tavLst>
                                        <p:tav tm="0">
                                          <p:val>
                                            <p:strVal val="ppt_y"/>
                                          </p:val>
                                        </p:tav>
                                        <p:tav tm="100000">
                                          <p:val>
                                            <p:strVal val="1+ppt_h/2"/>
                                          </p:val>
                                        </p:tav>
                                      </p:tavLst>
                                    </p:anim>
                                    <p:set>
                                      <p:cBhvr>
                                        <p:cTn id="21" dur="1" fill="hold">
                                          <p:stCondLst>
                                            <p:cond delay="499"/>
                                          </p:stCondLst>
                                        </p:cTn>
                                        <p:tgtEl>
                                          <p:spTgt spid="178185"/>
                                        </p:tgtEl>
                                        <p:attrNameLst>
                                          <p:attrName>style.visibility</p:attrName>
                                        </p:attrNameLst>
                                      </p:cBhvr>
                                      <p:to>
                                        <p:strVal val="hidden"/>
                                      </p:to>
                                    </p:set>
                                  </p:childTnLst>
                                </p:cTn>
                              </p:par>
                            </p:childTnLst>
                          </p:cTn>
                        </p:par>
                        <p:par>
                          <p:cTn id="22" fill="hold" nodeType="afterGroup">
                            <p:stCondLst>
                              <p:cond delay="1000"/>
                            </p:stCondLst>
                            <p:childTnLst>
                              <p:par>
                                <p:cTn id="23" presetID="2" presetClass="exit" presetSubtype="4" fill="hold" nodeType="afterEffect">
                                  <p:stCondLst>
                                    <p:cond delay="0"/>
                                  </p:stCondLst>
                                  <p:childTnLst>
                                    <p:anim calcmode="lin" valueType="num">
                                      <p:cBhvr additive="base">
                                        <p:cTn id="24" dur="500"/>
                                        <p:tgtEl>
                                          <p:spTgt spid="2"/>
                                        </p:tgtEl>
                                        <p:attrNameLst>
                                          <p:attrName>ppt_x</p:attrName>
                                        </p:attrNameLst>
                                      </p:cBhvr>
                                      <p:tavLst>
                                        <p:tav tm="0">
                                          <p:val>
                                            <p:strVal val="ppt_x"/>
                                          </p:val>
                                        </p:tav>
                                        <p:tav tm="100000">
                                          <p:val>
                                            <p:strVal val="ppt_x"/>
                                          </p:val>
                                        </p:tav>
                                      </p:tavLst>
                                    </p:anim>
                                    <p:anim calcmode="lin" valueType="num">
                                      <p:cBhvr additive="base">
                                        <p:cTn id="25" dur="500"/>
                                        <p:tgtEl>
                                          <p:spTgt spid="2"/>
                                        </p:tgtEl>
                                        <p:attrNameLst>
                                          <p:attrName>ppt_y</p:attrName>
                                        </p:attrNameLst>
                                      </p:cBhvr>
                                      <p:tavLst>
                                        <p:tav tm="0">
                                          <p:val>
                                            <p:strVal val="ppt_y"/>
                                          </p:val>
                                        </p:tav>
                                        <p:tav tm="100000">
                                          <p:val>
                                            <p:strVal val="1+ppt_h/2"/>
                                          </p:val>
                                        </p:tav>
                                      </p:tavLst>
                                    </p:anim>
                                    <p:set>
                                      <p:cBhvr>
                                        <p:cTn id="26"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00738" name="Picture 2">
            <a:extLst>
              <a:ext uri="{FF2B5EF4-FFF2-40B4-BE49-F238E27FC236}">
                <a16:creationId xmlns:a16="http://schemas.microsoft.com/office/drawing/2014/main" id="{36A6DE9C-E828-DC45-9201-3FFCD9BA28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23" y="-11290"/>
            <a:ext cx="9309825" cy="609391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rot="1030052">
            <a:off x="1608624" y="2921037"/>
            <a:ext cx="3618980" cy="355525"/>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约翰福音</a:t>
            </a:r>
            <a:endParaRPr kumimoji="0" lang="en-US" sz="20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27045" y="4635975"/>
            <a:ext cx="9120187" cy="1446653"/>
          </a:xfrm>
          <a:effectLst>
            <a:outerShdw blurRad="63500" dist="35921" dir="2700000" algn="ctr" rotWithShape="0">
              <a:schemeClr val="tx2">
                <a:alpha val="74998"/>
              </a:schemeClr>
            </a:outerShdw>
          </a:effectLst>
        </p:spPr>
        <p:txBody>
          <a:bodyPr/>
          <a:lstStyle/>
          <a:p>
            <a:pPr>
              <a:defRPr/>
            </a:pPr>
            <a:r>
              <a:rPr lang="zh-CN" alt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要相信</a:t>
            </a:r>
            <a:endParaRPr 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
        <p:nvSpPr>
          <p:cNvPr id="6" name="Rectangle 2">
            <a:extLst>
              <a:ext uri="{FF2B5EF4-FFF2-40B4-BE49-F238E27FC236}">
                <a16:creationId xmlns:a16="http://schemas.microsoft.com/office/drawing/2014/main" id="{068391B6-7EF0-8243-B66D-FE1C6376F8FF}"/>
              </a:ext>
            </a:extLst>
          </p:cNvPr>
          <p:cNvSpPr txBox="1">
            <a:spLocks noChangeArrowheads="1"/>
          </p:cNvSpPr>
          <p:nvPr/>
        </p:nvSpPr>
        <p:spPr bwMode="auto">
          <a:xfrm rot="1030052">
            <a:off x="160295" y="1286095"/>
            <a:ext cx="6967207" cy="17143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15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panose="02020603050405020304" pitchFamily="18" charset="0"/>
              </a:rPr>
              <a:t>相信</a:t>
            </a:r>
            <a:endParaRPr kumimoji="0" lang="en-US"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panose="02020603050405020304" pitchFamily="18" charset="0"/>
            </a:endParaRPr>
          </a:p>
        </p:txBody>
      </p:sp>
      <p:sp>
        <p:nvSpPr>
          <p:cNvPr id="9" name="Rectangle 2">
            <a:extLst>
              <a:ext uri="{FF2B5EF4-FFF2-40B4-BE49-F238E27FC236}">
                <a16:creationId xmlns:a16="http://schemas.microsoft.com/office/drawing/2014/main" id="{1B5FB39C-9359-C147-959D-64E198ECE2B9}"/>
              </a:ext>
            </a:extLst>
          </p:cNvPr>
          <p:cNvSpPr txBox="1">
            <a:spLocks noChangeArrowheads="1"/>
          </p:cNvSpPr>
          <p:nvPr/>
        </p:nvSpPr>
        <p:spPr bwMode="auto">
          <a:xfrm rot="1030052">
            <a:off x="596622" y="782939"/>
            <a:ext cx="6967207" cy="7840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panose="02020603050405020304" pitchFamily="18" charset="0"/>
              </a:rPr>
              <a:t>为的要使你</a:t>
            </a:r>
            <a:endParaRPr kumimoji="0" lang="en-US" sz="4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59512353"/>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0" y="0"/>
            <a:ext cx="9144000" cy="6858000"/>
          </a:xfrm>
          <a:prstGeom prst="rect">
            <a:avLst/>
          </a:prstGeom>
          <a:solidFill>
            <a:schemeClr val="accent4">
              <a:lumMod val="25000"/>
            </a:schemeClr>
          </a:solidFill>
          <a:ln w="12700" cap="sq" cmpd="sng" algn="ctr">
            <a:solidFill>
              <a:schemeClr val="tx1"/>
            </a:solidFill>
            <a:prstDash val="solid"/>
            <a:round/>
            <a:headEnd type="none" w="sm" len="sm"/>
            <a:tailEnd type="none" w="sm" len="sm"/>
          </a:ln>
          <a:effectLst/>
        </p:spPr>
        <p:txBody>
          <a:bodyPr wrap="none"/>
          <a:lstStyle/>
          <a:p>
            <a:pPr>
              <a:defRPr/>
            </a:pPr>
            <a:endParaRPr lang="en-US">
              <a:ea typeface="ＭＳ Ｐゴシック" charset="-128"/>
              <a:cs typeface="ＭＳ Ｐゴシック" charset="-128"/>
            </a:endParaRPr>
          </a:p>
        </p:txBody>
      </p:sp>
      <p:sp>
        <p:nvSpPr>
          <p:cNvPr id="225282" name="Text Box 2"/>
          <p:cNvSpPr txBox="1">
            <a:spLocks noChangeArrowheads="1"/>
          </p:cNvSpPr>
          <p:nvPr/>
        </p:nvSpPr>
        <p:spPr bwMode="auto">
          <a:xfrm>
            <a:off x="8578850" y="0"/>
            <a:ext cx="5937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a:latin typeface="Arial" charset="0"/>
                <a:cs typeface="Arial" charset="0"/>
              </a:rPr>
              <a:t>110</a:t>
            </a:r>
          </a:p>
        </p:txBody>
      </p:sp>
      <p:sp>
        <p:nvSpPr>
          <p:cNvPr id="24584" name="Text Box 8"/>
          <p:cNvSpPr txBox="1">
            <a:spLocks noChangeArrowheads="1"/>
          </p:cNvSpPr>
          <p:nvPr/>
        </p:nvSpPr>
        <p:spPr bwMode="auto">
          <a:xfrm>
            <a:off x="228600" y="990600"/>
            <a:ext cx="2547938"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a:solidFill>
                  <a:srgbClr val="FFFFFF"/>
                </a:solidFill>
                <a:latin typeface="SimHei" charset="0"/>
                <a:ea typeface="SimHei" charset="0"/>
                <a:cs typeface="SimHei" charset="0"/>
              </a:rPr>
              <a:t>传福音</a:t>
            </a:r>
            <a:endParaRPr lang="en-US" sz="3600">
              <a:solidFill>
                <a:srgbClr val="FFFFFF"/>
              </a:solidFill>
              <a:latin typeface="SimHei" charset="0"/>
              <a:ea typeface="SimHei" charset="0"/>
              <a:cs typeface="SimHei" charset="0"/>
            </a:endParaRPr>
          </a:p>
        </p:txBody>
      </p:sp>
      <p:sp>
        <p:nvSpPr>
          <p:cNvPr id="24586" name="Text Box 10"/>
          <p:cNvSpPr txBox="1">
            <a:spLocks noChangeArrowheads="1"/>
          </p:cNvSpPr>
          <p:nvPr/>
        </p:nvSpPr>
        <p:spPr bwMode="auto">
          <a:xfrm>
            <a:off x="2057400" y="2514600"/>
            <a:ext cx="2319338"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a:solidFill>
                  <a:srgbClr val="FFFFFF"/>
                </a:solidFill>
                <a:latin typeface="SimHei" charset="0"/>
                <a:ea typeface="SimHei" charset="0"/>
                <a:cs typeface="SimHei" charset="0"/>
              </a:rPr>
              <a:t>劝勉</a:t>
            </a:r>
            <a:endParaRPr lang="zh-CN" altLang="en-US" sz="3600">
              <a:latin typeface="SimHei" charset="0"/>
              <a:ea typeface="SimHei" charset="0"/>
              <a:cs typeface="SimHei" charset="0"/>
            </a:endParaRPr>
          </a:p>
        </p:txBody>
      </p:sp>
      <p:sp>
        <p:nvSpPr>
          <p:cNvPr id="24587" name="Text Box 11"/>
          <p:cNvSpPr txBox="1">
            <a:spLocks noChangeArrowheads="1"/>
          </p:cNvSpPr>
          <p:nvPr/>
        </p:nvSpPr>
        <p:spPr bwMode="auto">
          <a:xfrm>
            <a:off x="4216400" y="4343400"/>
            <a:ext cx="2319338"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600" b="1">
                <a:solidFill>
                  <a:srgbClr val="FFFFFF"/>
                </a:solidFill>
                <a:latin typeface="SimHei" charset="0"/>
                <a:ea typeface="SimHei" charset="0"/>
                <a:cs typeface="SimHei" charset="0"/>
              </a:rPr>
              <a:t>护</a:t>
            </a:r>
            <a:r>
              <a:rPr lang="zh-CN" altLang="en-US" sz="3600" b="1">
                <a:solidFill>
                  <a:srgbClr val="FFFFFF"/>
                </a:solidFill>
                <a:latin typeface="SimHei" charset="0"/>
                <a:ea typeface="SimHei" charset="0"/>
                <a:cs typeface="SimHei" charset="0"/>
              </a:rPr>
              <a:t>教</a:t>
            </a:r>
            <a:endParaRPr lang="en-US" sz="3600" b="1">
              <a:solidFill>
                <a:srgbClr val="FFFFFF"/>
              </a:solidFill>
              <a:latin typeface="SimHei" charset="0"/>
              <a:ea typeface="SimHei" charset="0"/>
              <a:cs typeface="SimHei" charset="0"/>
            </a:endParaRPr>
          </a:p>
        </p:txBody>
      </p:sp>
      <p:sp>
        <p:nvSpPr>
          <p:cNvPr id="24588" name="Text Box 12"/>
          <p:cNvSpPr txBox="1">
            <a:spLocks noChangeArrowheads="1"/>
          </p:cNvSpPr>
          <p:nvPr/>
        </p:nvSpPr>
        <p:spPr bwMode="auto">
          <a:xfrm>
            <a:off x="6096000" y="6019800"/>
            <a:ext cx="28194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a:solidFill>
                  <a:srgbClr val="FFFFFF"/>
                </a:solidFill>
                <a:latin typeface="SimHei" charset="0"/>
                <a:ea typeface="SimHei" charset="0"/>
                <a:cs typeface="SimHei" charset="0"/>
              </a:rPr>
              <a:t>辅助</a:t>
            </a:r>
            <a:endParaRPr lang="zh-CN" altLang="en-US" sz="3600">
              <a:latin typeface="SimHei" charset="0"/>
              <a:ea typeface="SimHei" charset="0"/>
              <a:cs typeface="SimHei" charset="0"/>
            </a:endParaRPr>
          </a:p>
        </p:txBody>
      </p:sp>
      <p:sp>
        <p:nvSpPr>
          <p:cNvPr id="24589" name="Text Box 13"/>
          <p:cNvSpPr txBox="1">
            <a:spLocks noChangeArrowheads="1"/>
          </p:cNvSpPr>
          <p:nvPr/>
        </p:nvSpPr>
        <p:spPr bwMode="auto">
          <a:xfrm rot="-1200000">
            <a:off x="685800" y="2889250"/>
            <a:ext cx="7316788" cy="15684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9600">
                <a:latin typeface="SimHei" charset="0"/>
                <a:ea typeface="SimHei" charset="0"/>
                <a:cs typeface="SimHei" charset="0"/>
              </a:rPr>
              <a:t>联</a:t>
            </a:r>
            <a:r>
              <a:rPr lang="zh-CN" altLang="en-US" sz="9600">
                <a:latin typeface="SimHei" charset="0"/>
                <a:ea typeface="SimHei" charset="0"/>
                <a:cs typeface="SimHei" charset="0"/>
              </a:rPr>
              <a:t>合所有</a:t>
            </a:r>
            <a:endParaRPr lang="en-US" sz="8800" b="1">
              <a:latin typeface="SimHei" charset="0"/>
              <a:ea typeface="SimHei" charset="0"/>
              <a:cs typeface="SimHei" charset="0"/>
            </a:endParaRPr>
          </a:p>
        </p:txBody>
      </p:sp>
      <p:sp>
        <p:nvSpPr>
          <p:cNvPr id="136201" name="Rectangle 1033"/>
          <p:cNvSpPr>
            <a:spLocks noGrp="1" noChangeArrowheads="1"/>
          </p:cNvSpPr>
          <p:nvPr>
            <p:ph type="title" idx="4294967295"/>
          </p:nvPr>
        </p:nvSpPr>
        <p:spPr>
          <a:xfrm>
            <a:off x="3200400" y="228600"/>
            <a:ext cx="2743200" cy="708025"/>
          </a:xfrm>
          <a:solidFill>
            <a:srgbClr val="000000"/>
          </a:solidFill>
        </p:spPr>
        <p:txBody>
          <a:bodyPr lIns="91440" tIns="45720" rIns="91440" bIns="45720" anchor="t">
            <a:spAutoFit/>
          </a:bodyPr>
          <a:lstStyle/>
          <a:p>
            <a:pPr>
              <a:defRPr/>
            </a:pPr>
            <a:r>
              <a:rPr lang="zh-CN" altLang="en-US" sz="4000" b="1">
                <a:solidFill>
                  <a:srgbClr val="FFFFFF"/>
                </a:solidFill>
                <a:latin typeface="SimHei" charset="0"/>
                <a:ea typeface="SimHei" charset="0"/>
                <a:cs typeface="SimHei" charset="0"/>
              </a:rPr>
              <a:t>写作目的</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584"/>
                                        </p:tgtEl>
                                        <p:attrNameLst>
                                          <p:attrName>style.visibility</p:attrName>
                                        </p:attrNameLst>
                                      </p:cBhvr>
                                      <p:to>
                                        <p:strVal val="visible"/>
                                      </p:to>
                                    </p:set>
                                    <p:anim calcmode="lin" valueType="num">
                                      <p:cBhvr additive="base">
                                        <p:cTn id="7" dur="500" fill="hold"/>
                                        <p:tgtEl>
                                          <p:spTgt spid="24584"/>
                                        </p:tgtEl>
                                        <p:attrNameLst>
                                          <p:attrName>ppt_x</p:attrName>
                                        </p:attrNameLst>
                                      </p:cBhvr>
                                      <p:tavLst>
                                        <p:tav tm="0">
                                          <p:val>
                                            <p:strVal val="0-#ppt_w/2"/>
                                          </p:val>
                                        </p:tav>
                                        <p:tav tm="100000">
                                          <p:val>
                                            <p:strVal val="#ppt_x"/>
                                          </p:val>
                                        </p:tav>
                                      </p:tavLst>
                                    </p:anim>
                                    <p:anim calcmode="lin" valueType="num">
                                      <p:cBhvr additive="base">
                                        <p:cTn id="8" dur="500" fill="hold"/>
                                        <p:tgtEl>
                                          <p:spTgt spid="2458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586"/>
                                        </p:tgtEl>
                                        <p:attrNameLst>
                                          <p:attrName>style.visibility</p:attrName>
                                        </p:attrNameLst>
                                      </p:cBhvr>
                                      <p:to>
                                        <p:strVal val="visible"/>
                                      </p:to>
                                    </p:set>
                                    <p:anim calcmode="lin" valueType="num">
                                      <p:cBhvr additive="base">
                                        <p:cTn id="13" dur="500" fill="hold"/>
                                        <p:tgtEl>
                                          <p:spTgt spid="24586"/>
                                        </p:tgtEl>
                                        <p:attrNameLst>
                                          <p:attrName>ppt_x</p:attrName>
                                        </p:attrNameLst>
                                      </p:cBhvr>
                                      <p:tavLst>
                                        <p:tav tm="0">
                                          <p:val>
                                            <p:strVal val="0-#ppt_w/2"/>
                                          </p:val>
                                        </p:tav>
                                        <p:tav tm="100000">
                                          <p:val>
                                            <p:strVal val="#ppt_x"/>
                                          </p:val>
                                        </p:tav>
                                      </p:tavLst>
                                    </p:anim>
                                    <p:anim calcmode="lin" valueType="num">
                                      <p:cBhvr additive="base">
                                        <p:cTn id="14" dur="500" fill="hold"/>
                                        <p:tgtEl>
                                          <p:spTgt spid="2458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4587"/>
                                        </p:tgtEl>
                                        <p:attrNameLst>
                                          <p:attrName>style.visibility</p:attrName>
                                        </p:attrNameLst>
                                      </p:cBhvr>
                                      <p:to>
                                        <p:strVal val="visible"/>
                                      </p:to>
                                    </p:set>
                                    <p:anim calcmode="lin" valueType="num">
                                      <p:cBhvr additive="base">
                                        <p:cTn id="19" dur="500" fill="hold"/>
                                        <p:tgtEl>
                                          <p:spTgt spid="24587"/>
                                        </p:tgtEl>
                                        <p:attrNameLst>
                                          <p:attrName>ppt_x</p:attrName>
                                        </p:attrNameLst>
                                      </p:cBhvr>
                                      <p:tavLst>
                                        <p:tav tm="0">
                                          <p:val>
                                            <p:strVal val="0-#ppt_w/2"/>
                                          </p:val>
                                        </p:tav>
                                        <p:tav tm="100000">
                                          <p:val>
                                            <p:strVal val="#ppt_x"/>
                                          </p:val>
                                        </p:tav>
                                      </p:tavLst>
                                    </p:anim>
                                    <p:anim calcmode="lin" valueType="num">
                                      <p:cBhvr additive="base">
                                        <p:cTn id="20" dur="500" fill="hold"/>
                                        <p:tgtEl>
                                          <p:spTgt spid="24587"/>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4588"/>
                                        </p:tgtEl>
                                        <p:attrNameLst>
                                          <p:attrName>style.visibility</p:attrName>
                                        </p:attrNameLst>
                                      </p:cBhvr>
                                      <p:to>
                                        <p:strVal val="visible"/>
                                      </p:to>
                                    </p:set>
                                    <p:anim calcmode="lin" valueType="num">
                                      <p:cBhvr additive="base">
                                        <p:cTn id="25" dur="500" fill="hold"/>
                                        <p:tgtEl>
                                          <p:spTgt spid="24588"/>
                                        </p:tgtEl>
                                        <p:attrNameLst>
                                          <p:attrName>ppt_x</p:attrName>
                                        </p:attrNameLst>
                                      </p:cBhvr>
                                      <p:tavLst>
                                        <p:tav tm="0">
                                          <p:val>
                                            <p:strVal val="0-#ppt_w/2"/>
                                          </p:val>
                                        </p:tav>
                                        <p:tav tm="100000">
                                          <p:val>
                                            <p:strVal val="#ppt_x"/>
                                          </p:val>
                                        </p:tav>
                                      </p:tavLst>
                                    </p:anim>
                                    <p:anim calcmode="lin" valueType="num">
                                      <p:cBhvr additive="base">
                                        <p:cTn id="26" dur="500" fill="hold"/>
                                        <p:tgtEl>
                                          <p:spTgt spid="2458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24589"/>
                                        </p:tgtEl>
                                        <p:attrNameLst>
                                          <p:attrName>style.visibility</p:attrName>
                                        </p:attrNameLst>
                                      </p:cBhvr>
                                      <p:to>
                                        <p:strVal val="visible"/>
                                      </p:to>
                                    </p:set>
                                    <p:anim calcmode="lin" valueType="num">
                                      <p:cBhvr>
                                        <p:cTn id="31" dur="500" fill="hold"/>
                                        <p:tgtEl>
                                          <p:spTgt spid="24589"/>
                                        </p:tgtEl>
                                        <p:attrNameLst>
                                          <p:attrName>ppt_w</p:attrName>
                                        </p:attrNameLst>
                                      </p:cBhvr>
                                      <p:tavLst>
                                        <p:tav tm="0">
                                          <p:val>
                                            <p:fltVal val="0"/>
                                          </p:val>
                                        </p:tav>
                                        <p:tav tm="100000">
                                          <p:val>
                                            <p:strVal val="#ppt_w"/>
                                          </p:val>
                                        </p:tav>
                                      </p:tavLst>
                                    </p:anim>
                                    <p:anim calcmode="lin" valueType="num">
                                      <p:cBhvr>
                                        <p:cTn id="32" dur="500" fill="hold"/>
                                        <p:tgtEl>
                                          <p:spTgt spid="2458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4" grpId="0"/>
      <p:bldP spid="24586" grpId="0"/>
      <p:bldP spid="24587" grpId="0"/>
      <p:bldP spid="24588" grpId="0"/>
      <p:bldP spid="24589" grpId="0" animBg="1" autoUpdateAnimBg="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6200" y="-76200"/>
            <a:ext cx="9296400" cy="7010400"/>
          </a:xfrm>
          <a:prstGeom prst="rect">
            <a:avLst/>
          </a:prstGeom>
          <a:solidFill>
            <a:schemeClr val="bg1">
              <a:lumMod val="50000"/>
            </a:schemeClr>
          </a:solidFill>
          <a:ln w="12700" cap="sq" cmpd="sng" algn="ctr">
            <a:solidFill>
              <a:schemeClr val="tx1"/>
            </a:solidFill>
            <a:prstDash val="solid"/>
            <a:round/>
            <a:headEnd type="none" w="sm" len="sm"/>
            <a:tailEnd type="none" w="sm" len="sm"/>
          </a:ln>
          <a:effectLst/>
        </p:spPr>
        <p:txBody>
          <a:bodyPr wrap="none"/>
          <a:lstStyle/>
          <a:p>
            <a:pPr>
              <a:defRPr/>
            </a:pPr>
            <a:endParaRPr lang="en-US">
              <a:latin typeface="Arial" charset="0"/>
              <a:ea typeface="Arial" charset="0"/>
              <a:cs typeface="Arial" charset="0"/>
            </a:endParaRPr>
          </a:p>
        </p:txBody>
      </p:sp>
      <p:sp>
        <p:nvSpPr>
          <p:cNvPr id="227330" name="Rectangle 5"/>
          <p:cNvSpPr>
            <a:spLocks noChangeArrowheads="1"/>
          </p:cNvSpPr>
          <p:nvPr/>
        </p:nvSpPr>
        <p:spPr bwMode="auto">
          <a:xfrm>
            <a:off x="228600" y="228600"/>
            <a:ext cx="8686800" cy="6400800"/>
          </a:xfrm>
          <a:prstGeom prst="rect">
            <a:avLst/>
          </a:prstGeom>
          <a:solidFill>
            <a:srgbClr val="FFFFFF"/>
          </a:solidFill>
          <a:ln w="12700" cap="sq">
            <a:solidFill>
              <a:schemeClr val="tx1"/>
            </a:solidFill>
            <a:round/>
            <a:headEnd type="none" w="sm" len="sm"/>
            <a:tailEnd type="none" w="sm" len="sm"/>
          </a:ln>
        </p:spPr>
        <p:txBody>
          <a:bodyPr wrap="none"/>
          <a:lstStyle/>
          <a:p>
            <a:endParaRPr lang="en-US"/>
          </a:p>
        </p:txBody>
      </p:sp>
      <p:sp>
        <p:nvSpPr>
          <p:cNvPr id="7" name="Right Arrow 6"/>
          <p:cNvSpPr/>
          <p:nvPr/>
        </p:nvSpPr>
        <p:spPr bwMode="auto">
          <a:xfrm>
            <a:off x="6477000" y="5715000"/>
            <a:ext cx="2209800" cy="914400"/>
          </a:xfrm>
          <a:prstGeom prst="rightArrow">
            <a:avLst/>
          </a:prstGeom>
          <a:solidFill>
            <a:schemeClr val="bg1"/>
          </a:solidFill>
          <a:ln w="12700" cap="sq" cmpd="sng" algn="ctr">
            <a:solidFill>
              <a:schemeClr val="accent2">
                <a:lumMod val="75000"/>
              </a:schemeClr>
            </a:solidFill>
            <a:prstDash val="solid"/>
            <a:round/>
            <a:headEnd type="none" w="sm" len="sm"/>
            <a:tailEnd type="none" w="sm" len="sm"/>
          </a:ln>
          <a:effectLst/>
        </p:spPr>
        <p:txBody>
          <a:bodyPr wrap="none"/>
          <a:lstStyle/>
          <a:p>
            <a:pPr>
              <a:defRPr/>
            </a:pPr>
            <a:endParaRPr lang="en-US">
              <a:ea typeface="ＭＳ Ｐゴシック" charset="-128"/>
              <a:cs typeface="ＭＳ Ｐゴシック" charset="-128"/>
            </a:endParaRPr>
          </a:p>
        </p:txBody>
      </p:sp>
      <p:sp>
        <p:nvSpPr>
          <p:cNvPr id="137221" name="TextBox 1"/>
          <p:cNvSpPr txBox="1">
            <a:spLocks noChangeArrowheads="1"/>
          </p:cNvSpPr>
          <p:nvPr/>
        </p:nvSpPr>
        <p:spPr bwMode="auto">
          <a:xfrm>
            <a:off x="533400" y="3733800"/>
            <a:ext cx="8077200" cy="2185988"/>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3400" b="1">
                <a:solidFill>
                  <a:schemeClr val="bg2"/>
                </a:solidFill>
                <a:latin typeface="SimHei" charset="0"/>
                <a:ea typeface="SimHei" charset="0"/>
              </a:rPr>
              <a:t>魔的像形文字反映创世记</a:t>
            </a:r>
            <a:r>
              <a:rPr lang="en-US" altLang="zh-CN" sz="3400" b="1">
                <a:solidFill>
                  <a:schemeClr val="bg2"/>
                </a:solidFill>
                <a:latin typeface="SimHei" charset="0"/>
                <a:ea typeface="Arial" charset="0"/>
                <a:cs typeface="Arial" charset="0"/>
              </a:rPr>
              <a:t>3</a:t>
            </a:r>
            <a:r>
              <a:rPr lang="zh-CN" altLang="en-US" sz="3400" b="1">
                <a:solidFill>
                  <a:schemeClr val="bg2"/>
                </a:solidFill>
                <a:latin typeface="SimHei" charset="0"/>
                <a:ea typeface="SimHei" charset="0"/>
              </a:rPr>
              <a:t>章</a:t>
            </a:r>
            <a:r>
              <a:rPr lang="en-US" altLang="zh-CN" sz="3400" b="1">
                <a:solidFill>
                  <a:schemeClr val="bg2"/>
                </a:solidFill>
                <a:latin typeface="SimHei" charset="0"/>
                <a:ea typeface="Arial" charset="0"/>
                <a:cs typeface="Arial" charset="0"/>
              </a:rPr>
              <a:t>:</a:t>
            </a:r>
            <a:r>
              <a:rPr lang="en-US" altLang="zh-CN" sz="3400" b="1">
                <a:solidFill>
                  <a:srgbClr val="008000"/>
                </a:solidFill>
                <a:effectLst>
                  <a:outerShdw blurRad="38100" dist="38100" dir="2700000" algn="tl">
                    <a:srgbClr val="000000"/>
                  </a:outerShdw>
                </a:effectLst>
                <a:latin typeface="SimHei" charset="0"/>
                <a:ea typeface="Arial" charset="0"/>
                <a:cs typeface="Arial" charset="0"/>
              </a:rPr>
              <a:t>“</a:t>
            </a:r>
            <a:r>
              <a:rPr lang="zh-CN" altLang="en-US" sz="3400" b="1">
                <a:solidFill>
                  <a:srgbClr val="008000"/>
                </a:solidFill>
                <a:effectLst>
                  <a:outerShdw blurRad="38100" dist="38100" dir="2700000" algn="tl">
                    <a:srgbClr val="000000"/>
                  </a:outerShdw>
                </a:effectLst>
                <a:latin typeface="SimHei" charset="0"/>
                <a:ea typeface="SimHei" charset="0"/>
              </a:rPr>
              <a:t>田</a:t>
            </a:r>
            <a:r>
              <a:rPr lang="en-US" altLang="zh-CN" sz="3400" b="1">
                <a:solidFill>
                  <a:srgbClr val="008000"/>
                </a:solidFill>
                <a:effectLst>
                  <a:outerShdw blurRad="38100" dist="38100" dir="2700000" algn="tl">
                    <a:srgbClr val="000000"/>
                  </a:outerShdw>
                </a:effectLst>
                <a:latin typeface="SimHei" charset="0"/>
                <a:ea typeface="Arial" charset="0"/>
                <a:cs typeface="Arial" charset="0"/>
              </a:rPr>
              <a:t>”</a:t>
            </a:r>
            <a:r>
              <a:rPr lang="zh-CN" altLang="en-US" sz="3400" b="1">
                <a:solidFill>
                  <a:srgbClr val="008000"/>
                </a:solidFill>
                <a:effectLst>
                  <a:outerShdw blurRad="38100" dist="38100" dir="2700000" algn="tl">
                    <a:srgbClr val="000000"/>
                  </a:outerShdw>
                </a:effectLst>
                <a:latin typeface="SimHei" charset="0"/>
                <a:ea typeface="SimHei" charset="0"/>
              </a:rPr>
              <a:t>代表伊甸园</a:t>
            </a:r>
            <a:r>
              <a:rPr lang="en-US" altLang="zh-CN" sz="3400" b="1">
                <a:solidFill>
                  <a:schemeClr val="bg2"/>
                </a:solidFill>
                <a:latin typeface="SimHei" charset="0"/>
                <a:ea typeface="Arial" charset="0"/>
                <a:cs typeface="Arial" charset="0"/>
              </a:rPr>
              <a:t>,</a:t>
            </a:r>
            <a:r>
              <a:rPr lang="en-US" altLang="ja-JP" sz="3400" b="1">
                <a:solidFill>
                  <a:srgbClr val="008000"/>
                </a:solidFill>
                <a:latin typeface="SimHei" charset="0"/>
                <a:ea typeface="Arial" charset="0"/>
                <a:cs typeface="Arial" charset="0"/>
              </a:rPr>
              <a:t> </a:t>
            </a:r>
            <a:r>
              <a:rPr lang="zh-CN" altLang="en-US" sz="3400" b="1">
                <a:solidFill>
                  <a:schemeClr val="bg2"/>
                </a:solidFill>
                <a:latin typeface="SimHei" charset="0"/>
                <a:ea typeface="SimHei" charset="0"/>
              </a:rPr>
              <a:t>在</a:t>
            </a:r>
            <a:r>
              <a:rPr lang="zh-CN" altLang="en-US" sz="3400" b="1">
                <a:solidFill>
                  <a:srgbClr val="0000D5"/>
                </a:solidFill>
                <a:effectLst>
                  <a:outerShdw blurRad="38100" dist="38100" dir="2700000" algn="tl">
                    <a:srgbClr val="000000"/>
                  </a:outerShdw>
                </a:effectLst>
                <a:latin typeface="SimHei" charset="0"/>
                <a:ea typeface="SimHei" charset="0"/>
              </a:rPr>
              <a:t>蔚蓝宽阔的天空</a:t>
            </a:r>
            <a:r>
              <a:rPr lang="zh-CN" altLang="en-US" sz="3400" b="1">
                <a:solidFill>
                  <a:schemeClr val="bg2"/>
                </a:solidFill>
                <a:latin typeface="SimHei" charset="0"/>
                <a:ea typeface="SimHei" charset="0"/>
              </a:rPr>
              <a:t>之下</a:t>
            </a:r>
            <a:r>
              <a:rPr lang="en-US" altLang="ja-JP" sz="3400" b="1">
                <a:solidFill>
                  <a:schemeClr val="bg2"/>
                </a:solidFill>
                <a:latin typeface="SimHei" charset="0"/>
                <a:ea typeface="Arial" charset="0"/>
                <a:cs typeface="Arial" charset="0"/>
              </a:rPr>
              <a:t>. </a:t>
            </a:r>
            <a:r>
              <a:rPr lang="zh-CN" altLang="en-US" sz="3400" b="1">
                <a:solidFill>
                  <a:schemeClr val="bg2"/>
                </a:solidFill>
                <a:latin typeface="SimHei" charset="0"/>
                <a:ea typeface="SimHei" charset="0"/>
              </a:rPr>
              <a:t>在园子里</a:t>
            </a:r>
            <a:r>
              <a:rPr lang="zh-CN" altLang="en-US" sz="3400" b="1">
                <a:solidFill>
                  <a:schemeClr val="bg2"/>
                </a:solidFill>
                <a:effectLst>
                  <a:outerShdw blurRad="38100" dist="38100" dir="2700000" algn="tl">
                    <a:srgbClr val="FFFFFF"/>
                  </a:outerShdw>
                </a:effectLst>
                <a:latin typeface="SimHei" charset="0"/>
                <a:ea typeface="SimHei" charset="0"/>
              </a:rPr>
              <a:t>有两棵树</a:t>
            </a:r>
            <a:r>
              <a:rPr lang="en-US" altLang="zh-CN" sz="3400" b="1">
                <a:solidFill>
                  <a:schemeClr val="bg2"/>
                </a:solidFill>
                <a:latin typeface="SimHei" charset="0"/>
                <a:ea typeface="Arial" charset="0"/>
                <a:cs typeface="Arial" charset="0"/>
              </a:rPr>
              <a:t>,</a:t>
            </a:r>
            <a:r>
              <a:rPr lang="zh-CN" altLang="en-US" sz="3400" b="1">
                <a:solidFill>
                  <a:schemeClr val="bg2"/>
                </a:solidFill>
                <a:latin typeface="SimHei" charset="0"/>
                <a:ea typeface="SimHei" charset="0"/>
              </a:rPr>
              <a:t> 又有</a:t>
            </a:r>
            <a:r>
              <a:rPr lang="zh-CN" altLang="en-US" sz="3400" b="1">
                <a:solidFill>
                  <a:srgbClr val="C00000"/>
                </a:solidFill>
                <a:effectLst>
                  <a:outerShdw blurRad="38100" dist="38100" dir="2700000" algn="tl">
                    <a:srgbClr val="000000"/>
                  </a:outerShdw>
                </a:effectLst>
                <a:latin typeface="SimHei" charset="0"/>
                <a:ea typeface="SimHei" charset="0"/>
              </a:rPr>
              <a:t>一个孩子在嬉戏</a:t>
            </a:r>
            <a:r>
              <a:rPr lang="en-US" altLang="ja-JP" sz="3400" b="1">
                <a:solidFill>
                  <a:schemeClr val="bg2"/>
                </a:solidFill>
                <a:latin typeface="SimHei" charset="0"/>
                <a:ea typeface="Arial" charset="0"/>
                <a:cs typeface="Arial" charset="0"/>
              </a:rPr>
              <a:t>. </a:t>
            </a:r>
            <a:r>
              <a:rPr lang="zh-CN" altLang="en-US" sz="3400" b="1">
                <a:solidFill>
                  <a:schemeClr val="bg2"/>
                </a:solidFill>
                <a:latin typeface="SimHei" charset="0"/>
                <a:ea typeface="SimHei" charset="0"/>
              </a:rPr>
              <a:t>在孩子旁边有一个小小的符号</a:t>
            </a:r>
            <a:r>
              <a:rPr lang="en-US" altLang="zh-CN" sz="3400" b="1">
                <a:solidFill>
                  <a:schemeClr val="bg2"/>
                </a:solidFill>
                <a:latin typeface="SimHei" charset="0"/>
                <a:ea typeface="Arial" charset="0"/>
                <a:cs typeface="Arial" charset="0"/>
              </a:rPr>
              <a:t>,</a:t>
            </a:r>
            <a:r>
              <a:rPr lang="zh-CN" altLang="en-US" sz="3400" b="1">
                <a:solidFill>
                  <a:schemeClr val="bg2"/>
                </a:solidFill>
                <a:latin typeface="SimHei" charset="0"/>
                <a:ea typeface="SimHei" charset="0"/>
              </a:rPr>
              <a:t>代表</a:t>
            </a:r>
            <a:r>
              <a:rPr lang="zh-CN" altLang="en-US" sz="3400" b="1">
                <a:solidFill>
                  <a:srgbClr val="FFFF00"/>
                </a:solidFill>
                <a:effectLst>
                  <a:outerShdw blurRad="38100" dist="38100" dir="2700000" algn="tl">
                    <a:srgbClr val="000000"/>
                  </a:outerShdw>
                </a:effectLst>
                <a:latin typeface="SimHei" charset="0"/>
                <a:ea typeface="SimHei" charset="0"/>
              </a:rPr>
              <a:t>耳语者</a:t>
            </a:r>
            <a:r>
              <a:rPr lang="zh-CN" altLang="en-US" sz="3400" b="1">
                <a:solidFill>
                  <a:schemeClr val="bg2"/>
                </a:solidFill>
                <a:latin typeface="SimHei" charset="0"/>
                <a:ea typeface="SimHei" charset="0"/>
              </a:rPr>
              <a:t>。</a:t>
            </a:r>
            <a:endParaRPr lang="en-US" sz="3400">
              <a:solidFill>
                <a:srgbClr val="FFFF00"/>
              </a:solidFill>
              <a:latin typeface="SimHei" charset="0"/>
              <a:ea typeface="SimHei" charset="0"/>
            </a:endParaRPr>
          </a:p>
        </p:txBody>
      </p:sp>
      <p:sp>
        <p:nvSpPr>
          <p:cNvPr id="4" name="Title 3"/>
          <p:cNvSpPr>
            <a:spLocks noGrp="1"/>
          </p:cNvSpPr>
          <p:nvPr>
            <p:ph type="title" idx="4294967295"/>
          </p:nvPr>
        </p:nvSpPr>
        <p:spPr>
          <a:xfrm>
            <a:off x="990600" y="762000"/>
            <a:ext cx="2895600" cy="2667000"/>
          </a:xfrm>
        </p:spPr>
        <p:txBody>
          <a:bodyPr/>
          <a:lstStyle/>
          <a:p>
            <a:pPr>
              <a:defRPr/>
            </a:pPr>
            <a:r>
              <a:rPr lang="zh-CN" altLang="en-US" sz="4800" b="1">
                <a:solidFill>
                  <a:srgbClr val="000000"/>
                </a:solidFill>
                <a:effectLst>
                  <a:outerShdw blurRad="38100" dist="38100" dir="2700000" algn="tl">
                    <a:srgbClr val="FFFFFF"/>
                  </a:outerShdw>
                </a:effectLst>
                <a:latin typeface="SimHei" charset="0"/>
                <a:ea typeface="SimHei" charset="0"/>
              </a:rPr>
              <a:t>我们的问题</a:t>
            </a:r>
            <a:r>
              <a:rPr lang="en-US" altLang="ja-JP" sz="4800" b="1">
                <a:solidFill>
                  <a:srgbClr val="000000"/>
                </a:solidFill>
                <a:effectLst>
                  <a:outerShdw blurRad="38100" dist="38100" dir="2700000" algn="tl">
                    <a:srgbClr val="FFFFFF"/>
                  </a:outerShdw>
                </a:effectLst>
                <a:latin typeface="SimHei" charset="0"/>
                <a:ea typeface="Arial" charset="0"/>
                <a:cs typeface="Arial" charset="0"/>
              </a:rPr>
              <a:t>:</a:t>
            </a:r>
            <a:r>
              <a:rPr lang="zh-CN" altLang="en-US" sz="4800" b="1">
                <a:solidFill>
                  <a:srgbClr val="000000"/>
                </a:solidFill>
                <a:effectLst>
                  <a:outerShdw blurRad="38100" dist="38100" dir="2700000" algn="tl">
                    <a:srgbClr val="FFFFFF"/>
                  </a:outerShdw>
                </a:effectLst>
                <a:latin typeface="SimHei" charset="0"/>
                <a:ea typeface="SimHei" charset="0"/>
              </a:rPr>
              <a:t>魔鬼</a:t>
            </a:r>
            <a:endParaRPr lang="en-US" sz="4800" b="1">
              <a:solidFill>
                <a:srgbClr val="000000"/>
              </a:solidFill>
              <a:effectLst>
                <a:outerShdw blurRad="38100" dist="38100" dir="2700000" algn="tl">
                  <a:srgbClr val="FFFFFF"/>
                </a:outerShdw>
              </a:effectLst>
              <a:latin typeface="SimHei" charset="0"/>
              <a:ea typeface="SimHei" charset="0"/>
            </a:endParaRPr>
          </a:p>
        </p:txBody>
      </p:sp>
      <p:pic>
        <p:nvPicPr>
          <p:cNvPr id="227334" name="Picture 4" descr="Genesis Chinese for Evi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304800"/>
            <a:ext cx="3148013"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2449" name="Picture 1" descr="jesus-against-sunset_modifie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304800" y="-34082"/>
            <a:ext cx="8229600" cy="944563"/>
          </a:xfrm>
        </p:spPr>
        <p:txBody>
          <a:bodyPr/>
          <a:lstStyle/>
          <a:p>
            <a:pPr eaLnBrk="1" hangingPunct="1">
              <a:defRPr/>
            </a:pPr>
            <a:r>
              <a:rPr lang="zh-CN" altLang="en-US" b="1" dirty="0">
                <a:solidFill>
                  <a:srgbClr val="FFFFFF"/>
                </a:solidFill>
                <a:latin typeface="SimHei" charset="0"/>
                <a:ea typeface="SimHei" charset="0"/>
                <a:cs typeface="SimHei" charset="0"/>
              </a:rPr>
              <a:t>  在约翰福音里的</a:t>
            </a:r>
            <a:r>
              <a:rPr lang="en-US" altLang="ja-JP" dirty="0">
                <a:solidFill>
                  <a:srgbClr val="FFFFFF"/>
                </a:solidFill>
                <a:latin typeface="SimHei" charset="0"/>
                <a:ea typeface="SimHei" charset="0"/>
                <a:cs typeface="SimHei" charset="0"/>
              </a:rPr>
              <a:t>“</a:t>
            </a:r>
            <a:r>
              <a:rPr lang="zh-CN" altLang="en-US" dirty="0">
                <a:solidFill>
                  <a:srgbClr val="FFFFFF"/>
                </a:solidFill>
                <a:latin typeface="SimHei" charset="0"/>
                <a:ea typeface="SimHei" charset="0"/>
                <a:cs typeface="SimHei" charset="0"/>
              </a:rPr>
              <a:t>时候</a:t>
            </a:r>
            <a:r>
              <a:rPr lang="en-US" altLang="ja-JP" dirty="0">
                <a:solidFill>
                  <a:srgbClr val="FFFFFF"/>
                </a:solidFill>
                <a:latin typeface="SimHei" charset="0"/>
                <a:ea typeface="SimHei" charset="0"/>
                <a:cs typeface="SimHei" charset="0"/>
              </a:rPr>
              <a:t>”</a:t>
            </a:r>
            <a:endParaRPr lang="en-US" dirty="0">
              <a:solidFill>
                <a:srgbClr val="FFFFFF"/>
              </a:solidFill>
              <a:latin typeface="SimHei" charset="0"/>
              <a:ea typeface="SimHei" charset="0"/>
              <a:cs typeface="SimHei" charset="0"/>
            </a:endParaRPr>
          </a:p>
        </p:txBody>
      </p:sp>
      <p:sp>
        <p:nvSpPr>
          <p:cNvPr id="4" name="Title 2"/>
          <p:cNvSpPr txBox="1">
            <a:spLocks/>
          </p:cNvSpPr>
          <p:nvPr/>
        </p:nvSpPr>
        <p:spPr bwMode="auto">
          <a:xfrm>
            <a:off x="76200" y="990600"/>
            <a:ext cx="9144000" cy="5791200"/>
          </a:xfrm>
          <a:prstGeom prst="rect">
            <a:avLst/>
          </a:prstGeom>
          <a:noFill/>
          <a:ln w="9525">
            <a:noFill/>
            <a:miter lim="800000"/>
            <a:headEnd/>
            <a:tailEnd/>
          </a:ln>
          <a:effectLst/>
        </p:spPr>
        <p:txBody>
          <a:bodyPr anchor="ctr"/>
          <a:lstStyle>
            <a:lvl1pPr marL="1079500" indent="-1079500" eaLnBrk="0" hangingPunct="0">
              <a:tabLst>
                <a:tab pos="901700"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901700" algn="l"/>
              </a:tabLst>
              <a:defRPr sz="2400">
                <a:solidFill>
                  <a:schemeClr val="tx1"/>
                </a:solidFill>
                <a:latin typeface="Times New Roman" charset="0"/>
                <a:ea typeface="ＭＳ Ｐゴシック" charset="0"/>
              </a:defRPr>
            </a:lvl2pPr>
            <a:lvl3pPr eaLnBrk="0" hangingPunct="0">
              <a:tabLst>
                <a:tab pos="901700" algn="l"/>
              </a:tabLst>
              <a:defRPr sz="2400">
                <a:solidFill>
                  <a:schemeClr val="tx1"/>
                </a:solidFill>
                <a:latin typeface="Times New Roman" charset="0"/>
                <a:ea typeface="ＭＳ Ｐゴシック" charset="0"/>
              </a:defRPr>
            </a:lvl3pPr>
            <a:lvl4pPr eaLnBrk="0" hangingPunct="0">
              <a:tabLst>
                <a:tab pos="901700" algn="l"/>
              </a:tabLst>
              <a:defRPr sz="2400">
                <a:solidFill>
                  <a:schemeClr val="tx1"/>
                </a:solidFill>
                <a:latin typeface="Times New Roman" charset="0"/>
                <a:ea typeface="ＭＳ Ｐゴシック" charset="0"/>
              </a:defRPr>
            </a:lvl4pPr>
            <a:lvl5pPr eaLnBrk="0" hangingPunct="0">
              <a:tabLst>
                <a:tab pos="901700"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901700"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901700"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901700"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901700" algn="l"/>
              </a:tabLs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outerShdw blurRad="38100" dist="38100" dir="2700000" algn="tl">
                    <a:srgbClr val="000000"/>
                  </a:outerShdw>
                </a:effectLst>
                <a:latin typeface="SimHei" charset="0"/>
                <a:ea typeface="SimHei" charset="0"/>
                <a:cs typeface="SimHei" charset="0"/>
              </a:rPr>
              <a:t>除了</a:t>
            </a:r>
            <a:r>
              <a:rPr lang="en-US" altLang="ja-JP" b="1" dirty="0">
                <a:solidFill>
                  <a:srgbClr val="FFFFFF"/>
                </a:solidFill>
                <a:effectLst>
                  <a:outerShdw blurRad="38100" dist="38100" dir="2700000" algn="tl">
                    <a:srgbClr val="000000"/>
                  </a:outerShdw>
                </a:effectLst>
                <a:latin typeface="SimHei" charset="0"/>
                <a:ea typeface="SimHei" charset="0"/>
                <a:cs typeface="SimHei" charset="0"/>
              </a:rPr>
              <a:t>7:6,8</a:t>
            </a:r>
            <a:r>
              <a:rPr lang="zh-CN" altLang="en-US" b="1" dirty="0">
                <a:solidFill>
                  <a:srgbClr val="FFFFFF"/>
                </a:solidFill>
                <a:effectLst>
                  <a:outerShdw blurRad="38100" dist="38100" dir="2700000" algn="tl">
                    <a:srgbClr val="000000"/>
                  </a:outerShdw>
                </a:effectLst>
                <a:latin typeface="SimHei" charset="0"/>
                <a:ea typeface="SimHei" charset="0"/>
                <a:cs typeface="SimHei" charset="0"/>
              </a:rPr>
              <a:t> 之外</a:t>
            </a:r>
            <a:r>
              <a:rPr lang="en-US" altLang="zh-CN" b="1" dirty="0">
                <a:solidFill>
                  <a:srgbClr val="FFFFFF"/>
                </a:solidFill>
                <a:effectLst>
                  <a:outerShdw blurRad="38100" dist="38100" dir="2700000" algn="tl">
                    <a:srgbClr val="000000"/>
                  </a:outerShdw>
                </a:effectLst>
                <a:latin typeface="SimHei" charset="0"/>
                <a:ea typeface="SimHei" charset="0"/>
                <a:cs typeface="SimHei" charset="0"/>
              </a:rPr>
              <a:t>,“</a:t>
            </a:r>
            <a:r>
              <a:rPr lang="zh-CN" altLang="en-US" b="1" dirty="0">
                <a:solidFill>
                  <a:srgbClr val="FFFFFF"/>
                </a:solidFill>
                <a:effectLst>
                  <a:outerShdw blurRad="38100" dist="38100" dir="2700000" algn="tl">
                    <a:srgbClr val="000000"/>
                  </a:outerShdw>
                </a:effectLst>
                <a:latin typeface="SimHei" charset="0"/>
                <a:ea typeface="SimHei" charset="0"/>
                <a:cs typeface="SimHei" charset="0"/>
              </a:rPr>
              <a:t>时候</a:t>
            </a:r>
            <a:r>
              <a:rPr lang="en-US" altLang="zh-CN" b="1" dirty="0">
                <a:solidFill>
                  <a:srgbClr val="FFFFFF"/>
                </a:solidFill>
                <a:effectLst>
                  <a:outerShdw blurRad="38100" dist="38100" dir="2700000" algn="tl">
                    <a:srgbClr val="000000"/>
                  </a:outerShdw>
                </a:effectLst>
                <a:latin typeface="SimHei" charset="0"/>
                <a:ea typeface="SimHei" charset="0"/>
                <a:cs typeface="SimHei" charset="0"/>
              </a:rPr>
              <a:t>”</a:t>
            </a:r>
            <a:r>
              <a:rPr lang="zh-CN" altLang="en-US" b="1" dirty="0">
                <a:solidFill>
                  <a:srgbClr val="FFFFFF"/>
                </a:solidFill>
                <a:effectLst>
                  <a:outerShdw blurRad="38100" dist="38100" dir="2700000" algn="tl">
                    <a:srgbClr val="000000"/>
                  </a:outerShdw>
                </a:effectLst>
                <a:latin typeface="SimHei" charset="0"/>
                <a:ea typeface="SimHei" charset="0"/>
                <a:cs typeface="SimHei" charset="0"/>
              </a:rPr>
              <a:t>都是采用希腊原文 </a:t>
            </a:r>
            <a:r>
              <a:rPr lang="en-US" altLang="ja-JP" b="1" dirty="0">
                <a:solidFill>
                  <a:srgbClr val="FFFFFF"/>
                </a:solidFill>
                <a:effectLst>
                  <a:outerShdw blurRad="38100" dist="38100" dir="2700000" algn="tl">
                    <a:srgbClr val="000000"/>
                  </a:outerShdw>
                </a:effectLst>
                <a:latin typeface="Arial" charset="0"/>
                <a:ea typeface="SimHei" charset="0"/>
                <a:cs typeface="SimHei" charset="0"/>
              </a:rPr>
              <a:t>“</a:t>
            </a:r>
            <a:r>
              <a:rPr lang="en-US" altLang="ja-JP" b="1" dirty="0" err="1">
                <a:solidFill>
                  <a:srgbClr val="FFFFFF"/>
                </a:solidFill>
                <a:effectLst>
                  <a:outerShdw blurRad="38100" dist="38100" dir="2700000" algn="tl">
                    <a:srgbClr val="000000"/>
                  </a:outerShdw>
                </a:effectLst>
                <a:latin typeface="Arial" charset="0"/>
                <a:ea typeface="SimHei" charset="0"/>
                <a:cs typeface="SimHei" charset="0"/>
              </a:rPr>
              <a:t>hora</a:t>
            </a:r>
            <a:r>
              <a:rPr lang="en-US" altLang="ja-JP" b="1" dirty="0">
                <a:solidFill>
                  <a:srgbClr val="FFFFFF"/>
                </a:solidFill>
                <a:effectLst>
                  <a:outerShdw blurRad="38100" dist="38100" dir="2700000" algn="tl">
                    <a:srgbClr val="000000"/>
                  </a:outerShdw>
                </a:effectLst>
                <a:latin typeface="Arial" charset="0"/>
                <a:ea typeface="SimHei" charset="0"/>
                <a:cs typeface="SimHei" charset="0"/>
              </a:rPr>
              <a:t>”</a:t>
            </a:r>
            <a:r>
              <a:rPr lang="en-US" altLang="ja-JP" b="1" dirty="0">
                <a:solidFill>
                  <a:srgbClr val="FFFFFF"/>
                </a:solidFill>
                <a:effectLst>
                  <a:outerShdw blurRad="38100" dist="38100" dir="2700000" algn="tl">
                    <a:srgbClr val="000000"/>
                  </a:outerShdw>
                </a:effectLst>
                <a:latin typeface="SimHei" charset="0"/>
                <a:ea typeface="SimHei" charset="0"/>
                <a:cs typeface="SimHei" charset="0"/>
              </a:rPr>
              <a:t> </a:t>
            </a:r>
            <a:r>
              <a:rPr lang="zh-CN" altLang="en-US" b="1" dirty="0">
                <a:solidFill>
                  <a:srgbClr val="FFFFFF"/>
                </a:solidFill>
                <a:effectLst>
                  <a:outerShdw blurRad="38100" dist="38100" dir="2700000" algn="tl">
                    <a:srgbClr val="000000"/>
                  </a:outerShdw>
                </a:effectLst>
                <a:latin typeface="SimHei" charset="0"/>
                <a:ea typeface="SimHei" charset="0"/>
                <a:cs typeface="SimHei" charset="0"/>
              </a:rPr>
              <a:t>这个字</a:t>
            </a:r>
            <a:r>
              <a:rPr lang="en-US" altLang="ja-JP" b="1" dirty="0">
                <a:solidFill>
                  <a:srgbClr val="FFFFFF"/>
                </a:solidFill>
                <a:effectLst>
                  <a:outerShdw blurRad="38100" dist="38100" dir="2700000" algn="tl">
                    <a:srgbClr val="000000"/>
                  </a:outerShdw>
                </a:effectLst>
                <a:latin typeface="SimHei" charset="0"/>
                <a:ea typeface="SimHei" charset="0"/>
                <a:cs typeface="SimHei" charset="0"/>
              </a:rPr>
              <a:t>:</a:t>
            </a:r>
          </a:p>
          <a:p>
            <a:pPr eaLnBrk="1" hangingPunct="1">
              <a:defRPr/>
            </a:pPr>
            <a:endParaRPr lang="en-US" b="1" dirty="0">
              <a:solidFill>
                <a:srgbClr val="FFFFFF"/>
              </a:solidFill>
              <a:effectLst>
                <a:outerShdw blurRad="38100" dist="38100" dir="2700000" algn="tl">
                  <a:srgbClr val="000000"/>
                </a:outerShdw>
              </a:effectLst>
              <a:latin typeface="Arial" charset="0"/>
            </a:endParaRPr>
          </a:p>
          <a:p>
            <a:pPr eaLnBrk="1" hangingPunct="1">
              <a:defRPr/>
            </a:pPr>
            <a:r>
              <a:rPr lang="en-US" sz="2700" b="1" dirty="0">
                <a:solidFill>
                  <a:srgbClr val="FFFFFF"/>
                </a:solidFill>
                <a:effectLst>
                  <a:outerShdw blurRad="38100" dist="38100" dir="2700000" algn="tl">
                    <a:srgbClr val="000000"/>
                  </a:outerShdw>
                </a:effectLst>
                <a:latin typeface="Arial" charset="0"/>
              </a:rPr>
              <a:t>2:4	</a:t>
            </a:r>
            <a:r>
              <a:rPr lang="ja-JP" altLang="en-US" sz="2700" b="1" dirty="0">
                <a:solidFill>
                  <a:srgbClr val="FFFFFF"/>
                </a:solidFill>
                <a:effectLst>
                  <a:outerShdw blurRad="38100" dist="38100" dir="2700000" algn="tl">
                    <a:srgbClr val="000000"/>
                  </a:outerShdw>
                </a:effectLst>
                <a:latin typeface="Arial" charset="0"/>
              </a:rPr>
              <a:t>“</a:t>
            </a:r>
            <a:r>
              <a:rPr lang="zh-CN" altLang="en-US" sz="2700" b="1" dirty="0">
                <a:solidFill>
                  <a:srgbClr val="FFFFFF"/>
                </a:solidFill>
                <a:effectLst>
                  <a:outerShdw blurRad="38100" dist="38100" dir="2700000" algn="tl">
                    <a:srgbClr val="000000"/>
                  </a:outerShdw>
                </a:effectLst>
                <a:latin typeface="SimHei" charset="0"/>
                <a:ea typeface="SimHei" charset="0"/>
                <a:cs typeface="SimHei" charset="0"/>
              </a:rPr>
              <a:t>我的</a:t>
            </a:r>
            <a:r>
              <a:rPr lang="zh-CN" altLang="en-US" sz="2700" b="1" dirty="0">
                <a:solidFill>
                  <a:srgbClr val="FFFF00"/>
                </a:solidFill>
                <a:effectLst>
                  <a:outerShdw blurRad="38100" dist="38100" dir="2700000" algn="tl">
                    <a:srgbClr val="000000"/>
                  </a:outerShdw>
                </a:effectLst>
                <a:latin typeface="SimHei" charset="0"/>
                <a:ea typeface="SimHei" charset="0"/>
                <a:cs typeface="SimHei" charset="0"/>
              </a:rPr>
              <a:t>时候</a:t>
            </a:r>
            <a:r>
              <a:rPr lang="zh-CN" altLang="en-US" sz="2700" b="1" dirty="0">
                <a:solidFill>
                  <a:srgbClr val="FFFFFF"/>
                </a:solidFill>
                <a:effectLst>
                  <a:outerShdw blurRad="38100" dist="38100" dir="2700000" algn="tl">
                    <a:srgbClr val="000000"/>
                  </a:outerShdw>
                </a:effectLst>
                <a:latin typeface="SimHei" charset="0"/>
                <a:ea typeface="SimHei" charset="0"/>
                <a:cs typeface="SimHei" charset="0"/>
              </a:rPr>
              <a:t>还没有到</a:t>
            </a:r>
            <a:r>
              <a:rPr lang="en-US" altLang="ja-JP" sz="2700" b="1" dirty="0">
                <a:solidFill>
                  <a:srgbClr val="FFFFFF"/>
                </a:solidFill>
                <a:effectLst>
                  <a:outerShdw blurRad="38100" dist="38100" dir="2700000" algn="tl">
                    <a:srgbClr val="000000"/>
                  </a:outerShdw>
                </a:effectLst>
                <a:latin typeface="Arial" charset="0"/>
              </a:rPr>
              <a:t>”</a:t>
            </a:r>
          </a:p>
          <a:p>
            <a:pPr eaLnBrk="1" hangingPunct="1">
              <a:defRPr/>
            </a:pPr>
            <a:r>
              <a:rPr lang="en-US" sz="2700" b="1" dirty="0">
                <a:solidFill>
                  <a:srgbClr val="FFFFFF"/>
                </a:solidFill>
                <a:effectLst>
                  <a:outerShdw blurRad="38100" dist="38100" dir="2700000" algn="tl">
                    <a:srgbClr val="000000"/>
                  </a:outerShdw>
                </a:effectLst>
                <a:latin typeface="Arial" charset="0"/>
              </a:rPr>
              <a:t>7:6	</a:t>
            </a:r>
            <a:r>
              <a:rPr lang="ja-JP" altLang="en-US" sz="2700" b="1" dirty="0">
                <a:solidFill>
                  <a:srgbClr val="FFFFFF"/>
                </a:solidFill>
                <a:effectLst>
                  <a:outerShdw blurRad="38100" dist="38100" dir="2700000" algn="tl">
                    <a:srgbClr val="000000"/>
                  </a:outerShdw>
                </a:effectLst>
                <a:latin typeface="Arial" charset="0"/>
              </a:rPr>
              <a:t>“</a:t>
            </a:r>
            <a:r>
              <a:rPr lang="zh-CN" altLang="en-US" sz="2700" b="1" dirty="0">
                <a:solidFill>
                  <a:srgbClr val="FFFFFF"/>
                </a:solidFill>
                <a:effectLst>
                  <a:outerShdw blurRad="38100" dist="38100" dir="2700000" algn="tl">
                    <a:srgbClr val="000000"/>
                  </a:outerShdw>
                </a:effectLst>
                <a:latin typeface="SimHei" charset="0"/>
                <a:ea typeface="SimHei" charset="0"/>
                <a:cs typeface="SimHei" charset="0"/>
              </a:rPr>
              <a:t>我的</a:t>
            </a:r>
            <a:r>
              <a:rPr lang="zh-CN" altLang="en-US" sz="2700" b="1" dirty="0">
                <a:solidFill>
                  <a:srgbClr val="FFFF00"/>
                </a:solidFill>
                <a:effectLst>
                  <a:outerShdw blurRad="38100" dist="38100" dir="2700000" algn="tl">
                    <a:srgbClr val="000000"/>
                  </a:outerShdw>
                </a:effectLst>
                <a:latin typeface="SimHei" charset="0"/>
                <a:ea typeface="SimHei" charset="0"/>
                <a:cs typeface="SimHei" charset="0"/>
              </a:rPr>
              <a:t>时候</a:t>
            </a:r>
            <a:r>
              <a:rPr lang="zh-CN" altLang="en-US" sz="2700" dirty="0"/>
              <a:t> </a:t>
            </a:r>
            <a:r>
              <a:rPr lang="en-US" altLang="ja-JP" sz="2700" b="1" dirty="0">
                <a:solidFill>
                  <a:srgbClr val="FFFFFF"/>
                </a:solidFill>
                <a:effectLst>
                  <a:outerShdw blurRad="38100" dist="38100" dir="2700000" algn="tl">
                    <a:srgbClr val="000000"/>
                  </a:outerShdw>
                </a:effectLst>
                <a:latin typeface="Arial" charset="0"/>
              </a:rPr>
              <a:t>(</a:t>
            </a:r>
            <a:r>
              <a:rPr lang="zh-CN" altLang="en-US" sz="2700" b="1" dirty="0">
                <a:solidFill>
                  <a:srgbClr val="FFFFFF"/>
                </a:solidFill>
                <a:effectLst>
                  <a:outerShdw blurRad="38100" dist="38100" dir="2700000" algn="tl">
                    <a:srgbClr val="000000"/>
                  </a:outerShdw>
                </a:effectLst>
                <a:latin typeface="SimHei" charset="0"/>
                <a:ea typeface="SimHei" charset="0"/>
                <a:cs typeface="SimHei" charset="0"/>
              </a:rPr>
              <a:t>希腊原文 </a:t>
            </a:r>
            <a:r>
              <a:rPr lang="en-US" altLang="ja-JP" sz="2700" b="1" dirty="0" err="1">
                <a:solidFill>
                  <a:srgbClr val="FFFFFF"/>
                </a:solidFill>
                <a:effectLst>
                  <a:outerShdw blurRad="38100" dist="38100" dir="2700000" algn="tl">
                    <a:srgbClr val="000000"/>
                  </a:outerShdw>
                </a:effectLst>
                <a:latin typeface="Arial" charset="0"/>
              </a:rPr>
              <a:t>kairos</a:t>
            </a:r>
            <a:r>
              <a:rPr lang="en-US" altLang="ja-JP" sz="2700" b="1" dirty="0">
                <a:solidFill>
                  <a:srgbClr val="FFFFFF"/>
                </a:solidFill>
                <a:effectLst>
                  <a:outerShdw blurRad="38100" dist="38100" dir="2700000" algn="tl">
                    <a:srgbClr val="000000"/>
                  </a:outerShdw>
                </a:effectLst>
                <a:latin typeface="Arial" charset="0"/>
              </a:rPr>
              <a:t>) </a:t>
            </a:r>
            <a:r>
              <a:rPr lang="zh-CN" altLang="en-US" sz="2700" b="1" dirty="0">
                <a:solidFill>
                  <a:srgbClr val="FFFFFF"/>
                </a:solidFill>
                <a:effectLst>
                  <a:outerShdw blurRad="38100" dist="38100" dir="2700000" algn="tl">
                    <a:srgbClr val="000000"/>
                  </a:outerShdw>
                </a:effectLst>
                <a:latin typeface="SimHei" charset="0"/>
                <a:ea typeface="SimHei" charset="0"/>
                <a:cs typeface="SimHei" charset="0"/>
              </a:rPr>
              <a:t>还没有到</a:t>
            </a:r>
            <a:r>
              <a:rPr lang="en-US" altLang="ja-JP" sz="2700" b="1" dirty="0">
                <a:solidFill>
                  <a:srgbClr val="FFFFFF"/>
                </a:solidFill>
                <a:effectLst>
                  <a:outerShdw blurRad="38100" dist="38100" dir="2700000" algn="tl">
                    <a:srgbClr val="000000"/>
                  </a:outerShdw>
                </a:effectLst>
                <a:latin typeface="Arial" charset="0"/>
              </a:rPr>
              <a:t>”</a:t>
            </a:r>
          </a:p>
          <a:p>
            <a:pPr eaLnBrk="1" hangingPunct="1">
              <a:defRPr/>
            </a:pPr>
            <a:r>
              <a:rPr lang="en-US" sz="2700" b="1" dirty="0">
                <a:solidFill>
                  <a:srgbClr val="FFFFFF"/>
                </a:solidFill>
                <a:effectLst>
                  <a:outerShdw blurRad="38100" dist="38100" dir="2700000" algn="tl">
                    <a:srgbClr val="000000"/>
                  </a:outerShdw>
                </a:effectLst>
                <a:latin typeface="Arial" charset="0"/>
              </a:rPr>
              <a:t>7:8	</a:t>
            </a:r>
            <a:r>
              <a:rPr lang="ja-JP" altLang="en-US" sz="2700" b="1" dirty="0">
                <a:solidFill>
                  <a:srgbClr val="FFFFFF"/>
                </a:solidFill>
                <a:effectLst>
                  <a:outerShdw blurRad="38100" dist="38100" dir="2700000" algn="tl">
                    <a:srgbClr val="000000"/>
                  </a:outerShdw>
                </a:effectLst>
                <a:latin typeface="Arial" charset="0"/>
              </a:rPr>
              <a:t>“</a:t>
            </a:r>
            <a:r>
              <a:rPr lang="zh-CN" altLang="en-US" sz="2700" b="1" dirty="0">
                <a:solidFill>
                  <a:srgbClr val="FFFFFF"/>
                </a:solidFill>
                <a:effectLst>
                  <a:outerShdw blurRad="38100" dist="38100" dir="2700000" algn="tl">
                    <a:srgbClr val="000000"/>
                  </a:outerShdw>
                </a:effectLst>
                <a:latin typeface="SimHei" charset="0"/>
                <a:ea typeface="SimHei" charset="0"/>
                <a:cs typeface="SimHei" charset="0"/>
              </a:rPr>
              <a:t>因为我的</a:t>
            </a:r>
            <a:r>
              <a:rPr lang="zh-CN" altLang="en-US" sz="2700" b="1" dirty="0">
                <a:solidFill>
                  <a:srgbClr val="FFFF00"/>
                </a:solidFill>
                <a:effectLst>
                  <a:outerShdw blurRad="38100" dist="38100" dir="2700000" algn="tl">
                    <a:srgbClr val="000000"/>
                  </a:outerShdw>
                </a:effectLst>
                <a:latin typeface="SimHei" charset="0"/>
                <a:ea typeface="SimHei" charset="0"/>
                <a:cs typeface="SimHei" charset="0"/>
              </a:rPr>
              <a:t>时候 </a:t>
            </a:r>
            <a:r>
              <a:rPr lang="en-US" altLang="ja-JP" sz="2700" b="1" dirty="0">
                <a:solidFill>
                  <a:srgbClr val="FFFFFF"/>
                </a:solidFill>
                <a:effectLst>
                  <a:outerShdw blurRad="38100" dist="38100" dir="2700000" algn="tl">
                    <a:srgbClr val="000000"/>
                  </a:outerShdw>
                </a:effectLst>
                <a:latin typeface="Arial" charset="0"/>
              </a:rPr>
              <a:t>(</a:t>
            </a:r>
            <a:r>
              <a:rPr lang="zh-CN" altLang="en-US" sz="2700" b="1" dirty="0">
                <a:solidFill>
                  <a:srgbClr val="FFFFFF"/>
                </a:solidFill>
                <a:effectLst>
                  <a:outerShdw blurRad="38100" dist="38100" dir="2700000" algn="tl">
                    <a:srgbClr val="000000"/>
                  </a:outerShdw>
                </a:effectLst>
                <a:latin typeface="SimHei" charset="0"/>
                <a:ea typeface="SimHei" charset="0"/>
                <a:cs typeface="SimHei" charset="0"/>
              </a:rPr>
              <a:t>希腊原文 </a:t>
            </a:r>
            <a:r>
              <a:rPr lang="en-US" altLang="ja-JP" sz="2700" b="1" dirty="0" err="1">
                <a:solidFill>
                  <a:srgbClr val="FFFFFF"/>
                </a:solidFill>
                <a:effectLst>
                  <a:outerShdw blurRad="38100" dist="38100" dir="2700000" algn="tl">
                    <a:srgbClr val="000000"/>
                  </a:outerShdw>
                </a:effectLst>
                <a:latin typeface="Arial" charset="0"/>
              </a:rPr>
              <a:t>kairos</a:t>
            </a:r>
            <a:r>
              <a:rPr lang="en-US" altLang="ja-JP" sz="2700" b="1" dirty="0">
                <a:solidFill>
                  <a:srgbClr val="FFFFFF"/>
                </a:solidFill>
                <a:effectLst>
                  <a:outerShdw blurRad="38100" dist="38100" dir="2700000" algn="tl">
                    <a:srgbClr val="000000"/>
                  </a:outerShdw>
                </a:effectLst>
                <a:latin typeface="Arial" charset="0"/>
              </a:rPr>
              <a:t>) </a:t>
            </a:r>
            <a:r>
              <a:rPr lang="zh-CN" altLang="en-US" sz="2700" b="1" dirty="0">
                <a:solidFill>
                  <a:srgbClr val="FFFFFF"/>
                </a:solidFill>
                <a:effectLst>
                  <a:outerShdw blurRad="38100" dist="38100" dir="2700000" algn="tl">
                    <a:srgbClr val="000000"/>
                  </a:outerShdw>
                </a:effectLst>
                <a:latin typeface="SimHei" charset="0"/>
                <a:ea typeface="SimHei" charset="0"/>
                <a:cs typeface="SimHei" charset="0"/>
              </a:rPr>
              <a:t>还没有满</a:t>
            </a:r>
            <a:r>
              <a:rPr lang="en-US" altLang="ja-JP" sz="2700" b="1" dirty="0">
                <a:solidFill>
                  <a:srgbClr val="FFFFFF"/>
                </a:solidFill>
                <a:effectLst>
                  <a:outerShdw blurRad="38100" dist="38100" dir="2700000" algn="tl">
                    <a:srgbClr val="000000"/>
                  </a:outerShdw>
                </a:effectLst>
                <a:latin typeface="Arial" charset="0"/>
              </a:rPr>
              <a:t>”</a:t>
            </a:r>
          </a:p>
          <a:p>
            <a:pPr eaLnBrk="1" hangingPunct="1">
              <a:defRPr/>
            </a:pPr>
            <a:r>
              <a:rPr lang="en-US" sz="2700" b="1" dirty="0">
                <a:solidFill>
                  <a:srgbClr val="FFFFFF"/>
                </a:solidFill>
                <a:effectLst>
                  <a:outerShdw blurRad="38100" dist="38100" dir="2700000" algn="tl">
                    <a:srgbClr val="000000"/>
                  </a:outerShdw>
                </a:effectLst>
                <a:latin typeface="Arial" charset="0"/>
              </a:rPr>
              <a:t>7:30	</a:t>
            </a:r>
            <a:r>
              <a:rPr lang="ja-JP" altLang="en-US" sz="2700" b="1" dirty="0">
                <a:solidFill>
                  <a:srgbClr val="FFFFFF"/>
                </a:solidFill>
                <a:effectLst>
                  <a:outerShdw blurRad="38100" dist="38100" dir="2700000" algn="tl">
                    <a:srgbClr val="000000"/>
                  </a:outerShdw>
                </a:effectLst>
                <a:latin typeface="Arial" charset="0"/>
              </a:rPr>
              <a:t>“</a:t>
            </a:r>
            <a:r>
              <a:rPr lang="zh-CN" altLang="en-US" sz="2700" b="1" dirty="0">
                <a:solidFill>
                  <a:srgbClr val="FFFFFF"/>
                </a:solidFill>
                <a:effectLst>
                  <a:outerShdw blurRad="38100" dist="38100" dir="2700000" algn="tl">
                    <a:srgbClr val="000000"/>
                  </a:outerShdw>
                </a:effectLst>
                <a:latin typeface="SimHei" charset="0"/>
                <a:ea typeface="SimHei" charset="0"/>
                <a:cs typeface="SimHei" charset="0"/>
              </a:rPr>
              <a:t>因为他的</a:t>
            </a:r>
            <a:r>
              <a:rPr lang="zh-CN" altLang="en-US" sz="2700" b="1" dirty="0">
                <a:solidFill>
                  <a:srgbClr val="FFFF00"/>
                </a:solidFill>
                <a:effectLst>
                  <a:outerShdw blurRad="38100" dist="38100" dir="2700000" algn="tl">
                    <a:srgbClr val="000000"/>
                  </a:outerShdw>
                </a:effectLst>
                <a:latin typeface="SimHei" charset="0"/>
                <a:ea typeface="SimHei" charset="0"/>
                <a:cs typeface="SimHei" charset="0"/>
              </a:rPr>
              <a:t>时候</a:t>
            </a:r>
            <a:r>
              <a:rPr lang="zh-CN" altLang="en-US" sz="2700" b="1" dirty="0">
                <a:solidFill>
                  <a:srgbClr val="FFFFFF"/>
                </a:solidFill>
                <a:effectLst>
                  <a:outerShdw blurRad="38100" dist="38100" dir="2700000" algn="tl">
                    <a:srgbClr val="000000"/>
                  </a:outerShdw>
                </a:effectLst>
                <a:latin typeface="SimHei" charset="0"/>
                <a:ea typeface="SimHei" charset="0"/>
                <a:cs typeface="SimHei" charset="0"/>
              </a:rPr>
              <a:t>还没有到</a:t>
            </a:r>
            <a:r>
              <a:rPr lang="en-US" altLang="ja-JP" sz="2700" b="1" dirty="0">
                <a:solidFill>
                  <a:srgbClr val="FFFFFF"/>
                </a:solidFill>
                <a:effectLst>
                  <a:outerShdw blurRad="38100" dist="38100" dir="2700000" algn="tl">
                    <a:srgbClr val="000000"/>
                  </a:outerShdw>
                </a:effectLst>
                <a:latin typeface="Arial" charset="0"/>
              </a:rPr>
              <a:t>”</a:t>
            </a:r>
          </a:p>
          <a:p>
            <a:pPr eaLnBrk="1" hangingPunct="1">
              <a:defRPr/>
            </a:pPr>
            <a:r>
              <a:rPr lang="en-US" sz="2700" b="1" dirty="0">
                <a:solidFill>
                  <a:srgbClr val="FFFFFF"/>
                </a:solidFill>
                <a:effectLst>
                  <a:outerShdw blurRad="38100" dist="38100" dir="2700000" algn="tl">
                    <a:srgbClr val="000000"/>
                  </a:outerShdw>
                </a:effectLst>
                <a:latin typeface="Arial" charset="0"/>
              </a:rPr>
              <a:t>8:20	</a:t>
            </a:r>
            <a:r>
              <a:rPr lang="ja-JP" altLang="en-US" sz="2700" b="1" dirty="0">
                <a:solidFill>
                  <a:srgbClr val="FFFFFF"/>
                </a:solidFill>
                <a:effectLst>
                  <a:outerShdw blurRad="38100" dist="38100" dir="2700000" algn="tl">
                    <a:srgbClr val="000000"/>
                  </a:outerShdw>
                </a:effectLst>
                <a:latin typeface="Arial" charset="0"/>
              </a:rPr>
              <a:t>“</a:t>
            </a:r>
            <a:r>
              <a:rPr lang="zh-CN" altLang="en-US" sz="2700" b="1" dirty="0">
                <a:solidFill>
                  <a:srgbClr val="FFFFFF"/>
                </a:solidFill>
                <a:effectLst>
                  <a:outerShdw blurRad="38100" dist="38100" dir="2700000" algn="tl">
                    <a:srgbClr val="000000"/>
                  </a:outerShdw>
                </a:effectLst>
                <a:latin typeface="SimHei" charset="0"/>
                <a:ea typeface="SimHei" charset="0"/>
                <a:cs typeface="SimHei" charset="0"/>
              </a:rPr>
              <a:t>因为他的</a:t>
            </a:r>
            <a:r>
              <a:rPr lang="zh-CN" altLang="en-US" sz="2700" b="1" dirty="0">
                <a:solidFill>
                  <a:srgbClr val="FFFF00"/>
                </a:solidFill>
                <a:effectLst>
                  <a:outerShdw blurRad="38100" dist="38100" dir="2700000" algn="tl">
                    <a:srgbClr val="000000"/>
                  </a:outerShdw>
                </a:effectLst>
                <a:latin typeface="SimHei" charset="0"/>
                <a:ea typeface="SimHei" charset="0"/>
                <a:cs typeface="SimHei" charset="0"/>
              </a:rPr>
              <a:t>时候</a:t>
            </a:r>
            <a:r>
              <a:rPr lang="zh-CN" altLang="en-US" sz="2700" b="1" dirty="0">
                <a:solidFill>
                  <a:srgbClr val="FFFFFF"/>
                </a:solidFill>
                <a:effectLst>
                  <a:outerShdw blurRad="38100" dist="38100" dir="2700000" algn="tl">
                    <a:srgbClr val="000000"/>
                  </a:outerShdw>
                </a:effectLst>
                <a:latin typeface="SimHei" charset="0"/>
                <a:ea typeface="SimHei" charset="0"/>
                <a:cs typeface="SimHei" charset="0"/>
              </a:rPr>
              <a:t>还没有到</a:t>
            </a:r>
            <a:r>
              <a:rPr lang="en-US" altLang="ja-JP" sz="2700" b="1" dirty="0">
                <a:solidFill>
                  <a:srgbClr val="FFFFFF"/>
                </a:solidFill>
                <a:effectLst>
                  <a:outerShdw blurRad="38100" dist="38100" dir="2700000" algn="tl">
                    <a:srgbClr val="000000"/>
                  </a:outerShdw>
                </a:effectLst>
                <a:latin typeface="Arial" charset="0"/>
              </a:rPr>
              <a:t>”</a:t>
            </a:r>
          </a:p>
          <a:p>
            <a:pPr eaLnBrk="1" hangingPunct="1">
              <a:defRPr/>
            </a:pPr>
            <a:r>
              <a:rPr lang="en-US" sz="2700" b="1" dirty="0">
                <a:solidFill>
                  <a:srgbClr val="FFFFFF"/>
                </a:solidFill>
                <a:effectLst>
                  <a:outerShdw blurRad="38100" dist="38100" dir="2700000" algn="tl">
                    <a:srgbClr val="000000"/>
                  </a:outerShdw>
                </a:effectLst>
                <a:latin typeface="Arial" charset="0"/>
              </a:rPr>
              <a:t>12:23	</a:t>
            </a:r>
            <a:r>
              <a:rPr lang="ja-JP" altLang="en-US" sz="2700" b="1" dirty="0">
                <a:solidFill>
                  <a:srgbClr val="FFFFFF"/>
                </a:solidFill>
                <a:effectLst>
                  <a:outerShdw blurRad="38100" dist="38100" dir="2700000" algn="tl">
                    <a:srgbClr val="000000"/>
                  </a:outerShdw>
                </a:effectLst>
                <a:latin typeface="Arial" charset="0"/>
              </a:rPr>
              <a:t>“</a:t>
            </a:r>
            <a:r>
              <a:rPr lang="zh-CN" altLang="en-US" sz="2700" b="1" dirty="0">
                <a:solidFill>
                  <a:srgbClr val="FFFFFF"/>
                </a:solidFill>
                <a:effectLst>
                  <a:outerShdw blurRad="38100" dist="38100" dir="2700000" algn="tl">
                    <a:srgbClr val="000000"/>
                  </a:outerShdw>
                </a:effectLst>
                <a:latin typeface="SimHei" charset="0"/>
                <a:ea typeface="SimHei" charset="0"/>
                <a:cs typeface="SimHei" charset="0"/>
              </a:rPr>
              <a:t>人子得荣耀的</a:t>
            </a:r>
            <a:r>
              <a:rPr lang="zh-CN" altLang="en-US" sz="2700" b="1" dirty="0">
                <a:solidFill>
                  <a:srgbClr val="FFFF00"/>
                </a:solidFill>
                <a:effectLst>
                  <a:outerShdw blurRad="38100" dist="38100" dir="2700000" algn="tl">
                    <a:srgbClr val="000000"/>
                  </a:outerShdw>
                </a:effectLst>
                <a:latin typeface="SimHei" charset="0"/>
                <a:ea typeface="SimHei" charset="0"/>
                <a:cs typeface="SimHei" charset="0"/>
              </a:rPr>
              <a:t>时候</a:t>
            </a:r>
            <a:r>
              <a:rPr lang="zh-CN" altLang="en-US" sz="2700" b="1" dirty="0">
                <a:solidFill>
                  <a:srgbClr val="FFFFFF"/>
                </a:solidFill>
                <a:effectLst>
                  <a:outerShdw blurRad="38100" dist="38100" dir="2700000" algn="tl">
                    <a:srgbClr val="000000"/>
                  </a:outerShdw>
                </a:effectLst>
                <a:latin typeface="SimHei" charset="0"/>
                <a:ea typeface="SimHei" charset="0"/>
                <a:cs typeface="SimHei" charset="0"/>
              </a:rPr>
              <a:t>到了</a:t>
            </a:r>
            <a:r>
              <a:rPr lang="en-US" altLang="ja-JP" sz="2700" b="1" dirty="0">
                <a:solidFill>
                  <a:srgbClr val="FFFFFF"/>
                </a:solidFill>
                <a:effectLst>
                  <a:outerShdw blurRad="38100" dist="38100" dir="2700000" algn="tl">
                    <a:srgbClr val="000000"/>
                  </a:outerShdw>
                </a:effectLst>
                <a:latin typeface="Arial" charset="0"/>
              </a:rPr>
              <a:t>”</a:t>
            </a:r>
          </a:p>
          <a:p>
            <a:pPr eaLnBrk="1" hangingPunct="1">
              <a:defRPr/>
            </a:pPr>
            <a:r>
              <a:rPr lang="en-US" sz="2700" b="1" dirty="0">
                <a:solidFill>
                  <a:srgbClr val="FFFFFF"/>
                </a:solidFill>
                <a:effectLst>
                  <a:outerShdw blurRad="38100" dist="38100" dir="2700000" algn="tl">
                    <a:srgbClr val="000000"/>
                  </a:outerShdw>
                </a:effectLst>
                <a:latin typeface="Arial" charset="0"/>
              </a:rPr>
              <a:t>12:27	</a:t>
            </a:r>
            <a:r>
              <a:rPr lang="ja-JP" altLang="en-US" sz="2700" b="1" dirty="0">
                <a:solidFill>
                  <a:srgbClr val="FFFFFF"/>
                </a:solidFill>
                <a:effectLst>
                  <a:outerShdw blurRad="38100" dist="38100" dir="2700000" algn="tl">
                    <a:srgbClr val="000000"/>
                  </a:outerShdw>
                </a:effectLst>
                <a:latin typeface="Arial" charset="0"/>
              </a:rPr>
              <a:t>“</a:t>
            </a:r>
            <a:r>
              <a:rPr lang="zh-CN" altLang="en-US" sz="2700" b="1" dirty="0">
                <a:solidFill>
                  <a:srgbClr val="FFFFFF"/>
                </a:solidFill>
                <a:effectLst>
                  <a:outerShdw blurRad="38100" dist="38100" dir="2700000" algn="tl">
                    <a:srgbClr val="000000"/>
                  </a:outerShdw>
                </a:effectLst>
                <a:latin typeface="SimHei" charset="0"/>
                <a:ea typeface="SimHei" charset="0"/>
                <a:cs typeface="SimHei" charset="0"/>
              </a:rPr>
              <a:t>我说甚么才好呢．父阿、救我脱离这</a:t>
            </a:r>
            <a:r>
              <a:rPr lang="zh-CN" altLang="en-US" sz="2700" b="1" dirty="0">
                <a:solidFill>
                  <a:srgbClr val="FFFF00"/>
                </a:solidFill>
                <a:effectLst>
                  <a:outerShdw blurRad="38100" dist="38100" dir="2700000" algn="tl">
                    <a:srgbClr val="000000"/>
                  </a:outerShdw>
                </a:effectLst>
                <a:latin typeface="SimHei" charset="0"/>
                <a:ea typeface="SimHei" charset="0"/>
                <a:cs typeface="SimHei" charset="0"/>
              </a:rPr>
              <a:t>时候</a:t>
            </a:r>
            <a:r>
              <a:rPr lang="zh-CN" altLang="en-US" sz="2700" b="1" dirty="0">
                <a:effectLst>
                  <a:outerShdw blurRad="38100" dist="38100" dir="2700000" algn="tl">
                    <a:srgbClr val="000000"/>
                  </a:outerShdw>
                </a:effectLst>
                <a:latin typeface="SimHei" charset="0"/>
                <a:ea typeface="SimHei" charset="0"/>
                <a:cs typeface="SimHei" charset="0"/>
              </a:rPr>
              <a:t>．</a:t>
            </a:r>
            <a:r>
              <a:rPr lang="zh-CN" altLang="en-US" sz="2700" b="1" dirty="0">
                <a:solidFill>
                  <a:srgbClr val="FFFFFF"/>
                </a:solidFill>
                <a:effectLst>
                  <a:outerShdw blurRad="38100" dist="38100" dir="2700000" algn="tl">
                    <a:srgbClr val="000000"/>
                  </a:outerShdw>
                </a:effectLst>
                <a:latin typeface="SimHei" charset="0"/>
                <a:ea typeface="SimHei" charset="0"/>
                <a:cs typeface="SimHei" charset="0"/>
              </a:rPr>
              <a:t>但我原是为这</a:t>
            </a:r>
            <a:r>
              <a:rPr lang="zh-CN" altLang="en-US" sz="2700" b="1" dirty="0">
                <a:solidFill>
                  <a:srgbClr val="FFFF00"/>
                </a:solidFill>
                <a:effectLst>
                  <a:outerShdw blurRad="38100" dist="38100" dir="2700000" algn="tl">
                    <a:srgbClr val="000000"/>
                  </a:outerShdw>
                </a:effectLst>
                <a:latin typeface="SimHei" charset="0"/>
                <a:ea typeface="SimHei" charset="0"/>
                <a:cs typeface="SimHei" charset="0"/>
              </a:rPr>
              <a:t>时候</a:t>
            </a:r>
            <a:r>
              <a:rPr lang="zh-CN" altLang="en-US" sz="2700" b="1" dirty="0">
                <a:solidFill>
                  <a:srgbClr val="FFFFFF"/>
                </a:solidFill>
                <a:effectLst>
                  <a:outerShdw blurRad="38100" dist="38100" dir="2700000" algn="tl">
                    <a:srgbClr val="000000"/>
                  </a:outerShdw>
                </a:effectLst>
                <a:latin typeface="SimHei" charset="0"/>
                <a:ea typeface="SimHei" charset="0"/>
                <a:cs typeface="SimHei" charset="0"/>
              </a:rPr>
              <a:t>来的</a:t>
            </a:r>
            <a:r>
              <a:rPr lang="en-US" altLang="ja-JP" sz="2700" b="1" dirty="0">
                <a:solidFill>
                  <a:srgbClr val="FFFFFF"/>
                </a:solidFill>
                <a:effectLst>
                  <a:outerShdw blurRad="38100" dist="38100" dir="2700000" algn="tl">
                    <a:srgbClr val="000000"/>
                  </a:outerShdw>
                </a:effectLst>
                <a:latin typeface="Arial" charset="0"/>
              </a:rPr>
              <a:t>”</a:t>
            </a:r>
          </a:p>
          <a:p>
            <a:pPr eaLnBrk="1" hangingPunct="1">
              <a:defRPr/>
            </a:pPr>
            <a:r>
              <a:rPr lang="en-US" sz="2700" b="1" dirty="0">
                <a:solidFill>
                  <a:srgbClr val="FFFFFF"/>
                </a:solidFill>
                <a:effectLst>
                  <a:outerShdw blurRad="38100" dist="38100" dir="2700000" algn="tl">
                    <a:srgbClr val="000000"/>
                  </a:outerShdw>
                </a:effectLst>
                <a:latin typeface="Arial" charset="0"/>
              </a:rPr>
              <a:t>13:1	</a:t>
            </a:r>
            <a:r>
              <a:rPr lang="ja-JP" altLang="en-US" sz="2700" b="1" dirty="0">
                <a:solidFill>
                  <a:srgbClr val="FFFFFF"/>
                </a:solidFill>
                <a:effectLst>
                  <a:outerShdw blurRad="38100" dist="38100" dir="2700000" algn="tl">
                    <a:srgbClr val="000000"/>
                  </a:outerShdw>
                </a:effectLst>
                <a:latin typeface="Arial" charset="0"/>
              </a:rPr>
              <a:t>“</a:t>
            </a:r>
            <a:r>
              <a:rPr lang="zh-CN" altLang="en-US" sz="2700" b="1" dirty="0">
                <a:solidFill>
                  <a:srgbClr val="FFFFFF"/>
                </a:solidFill>
                <a:effectLst>
                  <a:outerShdw blurRad="38100" dist="38100" dir="2700000" algn="tl">
                    <a:srgbClr val="000000"/>
                  </a:outerShdw>
                </a:effectLst>
                <a:latin typeface="SimHei" charset="0"/>
                <a:ea typeface="SimHei" charset="0"/>
                <a:cs typeface="SimHei" charset="0"/>
              </a:rPr>
              <a:t>逾越节以前、耶稣知道自己离世归父的</a:t>
            </a:r>
            <a:r>
              <a:rPr lang="zh-CN" altLang="en-US" sz="2700" b="1" dirty="0">
                <a:solidFill>
                  <a:srgbClr val="FFFF00"/>
                </a:solidFill>
                <a:effectLst>
                  <a:outerShdw blurRad="38100" dist="38100" dir="2700000" algn="tl">
                    <a:srgbClr val="000000"/>
                  </a:outerShdw>
                </a:effectLst>
                <a:latin typeface="SimHei" charset="0"/>
                <a:ea typeface="SimHei" charset="0"/>
                <a:cs typeface="SimHei" charset="0"/>
              </a:rPr>
              <a:t>时候</a:t>
            </a:r>
            <a:r>
              <a:rPr lang="zh-CN" altLang="en-US" sz="2700" b="1" dirty="0">
                <a:solidFill>
                  <a:srgbClr val="FFFFFF"/>
                </a:solidFill>
                <a:effectLst>
                  <a:outerShdw blurRad="38100" dist="38100" dir="2700000" algn="tl">
                    <a:srgbClr val="000000"/>
                  </a:outerShdw>
                </a:effectLst>
                <a:latin typeface="SimHei" charset="0"/>
                <a:ea typeface="SimHei" charset="0"/>
                <a:cs typeface="SimHei" charset="0"/>
              </a:rPr>
              <a:t>到了</a:t>
            </a:r>
            <a:r>
              <a:rPr lang="en-US" altLang="ja-JP" sz="2700" b="1" dirty="0">
                <a:solidFill>
                  <a:srgbClr val="FFFFFF"/>
                </a:solidFill>
                <a:effectLst>
                  <a:outerShdw blurRad="38100" dist="38100" dir="2700000" algn="tl">
                    <a:srgbClr val="000000"/>
                  </a:outerShdw>
                </a:effectLst>
                <a:latin typeface="Arial" charset="0"/>
              </a:rPr>
              <a:t>...”</a:t>
            </a:r>
          </a:p>
          <a:p>
            <a:pPr eaLnBrk="1" hangingPunct="1">
              <a:defRPr/>
            </a:pPr>
            <a:r>
              <a:rPr lang="en-US" sz="2700" b="1" dirty="0">
                <a:solidFill>
                  <a:srgbClr val="FFFFFF"/>
                </a:solidFill>
                <a:effectLst>
                  <a:outerShdw blurRad="38100" dist="38100" dir="2700000" algn="tl">
                    <a:srgbClr val="000000"/>
                  </a:outerShdw>
                </a:effectLst>
                <a:latin typeface="Arial" charset="0"/>
              </a:rPr>
              <a:t>17:1	</a:t>
            </a:r>
            <a:r>
              <a:rPr lang="ja-JP" altLang="en-US" sz="2700" b="1" dirty="0">
                <a:solidFill>
                  <a:srgbClr val="FFFFFF"/>
                </a:solidFill>
                <a:effectLst>
                  <a:outerShdw blurRad="38100" dist="38100" dir="2700000" algn="tl">
                    <a:srgbClr val="000000"/>
                  </a:outerShdw>
                </a:effectLst>
                <a:latin typeface="Arial" charset="0"/>
              </a:rPr>
              <a:t>“</a:t>
            </a:r>
            <a:r>
              <a:rPr lang="zh-CN" altLang="en-US" sz="2700" b="1" dirty="0">
                <a:solidFill>
                  <a:srgbClr val="FFFFFF"/>
                </a:solidFill>
                <a:effectLst>
                  <a:outerShdw blurRad="38100" dist="38100" dir="2700000" algn="tl">
                    <a:srgbClr val="000000"/>
                  </a:outerShdw>
                </a:effectLst>
                <a:latin typeface="SimHei" charset="0"/>
                <a:ea typeface="SimHei" charset="0"/>
                <a:cs typeface="SimHei" charset="0"/>
              </a:rPr>
              <a:t>父阿、</a:t>
            </a:r>
            <a:r>
              <a:rPr lang="zh-CN" altLang="en-US" sz="2700" b="1" dirty="0">
                <a:solidFill>
                  <a:srgbClr val="FFFF00"/>
                </a:solidFill>
                <a:effectLst>
                  <a:outerShdw blurRad="38100" dist="38100" dir="2700000" algn="tl">
                    <a:srgbClr val="000000"/>
                  </a:outerShdw>
                </a:effectLst>
                <a:latin typeface="SimHei" charset="0"/>
                <a:ea typeface="SimHei" charset="0"/>
                <a:cs typeface="SimHei" charset="0"/>
              </a:rPr>
              <a:t>时候</a:t>
            </a:r>
            <a:r>
              <a:rPr lang="zh-CN" altLang="en-US" sz="2700" b="1" dirty="0">
                <a:solidFill>
                  <a:srgbClr val="FFFFFF"/>
                </a:solidFill>
                <a:effectLst>
                  <a:outerShdw blurRad="38100" dist="38100" dir="2700000" algn="tl">
                    <a:srgbClr val="000000"/>
                  </a:outerShdw>
                </a:effectLst>
                <a:latin typeface="SimHei" charset="0"/>
                <a:ea typeface="SimHei" charset="0"/>
                <a:cs typeface="SimHei" charset="0"/>
              </a:rPr>
              <a:t>到了．愿你荣耀你的儿子、使儿子也荣耀你</a:t>
            </a:r>
            <a:r>
              <a:rPr lang="en-US" altLang="ja-JP" sz="2700" b="1" dirty="0">
                <a:solidFill>
                  <a:srgbClr val="FFFFFF"/>
                </a:solidFill>
                <a:effectLst>
                  <a:outerShdw blurRad="38100" dist="38100" dir="2700000" algn="tl">
                    <a:srgbClr val="000000"/>
                  </a:outerShdw>
                </a:effectLst>
                <a:latin typeface="Arial" charset="0"/>
              </a:rPr>
              <a:t>”</a:t>
            </a:r>
            <a:endParaRPr lang="en-US" sz="2700" b="1" dirty="0">
              <a:solidFill>
                <a:srgbClr val="FFFFFF"/>
              </a:solidFill>
              <a:effectLst>
                <a:outerShdw blurRad="38100" dist="38100" dir="2700000" algn="tl">
                  <a:srgbClr val="000000"/>
                </a:outerShdw>
              </a:effectLst>
              <a:latin typeface="Arial" charset="0"/>
            </a:endParaRPr>
          </a:p>
        </p:txBody>
      </p:sp>
      <p:pic>
        <p:nvPicPr>
          <p:cNvPr id="232452" name="Picture 4" descr="hourglass.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57200" y="0"/>
            <a:ext cx="10668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00738" name="Picture 2">
            <a:extLst>
              <a:ext uri="{FF2B5EF4-FFF2-40B4-BE49-F238E27FC236}">
                <a16:creationId xmlns:a16="http://schemas.microsoft.com/office/drawing/2014/main" id="{36A6DE9C-E828-DC45-9201-3FFCD9BA28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23" y="-11290"/>
            <a:ext cx="9309825" cy="609391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rot="1030052">
            <a:off x="1608624" y="2921037"/>
            <a:ext cx="3618980" cy="355525"/>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约翰福音</a:t>
            </a:r>
            <a:endParaRPr kumimoji="0" lang="en-US" sz="20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27045" y="4635975"/>
            <a:ext cx="9120187" cy="1446653"/>
          </a:xfrm>
          <a:effectLst>
            <a:outerShdw blurRad="63500" dist="35921" dir="2700000" algn="ctr" rotWithShape="0">
              <a:schemeClr val="tx2">
                <a:alpha val="74998"/>
              </a:schemeClr>
            </a:outerShdw>
          </a:effectLst>
        </p:spPr>
        <p:txBody>
          <a:bodyPr/>
          <a:lstStyle/>
          <a:p>
            <a:pPr>
              <a:defRPr/>
            </a:pPr>
            <a:r>
              <a:rPr lang="zh-CN" alt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要相信</a:t>
            </a:r>
            <a:endParaRPr 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
        <p:nvSpPr>
          <p:cNvPr id="6" name="Rectangle 2">
            <a:extLst>
              <a:ext uri="{FF2B5EF4-FFF2-40B4-BE49-F238E27FC236}">
                <a16:creationId xmlns:a16="http://schemas.microsoft.com/office/drawing/2014/main" id="{068391B6-7EF0-8243-B66D-FE1C6376F8FF}"/>
              </a:ext>
            </a:extLst>
          </p:cNvPr>
          <p:cNvSpPr txBox="1">
            <a:spLocks noChangeArrowheads="1"/>
          </p:cNvSpPr>
          <p:nvPr/>
        </p:nvSpPr>
        <p:spPr bwMode="auto">
          <a:xfrm rot="1030052">
            <a:off x="160295" y="1286095"/>
            <a:ext cx="6967207" cy="17143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15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panose="02020603050405020304" pitchFamily="18" charset="0"/>
              </a:rPr>
              <a:t>相信</a:t>
            </a:r>
            <a:endParaRPr kumimoji="0" lang="en-US"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panose="02020603050405020304" pitchFamily="18" charset="0"/>
            </a:endParaRPr>
          </a:p>
        </p:txBody>
      </p:sp>
      <p:sp>
        <p:nvSpPr>
          <p:cNvPr id="9" name="Rectangle 2">
            <a:extLst>
              <a:ext uri="{FF2B5EF4-FFF2-40B4-BE49-F238E27FC236}">
                <a16:creationId xmlns:a16="http://schemas.microsoft.com/office/drawing/2014/main" id="{1B5FB39C-9359-C147-959D-64E198ECE2B9}"/>
              </a:ext>
            </a:extLst>
          </p:cNvPr>
          <p:cNvSpPr txBox="1">
            <a:spLocks noChangeArrowheads="1"/>
          </p:cNvSpPr>
          <p:nvPr/>
        </p:nvSpPr>
        <p:spPr bwMode="auto">
          <a:xfrm rot="1030052">
            <a:off x="596622" y="782939"/>
            <a:ext cx="6967207" cy="7840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panose="02020603050405020304" pitchFamily="18" charset="0"/>
              </a:rPr>
              <a:t>为的要使你</a:t>
            </a:r>
            <a:endParaRPr kumimoji="0" lang="en-US" sz="4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424101520"/>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8930" name="Picture 2">
            <a:extLst>
              <a:ext uri="{FF2B5EF4-FFF2-40B4-BE49-F238E27FC236}">
                <a16:creationId xmlns:a16="http://schemas.microsoft.com/office/drawing/2014/main" id="{A7575A24-6A51-0F4F-AEAD-CA2BA5815F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91" y="0"/>
            <a:ext cx="9144000" cy="479901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6512" y="3861049"/>
            <a:ext cx="9180512" cy="1008112"/>
          </a:xfrm>
          <a:solidFill>
            <a:srgbClr val="00007D"/>
          </a:solidFill>
          <a:effectLst>
            <a:outerShdw blurRad="63500" dist="35921" dir="2700000" algn="ctr" rotWithShape="0">
              <a:schemeClr val="tx2">
                <a:alpha val="74998"/>
              </a:schemeClr>
            </a:outerShdw>
          </a:effectLst>
        </p:spPr>
        <p:txBody>
          <a:bodyPr anchor="ctr"/>
          <a:lstStyle/>
          <a:p>
            <a:pPr>
              <a:defRPr/>
            </a:pPr>
            <a:r>
              <a:rPr lang="zh-CN" altLang="en-US"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什么是永生</a:t>
            </a:r>
            <a:r>
              <a:rPr lang="en-US"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9EC479BD-1249-6040-BEC0-B1A6F2DC3D1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433"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6011878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02786" name="Picture 2">
            <a:extLst>
              <a:ext uri="{FF2B5EF4-FFF2-40B4-BE49-F238E27FC236}">
                <a16:creationId xmlns:a16="http://schemas.microsoft.com/office/drawing/2014/main" id="{5673A440-C0E7-A449-A0A9-DBEEA22F62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 y="641350"/>
            <a:ext cx="90805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628800"/>
            <a:ext cx="9144000" cy="636464"/>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Fountain of Youth</a:t>
            </a:r>
          </a:p>
        </p:txBody>
      </p:sp>
    </p:spTree>
    <p:extLst>
      <p:ext uri="{BB962C8B-B14F-4D97-AF65-F5344CB8AC3E}">
        <p14:creationId xmlns:p14="http://schemas.microsoft.com/office/powerpoint/2010/main" val="46929794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01764" name="Picture 4" descr="Related image">
            <a:extLst>
              <a:ext uri="{FF2B5EF4-FFF2-40B4-BE49-F238E27FC236}">
                <a16:creationId xmlns:a16="http://schemas.microsoft.com/office/drawing/2014/main" id="{379FA2A7-3EB1-8C45-B6A3-D51491A447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72"/>
            <a:ext cx="9160342" cy="615833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628800"/>
            <a:ext cx="9144000" cy="636464"/>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Fountain of Youth</a:t>
            </a:r>
          </a:p>
        </p:txBody>
      </p:sp>
    </p:spTree>
    <p:extLst>
      <p:ext uri="{BB962C8B-B14F-4D97-AF65-F5344CB8AC3E}">
        <p14:creationId xmlns:p14="http://schemas.microsoft.com/office/powerpoint/2010/main" val="154639864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628800"/>
            <a:ext cx="9144000" cy="636464"/>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Fountain of Youth</a:t>
            </a:r>
          </a:p>
        </p:txBody>
      </p:sp>
      <p:pic>
        <p:nvPicPr>
          <p:cNvPr id="503810" name="Picture 2">
            <a:extLst>
              <a:ext uri="{FF2B5EF4-FFF2-40B4-BE49-F238E27FC236}">
                <a16:creationId xmlns:a16="http://schemas.microsoft.com/office/drawing/2014/main" id="{65F7FE44-66C6-1F4F-A682-F38ABF7B1A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31" y="35526"/>
            <a:ext cx="9096965" cy="6633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4965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Cryonics (Body Freezing)</a:t>
            </a:r>
          </a:p>
        </p:txBody>
      </p:sp>
      <p:pic>
        <p:nvPicPr>
          <p:cNvPr id="504834" name="Picture 2">
            <a:extLst>
              <a:ext uri="{FF2B5EF4-FFF2-40B4-BE49-F238E27FC236}">
                <a16:creationId xmlns:a16="http://schemas.microsoft.com/office/drawing/2014/main" id="{52CA7C44-1F4A-E043-A935-03394BBC79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41" y="1468800"/>
            <a:ext cx="9168341" cy="5157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847122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05858" name="Picture 2">
            <a:extLst>
              <a:ext uri="{FF2B5EF4-FFF2-40B4-BE49-F238E27FC236}">
                <a16:creationId xmlns:a16="http://schemas.microsoft.com/office/drawing/2014/main" id="{D403E122-A0AB-9546-A489-B86180AB6C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49" y="0"/>
            <a:ext cx="9171649" cy="68787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Cryonics (Body Freezing)</a:t>
            </a:r>
          </a:p>
        </p:txBody>
      </p:sp>
    </p:spTree>
    <p:extLst>
      <p:ext uri="{BB962C8B-B14F-4D97-AF65-F5344CB8AC3E}">
        <p14:creationId xmlns:p14="http://schemas.microsoft.com/office/powerpoint/2010/main" val="28690618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8930" name="Picture 2">
            <a:extLst>
              <a:ext uri="{FF2B5EF4-FFF2-40B4-BE49-F238E27FC236}">
                <a16:creationId xmlns:a16="http://schemas.microsoft.com/office/drawing/2014/main" id="{A7575A24-6A51-0F4F-AEAD-CA2BA5815F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91" y="0"/>
            <a:ext cx="9144000" cy="479901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6512" y="3861049"/>
            <a:ext cx="9180512" cy="1008112"/>
          </a:xfrm>
          <a:solidFill>
            <a:srgbClr val="00007D"/>
          </a:solidFill>
          <a:effectLst>
            <a:outerShdw blurRad="63500" dist="35921" dir="2700000" algn="ctr" rotWithShape="0">
              <a:schemeClr val="tx2">
                <a:alpha val="74998"/>
              </a:schemeClr>
            </a:outerShdw>
          </a:effectLst>
        </p:spPr>
        <p:txBody>
          <a:bodyPr anchor="ctr"/>
          <a:lstStyle/>
          <a:p>
            <a:pPr>
              <a:defRPr/>
            </a:pPr>
            <a:r>
              <a:rPr lang="zh-CN" altLang="en-US"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什么是永生</a:t>
            </a:r>
            <a:r>
              <a:rPr lang="en-US"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9EC479BD-1249-6040-BEC0-B1A6F2DC3D1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433"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5693211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00738" name="Picture 2">
            <a:extLst>
              <a:ext uri="{FF2B5EF4-FFF2-40B4-BE49-F238E27FC236}">
                <a16:creationId xmlns:a16="http://schemas.microsoft.com/office/drawing/2014/main" id="{C45A607F-32B7-FF49-92F6-3216E8C939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91" r="4572"/>
          <a:stretch/>
        </p:blipFill>
        <p:spPr bwMode="auto">
          <a:xfrm>
            <a:off x="0" y="0"/>
            <a:ext cx="9144000" cy="683651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“God has put eternity in their hearts”</a:t>
            </a:r>
          </a:p>
        </p:txBody>
      </p:sp>
    </p:spTree>
    <p:extLst>
      <p:ext uri="{BB962C8B-B14F-4D97-AF65-F5344CB8AC3E}">
        <p14:creationId xmlns:p14="http://schemas.microsoft.com/office/powerpoint/2010/main" val="395073428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57808" y="1988840"/>
            <a:ext cx="8028384" cy="3269000"/>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Do you have </a:t>
            </a:r>
            <a:br>
              <a:rPr lang="en-US" sz="54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Eternal Life?</a:t>
            </a:r>
          </a:p>
        </p:txBody>
      </p:sp>
    </p:spTree>
    <p:extLst>
      <p:ext uri="{BB962C8B-B14F-4D97-AF65-F5344CB8AC3E}">
        <p14:creationId xmlns:p14="http://schemas.microsoft.com/office/powerpoint/2010/main" val="327241839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Need</a:t>
            </a:r>
          </a:p>
        </p:txBody>
      </p:sp>
      <p:pic>
        <p:nvPicPr>
          <p:cNvPr id="500738" name="Picture 2">
            <a:extLst>
              <a:ext uri="{FF2B5EF4-FFF2-40B4-BE49-F238E27FC236}">
                <a16:creationId xmlns:a16="http://schemas.microsoft.com/office/drawing/2014/main" id="{26EDA545-3438-7B4E-991A-AFA888E1E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634"/>
            <a:ext cx="9169191" cy="3715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119767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3810" name="Picture 2">
            <a:extLst>
              <a:ext uri="{FF2B5EF4-FFF2-40B4-BE49-F238E27FC236}">
                <a16:creationId xmlns:a16="http://schemas.microsoft.com/office/drawing/2014/main" id="{DD27C7E1-F0D3-A741-A186-38B9D3DAA5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2696"/>
            <a:ext cx="9240934" cy="616530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3999" cy="1448420"/>
          </a:xfrm>
          <a:effectLst/>
        </p:spPr>
        <p:txBody>
          <a:bodyPr/>
          <a:lstStyle/>
          <a:p>
            <a:pPr>
              <a:defRPr/>
            </a:pP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怎么得着 </a:t>
            </a:r>
            <a:r>
              <a:rPr lang="zh-CN" altLang="en-US" b="1" dirty="0">
                <a:solidFill>
                  <a:srgbClr val="C00000"/>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永 </a:t>
            </a: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生</a:t>
            </a:r>
            <a:r>
              <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 </a:t>
            </a:r>
          </a:p>
        </p:txBody>
      </p:sp>
      <p:sp>
        <p:nvSpPr>
          <p:cNvPr id="4" name="Rectangle 2">
            <a:extLst>
              <a:ext uri="{FF2B5EF4-FFF2-40B4-BE49-F238E27FC236}">
                <a16:creationId xmlns:a16="http://schemas.microsoft.com/office/drawing/2014/main" id="{CB52CEA0-F078-0147-8B50-DAD4485013E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4998"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5769789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Arial" charset="0"/>
            </a:endParaRPr>
          </a:p>
        </p:txBody>
      </p:sp>
      <p:sp>
        <p:nvSpPr>
          <p:cNvPr id="40966" name="Text Box 6"/>
          <p:cNvSpPr txBox="1">
            <a:spLocks noChangeArrowheads="1"/>
          </p:cNvSpPr>
          <p:nvPr/>
        </p:nvSpPr>
        <p:spPr bwMode="auto">
          <a:xfrm>
            <a:off x="76200" y="1143000"/>
            <a:ext cx="6248400" cy="830263"/>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ja-JP" altLang="en-US" sz="2000" b="1">
                <a:solidFill>
                  <a:srgbClr val="000000"/>
                </a:solidFill>
                <a:latin typeface="Arial" charset="0"/>
              </a:rPr>
              <a:t>“</a:t>
            </a:r>
            <a:r>
              <a:rPr lang="zh-CN" altLang="en-US" b="1">
                <a:solidFill>
                  <a:srgbClr val="000000"/>
                </a:solidFill>
                <a:latin typeface="SimHei" charset="0"/>
                <a:ea typeface="SimHei" charset="0"/>
                <a:cs typeface="SimHei" charset="0"/>
              </a:rPr>
              <a:t>直到地极</a:t>
            </a:r>
            <a:r>
              <a:rPr lang="en-US" altLang="ja-JP" sz="2000" b="1">
                <a:solidFill>
                  <a:srgbClr val="000000"/>
                </a:solidFill>
                <a:latin typeface="Arial" charset="0"/>
              </a:rPr>
              <a:t>” (</a:t>
            </a: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 1:8)</a:t>
            </a:r>
          </a:p>
          <a:p>
            <a:pPr eaLnBrk="1" hangingPunct="1">
              <a:defRPr/>
            </a:pP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9  13       14    15  16          18           21     27     28</a:t>
            </a:r>
            <a:endParaRPr lang="en-US" sz="2000" b="1">
              <a:solidFill>
                <a:srgbClr val="000000"/>
              </a:solidFill>
              <a:latin typeface="Arial" charset="0"/>
            </a:endParaRPr>
          </a:p>
        </p:txBody>
      </p:sp>
      <p:sp>
        <p:nvSpPr>
          <p:cNvPr id="192515"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rPr>
              <a:t>49</a:t>
            </a:r>
            <a:r>
              <a:rPr lang="zh-CN" altLang="en-US" sz="1200" b="1">
                <a:solidFill>
                  <a:srgbClr val="FFFFFF"/>
                </a:solidFill>
                <a:latin typeface="Arial Narrow" charset="0"/>
              </a:rPr>
              <a:t>年秋季</a:t>
            </a:r>
            <a:endParaRPr lang="en-US" altLang="ja-JP" sz="1200" b="1">
              <a:solidFill>
                <a:srgbClr val="FFFFFF"/>
              </a:solidFill>
              <a:latin typeface="Arial Narrow" charset="0"/>
            </a:endParaRPr>
          </a:p>
          <a:p>
            <a:pPr algn="ctr" eaLnBrk="1" hangingPunct="1">
              <a:spcBef>
                <a:spcPct val="50000"/>
              </a:spcBef>
            </a:pPr>
            <a:r>
              <a:rPr lang="zh-CN" altLang="en-US" sz="1600" b="1">
                <a:solidFill>
                  <a:srgbClr val="FFFFFF"/>
                </a:solidFill>
                <a:latin typeface="Arial Narrow" charset="0"/>
              </a:rPr>
              <a:t>会议</a:t>
            </a:r>
            <a:endParaRPr lang="en-US" sz="1600" b="1">
              <a:solidFill>
                <a:srgbClr val="FFFFFF"/>
              </a:solidFill>
              <a:latin typeface="Arial Narrow" charset="0"/>
            </a:endParaRPr>
          </a:p>
        </p:txBody>
      </p:sp>
      <p:sp>
        <p:nvSpPr>
          <p:cNvPr id="192516"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chemeClr val="bg1"/>
                </a:solidFill>
                <a:latin typeface="Arial Narrow" charset="0"/>
              </a:rPr>
              <a:t>57</a:t>
            </a:r>
            <a:r>
              <a:rPr lang="zh-CN" altLang="en-US" sz="1200" b="1">
                <a:solidFill>
                  <a:schemeClr val="bg1"/>
                </a:solidFill>
                <a:latin typeface="Arial Narrow" charset="0"/>
              </a:rPr>
              <a:t>年</a:t>
            </a:r>
            <a:r>
              <a:rPr lang="en-US" altLang="zh-CN" sz="1200" b="1">
                <a:solidFill>
                  <a:schemeClr val="bg1"/>
                </a:solidFill>
                <a:latin typeface="Arial Narrow" charset="0"/>
              </a:rPr>
              <a:t>5</a:t>
            </a:r>
            <a:r>
              <a:rPr lang="zh-CN" altLang="en-US" sz="1200" b="1">
                <a:solidFill>
                  <a:schemeClr val="bg1"/>
                </a:solidFill>
                <a:latin typeface="Arial Narrow" charset="0"/>
              </a:rPr>
              <a:t>月</a:t>
            </a:r>
            <a:r>
              <a:rPr lang="en-US" altLang="ja-JP" sz="1200" b="1">
                <a:solidFill>
                  <a:srgbClr val="FFFFFF"/>
                </a:solidFill>
                <a:latin typeface="Arial Narrow" charset="0"/>
              </a:rPr>
              <a:t>-</a:t>
            </a:r>
            <a:br>
              <a:rPr lang="en-US" altLang="ja-JP" sz="1200" b="1">
                <a:solidFill>
                  <a:srgbClr val="FFFFFF"/>
                </a:solidFill>
                <a:latin typeface="Arial Narrow" charset="0"/>
              </a:rPr>
            </a:br>
            <a:r>
              <a:rPr lang="en-US" altLang="ja-JP" sz="1200" b="1">
                <a:solidFill>
                  <a:srgbClr val="FFFFFF"/>
                </a:solidFill>
                <a:latin typeface="Arial Narrow" charset="0"/>
              </a:rPr>
              <a:t>5</a:t>
            </a:r>
            <a:r>
              <a:rPr lang="en-US" altLang="ja-JP" sz="1200" b="1">
                <a:solidFill>
                  <a:schemeClr val="bg1"/>
                </a:solidFill>
                <a:latin typeface="Arial Narrow" charset="0"/>
              </a:rPr>
              <a:t>9</a:t>
            </a:r>
            <a:r>
              <a:rPr lang="zh-CN" altLang="en-US" sz="1200" b="1">
                <a:solidFill>
                  <a:schemeClr val="bg1"/>
                </a:solidFill>
                <a:latin typeface="Arial Narrow" charset="0"/>
              </a:rPr>
              <a:t>年</a:t>
            </a:r>
            <a:r>
              <a:rPr lang="en-US" altLang="zh-CN" sz="1200" b="1">
                <a:solidFill>
                  <a:schemeClr val="bg1"/>
                </a:solidFill>
                <a:latin typeface="Arial Narrow" charset="0"/>
              </a:rPr>
              <a:t>8</a:t>
            </a:r>
            <a:r>
              <a:rPr lang="zh-CN" altLang="en-US" sz="1200" b="1">
                <a:solidFill>
                  <a:schemeClr val="bg1"/>
                </a:solidFill>
                <a:latin typeface="Arial Narrow" charset="0"/>
              </a:rPr>
              <a:t>月</a:t>
            </a:r>
            <a:endParaRPr lang="en-US" altLang="ja-JP" sz="1200" b="1">
              <a:solidFill>
                <a:schemeClr val="bg1"/>
              </a:solidFill>
              <a:latin typeface="Arial Narrow" charset="0"/>
            </a:endParaRPr>
          </a:p>
          <a:p>
            <a:pPr algn="ctr" eaLnBrk="1" hangingPunct="1">
              <a:spcBef>
                <a:spcPct val="50000"/>
              </a:spcBef>
            </a:pPr>
            <a:r>
              <a:rPr lang="zh-CN" altLang="en-US" sz="1600" b="1">
                <a:solidFill>
                  <a:srgbClr val="FFFFFF"/>
                </a:solidFill>
                <a:latin typeface="SimHei" charset="0"/>
                <a:ea typeface="SimHei" charset="0"/>
                <a:cs typeface="SimHei" charset="0"/>
              </a:rPr>
              <a:t>试炼</a:t>
            </a:r>
            <a:endParaRPr lang="en-US" sz="1800" b="1">
              <a:solidFill>
                <a:srgbClr val="FFFFFF"/>
              </a:solidFill>
              <a:latin typeface="SimHei" charset="0"/>
              <a:ea typeface="SimHei" charset="0"/>
              <a:cs typeface="SimHei" charset="0"/>
            </a:endParaRPr>
          </a:p>
        </p:txBody>
      </p:sp>
      <p:sp>
        <p:nvSpPr>
          <p:cNvPr id="192517"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92518" name="Text Box 20"/>
          <p:cNvSpPr txBox="1">
            <a:spLocks noChangeArrowheads="1"/>
          </p:cNvSpPr>
          <p:nvPr/>
        </p:nvSpPr>
        <p:spPr bwMode="auto">
          <a:xfrm>
            <a:off x="8296275" y="2324100"/>
            <a:ext cx="84772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rPr>
              <a:t>68</a:t>
            </a:r>
            <a:r>
              <a:rPr lang="zh-CN" altLang="en-US" sz="1200" b="1">
                <a:solidFill>
                  <a:srgbClr val="FFFFFF"/>
                </a:solidFill>
                <a:latin typeface="Arial Narrow" charset="0"/>
              </a:rPr>
              <a:t>年舂季</a:t>
            </a:r>
            <a:endParaRPr lang="en-US" altLang="ja-JP" sz="1200" b="1">
              <a:solidFill>
                <a:srgbClr val="FFFFFF"/>
              </a:solidFill>
              <a:latin typeface="Arial Narrow" charset="0"/>
            </a:endParaRPr>
          </a:p>
          <a:p>
            <a:pPr algn="ctr" eaLnBrk="1" hangingPunct="1">
              <a:spcBef>
                <a:spcPct val="50000"/>
              </a:spcBef>
            </a:pPr>
            <a:endParaRPr lang="en-US" altLang="zh-CN" sz="600" b="1">
              <a:solidFill>
                <a:srgbClr val="FFFFFF"/>
              </a:solidFill>
              <a:latin typeface="Arial Narrow" charset="0"/>
            </a:endParaRPr>
          </a:p>
          <a:p>
            <a:pPr algn="ctr" eaLnBrk="1" hangingPunct="1">
              <a:spcBef>
                <a:spcPct val="50000"/>
              </a:spcBef>
            </a:pPr>
            <a:r>
              <a:rPr lang="zh-CN" altLang="en-US" sz="1400" b="1">
                <a:solidFill>
                  <a:srgbClr val="FFFFFF"/>
                </a:solidFill>
                <a:latin typeface="Arial Narrow" charset="0"/>
              </a:rPr>
              <a:t>教会增长</a:t>
            </a:r>
            <a:endParaRPr lang="en-US" sz="1600" b="1">
              <a:solidFill>
                <a:srgbClr val="FFFFFF"/>
              </a:solidFill>
              <a:latin typeface="Arial Narrow" charset="0"/>
            </a:endParaRPr>
          </a:p>
        </p:txBody>
      </p:sp>
      <p:sp>
        <p:nvSpPr>
          <p:cNvPr id="192519"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rPr>
              <a:t>35           48          49          50          52  53          57        60             62              67           68     95</a:t>
            </a:r>
          </a:p>
        </p:txBody>
      </p:sp>
      <p:sp>
        <p:nvSpPr>
          <p:cNvPr id="192520" name="Text Box 7"/>
          <p:cNvSpPr txBox="1">
            <a:spLocks noChangeArrowheads="1"/>
          </p:cNvSpPr>
          <p:nvPr/>
        </p:nvSpPr>
        <p:spPr bwMode="auto">
          <a:xfrm>
            <a:off x="914400" y="198120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rPr>
              <a:t>48</a:t>
            </a:r>
            <a:r>
              <a:rPr lang="zh-CN" altLang="en-US" sz="1200" b="1">
                <a:solidFill>
                  <a:srgbClr val="000000"/>
                </a:solidFill>
                <a:latin typeface="Arial Narrow" charset="0"/>
              </a:rPr>
              <a:t>年</a:t>
            </a:r>
            <a:r>
              <a:rPr lang="en-US" altLang="zh-CN" sz="1200" b="1">
                <a:solidFill>
                  <a:srgbClr val="000000"/>
                </a:solidFill>
                <a:latin typeface="Arial Narrow" charset="0"/>
              </a:rPr>
              <a:t>4</a:t>
            </a:r>
            <a:r>
              <a:rPr lang="zh-CN" altLang="en-US" sz="1200" b="1">
                <a:solidFill>
                  <a:srgbClr val="000000"/>
                </a:solidFill>
                <a:latin typeface="Arial Narrow" charset="0"/>
              </a:rPr>
              <a:t>月</a:t>
            </a:r>
            <a:r>
              <a:rPr lang="en-US" altLang="ja-JP" sz="1200" b="1">
                <a:solidFill>
                  <a:srgbClr val="000000"/>
                </a:solidFill>
                <a:latin typeface="Arial Narrow" charset="0"/>
              </a:rPr>
              <a:t>-</a:t>
            </a:r>
            <a:br>
              <a:rPr lang="en-US" altLang="ja-JP" sz="1200" b="1">
                <a:solidFill>
                  <a:srgbClr val="000000"/>
                </a:solidFill>
                <a:latin typeface="Arial Narrow" charset="0"/>
              </a:rPr>
            </a:br>
            <a:r>
              <a:rPr lang="en-US" altLang="ja-JP" sz="1200" b="1">
                <a:solidFill>
                  <a:srgbClr val="000000"/>
                </a:solidFill>
                <a:latin typeface="Arial Narrow" charset="0"/>
              </a:rPr>
              <a:t>49</a:t>
            </a:r>
            <a:r>
              <a:rPr lang="zh-CN" altLang="en-US" sz="1200" b="1">
                <a:solidFill>
                  <a:srgbClr val="000000"/>
                </a:solidFill>
                <a:latin typeface="Arial Narrow" charset="0"/>
              </a:rPr>
              <a:t>年</a:t>
            </a:r>
            <a:r>
              <a:rPr lang="en-US" altLang="zh-CN" sz="1200" b="1">
                <a:solidFill>
                  <a:srgbClr val="000000"/>
                </a:solidFill>
                <a:latin typeface="Arial Narrow" charset="0"/>
              </a:rPr>
              <a:t>9</a:t>
            </a:r>
            <a:r>
              <a:rPr lang="zh-CN" altLang="en-US" sz="1200" b="1">
                <a:solidFill>
                  <a:srgbClr val="000000"/>
                </a:solidFill>
                <a:latin typeface="Arial Narrow" charset="0"/>
              </a:rPr>
              <a:t>月</a:t>
            </a:r>
            <a:endParaRPr lang="en-US" altLang="ja-JP" sz="1200" b="1">
              <a:solidFill>
                <a:srgbClr val="000000"/>
              </a:solidFill>
              <a:latin typeface="Arial Narrow" charset="0"/>
            </a:endParaRPr>
          </a:p>
          <a:p>
            <a:pPr algn="ctr" eaLnBrk="1" hangingPunct="1"/>
            <a:r>
              <a:rPr lang="en-US" b="1">
                <a:solidFill>
                  <a:srgbClr val="000000"/>
                </a:solidFill>
                <a:latin typeface="Arial Narrow" charset="0"/>
              </a:rPr>
              <a:t>1</a:t>
            </a:r>
            <a:br>
              <a:rPr lang="en-US" b="1">
                <a:solidFill>
                  <a:srgbClr val="000000"/>
                </a:solidFill>
                <a:latin typeface="Arial Narrow" charset="0"/>
              </a:rPr>
            </a:br>
            <a:r>
              <a:rPr lang="zh-CN" altLang="en-US" b="1">
                <a:solidFill>
                  <a:srgbClr val="000000"/>
                </a:solidFill>
                <a:latin typeface="Arial Narrow" charset="0"/>
              </a:rPr>
              <a:t> </a:t>
            </a:r>
            <a:r>
              <a:rPr lang="zh-CN" altLang="en-US" sz="2000" b="1">
                <a:solidFill>
                  <a:srgbClr val="000000"/>
                </a:solidFill>
                <a:latin typeface="SimHei" charset="0"/>
                <a:ea typeface="SimHei" charset="0"/>
                <a:cs typeface="SimHei" charset="0"/>
              </a:rPr>
              <a:t>加拉太</a:t>
            </a:r>
            <a:endParaRPr lang="en-US" altLang="ja-JP" sz="2000" b="1">
              <a:solidFill>
                <a:srgbClr val="000000"/>
              </a:solidFill>
              <a:latin typeface="SimHei" charset="0"/>
              <a:ea typeface="SimHei" charset="0"/>
              <a:cs typeface="SimHei" charset="0"/>
            </a:endParaRPr>
          </a:p>
          <a:p>
            <a:pPr algn="ctr" eaLnBrk="1" hangingPunct="1">
              <a:spcBef>
                <a:spcPct val="50000"/>
              </a:spcBef>
            </a:pPr>
            <a:endParaRPr lang="en-US" sz="900" b="1">
              <a:solidFill>
                <a:srgbClr val="000000"/>
              </a:solidFill>
              <a:latin typeface="Arial Narrow" charset="0"/>
            </a:endParaRPr>
          </a:p>
        </p:txBody>
      </p:sp>
      <p:sp>
        <p:nvSpPr>
          <p:cNvPr id="192521" name="Text Box 9"/>
          <p:cNvSpPr txBox="1">
            <a:spLocks noChangeArrowheads="1"/>
          </p:cNvSpPr>
          <p:nvPr/>
        </p:nvSpPr>
        <p:spPr bwMode="auto">
          <a:xfrm>
            <a:off x="3743325" y="1981200"/>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rPr>
              <a:t>53</a:t>
            </a:r>
            <a:r>
              <a:rPr lang="zh-CN" altLang="en-US" sz="1200" b="1">
                <a:solidFill>
                  <a:srgbClr val="000000"/>
                </a:solidFill>
                <a:latin typeface="Arial Narrow" charset="0"/>
              </a:rPr>
              <a:t>年春季</a:t>
            </a:r>
            <a:r>
              <a:rPr lang="en-US" altLang="ja-JP" sz="1200" b="1">
                <a:solidFill>
                  <a:srgbClr val="000000"/>
                </a:solidFill>
                <a:latin typeface="Arial Narrow" charset="0"/>
              </a:rPr>
              <a:t>-</a:t>
            </a:r>
            <a:br>
              <a:rPr lang="en-US" altLang="ja-JP" sz="1200" b="1">
                <a:solidFill>
                  <a:srgbClr val="000000"/>
                </a:solidFill>
                <a:latin typeface="Arial Narrow" charset="0"/>
              </a:rPr>
            </a:br>
            <a:r>
              <a:rPr lang="en-US" altLang="ja-JP" sz="1200" b="1">
                <a:solidFill>
                  <a:srgbClr val="000000"/>
                </a:solidFill>
                <a:latin typeface="Arial Narrow" charset="0"/>
              </a:rPr>
              <a:t>57</a:t>
            </a:r>
            <a:r>
              <a:rPr lang="zh-CN" altLang="en-US" sz="1200" b="1">
                <a:solidFill>
                  <a:srgbClr val="000000"/>
                </a:solidFill>
                <a:latin typeface="Arial Narrow" charset="0"/>
              </a:rPr>
              <a:t>年</a:t>
            </a:r>
            <a:r>
              <a:rPr lang="en-US" altLang="zh-CN" sz="1200" b="1">
                <a:solidFill>
                  <a:srgbClr val="000000"/>
                </a:solidFill>
                <a:latin typeface="Arial Narrow" charset="0"/>
              </a:rPr>
              <a:t>5</a:t>
            </a:r>
            <a:r>
              <a:rPr lang="zh-CN" altLang="en-US" sz="1200" b="1">
                <a:solidFill>
                  <a:srgbClr val="000000"/>
                </a:solidFill>
                <a:latin typeface="Arial Narrow" charset="0"/>
              </a:rPr>
              <a:t>月</a:t>
            </a:r>
            <a:endParaRPr lang="en-US" altLang="ja-JP" sz="1200" b="1">
              <a:solidFill>
                <a:srgbClr val="000000"/>
              </a:solidFill>
              <a:latin typeface="Arial Narrow" charset="0"/>
            </a:endParaRPr>
          </a:p>
          <a:p>
            <a:pPr algn="ctr" eaLnBrk="1" hangingPunct="1"/>
            <a:r>
              <a:rPr lang="en-US" b="1">
                <a:solidFill>
                  <a:srgbClr val="000000"/>
                </a:solidFill>
                <a:latin typeface="Arial Narrow" charset="0"/>
              </a:rPr>
              <a:t>3</a:t>
            </a:r>
            <a:br>
              <a:rPr lang="en-US" b="1">
                <a:solidFill>
                  <a:srgbClr val="000000"/>
                </a:solidFill>
                <a:latin typeface="Arial Narrow" charset="0"/>
              </a:rPr>
            </a:br>
            <a:r>
              <a:rPr lang="zh-CN" altLang="en-US" b="1">
                <a:solidFill>
                  <a:srgbClr val="000000"/>
                </a:solidFill>
                <a:latin typeface="Arial Narrow" charset="0"/>
              </a:rPr>
              <a:t> </a:t>
            </a:r>
            <a:r>
              <a:rPr lang="zh-CN" altLang="en-US" sz="2000" b="1">
                <a:solidFill>
                  <a:srgbClr val="000000"/>
                </a:solidFill>
                <a:latin typeface="SimHei" charset="0"/>
                <a:ea typeface="SimHei" charset="0"/>
                <a:cs typeface="SimHei" charset="0"/>
              </a:rPr>
              <a:t>亚西亚</a:t>
            </a:r>
            <a:endParaRPr lang="en-US" altLang="ja-JP" sz="2000" b="1">
              <a:solidFill>
                <a:srgbClr val="000000"/>
              </a:solidFill>
              <a:latin typeface="SimHei" charset="0"/>
              <a:ea typeface="SimHei" charset="0"/>
              <a:cs typeface="SimHei" charset="0"/>
            </a:endParaRPr>
          </a:p>
          <a:p>
            <a:pPr algn="ctr" eaLnBrk="1" hangingPunct="1">
              <a:spcBef>
                <a:spcPct val="50000"/>
              </a:spcBef>
            </a:pPr>
            <a:endParaRPr lang="en-US" sz="1000" b="1">
              <a:solidFill>
                <a:srgbClr val="000000"/>
              </a:solidFill>
              <a:latin typeface="Arial Narrow"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tx1"/>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dirty="0">
                <a:solidFill>
                  <a:srgbClr val="FFFFFF"/>
                </a:solidFill>
                <a:latin typeface="Arial Narrow" charset="0"/>
              </a:rPr>
              <a:t>60</a:t>
            </a:r>
            <a:r>
              <a:rPr lang="zh-CN" altLang="en-US" sz="1200" b="1" dirty="0">
                <a:solidFill>
                  <a:schemeClr val="bg1"/>
                </a:solidFill>
                <a:latin typeface="Arial Narrow" charset="0"/>
              </a:rPr>
              <a:t>年</a:t>
            </a:r>
            <a:r>
              <a:rPr lang="en-US" altLang="zh-CN" sz="1200" b="1" dirty="0">
                <a:solidFill>
                  <a:schemeClr val="bg1"/>
                </a:solidFill>
                <a:latin typeface="Arial Narrow" charset="0"/>
              </a:rPr>
              <a:t>2</a:t>
            </a:r>
            <a:r>
              <a:rPr lang="zh-CN" altLang="en-US" sz="1200" b="1" dirty="0">
                <a:solidFill>
                  <a:schemeClr val="bg1"/>
                </a:solidFill>
                <a:latin typeface="Arial Narrow" charset="0"/>
              </a:rPr>
              <a:t>月</a:t>
            </a:r>
            <a:r>
              <a:rPr lang="en-US" altLang="ja-JP" sz="1200" b="1" dirty="0">
                <a:solidFill>
                  <a:srgbClr val="FFFFFF"/>
                </a:solidFill>
                <a:latin typeface="Arial Narrow" charset="0"/>
              </a:rPr>
              <a:t>-</a:t>
            </a:r>
            <a:br>
              <a:rPr lang="en-US" altLang="ja-JP" sz="1200" b="1" dirty="0">
                <a:solidFill>
                  <a:srgbClr val="FFFFFF"/>
                </a:solidFill>
                <a:latin typeface="Arial Narrow" charset="0"/>
              </a:rPr>
            </a:br>
            <a:r>
              <a:rPr lang="en-US" altLang="ja-JP" sz="1200" b="1" dirty="0">
                <a:solidFill>
                  <a:srgbClr val="FFFFFF"/>
                </a:solidFill>
                <a:latin typeface="Arial Narrow" charset="0"/>
              </a:rPr>
              <a:t>62</a:t>
            </a:r>
            <a:r>
              <a:rPr lang="zh-CN" altLang="en-US" sz="1200" b="1" dirty="0">
                <a:solidFill>
                  <a:schemeClr val="bg1"/>
                </a:solidFill>
                <a:latin typeface="Arial Narrow" charset="0"/>
              </a:rPr>
              <a:t>年</a:t>
            </a:r>
            <a:r>
              <a:rPr lang="en-US" altLang="zh-CN" sz="1200" b="1" dirty="0">
                <a:solidFill>
                  <a:schemeClr val="bg1"/>
                </a:solidFill>
                <a:latin typeface="Arial Narrow" charset="0"/>
              </a:rPr>
              <a:t>3</a:t>
            </a:r>
            <a:r>
              <a:rPr lang="zh-CN" altLang="en-US" sz="1200" b="1" dirty="0">
                <a:solidFill>
                  <a:schemeClr val="bg1"/>
                </a:solidFill>
                <a:latin typeface="Arial Narrow" charset="0"/>
              </a:rPr>
              <a:t>月</a:t>
            </a:r>
            <a:endParaRPr lang="en-US" altLang="ja-JP" sz="1200" b="1" dirty="0">
              <a:solidFill>
                <a:srgbClr val="FFFFFF"/>
              </a:solidFill>
              <a:latin typeface="Arial Narrow" charset="0"/>
            </a:endParaRPr>
          </a:p>
          <a:p>
            <a:pPr algn="ctr" eaLnBrk="1" hangingPunct="1">
              <a:defRPr/>
            </a:pPr>
            <a:r>
              <a:rPr lang="en-US" b="1" dirty="0">
                <a:solidFill>
                  <a:srgbClr val="FFFFFF"/>
                </a:solidFill>
                <a:latin typeface="Arial Narrow" charset="0"/>
              </a:rPr>
              <a:t>1</a:t>
            </a:r>
            <a:br>
              <a:rPr lang="en-US" b="1" dirty="0">
                <a:solidFill>
                  <a:srgbClr val="FFFFFF"/>
                </a:solidFill>
                <a:latin typeface="Arial Narrow" charset="0"/>
              </a:rPr>
            </a:br>
            <a:r>
              <a:rPr lang="zh-CN" altLang="en-US" b="1" dirty="0">
                <a:solidFill>
                  <a:srgbClr val="FFFFFF"/>
                </a:solidFill>
                <a:latin typeface="Arial Narrow" charset="0"/>
              </a:rPr>
              <a:t> </a:t>
            </a:r>
            <a:r>
              <a:rPr lang="zh-CN" altLang="en-US" b="1" dirty="0">
                <a:solidFill>
                  <a:srgbClr val="FFFFFF"/>
                </a:solidFill>
                <a:latin typeface="SimHei" charset="0"/>
                <a:ea typeface="SimHei" charset="0"/>
                <a:cs typeface="SimHei" charset="0"/>
              </a:rPr>
              <a:t>罗马</a:t>
            </a:r>
            <a:endParaRPr lang="en-US" altLang="ja-JP" b="1" dirty="0">
              <a:solidFill>
                <a:srgbClr val="FFFFFF"/>
              </a:solidFill>
              <a:latin typeface="SimHei" charset="0"/>
              <a:ea typeface="SimHei" charset="0"/>
              <a:cs typeface="SimHei" charset="0"/>
            </a:endParaRPr>
          </a:p>
          <a:p>
            <a:pPr algn="ctr" eaLnBrk="1" hangingPunct="1">
              <a:spcBef>
                <a:spcPct val="50000"/>
              </a:spcBef>
              <a:defRPr/>
            </a:pPr>
            <a:endParaRPr lang="en-US" sz="1000" b="1" dirty="0">
              <a:solidFill>
                <a:srgbClr val="FFFFFF"/>
              </a:solidFill>
              <a:latin typeface="Arial Narrow"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tx1"/>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rPr>
              <a:t>67</a:t>
            </a:r>
            <a:r>
              <a:rPr lang="zh-CN" altLang="en-US" sz="1200" b="1">
                <a:solidFill>
                  <a:srgbClr val="FFFFFF"/>
                </a:solidFill>
                <a:latin typeface="Arial Narrow" charset="0"/>
              </a:rPr>
              <a:t>年秋季</a:t>
            </a:r>
            <a:r>
              <a:rPr lang="en-US" altLang="ja-JP" sz="1200" b="1">
                <a:solidFill>
                  <a:srgbClr val="FFFFFF"/>
                </a:solidFill>
                <a:latin typeface="Arial Narrow" charset="0"/>
              </a:rPr>
              <a:t>-</a:t>
            </a:r>
            <a:br>
              <a:rPr lang="en-US" altLang="ja-JP" sz="1200" b="1">
                <a:solidFill>
                  <a:srgbClr val="FFFFFF"/>
                </a:solidFill>
                <a:latin typeface="Arial Narrow" charset="0"/>
              </a:rPr>
            </a:br>
            <a:r>
              <a:rPr lang="en-US" altLang="ja-JP" sz="1200" b="1">
                <a:solidFill>
                  <a:srgbClr val="FFFFFF"/>
                </a:solidFill>
                <a:latin typeface="Arial Narrow" charset="0"/>
              </a:rPr>
              <a:t>68</a:t>
            </a:r>
            <a:r>
              <a:rPr lang="zh-CN" altLang="en-US" sz="1200" b="1">
                <a:solidFill>
                  <a:srgbClr val="FFFFFF"/>
                </a:solidFill>
                <a:latin typeface="Arial Narrow" charset="0"/>
              </a:rPr>
              <a:t>年舂季</a:t>
            </a:r>
            <a:endParaRPr lang="en-US" altLang="ja-JP" sz="1200" b="1">
              <a:solidFill>
                <a:srgbClr val="FFFFFF"/>
              </a:solidFill>
              <a:latin typeface="Arial Narrow" charset="0"/>
            </a:endParaRPr>
          </a:p>
          <a:p>
            <a:pPr algn="ctr" eaLnBrk="1" hangingPunct="1">
              <a:defRPr/>
            </a:pPr>
            <a:r>
              <a:rPr lang="en-US" b="1">
                <a:solidFill>
                  <a:srgbClr val="FFFFFF"/>
                </a:solidFill>
                <a:latin typeface="Arial Narrow" charset="0"/>
              </a:rPr>
              <a:t>2</a:t>
            </a:r>
            <a:br>
              <a:rPr lang="en-US" b="1">
                <a:solidFill>
                  <a:srgbClr val="FFFFFF"/>
                </a:solidFill>
                <a:latin typeface="Arial Narrow" charset="0"/>
              </a:rPr>
            </a:br>
            <a:r>
              <a:rPr lang="zh-CN" altLang="en-US" b="1">
                <a:solidFill>
                  <a:srgbClr val="FFFFFF"/>
                </a:solidFill>
                <a:latin typeface="SimHei" charset="0"/>
                <a:ea typeface="SimHei" charset="0"/>
                <a:cs typeface="SimHei" charset="0"/>
              </a:rPr>
              <a:t>罗马</a:t>
            </a:r>
            <a:endParaRPr lang="en-US" altLang="ja-JP" b="1">
              <a:solidFill>
                <a:srgbClr val="FFFFFF"/>
              </a:solidFill>
              <a:latin typeface="Arial Narrow" charset="0"/>
            </a:endParaRPr>
          </a:p>
          <a:p>
            <a:pPr algn="ctr" eaLnBrk="1" hangingPunct="1">
              <a:spcBef>
                <a:spcPct val="50000"/>
              </a:spcBef>
              <a:defRPr/>
            </a:pPr>
            <a:endParaRPr lang="en-US" sz="1000" b="1">
              <a:solidFill>
                <a:srgbClr val="FFFFFF"/>
              </a:solidFill>
              <a:latin typeface="Arial Narrow" charset="0"/>
            </a:endParaRPr>
          </a:p>
        </p:txBody>
      </p:sp>
      <p:sp>
        <p:nvSpPr>
          <p:cNvPr id="192524"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rPr>
              <a:t>57</a:t>
            </a:r>
            <a:r>
              <a:rPr lang="zh-CN" altLang="en-US" sz="1200" b="1">
                <a:solidFill>
                  <a:srgbClr val="FFFFFF"/>
                </a:solidFill>
                <a:latin typeface="Arial Narrow" charset="0"/>
              </a:rPr>
              <a:t>年</a:t>
            </a:r>
            <a:r>
              <a:rPr lang="en-US" altLang="zh-CN" sz="1200" b="1">
                <a:solidFill>
                  <a:srgbClr val="FFFFFF"/>
                </a:solidFill>
                <a:latin typeface="Arial Narrow" charset="0"/>
              </a:rPr>
              <a:t>5</a:t>
            </a:r>
            <a:r>
              <a:rPr lang="zh-CN" altLang="en-US" sz="1200" b="1">
                <a:solidFill>
                  <a:srgbClr val="FFFFFF"/>
                </a:solidFill>
                <a:latin typeface="Arial Narrow" charset="0"/>
              </a:rPr>
              <a:t>月</a:t>
            </a:r>
            <a:r>
              <a:rPr lang="en-US" altLang="ja-JP" sz="1200" b="1">
                <a:solidFill>
                  <a:srgbClr val="FFFFFF"/>
                </a:solidFill>
                <a:latin typeface="Arial Narrow" charset="0"/>
              </a:rPr>
              <a:t>-</a:t>
            </a:r>
            <a:br>
              <a:rPr lang="en-US" altLang="ja-JP" sz="1200" b="1">
                <a:solidFill>
                  <a:srgbClr val="FFFFFF"/>
                </a:solidFill>
                <a:latin typeface="Arial Narrow" charset="0"/>
              </a:rPr>
            </a:br>
            <a:r>
              <a:rPr lang="en-US" altLang="ja-JP" sz="1200" b="1">
                <a:solidFill>
                  <a:srgbClr val="FFFFFF"/>
                </a:solidFill>
                <a:latin typeface="Arial Narrow" charset="0"/>
              </a:rPr>
              <a:t>59</a:t>
            </a:r>
            <a:r>
              <a:rPr lang="zh-CN" altLang="en-US" sz="1200" b="1">
                <a:solidFill>
                  <a:srgbClr val="FFFFFF"/>
                </a:solidFill>
                <a:latin typeface="Arial Narrow" charset="0"/>
              </a:rPr>
              <a:t>年</a:t>
            </a:r>
            <a:r>
              <a:rPr lang="en-US" altLang="zh-CN" sz="1200" b="1">
                <a:solidFill>
                  <a:srgbClr val="FFFFFF"/>
                </a:solidFill>
                <a:latin typeface="Arial Narrow" charset="0"/>
              </a:rPr>
              <a:t>8</a:t>
            </a:r>
            <a:r>
              <a:rPr lang="zh-CN" altLang="en-US" sz="1200" b="1">
                <a:solidFill>
                  <a:srgbClr val="FFFFFF"/>
                </a:solidFill>
                <a:latin typeface="Arial Narrow" charset="0"/>
              </a:rPr>
              <a:t>月</a:t>
            </a:r>
            <a:endParaRPr lang="en-US" altLang="ja-JP" sz="1200" b="1">
              <a:solidFill>
                <a:srgbClr val="FFFFFF"/>
              </a:solidFill>
              <a:latin typeface="Arial Narrow" charset="0"/>
            </a:endParaRPr>
          </a:p>
          <a:p>
            <a:pPr algn="ctr" eaLnBrk="1" hangingPunct="1">
              <a:spcBef>
                <a:spcPct val="50000"/>
              </a:spcBef>
            </a:pPr>
            <a:r>
              <a:rPr lang="zh-CN" altLang="en-US" sz="1600" b="1">
                <a:solidFill>
                  <a:srgbClr val="FFFFFF"/>
                </a:solidFill>
                <a:latin typeface="Arial Narrow" charset="0"/>
              </a:rPr>
              <a:t>大马士革</a:t>
            </a:r>
            <a:br>
              <a:rPr lang="en-US" altLang="ja-JP" sz="1600" b="1">
                <a:solidFill>
                  <a:srgbClr val="FFFFFF"/>
                </a:solidFill>
                <a:latin typeface="Arial Narrow" charset="0"/>
              </a:rPr>
            </a:br>
            <a:r>
              <a:rPr lang="zh-CN" altLang="en-US" sz="1600" b="1">
                <a:solidFill>
                  <a:srgbClr val="FFFFFF"/>
                </a:solidFill>
                <a:latin typeface="Arial Narrow" charset="0"/>
              </a:rPr>
              <a:t> 安提阿</a:t>
            </a:r>
            <a:endParaRPr lang="en-US" sz="1600" b="1">
              <a:solidFill>
                <a:srgbClr val="FFFFFF"/>
              </a:solidFill>
              <a:latin typeface="Arial Narrow" charset="0"/>
            </a:endParaRPr>
          </a:p>
        </p:txBody>
      </p:sp>
      <p:sp>
        <p:nvSpPr>
          <p:cNvPr id="192525"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38</a:t>
            </a:r>
            <a:br>
              <a:rPr lang="en-US" sz="2000" b="1">
                <a:solidFill>
                  <a:srgbClr val="FFFFFF"/>
                </a:solidFill>
                <a:latin typeface="Arial" charset="0"/>
                <a:cs typeface="Arial" charset="0"/>
              </a:rPr>
            </a:br>
            <a:r>
              <a:rPr lang="en-US" sz="2000" b="1">
                <a:solidFill>
                  <a:srgbClr val="FFFFFF"/>
                </a:solidFill>
                <a:latin typeface="Arial" charset="0"/>
                <a:cs typeface="Arial" charset="0"/>
              </a:rPr>
              <a:t>124</a:t>
            </a:r>
            <a:br>
              <a:rPr lang="en-US" sz="2000" b="1">
                <a:solidFill>
                  <a:srgbClr val="FFFFFF"/>
                </a:solidFill>
                <a:latin typeface="Arial" charset="0"/>
                <a:cs typeface="Arial" charset="0"/>
              </a:rPr>
            </a:br>
            <a:r>
              <a:rPr lang="en-US" sz="2000" b="1">
                <a:solidFill>
                  <a:srgbClr val="FFFFFF"/>
                </a:solidFill>
                <a:latin typeface="Arial" charset="0"/>
                <a:cs typeface="Arial" charset="0"/>
              </a:rPr>
              <a:t>39-41</a:t>
            </a:r>
          </a:p>
        </p:txBody>
      </p:sp>
      <p:sp>
        <p:nvSpPr>
          <p:cNvPr id="192526" name="Text Box 9"/>
          <p:cNvSpPr txBox="1">
            <a:spLocks noChangeArrowheads="1"/>
          </p:cNvSpPr>
          <p:nvPr/>
        </p:nvSpPr>
        <p:spPr bwMode="auto">
          <a:xfrm>
            <a:off x="6324600" y="1981200"/>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rPr>
              <a:t>62</a:t>
            </a:r>
            <a:r>
              <a:rPr lang="zh-CN" altLang="en-US" sz="1200" b="1">
                <a:solidFill>
                  <a:srgbClr val="000000"/>
                </a:solidFill>
                <a:latin typeface="Arial Narrow" charset="0"/>
              </a:rPr>
              <a:t>年春季</a:t>
            </a:r>
            <a:r>
              <a:rPr lang="en-US" altLang="ja-JP" sz="1200" b="1">
                <a:solidFill>
                  <a:srgbClr val="000000"/>
                </a:solidFill>
                <a:latin typeface="Arial Narrow" charset="0"/>
              </a:rPr>
              <a:t>-</a:t>
            </a:r>
            <a:br>
              <a:rPr lang="en-US" altLang="ja-JP" sz="1200" b="1">
                <a:solidFill>
                  <a:srgbClr val="000000"/>
                </a:solidFill>
                <a:latin typeface="Arial Narrow" charset="0"/>
              </a:rPr>
            </a:br>
            <a:r>
              <a:rPr lang="en-US" altLang="ja-JP" sz="1200" b="1">
                <a:solidFill>
                  <a:srgbClr val="000000"/>
                </a:solidFill>
                <a:latin typeface="Arial Narrow" charset="0"/>
              </a:rPr>
              <a:t>67</a:t>
            </a:r>
            <a:r>
              <a:rPr lang="zh-CN" altLang="en-US" sz="1200" b="1">
                <a:solidFill>
                  <a:srgbClr val="000000"/>
                </a:solidFill>
                <a:latin typeface="Arial Narrow" charset="0"/>
              </a:rPr>
              <a:t>年秋季</a:t>
            </a:r>
            <a:endParaRPr lang="en-US" altLang="ja-JP" sz="1200" b="1">
              <a:solidFill>
                <a:srgbClr val="000000"/>
              </a:solidFill>
              <a:latin typeface="Arial Narrow" charset="0"/>
            </a:endParaRPr>
          </a:p>
          <a:p>
            <a:pPr algn="ctr" eaLnBrk="1" hangingPunct="1"/>
            <a:r>
              <a:rPr lang="en-US" b="1">
                <a:solidFill>
                  <a:srgbClr val="000000"/>
                </a:solidFill>
                <a:latin typeface="Arial Narrow" charset="0"/>
              </a:rPr>
              <a:t>4</a:t>
            </a:r>
            <a:br>
              <a:rPr lang="en-US" b="1">
                <a:solidFill>
                  <a:srgbClr val="000000"/>
                </a:solidFill>
                <a:latin typeface="Arial Narrow" charset="0"/>
              </a:rPr>
            </a:br>
            <a:r>
              <a:rPr lang="zh-CN" altLang="en-US" b="1">
                <a:solidFill>
                  <a:srgbClr val="000000"/>
                </a:solidFill>
                <a:latin typeface="Arial Narrow" charset="0"/>
              </a:rPr>
              <a:t> </a:t>
            </a:r>
            <a:r>
              <a:rPr lang="zh-CN" altLang="en-US" sz="2000" b="1">
                <a:solidFill>
                  <a:srgbClr val="000000"/>
                </a:solidFill>
                <a:latin typeface="SimHei" charset="0"/>
                <a:ea typeface="SimHei" charset="0"/>
                <a:cs typeface="SimHei" charset="0"/>
              </a:rPr>
              <a:t>西班牙</a:t>
            </a:r>
            <a:endParaRPr lang="en-US" altLang="ja-JP" sz="2000" b="1">
              <a:solidFill>
                <a:srgbClr val="000000"/>
              </a:solidFill>
              <a:latin typeface="SimHei" charset="0"/>
              <a:ea typeface="SimHei" charset="0"/>
              <a:cs typeface="SimHei" charset="0"/>
            </a:endParaRPr>
          </a:p>
          <a:p>
            <a:pPr algn="ctr" eaLnBrk="1" hangingPunct="1">
              <a:spcBef>
                <a:spcPct val="50000"/>
              </a:spcBef>
            </a:pPr>
            <a:endParaRPr lang="en-US" sz="1000" b="1">
              <a:solidFill>
                <a:srgbClr val="000000"/>
              </a:solidFill>
              <a:latin typeface="Arial Narrow"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dirty="0">
                <a:solidFill>
                  <a:srgbClr val="FFFFFF"/>
                </a:solidFill>
                <a:latin typeface="SimHei" charset="0"/>
                <a:ea typeface="SimHei" charset="0"/>
                <a:cs typeface="SimHei" charset="0"/>
              </a:rPr>
              <a:t>新约综览</a:t>
            </a:r>
            <a:r>
              <a:rPr lang="en-US" altLang="ja-JP" sz="4000" b="1" dirty="0">
                <a:solidFill>
                  <a:srgbClr val="FFFFFF"/>
                </a:solidFill>
                <a:latin typeface="SimHei" charset="0"/>
                <a:ea typeface="SimHei" charset="0"/>
                <a:cs typeface="SimHei" charset="0"/>
              </a:rPr>
              <a:t> (</a:t>
            </a:r>
            <a:r>
              <a:rPr lang="zh-CN" altLang="en-US" sz="4000" b="1" dirty="0">
                <a:solidFill>
                  <a:srgbClr val="FFFFFF"/>
                </a:solidFill>
                <a:latin typeface="SimHei" charset="0"/>
                <a:ea typeface="SimHei" charset="0"/>
                <a:cs typeface="SimHei" charset="0"/>
              </a:rPr>
              <a:t>历史</a:t>
            </a:r>
            <a:r>
              <a:rPr lang="en-US" altLang="ja-JP" sz="4000" b="1" dirty="0">
                <a:solidFill>
                  <a:srgbClr val="FFFFFF"/>
                </a:solidFill>
                <a:latin typeface="SimHei" charset="0"/>
                <a:ea typeface="SimHei" charset="0"/>
                <a:cs typeface="SimHei" charset="0"/>
              </a:rPr>
              <a:t>)</a:t>
            </a:r>
            <a:endParaRPr lang="en-US" sz="4000" b="1" dirty="0">
              <a:solidFill>
                <a:srgbClr val="FFFFFF"/>
              </a:solidFill>
              <a:latin typeface="SimHei" charset="0"/>
              <a:ea typeface="SimHei" charset="0"/>
              <a:cs typeface="SimHei" charset="0"/>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800" b="1">
                <a:solidFill>
                  <a:srgbClr val="FFFFFF"/>
                </a:solidFill>
                <a:latin typeface="Arial Narrow" charset="0"/>
              </a:rPr>
              <a:t>马太</a:t>
            </a:r>
            <a:endParaRPr lang="en-US" sz="1600">
              <a:solidFill>
                <a:srgbClr val="FFFFFF"/>
              </a:solidFill>
              <a:latin typeface="Arial Narrow" charset="0"/>
            </a:endParaRPr>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800" b="1">
                <a:solidFill>
                  <a:srgbClr val="FFFFFF"/>
                </a:solidFill>
                <a:latin typeface="Arial Narrow" charset="0"/>
              </a:rPr>
              <a:t>路加</a:t>
            </a:r>
            <a:endParaRPr lang="en-US" sz="1600">
              <a:solidFill>
                <a:srgbClr val="FFFFFF"/>
              </a:solidFill>
              <a:latin typeface="Arial Narrow" charset="0"/>
            </a:endParaRPr>
          </a:p>
        </p:txBody>
      </p:sp>
      <p:sp>
        <p:nvSpPr>
          <p:cNvPr id="36"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800" b="1">
                <a:solidFill>
                  <a:srgbClr val="FFFFFF"/>
                </a:solidFill>
                <a:latin typeface="Arial Narrow" charset="0"/>
              </a:rPr>
              <a:t>约翰</a:t>
            </a:r>
            <a:endParaRPr lang="en-US" sz="1600">
              <a:solidFill>
                <a:srgbClr val="FFFFFF"/>
              </a:solidFill>
              <a:latin typeface="Arial Narrow"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800" b="1">
                <a:solidFill>
                  <a:srgbClr val="FFFFFF"/>
                </a:solidFill>
                <a:latin typeface="Arial Narrow" charset="0"/>
              </a:rPr>
              <a:t>马可</a:t>
            </a:r>
            <a:endParaRPr lang="en-US" sz="1600">
              <a:solidFill>
                <a:srgbClr val="FFFFFF"/>
              </a:solidFill>
              <a:latin typeface="Arial Narrow" charset="0"/>
            </a:endParaRPr>
          </a:p>
        </p:txBody>
      </p:sp>
      <p:sp>
        <p:nvSpPr>
          <p:cNvPr id="4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800" b="1">
                <a:solidFill>
                  <a:srgbClr val="FFFFFF"/>
                </a:solidFill>
                <a:latin typeface="Arial Narrow" charset="0"/>
              </a:rPr>
              <a:t>使徒</a:t>
            </a:r>
            <a:endParaRPr lang="en-US" sz="1600">
              <a:solidFill>
                <a:srgbClr val="FFFFFF"/>
              </a:solidFill>
              <a:latin typeface="Arial Narrow" charset="0"/>
            </a:endParaRPr>
          </a:p>
        </p:txBody>
      </p:sp>
      <p:sp>
        <p:nvSpPr>
          <p:cNvPr id="192535" name="Text Box 19"/>
          <p:cNvSpPr txBox="1">
            <a:spLocks noChangeArrowheads="1"/>
          </p:cNvSpPr>
          <p:nvPr/>
        </p:nvSpPr>
        <p:spPr bwMode="auto">
          <a:xfrm>
            <a:off x="152400" y="5486400"/>
            <a:ext cx="2438400" cy="430213"/>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2200" b="1">
                <a:solidFill>
                  <a:srgbClr val="FFFFFF"/>
                </a:solidFill>
                <a:latin typeface="SimHei" charset="0"/>
                <a:ea typeface="SimHei" charset="0"/>
                <a:cs typeface="SimHei" charset="0"/>
              </a:rPr>
              <a:t>福音书与使徒行传</a:t>
            </a:r>
            <a:endParaRPr lang="en-US" sz="2200">
              <a:solidFill>
                <a:srgbClr val="FFFFFF"/>
              </a:solidFill>
              <a:latin typeface="SimHei" charset="0"/>
              <a:ea typeface="SimHei" charset="0"/>
              <a:cs typeface="SimHei" charset="0"/>
            </a:endParaRPr>
          </a:p>
        </p:txBody>
      </p:sp>
      <p:sp>
        <p:nvSpPr>
          <p:cNvPr id="192536"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rPr>
              <a:t>Gospels &amp; Acts</a:t>
            </a:r>
            <a:endParaRPr lang="en-US" sz="1600" b="1">
              <a:solidFill>
                <a:srgbClr val="FFFFFF"/>
              </a:solidFill>
              <a:latin typeface="Arial Narrow" charset="0"/>
            </a:endParaRPr>
          </a:p>
        </p:txBody>
      </p:sp>
      <p:sp>
        <p:nvSpPr>
          <p:cNvPr id="192537" name="Text Box 7"/>
          <p:cNvSpPr txBox="1">
            <a:spLocks noChangeArrowheads="1"/>
          </p:cNvSpPr>
          <p:nvPr/>
        </p:nvSpPr>
        <p:spPr bwMode="auto">
          <a:xfrm>
            <a:off x="2667000" y="198120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rPr>
              <a:t>50</a:t>
            </a:r>
            <a:r>
              <a:rPr lang="zh-CN" altLang="en-US" sz="1200" b="1">
                <a:solidFill>
                  <a:srgbClr val="000000"/>
                </a:solidFill>
                <a:latin typeface="Arial Narrow" charset="0"/>
              </a:rPr>
              <a:t>年</a:t>
            </a:r>
            <a:r>
              <a:rPr lang="en-US" altLang="zh-CN" sz="1200" b="1">
                <a:solidFill>
                  <a:srgbClr val="000000"/>
                </a:solidFill>
                <a:latin typeface="Arial Narrow" charset="0"/>
              </a:rPr>
              <a:t>4</a:t>
            </a:r>
            <a:r>
              <a:rPr lang="zh-CN" altLang="en-US" sz="1200" b="1">
                <a:solidFill>
                  <a:srgbClr val="000000"/>
                </a:solidFill>
                <a:latin typeface="Arial Narrow" charset="0"/>
              </a:rPr>
              <a:t>月</a:t>
            </a:r>
            <a:r>
              <a:rPr lang="en-US" altLang="ja-JP" sz="1200" b="1">
                <a:solidFill>
                  <a:srgbClr val="000000"/>
                </a:solidFill>
                <a:latin typeface="Arial Narrow" charset="0"/>
              </a:rPr>
              <a:t>-</a:t>
            </a:r>
            <a:br>
              <a:rPr lang="en-US" altLang="ja-JP" sz="1200" b="1">
                <a:solidFill>
                  <a:srgbClr val="000000"/>
                </a:solidFill>
                <a:latin typeface="Arial Narrow" charset="0"/>
              </a:rPr>
            </a:br>
            <a:r>
              <a:rPr lang="en-US" altLang="ja-JP" sz="1200" b="1">
                <a:solidFill>
                  <a:srgbClr val="000000"/>
                </a:solidFill>
                <a:latin typeface="Arial Narrow" charset="0"/>
              </a:rPr>
              <a:t>52</a:t>
            </a:r>
            <a:r>
              <a:rPr lang="zh-CN" altLang="en-US" sz="1200" b="1">
                <a:solidFill>
                  <a:srgbClr val="000000"/>
                </a:solidFill>
                <a:latin typeface="Arial Narrow" charset="0"/>
              </a:rPr>
              <a:t>年</a:t>
            </a:r>
            <a:r>
              <a:rPr lang="en-US" altLang="zh-CN" sz="1200" b="1">
                <a:solidFill>
                  <a:srgbClr val="000000"/>
                </a:solidFill>
                <a:latin typeface="Arial Narrow" charset="0"/>
              </a:rPr>
              <a:t>9</a:t>
            </a:r>
            <a:r>
              <a:rPr lang="zh-CN" altLang="en-US" sz="1200" b="1">
                <a:solidFill>
                  <a:srgbClr val="000000"/>
                </a:solidFill>
                <a:latin typeface="Arial Narrow" charset="0"/>
              </a:rPr>
              <a:t>月</a:t>
            </a:r>
            <a:endParaRPr lang="en-US" altLang="ja-JP" sz="1200" b="1">
              <a:solidFill>
                <a:srgbClr val="000000"/>
              </a:solidFill>
              <a:latin typeface="Arial Narrow" charset="0"/>
            </a:endParaRPr>
          </a:p>
          <a:p>
            <a:pPr algn="ctr" eaLnBrk="1" hangingPunct="1"/>
            <a:r>
              <a:rPr lang="en-US" b="1">
                <a:solidFill>
                  <a:srgbClr val="000000"/>
                </a:solidFill>
                <a:latin typeface="Arial Narrow" charset="0"/>
              </a:rPr>
              <a:t>2</a:t>
            </a:r>
            <a:br>
              <a:rPr lang="en-US" b="1">
                <a:solidFill>
                  <a:srgbClr val="000000"/>
                </a:solidFill>
                <a:latin typeface="Arial Narrow" charset="0"/>
              </a:rPr>
            </a:br>
            <a:r>
              <a:rPr lang="zh-CN" altLang="en-US" b="1">
                <a:solidFill>
                  <a:srgbClr val="000000"/>
                </a:solidFill>
                <a:latin typeface="Arial Narrow" charset="0"/>
              </a:rPr>
              <a:t> </a:t>
            </a:r>
            <a:r>
              <a:rPr lang="zh-CN" altLang="en-US" sz="2000" b="1">
                <a:solidFill>
                  <a:srgbClr val="000000"/>
                </a:solidFill>
                <a:latin typeface="SimHei" charset="0"/>
                <a:ea typeface="SimHei" charset="0"/>
                <a:cs typeface="SimHei" charset="0"/>
              </a:rPr>
              <a:t>爱琴海</a:t>
            </a:r>
            <a:endParaRPr lang="en-US" altLang="ja-JP" sz="2000" b="1">
              <a:solidFill>
                <a:srgbClr val="000000"/>
              </a:solidFill>
              <a:latin typeface="SimHei" charset="0"/>
              <a:ea typeface="SimHei" charset="0"/>
              <a:cs typeface="SimHei" charset="0"/>
            </a:endParaRPr>
          </a:p>
          <a:p>
            <a:pPr algn="ctr" eaLnBrk="1" hangingPunct="1">
              <a:spcBef>
                <a:spcPct val="50000"/>
              </a:spcBef>
            </a:pPr>
            <a:endParaRPr lang="en-US" sz="900" b="1">
              <a:solidFill>
                <a:srgbClr val="000000"/>
              </a:solidFill>
              <a:latin typeface="Arial Narrow"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6" grpId="0" animBg="1"/>
      <p:bldP spid="37" grpId="0" animBg="1"/>
      <p:bldP spid="48"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93538" name="Picture 2" descr="34 Roma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938" y="827088"/>
            <a:ext cx="9380538" cy="5649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3539" name="Text Box 3"/>
          <p:cNvSpPr txBox="1">
            <a:spLocks noChangeArrowheads="1"/>
          </p:cNvSpPr>
          <p:nvPr/>
        </p:nvSpPr>
        <p:spPr bwMode="auto">
          <a:xfrm>
            <a:off x="8578850" y="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110</a:t>
            </a:r>
          </a:p>
        </p:txBody>
      </p:sp>
      <p:sp>
        <p:nvSpPr>
          <p:cNvPr id="169988" name="Text Box 4"/>
          <p:cNvSpPr txBox="1">
            <a:spLocks noChangeArrowheads="1"/>
          </p:cNvSpPr>
          <p:nvPr/>
        </p:nvSpPr>
        <p:spPr bwMode="auto">
          <a:xfrm>
            <a:off x="304800" y="334963"/>
            <a:ext cx="4038600" cy="1231900"/>
          </a:xfrm>
          <a:prstGeom prst="rect">
            <a:avLst/>
          </a:prstGeom>
          <a:solidFill>
            <a:srgbClr val="C1FFFF"/>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4000" b="1" u="sng">
                <a:solidFill>
                  <a:schemeClr val="bg2"/>
                </a:solidFill>
                <a:latin typeface="SimHei" charset="0"/>
                <a:ea typeface="SimHei" charset="0"/>
                <a:cs typeface="SimHei" charset="0"/>
              </a:rPr>
              <a:t>写作地点</a:t>
            </a:r>
            <a:endParaRPr lang="zh-CN" altLang="en-US" sz="4000" b="1">
              <a:solidFill>
                <a:schemeClr val="bg2"/>
              </a:solidFill>
              <a:latin typeface="SimHei" charset="0"/>
              <a:ea typeface="SimHei" charset="0"/>
              <a:cs typeface="SimHei" charset="0"/>
            </a:endParaRPr>
          </a:p>
          <a:p>
            <a:pPr algn="ctr" eaLnBrk="1" hangingPunct="1"/>
            <a:r>
              <a:rPr lang="zh-CN" altLang="en-US" sz="3400" b="1">
                <a:solidFill>
                  <a:schemeClr val="bg2"/>
                </a:solidFill>
                <a:latin typeface="SimHei" charset="0"/>
                <a:ea typeface="SimHei" charset="0"/>
                <a:cs typeface="SimHei" charset="0"/>
              </a:rPr>
              <a:t>约翰写于以弗所</a:t>
            </a:r>
            <a:r>
              <a:rPr lang="zh-CN" altLang="en-US" sz="3200" b="1">
                <a:solidFill>
                  <a:schemeClr val="bg2"/>
                </a:solidFill>
                <a:latin typeface="Times" charset="0"/>
                <a:ea typeface="SimSun" charset="0"/>
                <a:cs typeface="SimSun" charset="0"/>
              </a:rPr>
              <a:t>  </a:t>
            </a:r>
          </a:p>
        </p:txBody>
      </p:sp>
      <p:sp>
        <p:nvSpPr>
          <p:cNvPr id="169989" name="Text Box 5"/>
          <p:cNvSpPr txBox="1">
            <a:spLocks noChangeArrowheads="1"/>
          </p:cNvSpPr>
          <p:nvPr/>
        </p:nvSpPr>
        <p:spPr bwMode="auto">
          <a:xfrm>
            <a:off x="3810000" y="4038600"/>
            <a:ext cx="4267200" cy="2278063"/>
          </a:xfrm>
          <a:prstGeom prst="rect">
            <a:avLst/>
          </a:prstGeom>
          <a:solidFill>
            <a:srgbClr val="C1FFFF"/>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4000" b="1" u="sng" dirty="0">
                <a:solidFill>
                  <a:schemeClr val="bg2"/>
                </a:solidFill>
                <a:latin typeface="SimHei" charset="0"/>
                <a:ea typeface="SimHei" charset="0"/>
                <a:cs typeface="SimHei" charset="0"/>
              </a:rPr>
              <a:t>读者</a:t>
            </a:r>
            <a:endParaRPr lang="zh-CN" altLang="en-US" sz="4000" b="1" dirty="0">
              <a:solidFill>
                <a:schemeClr val="bg2"/>
              </a:solidFill>
              <a:latin typeface="SimHei" charset="0"/>
              <a:ea typeface="SimHei" charset="0"/>
              <a:cs typeface="SimHei" charset="0"/>
            </a:endParaRPr>
          </a:p>
          <a:p>
            <a:pPr algn="ctr" eaLnBrk="1" hangingPunct="1"/>
            <a:r>
              <a:rPr lang="zh-CN" altLang="en-US" sz="3400" b="1" dirty="0">
                <a:solidFill>
                  <a:schemeClr val="bg2"/>
                </a:solidFill>
                <a:latin typeface="SimHei" charset="0"/>
                <a:ea typeface="SimHei" charset="0"/>
                <a:cs typeface="SimHei" charset="0"/>
              </a:rPr>
              <a:t>第一批读者很可能是约翰所处的以弗所当地的外邦人</a:t>
            </a:r>
          </a:p>
        </p:txBody>
      </p:sp>
      <p:sp>
        <p:nvSpPr>
          <p:cNvPr id="169990" name="Line 6"/>
          <p:cNvSpPr>
            <a:spLocks noChangeShapeType="1"/>
          </p:cNvSpPr>
          <p:nvPr/>
        </p:nvSpPr>
        <p:spPr bwMode="auto">
          <a:xfrm>
            <a:off x="2286000" y="1981200"/>
            <a:ext cx="3429000" cy="1905000"/>
          </a:xfrm>
          <a:prstGeom prst="line">
            <a:avLst/>
          </a:prstGeom>
          <a:noFill/>
          <a:ln w="50800" cap="sq">
            <a:solidFill>
              <a:schemeClr val="bg1"/>
            </a:solidFill>
            <a:round/>
            <a:headEnd type="none" w="sm" len="sm"/>
            <a:tailEnd type="triangle" w="lg" len="lg"/>
          </a:ln>
          <a:extLst>
            <a:ext uri="{909E8E84-426E-40dd-AFC4-6F175D3DCCD1}">
              <a14:hiddenFill xmlns:a14="http://schemas.microsoft.com/office/drawing/2010/main" xmlns="">
                <a:noFill/>
              </a14:hiddenFill>
            </a:ext>
          </a:extLst>
        </p:spPr>
        <p:txBody>
          <a:bodyPr wrap="none"/>
          <a:lstStyle/>
          <a:p>
            <a:endParaRPr lang="en-US"/>
          </a:p>
        </p:txBody>
      </p:sp>
      <p:sp>
        <p:nvSpPr>
          <p:cNvPr id="9" name="Text Box 7"/>
          <p:cNvSpPr txBox="1">
            <a:spLocks noChangeArrowheads="1"/>
          </p:cNvSpPr>
          <p:nvPr/>
        </p:nvSpPr>
        <p:spPr bwMode="auto">
          <a:xfrm>
            <a:off x="5486400" y="939224"/>
            <a:ext cx="3581400" cy="584776"/>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TW" altLang="en-US" sz="3200" b="1" dirty="0">
                <a:latin typeface="Arial" charset="0"/>
                <a:cs typeface="Arial" charset="0"/>
              </a:rPr>
              <a:t>罗马帝国</a:t>
            </a:r>
            <a:endParaRPr lang="en-US" sz="3200" b="1" dirty="0">
              <a:latin typeface="Arial" charset="0"/>
              <a:cs typeface="Arial" charset="0"/>
            </a:endParaRPr>
          </a:p>
        </p:txBody>
      </p:sp>
      <p:sp>
        <p:nvSpPr>
          <p:cNvPr id="169991" name="Freeform 7"/>
          <p:cNvSpPr>
            <a:spLocks/>
          </p:cNvSpPr>
          <p:nvPr/>
        </p:nvSpPr>
        <p:spPr bwMode="auto">
          <a:xfrm>
            <a:off x="5435600" y="133350"/>
            <a:ext cx="1314450" cy="3640138"/>
          </a:xfrm>
          <a:custGeom>
            <a:avLst/>
            <a:gdLst>
              <a:gd name="T0" fmla="*/ 2147483647 w 828"/>
              <a:gd name="T1" fmla="*/ 2147483647 h 2293"/>
              <a:gd name="T2" fmla="*/ 2147483647 w 828"/>
              <a:gd name="T3" fmla="*/ 2147483647 h 2293"/>
              <a:gd name="T4" fmla="*/ 2147483647 w 828"/>
              <a:gd name="T5" fmla="*/ 2147483647 h 2293"/>
              <a:gd name="T6" fmla="*/ 2147483647 w 828"/>
              <a:gd name="T7" fmla="*/ 2147483647 h 2293"/>
              <a:gd name="T8" fmla="*/ 2147483647 w 828"/>
              <a:gd name="T9" fmla="*/ 2147483647 h 2293"/>
              <a:gd name="T10" fmla="*/ 2147483647 w 828"/>
              <a:gd name="T11" fmla="*/ 2147483647 h 2293"/>
              <a:gd name="T12" fmla="*/ 2147483647 w 828"/>
              <a:gd name="T13" fmla="*/ 2147483647 h 2293"/>
              <a:gd name="T14" fmla="*/ 2147483647 w 828"/>
              <a:gd name="T15" fmla="*/ 2147483647 h 2293"/>
              <a:gd name="T16" fmla="*/ 2147483647 w 828"/>
              <a:gd name="T17" fmla="*/ 2147483647 h 2293"/>
              <a:gd name="T18" fmla="*/ 2147483647 w 828"/>
              <a:gd name="T19" fmla="*/ 2147483647 h 2293"/>
              <a:gd name="T20" fmla="*/ 2147483647 w 828"/>
              <a:gd name="T21" fmla="*/ 2147483647 h 2293"/>
              <a:gd name="T22" fmla="*/ 2147483647 w 828"/>
              <a:gd name="T23" fmla="*/ 2147483647 h 2293"/>
              <a:gd name="T24" fmla="*/ 2147483647 w 828"/>
              <a:gd name="T25" fmla="*/ 2147483647 h 2293"/>
              <a:gd name="T26" fmla="*/ 2147483647 w 828"/>
              <a:gd name="T27" fmla="*/ 2147483647 h 2293"/>
              <a:gd name="T28" fmla="*/ 2147483647 w 828"/>
              <a:gd name="T29" fmla="*/ 2147483647 h 2293"/>
              <a:gd name="T30" fmla="*/ 2147483647 w 828"/>
              <a:gd name="T31" fmla="*/ 2147483647 h 2293"/>
              <a:gd name="T32" fmla="*/ 2147483647 w 828"/>
              <a:gd name="T33" fmla="*/ 2147483647 h 2293"/>
              <a:gd name="T34" fmla="*/ 2147483647 w 828"/>
              <a:gd name="T35" fmla="*/ 2147483647 h 2293"/>
              <a:gd name="T36" fmla="*/ 2147483647 w 828"/>
              <a:gd name="T37" fmla="*/ 2147483647 h 2293"/>
              <a:gd name="T38" fmla="*/ 2147483647 w 828"/>
              <a:gd name="T39" fmla="*/ 2147483647 h 2293"/>
              <a:gd name="T40" fmla="*/ 2147483647 w 828"/>
              <a:gd name="T41" fmla="*/ 2147483647 h 2293"/>
              <a:gd name="T42" fmla="*/ 2147483647 w 828"/>
              <a:gd name="T43" fmla="*/ 2147483647 h 2293"/>
              <a:gd name="T44" fmla="*/ 2147483647 w 828"/>
              <a:gd name="T45" fmla="*/ 2147483647 h 2293"/>
              <a:gd name="T46" fmla="*/ 2147483647 w 828"/>
              <a:gd name="T47" fmla="*/ 2147483647 h 2293"/>
              <a:gd name="T48" fmla="*/ 2147483647 w 828"/>
              <a:gd name="T49" fmla="*/ 2147483647 h 2293"/>
              <a:gd name="T50" fmla="*/ 2147483647 w 828"/>
              <a:gd name="T51" fmla="*/ 0 h 229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28"/>
              <a:gd name="T79" fmla="*/ 0 h 2293"/>
              <a:gd name="T80" fmla="*/ 828 w 828"/>
              <a:gd name="T81" fmla="*/ 2293 h 229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28" h="2293">
                <a:moveTo>
                  <a:pt x="210" y="2293"/>
                </a:moveTo>
                <a:cubicBezTo>
                  <a:pt x="200" y="2262"/>
                  <a:pt x="205" y="2227"/>
                  <a:pt x="189" y="2199"/>
                </a:cubicBezTo>
                <a:cubicBezTo>
                  <a:pt x="186" y="2193"/>
                  <a:pt x="116" y="2180"/>
                  <a:pt x="105" y="2178"/>
                </a:cubicBezTo>
                <a:cubicBezTo>
                  <a:pt x="82" y="2144"/>
                  <a:pt x="55" y="2118"/>
                  <a:pt x="32" y="2084"/>
                </a:cubicBezTo>
                <a:cubicBezTo>
                  <a:pt x="21" y="2047"/>
                  <a:pt x="13" y="1983"/>
                  <a:pt x="53" y="1958"/>
                </a:cubicBezTo>
                <a:cubicBezTo>
                  <a:pt x="72" y="1946"/>
                  <a:pt x="98" y="1949"/>
                  <a:pt x="116" y="1937"/>
                </a:cubicBezTo>
                <a:cubicBezTo>
                  <a:pt x="137" y="1923"/>
                  <a:pt x="179" y="1895"/>
                  <a:pt x="179" y="1895"/>
                </a:cubicBezTo>
                <a:cubicBezTo>
                  <a:pt x="204" y="1822"/>
                  <a:pt x="193" y="1854"/>
                  <a:pt x="210" y="1801"/>
                </a:cubicBezTo>
                <a:cubicBezTo>
                  <a:pt x="202" y="1758"/>
                  <a:pt x="204" y="1715"/>
                  <a:pt x="158" y="1696"/>
                </a:cubicBezTo>
                <a:cubicBezTo>
                  <a:pt x="145" y="1690"/>
                  <a:pt x="130" y="1690"/>
                  <a:pt x="116" y="1686"/>
                </a:cubicBezTo>
                <a:cubicBezTo>
                  <a:pt x="95" y="1680"/>
                  <a:pt x="53" y="1665"/>
                  <a:pt x="53" y="1665"/>
                </a:cubicBezTo>
                <a:cubicBezTo>
                  <a:pt x="32" y="1634"/>
                  <a:pt x="22" y="1602"/>
                  <a:pt x="1" y="1571"/>
                </a:cubicBezTo>
                <a:cubicBezTo>
                  <a:pt x="4" y="1546"/>
                  <a:pt x="0" y="1519"/>
                  <a:pt x="11" y="1497"/>
                </a:cubicBezTo>
                <a:cubicBezTo>
                  <a:pt x="16" y="1487"/>
                  <a:pt x="32" y="1492"/>
                  <a:pt x="42" y="1487"/>
                </a:cubicBezTo>
                <a:cubicBezTo>
                  <a:pt x="87" y="1462"/>
                  <a:pt x="146" y="1425"/>
                  <a:pt x="179" y="1382"/>
                </a:cubicBezTo>
                <a:cubicBezTo>
                  <a:pt x="217" y="1333"/>
                  <a:pt x="249" y="1277"/>
                  <a:pt x="283" y="1225"/>
                </a:cubicBezTo>
                <a:cubicBezTo>
                  <a:pt x="310" y="1184"/>
                  <a:pt x="307" y="1131"/>
                  <a:pt x="336" y="1089"/>
                </a:cubicBezTo>
                <a:cubicBezTo>
                  <a:pt x="344" y="993"/>
                  <a:pt x="342" y="971"/>
                  <a:pt x="388" y="900"/>
                </a:cubicBezTo>
                <a:lnTo>
                  <a:pt x="336" y="733"/>
                </a:lnTo>
                <a:cubicBezTo>
                  <a:pt x="336" y="733"/>
                  <a:pt x="336" y="733"/>
                  <a:pt x="336" y="733"/>
                </a:cubicBezTo>
                <a:cubicBezTo>
                  <a:pt x="329" y="712"/>
                  <a:pt x="315" y="670"/>
                  <a:pt x="315" y="670"/>
                </a:cubicBezTo>
                <a:cubicBezTo>
                  <a:pt x="318" y="632"/>
                  <a:pt x="320" y="593"/>
                  <a:pt x="325" y="555"/>
                </a:cubicBezTo>
                <a:cubicBezTo>
                  <a:pt x="327" y="544"/>
                  <a:pt x="328" y="531"/>
                  <a:pt x="336" y="523"/>
                </a:cubicBezTo>
                <a:cubicBezTo>
                  <a:pt x="402" y="458"/>
                  <a:pt x="543" y="438"/>
                  <a:pt x="629" y="408"/>
                </a:cubicBezTo>
                <a:cubicBezTo>
                  <a:pt x="683" y="329"/>
                  <a:pt x="672" y="238"/>
                  <a:pt x="713" y="157"/>
                </a:cubicBezTo>
                <a:cubicBezTo>
                  <a:pt x="742" y="100"/>
                  <a:pt x="783" y="45"/>
                  <a:pt x="828" y="0"/>
                </a:cubicBezTo>
              </a:path>
            </a:pathLst>
          </a:custGeom>
          <a:noFill/>
          <a:ln w="57150" cap="sq">
            <a:solidFill>
              <a:schemeClr val="bg1"/>
            </a:solidFill>
            <a:round/>
            <a:headEnd type="none" w="sm" len="sm"/>
            <a:tailEnd type="triangle" w="med" len="med"/>
          </a:ln>
          <a:extLst>
            <a:ext uri="{909E8E84-426E-40dd-AFC4-6F175D3DCCD1}">
              <a14:hiddenFill xmlns:a14="http://schemas.microsoft.com/office/drawing/2010/main" xmlns="">
                <a:solidFill>
                  <a:srgbClr val="FFFFFF"/>
                </a:solidFill>
              </a14:hiddenFill>
            </a:ext>
          </a:extLst>
        </p:spPr>
        <p:txBody>
          <a:bodyPr wrap="none"/>
          <a:lstStyle/>
          <a:p>
            <a:endParaRPr lang="en-US"/>
          </a:p>
        </p:txBody>
      </p:sp>
      <p:sp>
        <p:nvSpPr>
          <p:cNvPr id="169992" name="Freeform 8"/>
          <p:cNvSpPr>
            <a:spLocks/>
          </p:cNvSpPr>
          <p:nvPr/>
        </p:nvSpPr>
        <p:spPr bwMode="auto">
          <a:xfrm>
            <a:off x="5802313" y="133350"/>
            <a:ext cx="1541462" cy="3590925"/>
          </a:xfrm>
          <a:custGeom>
            <a:avLst/>
            <a:gdLst>
              <a:gd name="T0" fmla="*/ 2147483647 w 971"/>
              <a:gd name="T1" fmla="*/ 0 h 2262"/>
              <a:gd name="T2" fmla="*/ 2147483647 w 971"/>
              <a:gd name="T3" fmla="*/ 2147483647 h 2262"/>
              <a:gd name="T4" fmla="*/ 2147483647 w 971"/>
              <a:gd name="T5" fmla="*/ 2147483647 h 2262"/>
              <a:gd name="T6" fmla="*/ 2147483647 w 971"/>
              <a:gd name="T7" fmla="*/ 2147483647 h 2262"/>
              <a:gd name="T8" fmla="*/ 2147483647 w 971"/>
              <a:gd name="T9" fmla="*/ 2147483647 h 2262"/>
              <a:gd name="T10" fmla="*/ 2147483647 w 971"/>
              <a:gd name="T11" fmla="*/ 2147483647 h 2262"/>
              <a:gd name="T12" fmla="*/ 2147483647 w 971"/>
              <a:gd name="T13" fmla="*/ 2147483647 h 2262"/>
              <a:gd name="T14" fmla="*/ 2147483647 w 971"/>
              <a:gd name="T15" fmla="*/ 2147483647 h 2262"/>
              <a:gd name="T16" fmla="*/ 2147483647 w 971"/>
              <a:gd name="T17" fmla="*/ 2147483647 h 2262"/>
              <a:gd name="T18" fmla="*/ 2147483647 w 971"/>
              <a:gd name="T19" fmla="*/ 2147483647 h 2262"/>
              <a:gd name="T20" fmla="*/ 2147483647 w 971"/>
              <a:gd name="T21" fmla="*/ 2147483647 h 2262"/>
              <a:gd name="T22" fmla="*/ 2147483647 w 971"/>
              <a:gd name="T23" fmla="*/ 2147483647 h 2262"/>
              <a:gd name="T24" fmla="*/ 2147483647 w 971"/>
              <a:gd name="T25" fmla="*/ 2147483647 h 2262"/>
              <a:gd name="T26" fmla="*/ 2147483647 w 971"/>
              <a:gd name="T27" fmla="*/ 2147483647 h 2262"/>
              <a:gd name="T28" fmla="*/ 2147483647 w 971"/>
              <a:gd name="T29" fmla="*/ 2147483647 h 2262"/>
              <a:gd name="T30" fmla="*/ 2147483647 w 971"/>
              <a:gd name="T31" fmla="*/ 2147483647 h 2262"/>
              <a:gd name="T32" fmla="*/ 2147483647 w 971"/>
              <a:gd name="T33" fmla="*/ 2147483647 h 2262"/>
              <a:gd name="T34" fmla="*/ 2147483647 w 971"/>
              <a:gd name="T35" fmla="*/ 2147483647 h 2262"/>
              <a:gd name="T36" fmla="*/ 2147483647 w 971"/>
              <a:gd name="T37" fmla="*/ 2147483647 h 2262"/>
              <a:gd name="T38" fmla="*/ 2147483647 w 971"/>
              <a:gd name="T39" fmla="*/ 2147483647 h 2262"/>
              <a:gd name="T40" fmla="*/ 2147483647 w 971"/>
              <a:gd name="T41" fmla="*/ 2147483647 h 2262"/>
              <a:gd name="T42" fmla="*/ 2147483647 w 971"/>
              <a:gd name="T43" fmla="*/ 2147483647 h 2262"/>
              <a:gd name="T44" fmla="*/ 2147483647 w 971"/>
              <a:gd name="T45" fmla="*/ 2147483647 h 2262"/>
              <a:gd name="T46" fmla="*/ 0 w 971"/>
              <a:gd name="T47" fmla="*/ 2147483647 h 226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71"/>
              <a:gd name="T73" fmla="*/ 0 h 2262"/>
              <a:gd name="T74" fmla="*/ 971 w 971"/>
              <a:gd name="T75" fmla="*/ 2262 h 226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71" h="2262">
                <a:moveTo>
                  <a:pt x="597" y="0"/>
                </a:moveTo>
                <a:cubicBezTo>
                  <a:pt x="631" y="23"/>
                  <a:pt x="657" y="50"/>
                  <a:pt x="691" y="73"/>
                </a:cubicBezTo>
                <a:cubicBezTo>
                  <a:pt x="730" y="132"/>
                  <a:pt x="735" y="160"/>
                  <a:pt x="712" y="241"/>
                </a:cubicBezTo>
                <a:cubicBezTo>
                  <a:pt x="704" y="271"/>
                  <a:pt x="670" y="324"/>
                  <a:pt x="670" y="324"/>
                </a:cubicBezTo>
                <a:cubicBezTo>
                  <a:pt x="646" y="419"/>
                  <a:pt x="658" y="380"/>
                  <a:pt x="639" y="440"/>
                </a:cubicBezTo>
                <a:cubicBezTo>
                  <a:pt x="648" y="514"/>
                  <a:pt x="641" y="542"/>
                  <a:pt x="712" y="565"/>
                </a:cubicBezTo>
                <a:cubicBezTo>
                  <a:pt x="778" y="608"/>
                  <a:pt x="857" y="617"/>
                  <a:pt x="922" y="660"/>
                </a:cubicBezTo>
                <a:cubicBezTo>
                  <a:pt x="947" y="733"/>
                  <a:pt x="936" y="701"/>
                  <a:pt x="953" y="754"/>
                </a:cubicBezTo>
                <a:cubicBezTo>
                  <a:pt x="951" y="800"/>
                  <a:pt x="971" y="988"/>
                  <a:pt x="911" y="1037"/>
                </a:cubicBezTo>
                <a:cubicBezTo>
                  <a:pt x="891" y="1053"/>
                  <a:pt x="813" y="1078"/>
                  <a:pt x="785" y="1089"/>
                </a:cubicBezTo>
                <a:cubicBezTo>
                  <a:pt x="765" y="1097"/>
                  <a:pt x="723" y="1110"/>
                  <a:pt x="723" y="1110"/>
                </a:cubicBezTo>
                <a:cubicBezTo>
                  <a:pt x="716" y="1120"/>
                  <a:pt x="712" y="1133"/>
                  <a:pt x="702" y="1141"/>
                </a:cubicBezTo>
                <a:cubicBezTo>
                  <a:pt x="693" y="1148"/>
                  <a:pt x="678" y="1144"/>
                  <a:pt x="670" y="1152"/>
                </a:cubicBezTo>
                <a:cubicBezTo>
                  <a:pt x="652" y="1170"/>
                  <a:pt x="628" y="1215"/>
                  <a:pt x="628" y="1215"/>
                </a:cubicBezTo>
                <a:cubicBezTo>
                  <a:pt x="621" y="1236"/>
                  <a:pt x="608" y="1255"/>
                  <a:pt x="607" y="1277"/>
                </a:cubicBezTo>
                <a:cubicBezTo>
                  <a:pt x="601" y="1440"/>
                  <a:pt x="659" y="1535"/>
                  <a:pt x="513" y="1581"/>
                </a:cubicBezTo>
                <a:cubicBezTo>
                  <a:pt x="459" y="1618"/>
                  <a:pt x="397" y="1635"/>
                  <a:pt x="335" y="1654"/>
                </a:cubicBezTo>
                <a:cubicBezTo>
                  <a:pt x="332" y="1665"/>
                  <a:pt x="326" y="1675"/>
                  <a:pt x="325" y="1686"/>
                </a:cubicBezTo>
                <a:cubicBezTo>
                  <a:pt x="319" y="1759"/>
                  <a:pt x="334" y="1835"/>
                  <a:pt x="314" y="1906"/>
                </a:cubicBezTo>
                <a:cubicBezTo>
                  <a:pt x="307" y="1930"/>
                  <a:pt x="272" y="1934"/>
                  <a:pt x="251" y="1948"/>
                </a:cubicBezTo>
                <a:cubicBezTo>
                  <a:pt x="209" y="1976"/>
                  <a:pt x="163" y="1995"/>
                  <a:pt x="115" y="2011"/>
                </a:cubicBezTo>
                <a:cubicBezTo>
                  <a:pt x="108" y="2025"/>
                  <a:pt x="102" y="2039"/>
                  <a:pt x="94" y="2052"/>
                </a:cubicBezTo>
                <a:cubicBezTo>
                  <a:pt x="81" y="2074"/>
                  <a:pt x="52" y="2115"/>
                  <a:pt x="52" y="2115"/>
                </a:cubicBezTo>
                <a:cubicBezTo>
                  <a:pt x="36" y="2168"/>
                  <a:pt x="40" y="2222"/>
                  <a:pt x="0" y="2262"/>
                </a:cubicBezTo>
              </a:path>
            </a:pathLst>
          </a:custGeom>
          <a:noFill/>
          <a:ln w="57150" cap="sq">
            <a:solidFill>
              <a:schemeClr val="bg1"/>
            </a:solidFill>
            <a:round/>
            <a:headEnd type="none" w="sm" len="sm"/>
            <a:tailEnd type="triangle" w="med" len="med"/>
          </a:ln>
          <a:extLst>
            <a:ext uri="{909E8E84-426E-40dd-AFC4-6F175D3DCCD1}">
              <a14:hiddenFill xmlns:a14="http://schemas.microsoft.com/office/drawing/2010/main" xmlns="">
                <a:solidFill>
                  <a:srgbClr val="FFFFFF"/>
                </a:solidFill>
              </a14:hiddenFill>
            </a:ext>
          </a:extLst>
        </p:spPr>
        <p:txBody>
          <a:bodyPr wrap="none"/>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9988"/>
                                        </p:tgtEl>
                                        <p:attrNameLst>
                                          <p:attrName>style.visibility</p:attrName>
                                        </p:attrNameLst>
                                      </p:cBhvr>
                                      <p:to>
                                        <p:strVal val="visible"/>
                                      </p:to>
                                    </p:set>
                                    <p:anim calcmode="lin" valueType="num">
                                      <p:cBhvr additive="base">
                                        <p:cTn id="7" dur="500" fill="hold"/>
                                        <p:tgtEl>
                                          <p:spTgt spid="169988"/>
                                        </p:tgtEl>
                                        <p:attrNameLst>
                                          <p:attrName>ppt_x</p:attrName>
                                        </p:attrNameLst>
                                      </p:cBhvr>
                                      <p:tavLst>
                                        <p:tav tm="0">
                                          <p:val>
                                            <p:strVal val="0-#ppt_w/2"/>
                                          </p:val>
                                        </p:tav>
                                        <p:tav tm="100000">
                                          <p:val>
                                            <p:strVal val="#ppt_x"/>
                                          </p:val>
                                        </p:tav>
                                      </p:tavLst>
                                    </p:anim>
                                    <p:anim calcmode="lin" valueType="num">
                                      <p:cBhvr additive="base">
                                        <p:cTn id="8" dur="500" fill="hold"/>
                                        <p:tgtEl>
                                          <p:spTgt spid="16998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69990"/>
                                        </p:tgtEl>
                                        <p:attrNameLst>
                                          <p:attrName>style.visibility</p:attrName>
                                        </p:attrNameLst>
                                      </p:cBhvr>
                                      <p:to>
                                        <p:strVal val="visible"/>
                                      </p:to>
                                    </p:set>
                                    <p:anim calcmode="lin" valueType="num">
                                      <p:cBhvr>
                                        <p:cTn id="13" dur="500" fill="hold"/>
                                        <p:tgtEl>
                                          <p:spTgt spid="169990"/>
                                        </p:tgtEl>
                                        <p:attrNameLst>
                                          <p:attrName>ppt_w</p:attrName>
                                        </p:attrNameLst>
                                      </p:cBhvr>
                                      <p:tavLst>
                                        <p:tav tm="0">
                                          <p:val>
                                            <p:fltVal val="0"/>
                                          </p:val>
                                        </p:tav>
                                        <p:tav tm="100000">
                                          <p:val>
                                            <p:strVal val="#ppt_w"/>
                                          </p:val>
                                        </p:tav>
                                      </p:tavLst>
                                    </p:anim>
                                    <p:anim calcmode="lin" valueType="num">
                                      <p:cBhvr>
                                        <p:cTn id="14" dur="500" fill="hold"/>
                                        <p:tgtEl>
                                          <p:spTgt spid="169990"/>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69991"/>
                                        </p:tgtEl>
                                        <p:attrNameLst>
                                          <p:attrName>style.visibility</p:attrName>
                                        </p:attrNameLst>
                                      </p:cBhvr>
                                      <p:to>
                                        <p:strVal val="visible"/>
                                      </p:to>
                                    </p:set>
                                    <p:animEffect transition="in" filter="wipe(down)">
                                      <p:cBhvr>
                                        <p:cTn id="19" dur="3000"/>
                                        <p:tgtEl>
                                          <p:spTgt spid="169991"/>
                                        </p:tgtEl>
                                      </p:cBhvr>
                                    </p:animEffect>
                                  </p:childTnLst>
                                </p:cTn>
                              </p:par>
                            </p:childTnLst>
                          </p:cTn>
                        </p:par>
                        <p:par>
                          <p:cTn id="20" fill="hold" nodeType="afterGroup">
                            <p:stCondLst>
                              <p:cond delay="3000"/>
                            </p:stCondLst>
                            <p:childTnLst>
                              <p:par>
                                <p:cTn id="21" presetID="22" presetClass="entr" presetSubtype="1" fill="hold" grpId="0" nodeType="afterEffect">
                                  <p:stCondLst>
                                    <p:cond delay="0"/>
                                  </p:stCondLst>
                                  <p:childTnLst>
                                    <p:set>
                                      <p:cBhvr>
                                        <p:cTn id="22" dur="1" fill="hold">
                                          <p:stCondLst>
                                            <p:cond delay="0"/>
                                          </p:stCondLst>
                                        </p:cTn>
                                        <p:tgtEl>
                                          <p:spTgt spid="169992"/>
                                        </p:tgtEl>
                                        <p:attrNameLst>
                                          <p:attrName>style.visibility</p:attrName>
                                        </p:attrNameLst>
                                      </p:cBhvr>
                                      <p:to>
                                        <p:strVal val="visible"/>
                                      </p:to>
                                    </p:set>
                                    <p:animEffect transition="in" filter="wipe(up)">
                                      <p:cBhvr>
                                        <p:cTn id="23" dur="3000"/>
                                        <p:tgtEl>
                                          <p:spTgt spid="16999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9989"/>
                                        </p:tgtEl>
                                        <p:attrNameLst>
                                          <p:attrName>style.visibility</p:attrName>
                                        </p:attrNameLst>
                                      </p:cBhvr>
                                      <p:to>
                                        <p:strVal val="visible"/>
                                      </p:to>
                                    </p:set>
                                    <p:anim calcmode="lin" valueType="num">
                                      <p:cBhvr additive="base">
                                        <p:cTn id="28" dur="500" fill="hold"/>
                                        <p:tgtEl>
                                          <p:spTgt spid="169989"/>
                                        </p:tgtEl>
                                        <p:attrNameLst>
                                          <p:attrName>ppt_x</p:attrName>
                                        </p:attrNameLst>
                                      </p:cBhvr>
                                      <p:tavLst>
                                        <p:tav tm="0">
                                          <p:val>
                                            <p:strVal val="0-#ppt_w/2"/>
                                          </p:val>
                                        </p:tav>
                                        <p:tav tm="100000">
                                          <p:val>
                                            <p:strVal val="#ppt_x"/>
                                          </p:val>
                                        </p:tav>
                                      </p:tavLst>
                                    </p:anim>
                                    <p:anim calcmode="lin" valueType="num">
                                      <p:cBhvr additive="base">
                                        <p:cTn id="29" dur="500" fill="hold"/>
                                        <p:tgtEl>
                                          <p:spTgt spid="16998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8" grpId="0" animBg="1" autoUpdateAnimBg="0"/>
      <p:bldP spid="169989" grpId="0" animBg="1" autoUpdateAnimBg="0"/>
      <p:bldP spid="169990" grpId="0" animBg="1"/>
      <p:bldP spid="169991" grpId="0" animBg="1"/>
      <p:bldP spid="169992"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3" name="Picture 3" descr="health-safety-sign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075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3124200" y="4419600"/>
            <a:ext cx="6019800" cy="914400"/>
          </a:xfrm>
          <a:solidFill>
            <a:srgbClr val="000090"/>
          </a:solidFill>
        </p:spPr>
        <p:txBody>
          <a:bodyPr/>
          <a:lstStyle/>
          <a:p>
            <a:pPr>
              <a:defRPr/>
            </a:pPr>
            <a:r>
              <a:rPr lang="zh-TW" altLang="en-US" dirty="0"/>
              <a:t>标记</a:t>
            </a:r>
            <a:r>
              <a:rPr lang="zh-CN" altLang="en-US" dirty="0"/>
              <a:t>是对生命至关重要</a:t>
            </a:r>
            <a:endParaRPr lang="en-US" dirty="0">
              <a:latin typeface="Arial" charset="0"/>
              <a:ea typeface="ＭＳ Ｐゴシック" charset="0"/>
              <a:cs typeface="MS PGothic" charset="0"/>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2590800" y="0"/>
            <a:ext cx="2057400" cy="2438400"/>
          </a:xfrm>
          <a:effectLst>
            <a:outerShdw blurRad="63500" dist="107763" dir="13500000" algn="ctr" rotWithShape="0">
              <a:srgbClr val="000000">
                <a:alpha val="74997"/>
              </a:srgbClr>
            </a:outerShdw>
          </a:effectLst>
        </p:spPr>
        <p:txBody>
          <a:bodyPr/>
          <a:lstStyle/>
          <a:p>
            <a:pPr eaLnBrk="1" hangingPunct="1">
              <a:defRPr/>
            </a:pPr>
            <a:r>
              <a:rPr lang="en-US" altLang="zh-CN" b="1" dirty="0">
                <a:latin typeface="SimHei" charset="0"/>
                <a:ea typeface="SimHei" charset="0"/>
                <a:cs typeface="SimHei" charset="0"/>
              </a:rPr>
              <a:t>神</a:t>
            </a:r>
            <a:r>
              <a:rPr lang="zh-CN" altLang="en-US" b="1" dirty="0">
                <a:latin typeface="SimHei" charset="0"/>
                <a:ea typeface="SimHei" charset="0"/>
                <a:cs typeface="SimHei" charset="0"/>
              </a:rPr>
              <a:t>的爱</a:t>
            </a:r>
            <a:endParaRPr lang="en-US" dirty="0">
              <a:latin typeface="Arial" charset="0"/>
              <a:ea typeface="ＭＳ Ｐゴシック" charset="0"/>
              <a:cs typeface="ＭＳ Ｐゴシック" charset="0"/>
            </a:endParaRPr>
          </a:p>
        </p:txBody>
      </p:sp>
      <p:pic>
        <p:nvPicPr>
          <p:cNvPr id="76804" name="Picture 4" descr="jesushealsblind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860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6805" name="Picture 5" descr="jesushealslamem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0"/>
            <a:ext cx="450056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03" name="Rectangle 3"/>
          <p:cNvSpPr>
            <a:spLocks noChangeArrowheads="1"/>
          </p:cNvSpPr>
          <p:nvPr/>
        </p:nvSpPr>
        <p:spPr bwMode="auto">
          <a:xfrm>
            <a:off x="2514600" y="2286000"/>
            <a:ext cx="2057400" cy="3581400"/>
          </a:xfrm>
          <a:prstGeom prst="rect">
            <a:avLst/>
          </a:prstGeom>
          <a:noFill/>
          <a:ln w="9525">
            <a:noFill/>
            <a:miter lim="800000"/>
            <a:headEnd/>
            <a:tailEnd/>
          </a:ln>
          <a:effectLst>
            <a:outerShdw blurRad="63500" dist="89803" dir="18900000" algn="ctr" rotWithShape="0">
              <a:srgbClr val="000000">
                <a:alpha val="74997"/>
              </a:srgbClr>
            </a:outerShdw>
          </a:effectLst>
        </p:spPr>
        <p:txBody>
          <a:bodyPr/>
          <a:lstStyle/>
          <a:p>
            <a:pPr marL="342900" indent="-342900" algn="ctr">
              <a:spcBef>
                <a:spcPct val="20000"/>
              </a:spcBef>
              <a:buClr>
                <a:srgbClr val="86D1EC"/>
              </a:buClr>
              <a:buSzPct val="90000"/>
              <a:buBlip>
                <a:blip r:embed="rId5"/>
              </a:buBlip>
              <a:defRPr/>
            </a:pPr>
            <a:r>
              <a:rPr lang="en-US" altLang="zh-CN" sz="3200" b="1" dirty="0">
                <a:latin typeface="SimHei" charset="0"/>
                <a:ea typeface="SimHei" charset="0"/>
                <a:cs typeface="SimHei" charset="0"/>
              </a:rPr>
              <a:t>以</a:t>
            </a:r>
            <a:r>
              <a:rPr lang="zh-CN" altLang="en-US" sz="3200" b="1" dirty="0">
                <a:latin typeface="SimHei" charset="0"/>
                <a:ea typeface="SimHei" charset="0"/>
                <a:cs typeface="SimHei" charset="0"/>
              </a:rPr>
              <a:t>神迹显明</a:t>
            </a:r>
          </a:p>
        </p:txBody>
      </p:sp>
    </p:spTree>
    <p:extLst>
      <p:ext uri="{BB962C8B-B14F-4D97-AF65-F5344CB8AC3E}">
        <p14:creationId xmlns:p14="http://schemas.microsoft.com/office/powerpoint/2010/main" val="16537475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fade">
                                      <p:cBhvr>
                                        <p:cTn id="7" dur="500"/>
                                        <p:tgtEl>
                                          <p:spTgt spid="76804"/>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76805"/>
                                        </p:tgtEl>
                                        <p:attrNameLst>
                                          <p:attrName>style.visibility</p:attrName>
                                        </p:attrNameLst>
                                      </p:cBhvr>
                                      <p:to>
                                        <p:strVal val="visible"/>
                                      </p:to>
                                    </p:set>
                                    <p:animEffect transition="in" filter="fade">
                                      <p:cBhvr>
                                        <p:cTn id="11" dur="500"/>
                                        <p:tgtEl>
                                          <p:spTgt spid="76805"/>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6803">
                                            <p:txEl>
                                              <p:pRg st="0" end="0"/>
                                            </p:txEl>
                                          </p:spTgt>
                                        </p:tgtEl>
                                        <p:attrNameLst>
                                          <p:attrName>style.visibility</p:attrName>
                                        </p:attrNameLst>
                                      </p:cBhvr>
                                      <p:to>
                                        <p:strVal val="visible"/>
                                      </p:to>
                                    </p:set>
                                    <p:animEffect transition="in" filter="fade">
                                      <p:cBhvr>
                                        <p:cTn id="15" dur="500"/>
                                        <p:tgtEl>
                                          <p:spTgt spid="768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build="p" autoUpdateAnimBg="0" advAuto="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8" descr="signs.jpg"/>
          <p:cNvPicPr>
            <a:picLocks noChangeAspect="1"/>
          </p:cNvPicPr>
          <p:nvPr/>
        </p:nvPicPr>
        <p:blipFill>
          <a:blip r:embed="rId3">
            <a:lum bright="58000"/>
            <a:extLst>
              <a:ext uri="{28A0092B-C50C-407E-A947-70E740481C1C}">
                <a14:useLocalDpi xmlns:a14="http://schemas.microsoft.com/office/drawing/2010/main" val="0"/>
              </a:ext>
            </a:extLst>
          </a:blip>
          <a:srcRect/>
          <a:stretch>
            <a:fillRect/>
          </a:stretch>
        </p:blipFill>
        <p:spPr bwMode="auto">
          <a:xfrm>
            <a:off x="0" y="0"/>
            <a:ext cx="9144000" cy="6843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18" descr="black cros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4597400"/>
            <a:ext cx="1585913" cy="226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2755" name="Text Box 3"/>
          <p:cNvSpPr txBox="1">
            <a:spLocks noChangeArrowheads="1"/>
          </p:cNvSpPr>
          <p:nvPr/>
        </p:nvSpPr>
        <p:spPr bwMode="auto">
          <a:xfrm>
            <a:off x="8458200" y="0"/>
            <a:ext cx="6635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chemeClr val="bg2"/>
                </a:solidFill>
                <a:latin typeface="Arial" charset="0"/>
                <a:cs typeface="Arial" charset="0"/>
              </a:rPr>
              <a:t>111</a:t>
            </a:r>
          </a:p>
        </p:txBody>
      </p:sp>
      <p:sp>
        <p:nvSpPr>
          <p:cNvPr id="4" name="Title 3"/>
          <p:cNvSpPr>
            <a:spLocks noGrp="1"/>
          </p:cNvSpPr>
          <p:nvPr>
            <p:ph type="title" idx="4294967295"/>
          </p:nvPr>
        </p:nvSpPr>
        <p:spPr>
          <a:xfrm>
            <a:off x="685800" y="0"/>
            <a:ext cx="7772400" cy="838200"/>
          </a:xfrm>
        </p:spPr>
        <p:txBody>
          <a:bodyPr/>
          <a:lstStyle/>
          <a:p>
            <a:pPr>
              <a:defRPr/>
            </a:pPr>
            <a:r>
              <a:rPr lang="zh-CN" altLang="en-US" b="1">
                <a:solidFill>
                  <a:schemeClr val="bg2"/>
                </a:solidFill>
                <a:effectLst/>
                <a:latin typeface="SimHei" charset="0"/>
                <a:ea typeface="SimHei" charset="0"/>
                <a:cs typeface="SimHei" charset="0"/>
              </a:rPr>
              <a:t>约翰记载的神迹</a:t>
            </a:r>
            <a:endParaRPr lang="en-US" b="1">
              <a:solidFill>
                <a:schemeClr val="bg2"/>
              </a:solidFill>
              <a:effectLst>
                <a:outerShdw blurRad="38100" dist="38100" dir="2700000" algn="tl">
                  <a:srgbClr val="FFFFFF"/>
                </a:outerShdw>
              </a:effectLst>
              <a:latin typeface="Arial" charset="0"/>
              <a:ea typeface="ＭＳ Ｐゴシック" charset="0"/>
              <a:cs typeface="Arial" charset="0"/>
            </a:endParaRPr>
          </a:p>
        </p:txBody>
      </p:sp>
      <p:sp>
        <p:nvSpPr>
          <p:cNvPr id="202757" name="TextBox 5"/>
          <p:cNvSpPr txBox="1">
            <a:spLocks noChangeArrowheads="1"/>
          </p:cNvSpPr>
          <p:nvPr/>
        </p:nvSpPr>
        <p:spPr bwMode="auto">
          <a:xfrm>
            <a:off x="0" y="685800"/>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solidFill>
                  <a:schemeClr val="bg2"/>
                </a:solidFill>
                <a:latin typeface="SimHei" charset="0"/>
                <a:ea typeface="SimHei" charset="0"/>
                <a:cs typeface="SimHei" charset="0"/>
              </a:rPr>
              <a:t>约翰福音独有的神迹</a:t>
            </a:r>
            <a:r>
              <a:rPr lang="en-US" altLang="zh-CN" b="1">
                <a:solidFill>
                  <a:schemeClr val="bg2"/>
                </a:solidFill>
                <a:latin typeface="SimHei" charset="0"/>
                <a:ea typeface="SimHei" charset="0"/>
                <a:cs typeface="SimHei" charset="0"/>
              </a:rPr>
              <a:t>-</a:t>
            </a:r>
            <a:r>
              <a:rPr lang="zh-CN" altLang="en-US" b="1">
                <a:solidFill>
                  <a:schemeClr val="bg2"/>
                </a:solidFill>
                <a:latin typeface="SimHei" charset="0"/>
                <a:ea typeface="SimHei" charset="0"/>
                <a:cs typeface="SimHei" charset="0"/>
              </a:rPr>
              <a:t>黄色方格内 </a:t>
            </a:r>
            <a:r>
              <a:rPr lang="en-US" altLang="ja-JP" b="1">
                <a:solidFill>
                  <a:schemeClr val="bg1"/>
                </a:solidFill>
                <a:latin typeface="SimHei" charset="0"/>
                <a:cs typeface="Arial" charset="0"/>
              </a:rPr>
              <a:t>(</a:t>
            </a:r>
            <a:r>
              <a:rPr lang="zh-CN" altLang="en-US" b="1">
                <a:solidFill>
                  <a:schemeClr val="bg1"/>
                </a:solidFill>
                <a:latin typeface="SimHei" charset="0"/>
                <a:ea typeface="SimHei" charset="0"/>
                <a:cs typeface="SimHei" charset="0"/>
              </a:rPr>
              <a:t>九个神迹中的六个</a:t>
            </a:r>
            <a:r>
              <a:rPr lang="en-US" altLang="ja-JP" b="1">
                <a:solidFill>
                  <a:schemeClr val="bg1"/>
                </a:solidFill>
                <a:latin typeface="SimHei" charset="0"/>
                <a:cs typeface="Arial" charset="0"/>
              </a:rPr>
              <a:t>)</a:t>
            </a:r>
            <a:endParaRPr lang="en-US" b="1">
              <a:solidFill>
                <a:schemeClr val="bg2"/>
              </a:solidFill>
              <a:latin typeface="Arial" charset="0"/>
              <a:cs typeface="Arial" charset="0"/>
            </a:endParaRPr>
          </a:p>
        </p:txBody>
      </p:sp>
      <p:sp>
        <p:nvSpPr>
          <p:cNvPr id="9" name="Diamond 8"/>
          <p:cNvSpPr>
            <a:spLocks noChangeArrowheads="1"/>
          </p:cNvSpPr>
          <p:nvPr/>
        </p:nvSpPr>
        <p:spPr bwMode="auto">
          <a:xfrm>
            <a:off x="9144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algn="ctr"/>
            <a:r>
              <a:rPr lang="zh-CN" altLang="en-US" b="1">
                <a:solidFill>
                  <a:schemeClr val="bg2"/>
                </a:solidFill>
                <a:latin typeface="SimHei" charset="0"/>
                <a:ea typeface="SimHei" charset="0"/>
                <a:cs typeface="SimHei" charset="0"/>
              </a:rPr>
              <a:t>变水为酒</a:t>
            </a:r>
            <a:br>
              <a:rPr lang="en-US" altLang="ja-JP" b="1">
                <a:solidFill>
                  <a:schemeClr val="bg2"/>
                </a:solidFill>
                <a:latin typeface="TEXT" charset="0"/>
              </a:rPr>
            </a:br>
            <a:r>
              <a:rPr lang="en-US" altLang="ja-JP" b="1">
                <a:solidFill>
                  <a:schemeClr val="bg2"/>
                </a:solidFill>
                <a:latin typeface="TEXT" charset="0"/>
              </a:rPr>
              <a:t>2:1-11</a:t>
            </a:r>
            <a:endParaRPr lang="en-US" b="1">
              <a:solidFill>
                <a:schemeClr val="bg2"/>
              </a:solidFill>
              <a:latin typeface="TEXT" charset="0"/>
            </a:endParaRPr>
          </a:p>
        </p:txBody>
      </p:sp>
      <p:sp>
        <p:nvSpPr>
          <p:cNvPr id="10" name="Diamond 9"/>
          <p:cNvSpPr>
            <a:spLocks noChangeArrowheads="1"/>
          </p:cNvSpPr>
          <p:nvPr/>
        </p:nvSpPr>
        <p:spPr bwMode="auto">
          <a:xfrm>
            <a:off x="33528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algn="ctr"/>
            <a:r>
              <a:rPr lang="zh-CN" altLang="en-US" b="1">
                <a:solidFill>
                  <a:schemeClr val="bg2"/>
                </a:solidFill>
                <a:latin typeface="SimHei" charset="0"/>
                <a:ea typeface="SimHei" charset="0"/>
                <a:cs typeface="SimHei" charset="0"/>
              </a:rPr>
              <a:t>医治大臣</a:t>
            </a:r>
            <a:endParaRPr lang="en-US" altLang="zh-CN" b="1">
              <a:solidFill>
                <a:schemeClr val="bg2"/>
              </a:solidFill>
              <a:latin typeface="SimHei" charset="0"/>
              <a:ea typeface="SimHei" charset="0"/>
              <a:cs typeface="SimHei" charset="0"/>
            </a:endParaRPr>
          </a:p>
          <a:p>
            <a:pPr algn="ctr"/>
            <a:r>
              <a:rPr lang="zh-CN" altLang="en-US" b="1">
                <a:solidFill>
                  <a:schemeClr val="bg2"/>
                </a:solidFill>
                <a:latin typeface="SimHei" charset="0"/>
                <a:ea typeface="SimHei" charset="0"/>
                <a:cs typeface="SimHei" charset="0"/>
              </a:rPr>
              <a:t>的儿子</a:t>
            </a:r>
            <a:br>
              <a:rPr lang="en-US" altLang="ja-JP" b="1">
                <a:solidFill>
                  <a:schemeClr val="bg2"/>
                </a:solidFill>
                <a:latin typeface="TEXT" charset="0"/>
              </a:rPr>
            </a:br>
            <a:r>
              <a:rPr lang="en-US" altLang="ja-JP" b="1">
                <a:solidFill>
                  <a:schemeClr val="bg2"/>
                </a:solidFill>
                <a:latin typeface="TEXT" charset="0"/>
              </a:rPr>
              <a:t>4:46-54</a:t>
            </a:r>
            <a:endParaRPr lang="en-US" b="1">
              <a:solidFill>
                <a:schemeClr val="bg2"/>
              </a:solidFill>
              <a:latin typeface="TEXT" charset="0"/>
            </a:endParaRPr>
          </a:p>
        </p:txBody>
      </p:sp>
      <p:sp>
        <p:nvSpPr>
          <p:cNvPr id="11" name="Diamond 10"/>
          <p:cNvSpPr>
            <a:spLocks noChangeArrowheads="1"/>
          </p:cNvSpPr>
          <p:nvPr/>
        </p:nvSpPr>
        <p:spPr bwMode="auto">
          <a:xfrm>
            <a:off x="57912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algn="ctr"/>
            <a:r>
              <a:rPr lang="zh-CN" altLang="en-US" b="1">
                <a:solidFill>
                  <a:schemeClr val="bg2"/>
                </a:solidFill>
                <a:latin typeface="SimHei" charset="0"/>
                <a:ea typeface="SimHei" charset="0"/>
                <a:cs typeface="SimHei" charset="0"/>
              </a:rPr>
              <a:t>医治</a:t>
            </a:r>
            <a:r>
              <a:rPr lang="en-US" altLang="zh-CN" b="1">
                <a:solidFill>
                  <a:schemeClr val="bg2"/>
                </a:solidFill>
                <a:latin typeface="SimHei" charset="0"/>
                <a:ea typeface="SimHei" charset="0"/>
                <a:cs typeface="SimHei" charset="0"/>
              </a:rPr>
              <a:t>38</a:t>
            </a:r>
            <a:r>
              <a:rPr lang="zh-CN" altLang="en-US" b="1">
                <a:solidFill>
                  <a:schemeClr val="bg2"/>
                </a:solidFill>
                <a:latin typeface="SimHei" charset="0"/>
                <a:ea typeface="SimHei" charset="0"/>
                <a:cs typeface="SimHei" charset="0"/>
              </a:rPr>
              <a:t>年的</a:t>
            </a:r>
            <a:endParaRPr lang="en-US" altLang="zh-CN" b="1">
              <a:solidFill>
                <a:schemeClr val="bg2"/>
              </a:solidFill>
              <a:latin typeface="SimHei" charset="0"/>
              <a:ea typeface="SimHei" charset="0"/>
              <a:cs typeface="SimHei" charset="0"/>
            </a:endParaRPr>
          </a:p>
          <a:p>
            <a:pPr algn="ctr"/>
            <a:r>
              <a:rPr lang="zh-CN" altLang="en-US" b="1">
                <a:solidFill>
                  <a:schemeClr val="bg2"/>
                </a:solidFill>
                <a:latin typeface="SimHei" charset="0"/>
                <a:ea typeface="SimHei" charset="0"/>
                <a:cs typeface="SimHei" charset="0"/>
              </a:rPr>
              <a:t>中风病患</a:t>
            </a:r>
            <a:br>
              <a:rPr lang="en-US" altLang="ja-JP" b="1">
                <a:solidFill>
                  <a:schemeClr val="bg2"/>
                </a:solidFill>
                <a:latin typeface="TEXT" charset="0"/>
              </a:rPr>
            </a:br>
            <a:r>
              <a:rPr lang="en-US" altLang="ja-JP" b="1">
                <a:solidFill>
                  <a:schemeClr val="bg2"/>
                </a:solidFill>
                <a:latin typeface="TEXT" charset="0"/>
              </a:rPr>
              <a:t>5:1-18</a:t>
            </a:r>
            <a:endParaRPr lang="en-US" b="1">
              <a:solidFill>
                <a:schemeClr val="bg2"/>
              </a:solidFill>
              <a:latin typeface="TEXT" charset="0"/>
            </a:endParaRPr>
          </a:p>
        </p:txBody>
      </p:sp>
      <p:sp>
        <p:nvSpPr>
          <p:cNvPr id="12" name="Diamond 11"/>
          <p:cNvSpPr/>
          <p:nvPr/>
        </p:nvSpPr>
        <p:spPr bwMode="auto">
          <a:xfrm>
            <a:off x="-304800" y="2743200"/>
            <a:ext cx="2743200" cy="2590800"/>
          </a:xfrm>
          <a:prstGeom prst="diamond">
            <a:avLst/>
          </a:prstGeom>
          <a:solidFill>
            <a:srgbClr val="000099"/>
          </a:solidFill>
          <a:ln w="57150" cap="sq" cmpd="sng" algn="ctr">
            <a:solidFill>
              <a:schemeClr val="bg2"/>
            </a:solidFill>
            <a:prstDash val="solid"/>
            <a:round/>
            <a:headEnd type="none" w="sm" len="sm"/>
            <a:tailEnd type="none" w="sm" len="sm"/>
          </a:ln>
          <a:effectLst/>
        </p:spPr>
        <p:txBody>
          <a:bodyPr wrap="none" lIns="0" tIns="0" rIns="0" bIns="0" anchor="ctr" anchorCtr="1"/>
          <a:lstStyle/>
          <a:p>
            <a:pPr algn="ctr">
              <a:defRPr/>
            </a:pPr>
            <a:r>
              <a:rPr lang="zh-CN" altLang="en-US" b="1" dirty="0">
                <a:latin typeface="SimHei" charset="0"/>
                <a:ea typeface="SimHei" charset="0"/>
                <a:cs typeface="SimHei" charset="0"/>
              </a:rPr>
              <a:t>喂饱</a:t>
            </a:r>
            <a:r>
              <a:rPr lang="en-US" altLang="zh-CN" b="1" dirty="0">
                <a:latin typeface="SimHei" charset="0"/>
                <a:ea typeface="SimHei" charset="0"/>
                <a:cs typeface="SimHei" charset="0"/>
              </a:rPr>
              <a:t>5000</a:t>
            </a:r>
            <a:r>
              <a:rPr lang="zh-CN" altLang="en-US" b="1" dirty="0">
                <a:latin typeface="SimHei" charset="0"/>
                <a:ea typeface="SimHei" charset="0"/>
                <a:cs typeface="SimHei" charset="0"/>
              </a:rPr>
              <a:t>人</a:t>
            </a:r>
            <a:br>
              <a:rPr lang="en-US" altLang="ja-JP" b="1" dirty="0">
                <a:latin typeface="TEXT" charset="0"/>
                <a:cs typeface="TEXT" charset="0"/>
              </a:rPr>
            </a:br>
            <a:r>
              <a:rPr lang="en-US" altLang="ja-JP" b="1" dirty="0">
                <a:latin typeface="TEXT" charset="0"/>
                <a:cs typeface="TEXT" charset="0"/>
              </a:rPr>
              <a:t>6:1-15</a:t>
            </a:r>
            <a:endParaRPr lang="en-US" b="1" dirty="0">
              <a:latin typeface="TEXT" charset="0"/>
              <a:cs typeface="TEXT" charset="0"/>
            </a:endParaRPr>
          </a:p>
        </p:txBody>
      </p:sp>
      <p:sp>
        <p:nvSpPr>
          <p:cNvPr id="13" name="Diamond 12"/>
          <p:cNvSpPr/>
          <p:nvPr/>
        </p:nvSpPr>
        <p:spPr bwMode="auto">
          <a:xfrm>
            <a:off x="2133600" y="2743200"/>
            <a:ext cx="2743200" cy="2590800"/>
          </a:xfrm>
          <a:prstGeom prst="diamond">
            <a:avLst/>
          </a:prstGeom>
          <a:solidFill>
            <a:srgbClr val="000099"/>
          </a:solidFill>
          <a:ln w="57150" cap="sq" cmpd="sng" algn="ctr">
            <a:solidFill>
              <a:schemeClr val="bg2"/>
            </a:solidFill>
            <a:prstDash val="solid"/>
            <a:round/>
            <a:headEnd type="none" w="sm" len="sm"/>
            <a:tailEnd type="none" w="sm" len="sm"/>
          </a:ln>
          <a:effectLst/>
        </p:spPr>
        <p:txBody>
          <a:bodyPr wrap="none" lIns="0" tIns="0" rIns="0" bIns="0" anchor="ctr" anchorCtr="1"/>
          <a:lstStyle/>
          <a:p>
            <a:pPr algn="ctr">
              <a:defRPr/>
            </a:pPr>
            <a:r>
              <a:rPr lang="zh-CN" altLang="en-US" b="1">
                <a:latin typeface="SimHei" charset="0"/>
                <a:ea typeface="SimHei" charset="0"/>
                <a:cs typeface="SimHei" charset="0"/>
              </a:rPr>
              <a:t>行走海面上</a:t>
            </a:r>
            <a:br>
              <a:rPr lang="en-US" altLang="ja-JP" b="1">
                <a:latin typeface="TEXT" charset="0"/>
                <a:cs typeface="TEXT" charset="0"/>
              </a:rPr>
            </a:br>
            <a:r>
              <a:rPr lang="en-US" altLang="ja-JP" b="1">
                <a:latin typeface="TEXT" charset="0"/>
                <a:cs typeface="TEXT" charset="0"/>
              </a:rPr>
              <a:t>6:16-21</a:t>
            </a:r>
            <a:endParaRPr lang="en-US" b="1">
              <a:latin typeface="TEXT" charset="0"/>
              <a:cs typeface="TEXT" charset="0"/>
            </a:endParaRPr>
          </a:p>
        </p:txBody>
      </p:sp>
      <p:sp>
        <p:nvSpPr>
          <p:cNvPr id="14" name="Diamond 13"/>
          <p:cNvSpPr>
            <a:spLocks noChangeArrowheads="1"/>
          </p:cNvSpPr>
          <p:nvPr/>
        </p:nvSpPr>
        <p:spPr bwMode="auto">
          <a:xfrm>
            <a:off x="45720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algn="ctr"/>
            <a:r>
              <a:rPr lang="zh-CN" altLang="en-US" b="1">
                <a:solidFill>
                  <a:schemeClr val="bg2"/>
                </a:solidFill>
                <a:latin typeface="SimHei" charset="0"/>
                <a:ea typeface="SimHei" charset="0"/>
                <a:cs typeface="SimHei" charset="0"/>
              </a:rPr>
              <a:t>医治生来</a:t>
            </a:r>
            <a:endParaRPr lang="en-US" altLang="zh-CN" b="1">
              <a:solidFill>
                <a:schemeClr val="bg2"/>
              </a:solidFill>
              <a:latin typeface="SimHei" charset="0"/>
              <a:ea typeface="SimHei" charset="0"/>
              <a:cs typeface="SimHei" charset="0"/>
            </a:endParaRPr>
          </a:p>
          <a:p>
            <a:pPr algn="ctr"/>
            <a:r>
              <a:rPr lang="zh-CN" altLang="en-US" b="1">
                <a:solidFill>
                  <a:schemeClr val="bg2"/>
                </a:solidFill>
                <a:latin typeface="SimHei" charset="0"/>
                <a:ea typeface="SimHei" charset="0"/>
                <a:cs typeface="SimHei" charset="0"/>
              </a:rPr>
              <a:t>瞎眼的</a:t>
            </a:r>
            <a:br>
              <a:rPr lang="en-US" altLang="ja-JP" b="1">
                <a:solidFill>
                  <a:schemeClr val="bg2"/>
                </a:solidFill>
                <a:latin typeface="TEXT" charset="0"/>
              </a:rPr>
            </a:br>
            <a:r>
              <a:rPr lang="en-US" altLang="ja-JP" b="1">
                <a:solidFill>
                  <a:schemeClr val="bg2"/>
                </a:solidFill>
                <a:latin typeface="TEXT" charset="0"/>
              </a:rPr>
              <a:t>9:1-7</a:t>
            </a:r>
            <a:endParaRPr lang="en-US" b="1">
              <a:solidFill>
                <a:schemeClr val="bg2"/>
              </a:solidFill>
              <a:latin typeface="TEXT" charset="0"/>
            </a:endParaRPr>
          </a:p>
        </p:txBody>
      </p:sp>
      <p:sp>
        <p:nvSpPr>
          <p:cNvPr id="16" name="Diamond 15"/>
          <p:cNvSpPr>
            <a:spLocks noChangeArrowheads="1"/>
          </p:cNvSpPr>
          <p:nvPr/>
        </p:nvSpPr>
        <p:spPr bwMode="auto">
          <a:xfrm>
            <a:off x="69342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algn="ctr"/>
            <a:r>
              <a:rPr lang="zh-CN" altLang="en-US" b="1">
                <a:solidFill>
                  <a:schemeClr val="bg2"/>
                </a:solidFill>
                <a:latin typeface="SimHei" charset="0"/>
                <a:ea typeface="SimHei" charset="0"/>
                <a:cs typeface="SimHei" charset="0"/>
              </a:rPr>
              <a:t>叫拉撒路</a:t>
            </a:r>
            <a:endParaRPr lang="en-US" altLang="zh-CN" b="1">
              <a:solidFill>
                <a:schemeClr val="bg2"/>
              </a:solidFill>
              <a:latin typeface="SimHei" charset="0"/>
              <a:ea typeface="SimHei" charset="0"/>
              <a:cs typeface="SimHei" charset="0"/>
            </a:endParaRPr>
          </a:p>
          <a:p>
            <a:pPr algn="ctr"/>
            <a:r>
              <a:rPr lang="zh-CN" altLang="en-US" b="1">
                <a:solidFill>
                  <a:schemeClr val="bg2"/>
                </a:solidFill>
                <a:latin typeface="SimHei" charset="0"/>
                <a:ea typeface="SimHei" charset="0"/>
                <a:cs typeface="SimHei" charset="0"/>
              </a:rPr>
              <a:t>从死里复活</a:t>
            </a:r>
            <a:br>
              <a:rPr lang="en-US" altLang="ja-JP" b="1">
                <a:solidFill>
                  <a:schemeClr val="bg2"/>
                </a:solidFill>
                <a:latin typeface="TEXT" charset="0"/>
              </a:rPr>
            </a:br>
            <a:r>
              <a:rPr lang="en-US" altLang="ja-JP" b="1">
                <a:solidFill>
                  <a:schemeClr val="bg2"/>
                </a:solidFill>
                <a:latin typeface="TEXT" charset="0"/>
              </a:rPr>
              <a:t>11:1-45</a:t>
            </a:r>
            <a:endParaRPr lang="en-US" b="1">
              <a:solidFill>
                <a:schemeClr val="bg2"/>
              </a:solidFill>
              <a:latin typeface="TEXT" charset="0"/>
            </a:endParaRPr>
          </a:p>
        </p:txBody>
      </p:sp>
      <p:sp>
        <p:nvSpPr>
          <p:cNvPr id="17" name="Diamond 16"/>
          <p:cNvSpPr>
            <a:spLocks noChangeArrowheads="1"/>
          </p:cNvSpPr>
          <p:nvPr/>
        </p:nvSpPr>
        <p:spPr bwMode="auto">
          <a:xfrm>
            <a:off x="3276600" y="4419600"/>
            <a:ext cx="2743200" cy="2590800"/>
          </a:xfrm>
          <a:prstGeom prst="diamond">
            <a:avLst/>
          </a:prstGeom>
          <a:solidFill>
            <a:srgbClr val="000099"/>
          </a:solidFill>
          <a:ln w="57150" cap="sq">
            <a:solidFill>
              <a:schemeClr val="bg2"/>
            </a:solidFill>
            <a:round/>
            <a:headEnd type="none" w="sm" len="sm"/>
            <a:tailEnd type="none" w="sm" len="sm"/>
          </a:ln>
        </p:spPr>
        <p:txBody>
          <a:bodyPr wrap="none" lIns="0" tIns="0" rIns="0" bIns="0" anchor="ctr" anchorCtr="1"/>
          <a:lstStyle/>
          <a:p>
            <a:pPr algn="ctr">
              <a:defRPr/>
            </a:pPr>
            <a:r>
              <a:rPr lang="zh-CN" altLang="en-US" b="1">
                <a:latin typeface="SimHei" charset="0"/>
                <a:ea typeface="SimHei" charset="0"/>
                <a:cs typeface="SimHei" charset="0"/>
              </a:rPr>
              <a:t>基督复活</a:t>
            </a:r>
            <a:br>
              <a:rPr lang="en-US" altLang="ja-JP" b="1">
                <a:latin typeface="TEXT" charset="0"/>
              </a:rPr>
            </a:br>
            <a:r>
              <a:rPr lang="en-US" altLang="ja-JP" b="1">
                <a:latin typeface="TEXT" charset="0"/>
              </a:rPr>
              <a:t>20:1-31</a:t>
            </a:r>
            <a:endParaRPr lang="en-US" b="1">
              <a:latin typeface="TEXT" charset="0"/>
            </a:endParaRPr>
          </a:p>
        </p:txBody>
      </p:sp>
      <p:sp>
        <p:nvSpPr>
          <p:cNvPr id="18" name="Diamond 17"/>
          <p:cNvSpPr>
            <a:spLocks noChangeArrowheads="1"/>
          </p:cNvSpPr>
          <p:nvPr/>
        </p:nvSpPr>
        <p:spPr bwMode="auto">
          <a:xfrm>
            <a:off x="5791200" y="44196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algn="ctr"/>
            <a:r>
              <a:rPr lang="zh-CN" altLang="en-US" b="1">
                <a:solidFill>
                  <a:schemeClr val="bg2"/>
                </a:solidFill>
                <a:latin typeface="SimHei" charset="0"/>
                <a:ea typeface="SimHei" charset="0"/>
                <a:cs typeface="SimHei" charset="0"/>
              </a:rPr>
              <a:t>奇妙捕获</a:t>
            </a:r>
            <a:br>
              <a:rPr lang="en-US" altLang="ja-JP" b="1">
                <a:solidFill>
                  <a:schemeClr val="bg2"/>
                </a:solidFill>
                <a:latin typeface="TEXT" charset="0"/>
              </a:rPr>
            </a:br>
            <a:r>
              <a:rPr lang="en-US" altLang="ja-JP" b="1">
                <a:solidFill>
                  <a:schemeClr val="bg2"/>
                </a:solidFill>
                <a:latin typeface="TEXT" charset="0"/>
              </a:rPr>
              <a:t>21:1-3</a:t>
            </a:r>
            <a:endParaRPr lang="en-US" b="1">
              <a:solidFill>
                <a:schemeClr val="bg2"/>
              </a:solidFill>
              <a:latin typeface="TEXT"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6" grpId="0" animBg="1"/>
      <p:bldP spid="17" grpId="0" animBg="1"/>
      <p:bldP spid="18"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35"/>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558466"/>
            <a:ext cx="9144000" cy="4203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433"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a:t>
            </a: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耶稣在门徒面前还行了许多神迹，</a:t>
            </a:r>
            <a:endPar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a:p>
            <a:pPr marL="0" marR="0" lvl="0" indent="0" algn="ctr" defTabSz="456433"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只是没有记在这本书里。</a:t>
            </a:r>
            <a:r>
              <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a:t>
            </a:r>
          </a:p>
          <a:p>
            <a:pPr marL="0" marR="0" lvl="0" indent="0" algn="ctr" defTabSz="456433"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而记载这些事的目的</a:t>
            </a:r>
            <a:endPar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a:p>
            <a:pPr marL="0" marR="0" lvl="0" indent="0" algn="ctr" defTabSz="456433"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是为了</a:t>
            </a:r>
            <a:r>
              <a:rPr kumimoji="0" lang="zh-CN" altLang="en-US" sz="3600" b="1" i="1" u="none" strike="noStrike" kern="1200" cap="none" spc="0" normalizeH="0" baseline="0" noProof="0" dirty="0">
                <a:ln>
                  <a:noFill/>
                </a:ln>
                <a:solidFill>
                  <a:srgbClr val="FFFF00"/>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使你们相信耶稣就是基督</a:t>
            </a: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a:t>
            </a:r>
            <a:endPar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a:p>
            <a:pPr marL="0" marR="0" lvl="0" indent="0" algn="ctr" defTabSz="456433"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是上帝的儿子，</a:t>
            </a:r>
            <a:endPar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a:p>
            <a:pPr marL="0" marR="0" lvl="0" indent="0" algn="ctr" defTabSz="456433"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并且使你们这些信祂的人</a:t>
            </a:r>
            <a:endPar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a:p>
            <a:pPr marL="0" marR="0" lvl="0" indent="0" algn="ctr" defTabSz="456433"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可以靠祂的名得到生命。</a:t>
            </a:r>
            <a:r>
              <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a:t>
            </a:r>
          </a:p>
          <a:p>
            <a:pPr marL="0" marR="0" lvl="0" indent="0" algn="ctr" defTabSz="456433"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(20:30-31).</a:t>
            </a:r>
            <a:endPar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433"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24"/>
          <p:cNvSpPr txBox="1">
            <a:spLocks noChangeArrowheads="1"/>
          </p:cNvSpPr>
          <p:nvPr/>
        </p:nvSpPr>
        <p:spPr bwMode="auto">
          <a:xfrm>
            <a:off x="8472443" y="65366"/>
            <a:ext cx="697275" cy="461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993" tIns="45499" rIns="90993" bIns="4549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107</a:t>
            </a:r>
          </a:p>
        </p:txBody>
      </p:sp>
    </p:spTree>
    <p:extLst>
      <p:ext uri="{BB962C8B-B14F-4D97-AF65-F5344CB8AC3E}">
        <p14:creationId xmlns:p14="http://schemas.microsoft.com/office/powerpoint/2010/main" val="19554100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3810" name="Picture 2">
            <a:extLst>
              <a:ext uri="{FF2B5EF4-FFF2-40B4-BE49-F238E27FC236}">
                <a16:creationId xmlns:a16="http://schemas.microsoft.com/office/drawing/2014/main" id="{DD27C7E1-F0D3-A741-A186-38B9D3DAA5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2696"/>
            <a:ext cx="9240934" cy="616530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3999" cy="1448420"/>
          </a:xfrm>
          <a:effectLst/>
        </p:spPr>
        <p:txBody>
          <a:bodyPr/>
          <a:lstStyle/>
          <a:p>
            <a:pPr>
              <a:defRPr/>
            </a:pP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怎么得着 </a:t>
            </a:r>
            <a:r>
              <a:rPr lang="zh-CN" altLang="en-US" b="1" dirty="0">
                <a:solidFill>
                  <a:srgbClr val="C00000"/>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永 </a:t>
            </a: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生</a:t>
            </a:r>
            <a:r>
              <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 </a:t>
            </a:r>
          </a:p>
        </p:txBody>
      </p:sp>
      <p:sp>
        <p:nvSpPr>
          <p:cNvPr id="4" name="Rectangle 2">
            <a:extLst>
              <a:ext uri="{FF2B5EF4-FFF2-40B4-BE49-F238E27FC236}">
                <a16:creationId xmlns:a16="http://schemas.microsoft.com/office/drawing/2014/main" id="{CB52CEA0-F078-0147-8B50-DAD4485013E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4998"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40564616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35"/>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关键字</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0" y="2134546"/>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433" rtl="0" eaLnBrk="0" fontAlgn="base" latinLnBrk="0" hangingPunct="0">
              <a:lnSpc>
                <a:spcPct val="100000"/>
              </a:lnSpc>
              <a:spcBef>
                <a:spcPct val="0"/>
              </a:spcBef>
              <a:spcAft>
                <a:spcPct val="0"/>
              </a:spcAft>
              <a:buClrTx/>
              <a:buSzTx/>
              <a:buFontTx/>
              <a:buNone/>
              <a:tabLst/>
              <a:defRPr/>
            </a:pPr>
            <a:r>
              <a:rPr kumimoji="0" lang="zh-CN" alt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相信</a:t>
            </a:r>
            <a:endParaRPr kumimoji="0" 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433"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24"/>
          <p:cNvSpPr txBox="1">
            <a:spLocks noChangeArrowheads="1"/>
          </p:cNvSpPr>
          <p:nvPr/>
        </p:nvSpPr>
        <p:spPr bwMode="auto">
          <a:xfrm>
            <a:off x="8448783" y="65366"/>
            <a:ext cx="751226" cy="461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993" tIns="45499" rIns="90993" bIns="4549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Microsoft YaHei UI" panose="020B0503020204020204" pitchFamily="34" charset="-122"/>
                <a:ea typeface="Microsoft YaHei UI" panose="020B0503020204020204" pitchFamily="34" charset="-122"/>
                <a:cs typeface="Arial" charset="0"/>
              </a:rPr>
              <a:t>107</a:t>
            </a:r>
          </a:p>
        </p:txBody>
      </p:sp>
    </p:spTree>
    <p:extLst>
      <p:ext uri="{BB962C8B-B14F-4D97-AF65-F5344CB8AC3E}">
        <p14:creationId xmlns:p14="http://schemas.microsoft.com/office/powerpoint/2010/main" val="2303388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zh-CN" altLang="en-US" sz="4800" b="1" dirty="0">
                <a:effectLst>
                  <a:glow rad="101600">
                    <a:schemeClr val="tx1">
                      <a:alpha val="99000"/>
                    </a:schemeClr>
                  </a:glow>
                </a:effectLst>
                <a:latin typeface="Microsoft YaHei UI" panose="020B0503020204020204" pitchFamily="34" charset="-122"/>
                <a:ea typeface="Microsoft YaHei UI" panose="020B0503020204020204" pitchFamily="34" charset="-122"/>
              </a:rPr>
              <a:t>主题</a:t>
            </a:r>
            <a:endParaRPr 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defPPr>
              <a:defRPr lang="en-US"/>
            </a:defPPr>
            <a:lvl1pPr algn="ctr" defTabSz="454998" eaLnBrk="0" hangingPunct="0">
              <a:defRPr sz="72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4998"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神成肉身</a:t>
            </a:r>
            <a:endPar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endParaRPr>
          </a:p>
          <a:p>
            <a:pPr marL="0" marR="0" lvl="0" indent="0" algn="ctr" defTabSz="454998"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为的要成就永生</a:t>
            </a:r>
            <a:endParaRPr kumimoji="0" lang="en-SG"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433"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7183341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1097"/>
          <p:cNvSpPr>
            <a:spLocks noChangeArrowheads="1"/>
          </p:cNvSpPr>
          <p:nvPr/>
        </p:nvSpPr>
        <p:spPr bwMode="auto">
          <a:xfrm>
            <a:off x="0" y="0"/>
            <a:ext cx="9144000" cy="6858000"/>
          </a:xfrm>
          <a:prstGeom prst="rect">
            <a:avLst/>
          </a:prstGeom>
          <a:solidFill>
            <a:srgbClr val="00007D"/>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endParaRPr>
          </a:p>
        </p:txBody>
      </p:sp>
      <p:graphicFrame>
        <p:nvGraphicFramePr>
          <p:cNvPr id="140374" name="Group 1110"/>
          <p:cNvGraphicFramePr>
            <a:graphicFrameLocks noGrp="1"/>
          </p:cNvGraphicFramePr>
          <p:nvPr/>
        </p:nvGraphicFramePr>
        <p:xfrm>
          <a:off x="0" y="685800"/>
          <a:ext cx="9144000" cy="6242249"/>
        </p:xfrm>
        <a:graphic>
          <a:graphicData uri="http://schemas.openxmlformats.org/drawingml/2006/table">
            <a:tbl>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gridCol w="1295400">
                  <a:extLst>
                    <a:ext uri="{9D8B030D-6E8A-4147-A177-3AD203B41FA5}">
                      <a16:colId xmlns:a16="http://schemas.microsoft.com/office/drawing/2014/main" val="20005"/>
                    </a:ext>
                  </a:extLst>
                </a:gridCol>
              </a:tblGrid>
              <a:tr h="518107">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rgbClr val="FFFFFF"/>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SimHei" charset="0"/>
                        </a:rPr>
                        <a:t>道成肉身赐世人永生</a:t>
                      </a: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SimHei" charset="0"/>
                      </a:endParaRPr>
                    </a:p>
                  </a:txBody>
                  <a:tcPr marT="45715" marB="4571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chemeClr val="bg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2701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rPr>
                        <a:t>神儿子</a:t>
                      </a:r>
                      <a:endParaRPr kumimoji="0" lang="en-US" altLang="zh-CN" sz="2400" b="1"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rPr>
                        <a:t>的神性</a:t>
                      </a:r>
                      <a:endParaRPr kumimoji="0" lang="en-US" sz="2400" b="0"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chemeClr val="bg1"/>
                          </a:solidFill>
                          <a:effectLst/>
                          <a:latin typeface="Microsoft YaHei UI" panose="020B0503020204020204" pitchFamily="34" charset="-122"/>
                          <a:ea typeface="Microsoft YaHei UI" panose="020B0503020204020204" pitchFamily="34" charset="-122"/>
                          <a:cs typeface="SimHei" charset="0"/>
                        </a:rPr>
                        <a:t>神儿子的启示</a:t>
                      </a:r>
                      <a:endParaRPr kumimoji="0" lang="en-US" sz="2400" b="0" i="0" u="none" strike="noStrike" cap="none" normalizeH="0" baseline="0" dirty="0">
                        <a:ln>
                          <a:noFill/>
                        </a:ln>
                        <a:solidFill>
                          <a:schemeClr val="bg1"/>
                        </a:solidFill>
                        <a:effectLst/>
                        <a:latin typeface="Microsoft YaHei UI" panose="020B0503020204020204" pitchFamily="34" charset="-122"/>
                        <a:ea typeface="Microsoft YaHei UI" panose="020B0503020204020204" pitchFamily="34" charset="-122"/>
                        <a:cs typeface="SimHei"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rPr>
                        <a:t>神子装备</a:t>
                      </a:r>
                      <a:endParaRPr kumimoji="0" lang="en-US" altLang="zh-CN" sz="2400" b="1"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rPr>
                        <a:t>门徒</a:t>
                      </a:r>
                      <a:endParaRPr kumimoji="0" lang="en-US" sz="2400" b="0"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rPr>
                        <a:t>神子受难</a:t>
                      </a:r>
                      <a:endParaRPr kumimoji="0" lang="en-US" altLang="zh-CN" sz="2400" b="1"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rPr>
                        <a:t>与复活</a:t>
                      </a:r>
                      <a:endParaRPr kumimoji="0" lang="en-US" sz="2400" b="0"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rPr>
                        <a:t>神子的</a:t>
                      </a:r>
                      <a:endParaRPr kumimoji="0" lang="en-US" altLang="zh-CN" sz="2400" b="1"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rPr>
                        <a:t>足够性</a:t>
                      </a:r>
                      <a:endParaRPr kumimoji="0" lang="en-US" sz="2400" b="0"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extLst>
                  <a:ext uri="{0D108BD9-81ED-4DB2-BD59-A6C34878D82A}">
                    <a16:rowId xmlns:a16="http://schemas.microsoft.com/office/drawing/2014/main" val="10001"/>
                  </a:ext>
                </a:extLst>
              </a:tr>
              <a:tr h="45397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rPr>
                        <a:t>1:1-18</a:t>
                      </a:r>
                      <a:endParaRPr kumimoji="0" lang="en-US" sz="1800" b="0"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rPr>
                        <a:t>1:19–12:50</a:t>
                      </a:r>
                      <a:endParaRPr kumimoji="0" lang="en-US" sz="1800" b="0"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rPr>
                        <a:t>13–17</a:t>
                      </a:r>
                      <a:endParaRPr kumimoji="0" lang="en-US" sz="1800" b="0"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rPr>
                        <a:t>18–20</a:t>
                      </a:r>
                      <a:endParaRPr kumimoji="0" lang="en-US" sz="1800" b="0"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rPr>
                        <a:t>21 </a:t>
                      </a:r>
                      <a:endParaRPr kumimoji="0" lang="en-US" sz="1800" b="0"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45239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rPr>
                        <a:t>前言</a:t>
                      </a:r>
                      <a:endParaRPr kumimoji="0" lang="en-US" sz="1800" b="0"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bg1"/>
                          </a:solidFill>
                          <a:effectLst/>
                          <a:latin typeface="Microsoft YaHei UI" panose="020B0503020204020204" pitchFamily="34" charset="-122"/>
                          <a:ea typeface="Microsoft YaHei UI" panose="020B0503020204020204" pitchFamily="34" charset="-122"/>
                          <a:cs typeface="SimHei" charset="0"/>
                        </a:rPr>
                        <a:t>公开</a:t>
                      </a:r>
                      <a:endParaRPr kumimoji="0" lang="en-US" sz="1800" b="0" i="0" u="none" strike="noStrike" cap="none" normalizeH="0" baseline="0" dirty="0">
                        <a:ln>
                          <a:noFill/>
                        </a:ln>
                        <a:solidFill>
                          <a:schemeClr val="bg1"/>
                        </a:solidFill>
                        <a:effectLst/>
                        <a:latin typeface="Microsoft YaHei UI" panose="020B0503020204020204" pitchFamily="34" charset="-122"/>
                        <a:ea typeface="Microsoft YaHei UI" panose="020B0503020204020204" pitchFamily="34" charset="-122"/>
                        <a:cs typeface="SimHei"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C00000"/>
                          </a:solidFill>
                          <a:effectLst/>
                          <a:latin typeface="Microsoft YaHei UI" panose="020B0503020204020204" pitchFamily="34" charset="-122"/>
                          <a:ea typeface="Microsoft YaHei UI" panose="020B0503020204020204" pitchFamily="34" charset="-122"/>
                          <a:cs typeface="SimHei" charset="0"/>
                        </a:rPr>
                        <a:t>私下</a:t>
                      </a:r>
                      <a:endParaRPr kumimoji="0" lang="en-US" sz="1800" b="0" i="0" u="none" strike="noStrike" cap="none" normalizeH="0" baseline="0">
                        <a:ln>
                          <a:noFill/>
                        </a:ln>
                        <a:solidFill>
                          <a:srgbClr val="C00000"/>
                        </a:solidFill>
                        <a:effectLst/>
                        <a:latin typeface="Microsoft YaHei UI" panose="020B0503020204020204" pitchFamily="34" charset="-122"/>
                        <a:ea typeface="Microsoft YaHei UI" panose="020B0503020204020204" pitchFamily="34" charset="-122"/>
                        <a:cs typeface="Times"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rPr>
                        <a:t>公开</a:t>
                      </a:r>
                      <a:endParaRPr kumimoji="0" lang="en-US" sz="1800" b="0" i="0" u="none" strike="noStrike" cap="none" normalizeH="0" baseline="0">
                        <a:ln>
                          <a:noFill/>
                        </a:ln>
                        <a:solidFill>
                          <a:srgbClr val="000090"/>
                        </a:solidFill>
                        <a:effectLst/>
                        <a:latin typeface="Microsoft YaHei UI" panose="020B0503020204020204" pitchFamily="34" charset="-122"/>
                        <a:ea typeface="Microsoft YaHei UI" panose="020B0503020204020204" pitchFamily="34" charset="-122"/>
                        <a:cs typeface="Times"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C00000"/>
                          </a:solidFill>
                          <a:effectLst/>
                          <a:latin typeface="Microsoft YaHei UI" panose="020B0503020204020204" pitchFamily="34" charset="-122"/>
                          <a:ea typeface="Microsoft YaHei UI" panose="020B0503020204020204" pitchFamily="34" charset="-122"/>
                          <a:cs typeface="SimHei" charset="0"/>
                        </a:rPr>
                        <a:t>私下</a:t>
                      </a:r>
                      <a:endParaRPr kumimoji="0" lang="en-US" sz="1800" b="0" i="0" u="none" strike="noStrike" cap="none" normalizeH="0" baseline="0">
                        <a:ln>
                          <a:noFill/>
                        </a:ln>
                        <a:solidFill>
                          <a:srgbClr val="800000"/>
                        </a:solidFill>
                        <a:effectLst/>
                        <a:latin typeface="Microsoft YaHei UI" panose="020B0503020204020204" pitchFamily="34" charset="-122"/>
                        <a:ea typeface="Microsoft YaHei UI" panose="020B0503020204020204" pitchFamily="34" charset="-122"/>
                        <a:cs typeface="Times"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extLst>
                  <a:ext uri="{0D108BD9-81ED-4DB2-BD59-A6C34878D82A}">
                    <a16:rowId xmlns:a16="http://schemas.microsoft.com/office/drawing/2014/main" val="10003"/>
                  </a:ext>
                </a:extLst>
              </a:tr>
              <a:tr h="110796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道成肉身</a:t>
                      </a:r>
                      <a:endParaRPr kumimoji="0" lang="en-US" sz="2000" b="0"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被接受的</a:t>
                      </a:r>
                      <a:endPar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2</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个神迹</a:t>
                      </a:r>
                      <a:endParaRPr kumimoji="0" lang="en-US" altLang="ja-JP" sz="2000" b="0"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rPr>
                        <a:t>1:19–4:54 </a:t>
                      </a:r>
                      <a:endParaRPr kumimoji="0" lang="en-US" sz="1800" b="0"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被拒绝的</a:t>
                      </a:r>
                      <a:endPar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5</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个神迹</a:t>
                      </a:r>
                      <a:endParaRPr kumimoji="0" lang="en-US" altLang="ja-JP" sz="2000" b="0"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rPr>
                        <a:t>5–12 </a:t>
                      </a:r>
                      <a:endParaRPr kumimoji="0" lang="en-US" sz="1800" b="0"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楼房里</a:t>
                      </a:r>
                      <a:endPar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的教导 </a:t>
                      </a: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（无神迹）</a:t>
                      </a:r>
                      <a:endParaRPr kumimoji="0" lang="en-US" sz="2000" b="0"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终极的神迹</a:t>
                      </a: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最后的</a:t>
                      </a:r>
                      <a:endPar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神迹</a:t>
                      </a:r>
                    </a:p>
                  </a:txBody>
                  <a:tcPr marL="50800" marR="50800" marT="0" marB="0"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121907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亘古</a:t>
                      </a:r>
                    </a:p>
                  </a:txBody>
                  <a:tcPr marL="50800" marR="50800" marT="0" marB="0" anchor="ctr" anchorCtr="1" horzOverflow="overflow">
                    <a:lnL>
                      <a:noFill/>
                    </a:lnL>
                    <a:lnR>
                      <a:noFill/>
                    </a:lnR>
                    <a:lnT>
                      <a:noFill/>
                    </a:lnT>
                    <a:lnB>
                      <a:noFill/>
                    </a:lnB>
                    <a:lnTlToBr>
                      <a:noFill/>
                    </a:lnTlToBr>
                    <a:lnBlToTr>
                      <a:noFill/>
                    </a:lnBlToTr>
                    <a:solidFill>
                      <a:srgbClr val="D0D6FF"/>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主後</a:t>
                      </a:r>
                      <a:r>
                        <a:rPr kumimoji="0" lang="en-US" altLang="ja-JP"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29</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年秋天至</a:t>
                      </a:r>
                      <a:br>
                        <a:rPr kumimoji="0" lang="en-US" altLang="ja-JP"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br>
                      <a:r>
                        <a:rPr kumimoji="0" lang="en-US" altLang="ja-JP"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33</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年</a:t>
                      </a: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3</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月</a:t>
                      </a: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30</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日</a:t>
                      </a: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星期一</a:t>
                      </a:r>
                      <a:endParaRPr kumimoji="0" lang="en-US" sz="2000" b="0"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主後</a:t>
                      </a: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33</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年</a:t>
                      </a:r>
                      <a:endPar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4</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月</a:t>
                      </a: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2</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日</a:t>
                      </a:r>
                      <a:r>
                        <a:rPr kumimoji="0" lang="en-US" altLang="ja-JP" sz="2000" b="1"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rPr>
                        <a:t>, </a:t>
                      </a:r>
                      <a:endParaRPr kumimoji="0" lang="en-US" altLang="ja-JP" sz="2000" b="0"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星期四</a:t>
                      </a:r>
                      <a:endParaRPr kumimoji="0" lang="en-US" sz="2000" b="0"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SimHei"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主後</a:t>
                      </a: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33</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年</a:t>
                      </a:r>
                      <a:endPar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4</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月</a:t>
                      </a: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3</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日</a:t>
                      </a:r>
                      <a:r>
                        <a:rPr kumimoji="0" lang="en-US" altLang="ja-JP" sz="2000" b="1"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rPr>
                        <a:t>,</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星期五</a:t>
                      </a:r>
                      <a:endParaRPr kumimoji="0" lang="en-US" altLang="ja-JP" sz="2000" b="0"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至</a:t>
                      </a: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33</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年</a:t>
                      </a:r>
                      <a:endPar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4</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月</a:t>
                      </a: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5</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日</a:t>
                      </a:r>
                      <a:r>
                        <a:rPr kumimoji="0" lang="en-US" altLang="ja-JP" sz="2000" b="1"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rPr>
                        <a:t>,</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星期日</a:t>
                      </a:r>
                      <a:endParaRPr kumimoji="0" lang="en-US" sz="2000" b="0"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SimHei"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主後</a:t>
                      </a: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33</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年</a:t>
                      </a:r>
                      <a:endPar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5</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月</a:t>
                      </a:r>
                      <a:endParaRPr kumimoji="0" lang="en-US" sz="2000" b="0"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SimHei"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extLst>
                  <a:ext uri="{0D108BD9-81ED-4DB2-BD59-A6C34878D82A}">
                    <a16:rowId xmlns:a16="http://schemas.microsoft.com/office/drawing/2014/main" val="10005"/>
                  </a:ext>
                </a:extLst>
              </a:tr>
              <a:tr h="858751">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chemeClr val="bg2"/>
                          </a:solidFill>
                          <a:effectLst/>
                          <a:latin typeface="Microsoft YaHei UI" panose="020B0503020204020204" pitchFamily="34" charset="-122"/>
                          <a:ea typeface="Microsoft YaHei UI" panose="020B0503020204020204" pitchFamily="34" charset="-122"/>
                          <a:cs typeface="SimHei" charset="0"/>
                        </a:rPr>
                        <a:t>以弗所 </a:t>
                      </a:r>
                      <a:r>
                        <a:rPr kumimoji="0" lang="en-US" sz="1900" b="1" i="0" u="none" strike="noStrike" cap="none" normalizeH="0" baseline="0" dirty="0">
                          <a:ln>
                            <a:noFill/>
                          </a:ln>
                          <a:solidFill>
                            <a:srgbClr val="000000"/>
                          </a:solidFill>
                          <a:effectLst/>
                          <a:latin typeface="Microsoft YaHei UI" panose="020B0503020204020204" pitchFamily="34" charset="-122"/>
                          <a:ea typeface="Microsoft YaHei UI" panose="020B0503020204020204" pitchFamily="34" charset="-122"/>
                          <a:cs typeface="Times" charset="0"/>
                        </a:rPr>
                        <a:t>(</a:t>
                      </a:r>
                      <a:r>
                        <a:rPr kumimoji="0" lang="zh-CN" altLang="en-US" sz="1800" b="1" i="0" u="none" strike="noStrike" cap="none" normalizeH="0" baseline="0" dirty="0">
                          <a:ln>
                            <a:noFill/>
                          </a:ln>
                          <a:solidFill>
                            <a:schemeClr val="bg2"/>
                          </a:solidFill>
                          <a:effectLst/>
                          <a:latin typeface="Microsoft YaHei UI" panose="020B0503020204020204" pitchFamily="34" charset="-122"/>
                          <a:ea typeface="Microsoft YaHei UI" panose="020B0503020204020204" pitchFamily="34" charset="-122"/>
                          <a:cs typeface="SimHei" charset="0"/>
                        </a:rPr>
                        <a:t>主後</a:t>
                      </a:r>
                      <a:r>
                        <a:rPr kumimoji="0" lang="en-US" altLang="ja-JP" sz="1800" b="1" i="0" u="none" strike="noStrike" cap="none" normalizeH="0" baseline="0" dirty="0">
                          <a:ln>
                            <a:noFill/>
                          </a:ln>
                          <a:solidFill>
                            <a:srgbClr val="000000"/>
                          </a:solidFill>
                          <a:effectLst/>
                          <a:latin typeface="Microsoft YaHei UI" panose="020B0503020204020204" pitchFamily="34" charset="-122"/>
                          <a:ea typeface="Microsoft YaHei UI" panose="020B0503020204020204" pitchFamily="34" charset="-122"/>
                          <a:cs typeface="Times" charset="0"/>
                        </a:rPr>
                        <a:t>65-69</a:t>
                      </a:r>
                      <a:r>
                        <a:rPr kumimoji="0" lang="zh-CN" altLang="en-US" sz="1800" b="1" i="0" u="none" strike="noStrike" cap="none" normalizeH="0" baseline="0" dirty="0">
                          <a:ln>
                            <a:noFill/>
                          </a:ln>
                          <a:solidFill>
                            <a:schemeClr val="bg2"/>
                          </a:solidFill>
                          <a:effectLst/>
                          <a:latin typeface="Microsoft YaHei UI" panose="020B0503020204020204" pitchFamily="34" charset="-122"/>
                          <a:ea typeface="Microsoft YaHei UI" panose="020B0503020204020204" pitchFamily="34" charset="-122"/>
                          <a:cs typeface="SimHei" charset="0"/>
                        </a:rPr>
                        <a:t>年</a:t>
                      </a:r>
                      <a:r>
                        <a:rPr kumimoji="0" lang="en-US" altLang="ja-JP" sz="1900" b="1" i="0" u="none" strike="noStrike" cap="none" normalizeH="0" baseline="0" dirty="0">
                          <a:ln>
                            <a:noFill/>
                          </a:ln>
                          <a:solidFill>
                            <a:srgbClr val="000000"/>
                          </a:solidFill>
                          <a:effectLst/>
                          <a:latin typeface="Microsoft YaHei UI" panose="020B0503020204020204" pitchFamily="34" charset="-122"/>
                          <a:ea typeface="Microsoft YaHei UI" panose="020B0503020204020204" pitchFamily="34" charset="-122"/>
                          <a:cs typeface="Times" charset="0"/>
                        </a:rPr>
                        <a:t>)</a:t>
                      </a:r>
                      <a:endParaRPr kumimoji="0" lang="en-US" sz="1900" b="1" i="0" u="none" strike="noStrike" cap="none" normalizeH="0" baseline="0" dirty="0">
                        <a:ln>
                          <a:noFill/>
                        </a:ln>
                        <a:solidFill>
                          <a:srgbClr val="000000"/>
                        </a:solidFill>
                        <a:effectLst/>
                        <a:latin typeface="Microsoft YaHei UI" panose="020B0503020204020204" pitchFamily="34" charset="-122"/>
                        <a:ea typeface="Microsoft YaHei UI" panose="020B0503020204020204" pitchFamily="34" charset="-122"/>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304769">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rgbClr val="000000"/>
                        </a:solidFill>
                        <a:effectLst/>
                        <a:latin typeface="Microsoft YaHei UI" panose="020B0503020204020204" pitchFamily="34" charset="-122"/>
                        <a:ea typeface="Microsoft YaHei UI" panose="020B0503020204020204" pitchFamily="34" charset="-122"/>
                        <a:cs typeface="Times" charset="0"/>
                      </a:endParaRPr>
                    </a:p>
                  </a:txBody>
                  <a:tcPr marL="50800" marR="50800" marT="0" marB="0" horzOverflow="overflow">
                    <a:lnL>
                      <a:noFill/>
                    </a:lnL>
                    <a:lnR>
                      <a:noFill/>
                    </a:lnR>
                    <a:lnT>
                      <a:noFill/>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204835" name="Rectangle 1079"/>
          <p:cNvSpPr>
            <a:spLocks noGrp="1" noChangeArrowheads="1"/>
          </p:cNvSpPr>
          <p:nvPr>
            <p:ph type="title" idx="4294967295"/>
          </p:nvPr>
        </p:nvSpPr>
        <p:spPr>
          <a:xfrm>
            <a:off x="685800" y="76200"/>
            <a:ext cx="7772400" cy="6096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zh-CN" altLang="en-US" sz="3200" b="1" dirty="0">
                <a:effectLst/>
                <a:latin typeface="Microsoft YaHei UI" panose="020B0503020204020204" pitchFamily="34" charset="-122"/>
                <a:ea typeface="Microsoft YaHei UI" panose="020B0503020204020204" pitchFamily="34" charset="-122"/>
                <a:cs typeface="SimHei" charset="0"/>
              </a:rPr>
              <a:t>约翰福音概览</a:t>
            </a:r>
            <a:endParaRPr lang="en-US" sz="5400" b="1" dirty="0">
              <a:effectLst/>
              <a:latin typeface="Microsoft YaHei UI" panose="020B0503020204020204" pitchFamily="34" charset="-122"/>
              <a:ea typeface="Microsoft YaHei UI" panose="020B0503020204020204" pitchFamily="34" charset="-122"/>
              <a:cs typeface="SimHei" charset="0"/>
            </a:endParaRPr>
          </a:p>
        </p:txBody>
      </p:sp>
      <p:sp>
        <p:nvSpPr>
          <p:cNvPr id="204836" name="Text Box 3"/>
          <p:cNvSpPr txBox="1">
            <a:spLocks noChangeArrowheads="1"/>
          </p:cNvSpPr>
          <p:nvPr/>
        </p:nvSpPr>
        <p:spPr bwMode="auto">
          <a:xfrm>
            <a:off x="8426450" y="76200"/>
            <a:ext cx="75212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107</a:t>
            </a:r>
          </a:p>
        </p:txBody>
      </p:sp>
    </p:spTree>
    <p:extLst>
      <p:ext uri="{BB962C8B-B14F-4D97-AF65-F5344CB8AC3E}">
        <p14:creationId xmlns:p14="http://schemas.microsoft.com/office/powerpoint/2010/main" val="183920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4835"/>
                                        </p:tgtEl>
                                        <p:attrNameLst>
                                          <p:attrName>style.visibility</p:attrName>
                                        </p:attrNameLst>
                                      </p:cBhvr>
                                      <p:to>
                                        <p:strVal val="visible"/>
                                      </p:to>
                                    </p:set>
                                    <p:anim calcmode="lin" valueType="num">
                                      <p:cBhvr additive="base">
                                        <p:cTn id="7" dur="500" fill="hold"/>
                                        <p:tgtEl>
                                          <p:spTgt spid="204835"/>
                                        </p:tgtEl>
                                        <p:attrNameLst>
                                          <p:attrName>ppt_x</p:attrName>
                                        </p:attrNameLst>
                                      </p:cBhvr>
                                      <p:tavLst>
                                        <p:tav tm="0">
                                          <p:val>
                                            <p:strVal val="#ppt_x"/>
                                          </p:val>
                                        </p:tav>
                                        <p:tav tm="100000">
                                          <p:val>
                                            <p:strVal val="#ppt_x"/>
                                          </p:val>
                                        </p:tav>
                                      </p:tavLst>
                                    </p:anim>
                                    <p:anim calcmode="lin" valueType="num">
                                      <p:cBhvr additive="base">
                                        <p:cTn id="8" dur="500" fill="hold"/>
                                        <p:tgtEl>
                                          <p:spTgt spid="2048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5"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31775"/>
            <a:ext cx="8401050" cy="64008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333826"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solidFill>
                <a:srgbClr val="000000"/>
              </a:solidFill>
              <a:cs typeface="MS Gothic" charset="0"/>
            </a:endParaRPr>
          </a:p>
        </p:txBody>
      </p:sp>
      <p:sp>
        <p:nvSpPr>
          <p:cNvPr id="333827"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solidFill>
                <a:srgbClr val="000000"/>
              </a:solidFill>
              <a:cs typeface="MS Gothic" charset="0"/>
            </a:endParaRPr>
          </a:p>
        </p:txBody>
      </p:sp>
      <p:sp>
        <p:nvSpPr>
          <p:cNvPr id="333828"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cs typeface="MS Gothic" charset="0"/>
            </a:endParaRPr>
          </a:p>
        </p:txBody>
      </p:sp>
      <p:sp>
        <p:nvSpPr>
          <p:cNvPr id="333829"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cs typeface="MS Gothic" charset="0"/>
            </a:endParaRPr>
          </a:p>
        </p:txBody>
      </p:sp>
      <p:sp>
        <p:nvSpPr>
          <p:cNvPr id="333830"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cs typeface="MS Gothic" charset="0"/>
            </a:endParaRPr>
          </a:p>
        </p:txBody>
      </p:sp>
      <p:sp>
        <p:nvSpPr>
          <p:cNvPr id="333831" name="Rectangle 8"/>
          <p:cNvSpPr>
            <a:spLocks noChangeArrowheads="1"/>
          </p:cNvSpPr>
          <p:nvPr/>
        </p:nvSpPr>
        <p:spPr bwMode="auto">
          <a:xfrm>
            <a:off x="4814888" y="946150"/>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cs typeface="MS Gothic" charset="0"/>
              </a:rPr>
              <a:t>2</a:t>
            </a:r>
          </a:p>
        </p:txBody>
      </p:sp>
      <p:sp>
        <p:nvSpPr>
          <p:cNvPr id="333832" name="Rectangle 9"/>
          <p:cNvSpPr>
            <a:spLocks noChangeArrowheads="1"/>
          </p:cNvSpPr>
          <p:nvPr/>
        </p:nvSpPr>
        <p:spPr bwMode="auto">
          <a:xfrm>
            <a:off x="1427163" y="3638550"/>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cs typeface="MS Gothic" charset="0"/>
              </a:rPr>
              <a:t>3</a:t>
            </a:r>
          </a:p>
        </p:txBody>
      </p:sp>
      <p:sp>
        <p:nvSpPr>
          <p:cNvPr id="333833" name="Rectangle 11"/>
          <p:cNvSpPr>
            <a:spLocks noChangeArrowheads="1"/>
          </p:cNvSpPr>
          <p:nvPr/>
        </p:nvSpPr>
        <p:spPr bwMode="auto">
          <a:xfrm>
            <a:off x="1412875" y="962025"/>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cs typeface="MS Gothic" charset="0"/>
              </a:rPr>
              <a:t>1</a:t>
            </a:r>
          </a:p>
        </p:txBody>
      </p:sp>
      <p:grpSp>
        <p:nvGrpSpPr>
          <p:cNvPr id="333834" name="Group 12"/>
          <p:cNvGrpSpPr>
            <a:grpSpLocks/>
          </p:cNvGrpSpPr>
          <p:nvPr/>
        </p:nvGrpSpPr>
        <p:grpSpPr bwMode="auto">
          <a:xfrm>
            <a:off x="1652588" y="1647825"/>
            <a:ext cx="890587" cy="1346200"/>
            <a:chOff x="1145" y="1176"/>
            <a:chExt cx="617" cy="962"/>
          </a:xfrm>
        </p:grpSpPr>
        <p:sp>
          <p:nvSpPr>
            <p:cNvPr id="333860" name="Rectangle 13"/>
            <p:cNvSpPr>
              <a:spLocks noChangeArrowheads="1"/>
            </p:cNvSpPr>
            <p:nvPr/>
          </p:nvSpPr>
          <p:spPr bwMode="auto">
            <a:xfrm>
              <a:off x="1145" y="1176"/>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TO:</a:t>
              </a:r>
            </a:p>
          </p:txBody>
        </p:sp>
        <p:sp>
          <p:nvSpPr>
            <p:cNvPr id="333861" name="Rectangle 14"/>
            <p:cNvSpPr>
              <a:spLocks noChangeArrowheads="1"/>
            </p:cNvSpPr>
            <p:nvPr/>
          </p:nvSpPr>
          <p:spPr bwMode="auto">
            <a:xfrm>
              <a:off x="1145" y="1530"/>
              <a:ext cx="587" cy="2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AS:</a:t>
              </a:r>
            </a:p>
          </p:txBody>
        </p:sp>
        <p:sp>
          <p:nvSpPr>
            <p:cNvPr id="333862" name="Rectangle 15"/>
            <p:cNvSpPr>
              <a:spLocks noChangeArrowheads="1"/>
            </p:cNvSpPr>
            <p:nvPr/>
          </p:nvSpPr>
          <p:spPr bwMode="auto">
            <a:xfrm>
              <a:off x="1145" y="1834"/>
              <a:ext cx="617" cy="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WHAT</a:t>
              </a:r>
            </a:p>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HE:</a:t>
              </a:r>
            </a:p>
          </p:txBody>
        </p:sp>
      </p:grpSp>
      <p:grpSp>
        <p:nvGrpSpPr>
          <p:cNvPr id="333835" name="Group 16"/>
          <p:cNvGrpSpPr>
            <a:grpSpLocks/>
          </p:cNvGrpSpPr>
          <p:nvPr/>
        </p:nvGrpSpPr>
        <p:grpSpPr bwMode="auto">
          <a:xfrm>
            <a:off x="5070475" y="1658938"/>
            <a:ext cx="890588" cy="1346200"/>
            <a:chOff x="3513" y="1184"/>
            <a:chExt cx="617" cy="962"/>
          </a:xfrm>
        </p:grpSpPr>
        <p:sp>
          <p:nvSpPr>
            <p:cNvPr id="333857" name="Rectangle 17"/>
            <p:cNvSpPr>
              <a:spLocks noChangeArrowheads="1"/>
            </p:cNvSpPr>
            <p:nvPr/>
          </p:nvSpPr>
          <p:spPr bwMode="auto">
            <a:xfrm>
              <a:off x="3513" y="1184"/>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TO:</a:t>
              </a:r>
            </a:p>
          </p:txBody>
        </p:sp>
        <p:sp>
          <p:nvSpPr>
            <p:cNvPr id="333858" name="Rectangle 18"/>
            <p:cNvSpPr>
              <a:spLocks noChangeArrowheads="1"/>
            </p:cNvSpPr>
            <p:nvPr/>
          </p:nvSpPr>
          <p:spPr bwMode="auto">
            <a:xfrm>
              <a:off x="3513" y="1538"/>
              <a:ext cx="587" cy="2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AS:</a:t>
              </a:r>
            </a:p>
          </p:txBody>
        </p:sp>
        <p:sp>
          <p:nvSpPr>
            <p:cNvPr id="333859" name="Rectangle 19"/>
            <p:cNvSpPr>
              <a:spLocks noChangeArrowheads="1"/>
            </p:cNvSpPr>
            <p:nvPr/>
          </p:nvSpPr>
          <p:spPr bwMode="auto">
            <a:xfrm>
              <a:off x="3513" y="1842"/>
              <a:ext cx="617" cy="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WHAT</a:t>
              </a:r>
            </a:p>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HE:</a:t>
              </a:r>
            </a:p>
          </p:txBody>
        </p:sp>
      </p:grpSp>
      <p:grpSp>
        <p:nvGrpSpPr>
          <p:cNvPr id="333836" name="Group 20"/>
          <p:cNvGrpSpPr>
            <a:grpSpLocks/>
          </p:cNvGrpSpPr>
          <p:nvPr/>
        </p:nvGrpSpPr>
        <p:grpSpPr bwMode="auto">
          <a:xfrm>
            <a:off x="1674813" y="4325938"/>
            <a:ext cx="890587" cy="1346200"/>
            <a:chOff x="1161" y="3088"/>
            <a:chExt cx="617" cy="962"/>
          </a:xfrm>
        </p:grpSpPr>
        <p:sp>
          <p:nvSpPr>
            <p:cNvPr id="333854" name="Rectangle 21"/>
            <p:cNvSpPr>
              <a:spLocks noChangeArrowheads="1"/>
            </p:cNvSpPr>
            <p:nvPr/>
          </p:nvSpPr>
          <p:spPr bwMode="auto">
            <a:xfrm>
              <a:off x="1161" y="3088"/>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TO:</a:t>
              </a:r>
            </a:p>
          </p:txBody>
        </p:sp>
        <p:sp>
          <p:nvSpPr>
            <p:cNvPr id="333855" name="Rectangle 22"/>
            <p:cNvSpPr>
              <a:spLocks noChangeArrowheads="1"/>
            </p:cNvSpPr>
            <p:nvPr/>
          </p:nvSpPr>
          <p:spPr bwMode="auto">
            <a:xfrm>
              <a:off x="1161" y="3442"/>
              <a:ext cx="587" cy="2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AS:</a:t>
              </a:r>
            </a:p>
          </p:txBody>
        </p:sp>
        <p:sp>
          <p:nvSpPr>
            <p:cNvPr id="333856" name="Rectangle 23"/>
            <p:cNvSpPr>
              <a:spLocks noChangeArrowheads="1"/>
            </p:cNvSpPr>
            <p:nvPr/>
          </p:nvSpPr>
          <p:spPr bwMode="auto">
            <a:xfrm>
              <a:off x="1161" y="3746"/>
              <a:ext cx="617" cy="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WHAT</a:t>
              </a:r>
            </a:p>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HE:</a:t>
              </a:r>
            </a:p>
          </p:txBody>
        </p:sp>
      </p:grpSp>
      <p:sp>
        <p:nvSpPr>
          <p:cNvPr id="333837" name="Rectangle 28"/>
          <p:cNvSpPr>
            <a:spLocks noChangeArrowheads="1"/>
          </p:cNvSpPr>
          <p:nvPr/>
        </p:nvSpPr>
        <p:spPr bwMode="auto">
          <a:xfrm>
            <a:off x="1757363" y="1004888"/>
            <a:ext cx="2355850"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0066FF"/>
                </a:solidFill>
                <a:latin typeface="Helvetica" charset="0"/>
                <a:cs typeface="MS Gothic" charset="0"/>
              </a:rPr>
              <a:t>MATTHEW</a:t>
            </a:r>
          </a:p>
        </p:txBody>
      </p:sp>
      <p:sp>
        <p:nvSpPr>
          <p:cNvPr id="333838" name="Rectangle 29"/>
          <p:cNvSpPr>
            <a:spLocks noChangeArrowheads="1"/>
          </p:cNvSpPr>
          <p:nvPr/>
        </p:nvSpPr>
        <p:spPr bwMode="auto">
          <a:xfrm>
            <a:off x="5588000" y="1025525"/>
            <a:ext cx="2036763" cy="566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0066FF"/>
                </a:solidFill>
                <a:latin typeface="Helvetica" charset="0"/>
                <a:cs typeface="MS Gothic" charset="0"/>
              </a:rPr>
              <a:t>MARK</a:t>
            </a:r>
          </a:p>
        </p:txBody>
      </p:sp>
      <p:sp>
        <p:nvSpPr>
          <p:cNvPr id="333839" name="Rectangle 30"/>
          <p:cNvSpPr>
            <a:spLocks noChangeArrowheads="1"/>
          </p:cNvSpPr>
          <p:nvPr/>
        </p:nvSpPr>
        <p:spPr bwMode="auto">
          <a:xfrm>
            <a:off x="2149475" y="3692525"/>
            <a:ext cx="2035175" cy="566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0066FF"/>
                </a:solidFill>
                <a:latin typeface="Helvetica" charset="0"/>
                <a:cs typeface="MS Gothic" charset="0"/>
              </a:rPr>
              <a:t>LUKE</a:t>
            </a:r>
          </a:p>
        </p:txBody>
      </p:sp>
      <p:sp>
        <p:nvSpPr>
          <p:cNvPr id="333840" name="Rectangle 32"/>
          <p:cNvSpPr>
            <a:spLocks noChangeArrowheads="1"/>
          </p:cNvSpPr>
          <p:nvPr/>
        </p:nvSpPr>
        <p:spPr bwMode="auto">
          <a:xfrm>
            <a:off x="2159000" y="1560513"/>
            <a:ext cx="1766888"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   JEWS</a:t>
            </a:r>
          </a:p>
        </p:txBody>
      </p:sp>
      <p:sp>
        <p:nvSpPr>
          <p:cNvPr id="333841" name="Rectangle 33"/>
          <p:cNvSpPr>
            <a:spLocks noChangeArrowheads="1"/>
          </p:cNvSpPr>
          <p:nvPr/>
        </p:nvSpPr>
        <p:spPr bwMode="auto">
          <a:xfrm>
            <a:off x="5899150" y="1570038"/>
            <a:ext cx="1766888"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ROMANS</a:t>
            </a:r>
          </a:p>
        </p:txBody>
      </p:sp>
      <p:sp>
        <p:nvSpPr>
          <p:cNvPr id="333842" name="Rectangle 34"/>
          <p:cNvSpPr>
            <a:spLocks noChangeArrowheads="1"/>
          </p:cNvSpPr>
          <p:nvPr/>
        </p:nvSpPr>
        <p:spPr bwMode="auto">
          <a:xfrm>
            <a:off x="2462213" y="4237038"/>
            <a:ext cx="17668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GREEKS</a:t>
            </a:r>
          </a:p>
        </p:txBody>
      </p:sp>
      <p:sp>
        <p:nvSpPr>
          <p:cNvPr id="333843" name="Rectangle 36"/>
          <p:cNvSpPr>
            <a:spLocks noChangeArrowheads="1"/>
          </p:cNvSpPr>
          <p:nvPr/>
        </p:nvSpPr>
        <p:spPr bwMode="auto">
          <a:xfrm>
            <a:off x="2424113" y="2070100"/>
            <a:ext cx="17668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KING</a:t>
            </a:r>
          </a:p>
        </p:txBody>
      </p:sp>
      <p:sp>
        <p:nvSpPr>
          <p:cNvPr id="333844" name="Rectangle 37"/>
          <p:cNvSpPr>
            <a:spLocks noChangeArrowheads="1"/>
          </p:cNvSpPr>
          <p:nvPr/>
        </p:nvSpPr>
        <p:spPr bwMode="auto">
          <a:xfrm>
            <a:off x="5881688" y="2065338"/>
            <a:ext cx="17668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SERVANT</a:t>
            </a:r>
          </a:p>
        </p:txBody>
      </p:sp>
      <p:sp>
        <p:nvSpPr>
          <p:cNvPr id="333845" name="Rectangle 38"/>
          <p:cNvSpPr>
            <a:spLocks noChangeArrowheads="1"/>
          </p:cNvSpPr>
          <p:nvPr/>
        </p:nvSpPr>
        <p:spPr bwMode="auto">
          <a:xfrm>
            <a:off x="2439988" y="4735513"/>
            <a:ext cx="17668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GOD/MAN</a:t>
            </a:r>
          </a:p>
        </p:txBody>
      </p:sp>
      <p:sp>
        <p:nvSpPr>
          <p:cNvPr id="333846" name="Rectangle 40"/>
          <p:cNvSpPr>
            <a:spLocks noChangeArrowheads="1"/>
          </p:cNvSpPr>
          <p:nvPr/>
        </p:nvSpPr>
        <p:spPr bwMode="auto">
          <a:xfrm>
            <a:off x="2427288" y="2574925"/>
            <a:ext cx="17668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SAID</a:t>
            </a:r>
          </a:p>
        </p:txBody>
      </p:sp>
      <p:sp>
        <p:nvSpPr>
          <p:cNvPr id="333847" name="Rectangle 41"/>
          <p:cNvSpPr>
            <a:spLocks noChangeArrowheads="1"/>
          </p:cNvSpPr>
          <p:nvPr/>
        </p:nvSpPr>
        <p:spPr bwMode="auto">
          <a:xfrm>
            <a:off x="5905500" y="2584450"/>
            <a:ext cx="1154113"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DID</a:t>
            </a:r>
          </a:p>
        </p:txBody>
      </p:sp>
      <p:sp>
        <p:nvSpPr>
          <p:cNvPr id="333848" name="Rectangle 43"/>
          <p:cNvSpPr>
            <a:spLocks noChangeArrowheads="1"/>
          </p:cNvSpPr>
          <p:nvPr/>
        </p:nvSpPr>
        <p:spPr bwMode="auto">
          <a:xfrm>
            <a:off x="2439988" y="5251450"/>
            <a:ext cx="1247775"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FELT</a:t>
            </a:r>
          </a:p>
        </p:txBody>
      </p:sp>
      <p:sp>
        <p:nvSpPr>
          <p:cNvPr id="333849" name="Text Box 45"/>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cs typeface="MS Gothic" charset="0"/>
              </a:rPr>
              <a:t> </a:t>
            </a:r>
          </a:p>
        </p:txBody>
      </p:sp>
      <p:sp>
        <p:nvSpPr>
          <p:cNvPr id="333850" name="AutoShape 6"/>
          <p:cNvSpPr>
            <a:spLocks noChangeArrowheads="1"/>
          </p:cNvSpPr>
          <p:nvPr/>
        </p:nvSpPr>
        <p:spPr bwMode="auto">
          <a:xfrm>
            <a:off x="1143000" y="762000"/>
            <a:ext cx="6584950" cy="52689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cs typeface="MS Gothic" charset="0"/>
            </a:endParaRPr>
          </a:p>
        </p:txBody>
      </p:sp>
      <p:sp>
        <p:nvSpPr>
          <p:cNvPr id="41" name="TextBox 40"/>
          <p:cNvSpPr txBox="1"/>
          <p:nvPr/>
        </p:nvSpPr>
        <p:spPr>
          <a:xfrm>
            <a:off x="8458200" y="0"/>
            <a:ext cx="663575" cy="4619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rgbClr val="FFFFFF"/>
                </a:solidFill>
                <a:effectLst>
                  <a:outerShdw blurRad="38100" dist="38100" dir="2700000" algn="tl">
                    <a:srgbClr val="DDDDDD"/>
                  </a:outerShdw>
                </a:effectLst>
                <a:latin typeface="Arial" charset="0"/>
                <a:cs typeface="MS Gothic" charset="0"/>
              </a:rPr>
              <a:t>111</a:t>
            </a:r>
          </a:p>
        </p:txBody>
      </p:sp>
      <p:sp>
        <p:nvSpPr>
          <p:cNvPr id="50" name="Title 49"/>
          <p:cNvSpPr>
            <a:spLocks noGrp="1"/>
          </p:cNvSpPr>
          <p:nvPr>
            <p:ph type="title" idx="4294967295"/>
          </p:nvPr>
        </p:nvSpPr>
        <p:spPr>
          <a:xfrm>
            <a:off x="381000" y="1023938"/>
            <a:ext cx="8153400" cy="609600"/>
          </a:xfrm>
          <a:prstGeom prst="rect">
            <a:avLst/>
          </a:prstGeom>
        </p:spPr>
        <p:txBody>
          <a:bodyPr/>
          <a:lstStyle/>
          <a:p>
            <a:pPr>
              <a:defRPr/>
            </a:pPr>
            <a:r>
              <a:rPr lang="zh-TW" altLang="en-US" sz="2900" b="1" dirty="0">
                <a:solidFill>
                  <a:srgbClr val="FAFD00"/>
                </a:solidFill>
                <a:effectLst>
                  <a:outerShdw blurRad="38100" dist="38100" dir="2700000" algn="tl">
                    <a:srgbClr val="DDDDDD"/>
                  </a:outerShdw>
                </a:effectLst>
                <a:latin typeface="Comic Sans MS" charset="0"/>
                <a:cs typeface="MS Gothic" charset="0"/>
              </a:rPr>
              <a:t>约翰福音里十大“我是”的声明</a:t>
            </a:r>
            <a:endParaRPr lang="en-US" dirty="0">
              <a:effectLst>
                <a:outerShdw blurRad="38100" dist="38100" dir="2700000" algn="tl">
                  <a:srgbClr val="DDDDDD"/>
                </a:outerShdw>
              </a:effectLst>
              <a:latin typeface="Times New Roman" charset="0"/>
              <a:cs typeface="MS Gothic" charset="0"/>
            </a:endParaRPr>
          </a:p>
        </p:txBody>
      </p:sp>
      <p:sp>
        <p:nvSpPr>
          <p:cNvPr id="223243" name="Rectangle 10"/>
          <p:cNvSpPr>
            <a:spLocks noChangeArrowheads="1"/>
          </p:cNvSpPr>
          <p:nvPr/>
        </p:nvSpPr>
        <p:spPr bwMode="auto">
          <a:xfrm>
            <a:off x="1066800" y="1636713"/>
            <a:ext cx="7467600" cy="3773559"/>
          </a:xfrm>
          <a:prstGeom prst="rect">
            <a:avLst/>
          </a:prstGeom>
          <a:noFill/>
          <a:ln w="9525">
            <a:noFill/>
            <a:round/>
            <a:headEnd/>
            <a:tailEnd/>
          </a:ln>
        </p:spPr>
        <p:txBody>
          <a:bodyPr lIns="81079" tIns="39732" rIns="81079" bIns="39732">
            <a:spAutoFit/>
          </a:bodyPr>
          <a:lstStyle/>
          <a:p>
            <a:pPr marL="514350" indent="-514350">
              <a:spcBef>
                <a:spcPts val="2250"/>
              </a:spcBef>
              <a:buClr>
                <a:srgbClr val="FAFD00"/>
              </a:buClr>
              <a:buFont typeface="Times New Roman"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ja-JP" altLang="en-US" b="1" dirty="0">
                <a:solidFill>
                  <a:srgbClr val="FAFD00"/>
                </a:solidFill>
                <a:effectLst>
                  <a:outerShdw blurRad="38100" dist="38100" dir="2700000" algn="tl">
                    <a:srgbClr val="000000"/>
                  </a:outerShdw>
                </a:effectLst>
                <a:latin typeface="Helvetica" charset="0"/>
                <a:cs typeface="MS Gothic" charset="0"/>
              </a:rPr>
              <a:t>“</a:t>
            </a:r>
            <a:r>
              <a:rPr lang="zh-CN" altLang="en-US" b="1" dirty="0">
                <a:solidFill>
                  <a:srgbClr val="FFFF00"/>
                </a:solidFill>
                <a:latin typeface="SimHei" charset="0"/>
                <a:ea typeface="SimHei" charset="0"/>
                <a:cs typeface="SimHei" charset="0"/>
              </a:rPr>
              <a:t>我就是</a:t>
            </a:r>
            <a:r>
              <a:rPr lang="zh-CN" altLang="en-US" b="1" dirty="0">
                <a:solidFill>
                  <a:srgbClr val="FFFFFF"/>
                </a:solidFill>
                <a:effectLst>
                  <a:outerShdw blurRad="38100" dist="38100" dir="2700000" algn="tl">
                    <a:srgbClr val="000000"/>
                  </a:outerShdw>
                </a:effectLst>
                <a:latin typeface="SimHei" charset="0"/>
                <a:ea typeface="SimHei" charset="0"/>
                <a:cs typeface="SimHei" charset="0"/>
              </a:rPr>
              <a:t>弥赛亚</a:t>
            </a:r>
            <a:r>
              <a:rPr lang="en-US" altLang="ja-JP" b="1" dirty="0">
                <a:solidFill>
                  <a:srgbClr val="FAFD00"/>
                </a:solidFill>
                <a:effectLst>
                  <a:outerShdw blurRad="38100" dist="38100" dir="2700000" algn="tl">
                    <a:srgbClr val="000000"/>
                  </a:outerShdw>
                </a:effectLst>
                <a:latin typeface="Helvetica" charset="0"/>
                <a:cs typeface="MS Gothic" charset="0"/>
              </a:rPr>
              <a:t>” (4:26)</a:t>
            </a:r>
          </a:p>
          <a:p>
            <a:pPr marL="514350" indent="-514350">
              <a:buFont typeface="Times New Roman"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ja-JP" altLang="en-US" b="1" dirty="0">
                <a:solidFill>
                  <a:srgbClr val="FAFD00"/>
                </a:solidFill>
                <a:effectLst>
                  <a:outerShdw blurRad="38100" dist="38100" dir="2700000" algn="tl">
                    <a:srgbClr val="000000"/>
                  </a:outerShdw>
                </a:effectLst>
                <a:latin typeface="Helvetica" charset="0"/>
                <a:cs typeface="MS Gothic" charset="0"/>
              </a:rPr>
              <a:t>“</a:t>
            </a:r>
            <a:r>
              <a:rPr lang="zh-CN" altLang="en-US" b="1" dirty="0">
                <a:solidFill>
                  <a:srgbClr val="FFFF00"/>
                </a:solidFill>
                <a:latin typeface="SimHei" charset="0"/>
                <a:ea typeface="SimHei" charset="0"/>
                <a:cs typeface="SimHei" charset="0"/>
              </a:rPr>
              <a:t>是我</a:t>
            </a:r>
            <a:r>
              <a:rPr lang="zh-CN" altLang="en-US" b="1" dirty="0">
                <a:latin typeface="SimHei" charset="0"/>
                <a:ea typeface="SimHei" charset="0"/>
                <a:cs typeface="SimHei" charset="0"/>
              </a:rPr>
              <a:t>．</a:t>
            </a:r>
            <a:r>
              <a:rPr lang="zh-CN" altLang="en-US" b="1" dirty="0">
                <a:solidFill>
                  <a:srgbClr val="FFFFFF"/>
                </a:solidFill>
                <a:latin typeface="SimHei" charset="0"/>
                <a:ea typeface="SimHei" charset="0"/>
                <a:cs typeface="SimHei" charset="0"/>
              </a:rPr>
              <a:t>不要怕</a:t>
            </a:r>
            <a:r>
              <a:rPr lang="en-US" altLang="ja-JP" b="1" dirty="0">
                <a:solidFill>
                  <a:srgbClr val="FAFD00"/>
                </a:solidFill>
                <a:effectLst>
                  <a:outerShdw blurRad="38100" dist="38100" dir="2700000" algn="tl">
                    <a:srgbClr val="000000"/>
                  </a:outerShdw>
                </a:effectLst>
                <a:latin typeface="Helvetica" charset="0"/>
                <a:cs typeface="MS Gothic" charset="0"/>
              </a:rPr>
              <a:t>” (6:20)</a:t>
            </a:r>
          </a:p>
          <a:p>
            <a:pPr marL="514350" indent="-514350">
              <a:buFont typeface="Times New Roman"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ja-JP" altLang="en-US" b="1" dirty="0">
                <a:solidFill>
                  <a:srgbClr val="FAFD00"/>
                </a:solidFill>
                <a:effectLst>
                  <a:outerShdw blurRad="38100" dist="38100" dir="2700000" algn="tl">
                    <a:srgbClr val="000000"/>
                  </a:outerShdw>
                </a:effectLst>
                <a:latin typeface="Helvetica" charset="0"/>
                <a:cs typeface="MS Gothic" charset="0"/>
              </a:rPr>
              <a:t>“</a:t>
            </a:r>
            <a:r>
              <a:rPr lang="zh-CN" altLang="en-US" b="1" dirty="0">
                <a:solidFill>
                  <a:srgbClr val="FFFF00"/>
                </a:solidFill>
                <a:latin typeface="SimHei" charset="0"/>
                <a:ea typeface="SimHei" charset="0"/>
                <a:cs typeface="SimHei" charset="0"/>
              </a:rPr>
              <a:t>我就是生命的</a:t>
            </a:r>
            <a:r>
              <a:rPr lang="zh-CN" altLang="en-US" b="1" dirty="0">
                <a:solidFill>
                  <a:srgbClr val="FFFFFF"/>
                </a:solidFill>
                <a:effectLst>
                  <a:outerShdw blurRad="38100" dist="38100" dir="2700000" algn="tl">
                    <a:srgbClr val="000000"/>
                  </a:outerShdw>
                </a:effectLst>
                <a:latin typeface="SimHei" charset="0"/>
                <a:ea typeface="SimHei" charset="0"/>
                <a:cs typeface="SimHei" charset="0"/>
              </a:rPr>
              <a:t>粮</a:t>
            </a:r>
            <a:r>
              <a:rPr lang="en-US" altLang="ja-JP" b="1" dirty="0">
                <a:solidFill>
                  <a:srgbClr val="FAFD00"/>
                </a:solidFill>
                <a:effectLst>
                  <a:outerShdw blurRad="38100" dist="38100" dir="2700000" algn="tl">
                    <a:srgbClr val="000000"/>
                  </a:outerShdw>
                </a:effectLst>
                <a:latin typeface="Helvetica" charset="0"/>
                <a:cs typeface="MS Gothic" charset="0"/>
              </a:rPr>
              <a:t>” (6:35)</a:t>
            </a:r>
          </a:p>
          <a:p>
            <a:pPr marL="514350" indent="-514350">
              <a:buFont typeface="Times New Roman"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ja-JP" altLang="en-US" b="1" dirty="0">
                <a:solidFill>
                  <a:srgbClr val="FAFD00"/>
                </a:solidFill>
                <a:effectLst>
                  <a:outerShdw blurRad="38100" dist="38100" dir="2700000" algn="tl">
                    <a:srgbClr val="000000"/>
                  </a:outerShdw>
                </a:effectLst>
                <a:latin typeface="Helvetica" charset="0"/>
                <a:cs typeface="MS Gothic" charset="0"/>
              </a:rPr>
              <a:t>“</a:t>
            </a:r>
            <a:r>
              <a:rPr lang="zh-CN" altLang="en-US" b="1" dirty="0">
                <a:solidFill>
                  <a:srgbClr val="FFFF00"/>
                </a:solidFill>
                <a:latin typeface="SimHei" charset="0"/>
                <a:ea typeface="SimHei" charset="0"/>
                <a:cs typeface="SimHei" charset="0"/>
              </a:rPr>
              <a:t>我是世界的</a:t>
            </a:r>
            <a:r>
              <a:rPr lang="zh-CN" altLang="en-US" b="1" dirty="0">
                <a:solidFill>
                  <a:srgbClr val="FFFFFF"/>
                </a:solidFill>
                <a:latin typeface="SimHei" charset="0"/>
                <a:ea typeface="SimHei" charset="0"/>
                <a:cs typeface="SimHei" charset="0"/>
              </a:rPr>
              <a:t>光</a:t>
            </a:r>
            <a:r>
              <a:rPr lang="en-US" altLang="ja-JP" b="1" dirty="0">
                <a:solidFill>
                  <a:srgbClr val="FAFD00"/>
                </a:solidFill>
                <a:effectLst>
                  <a:outerShdw blurRad="38100" dist="38100" dir="2700000" algn="tl">
                    <a:srgbClr val="000000"/>
                  </a:outerShdw>
                </a:effectLst>
                <a:latin typeface="Helvetica" charset="0"/>
                <a:cs typeface="MS Gothic" charset="0"/>
              </a:rPr>
              <a:t>” (8:12)</a:t>
            </a:r>
          </a:p>
          <a:p>
            <a:pPr marL="514350" indent="-514350">
              <a:buFont typeface="Times New Roman"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ja-JP" altLang="en-US" b="1" dirty="0">
                <a:solidFill>
                  <a:srgbClr val="FAFD00"/>
                </a:solidFill>
                <a:effectLst>
                  <a:outerShdw blurRad="38100" dist="38100" dir="2700000" algn="tl">
                    <a:srgbClr val="000000"/>
                  </a:outerShdw>
                </a:effectLst>
                <a:latin typeface="Helvetica" charset="0"/>
                <a:cs typeface="MS Gothic" charset="0"/>
              </a:rPr>
              <a:t>“</a:t>
            </a:r>
            <a:r>
              <a:rPr lang="zh-CN" altLang="en-US" b="1" dirty="0">
                <a:solidFill>
                  <a:schemeClr val="bg1"/>
                </a:solidFill>
                <a:latin typeface="SimHei" charset="0"/>
                <a:ea typeface="SimHei" charset="0"/>
                <a:cs typeface="SimHei" charset="0"/>
              </a:rPr>
              <a:t>还没有亚伯拉罕</a:t>
            </a:r>
            <a:r>
              <a:rPr lang="zh-CN" altLang="en-US" b="1" dirty="0">
                <a:latin typeface="SimHei" charset="0"/>
                <a:ea typeface="SimHei" charset="0"/>
                <a:cs typeface="SimHei" charset="0"/>
              </a:rPr>
              <a:t>、</a:t>
            </a:r>
            <a:r>
              <a:rPr lang="zh-CN" altLang="en-US" b="1" dirty="0">
                <a:solidFill>
                  <a:srgbClr val="FFFF00"/>
                </a:solidFill>
                <a:latin typeface="SimHei" charset="0"/>
                <a:ea typeface="SimHei" charset="0"/>
                <a:cs typeface="SimHei" charset="0"/>
              </a:rPr>
              <a:t>就有了我</a:t>
            </a:r>
            <a:r>
              <a:rPr lang="en-US" altLang="ja-JP" b="1" dirty="0">
                <a:solidFill>
                  <a:srgbClr val="FAFD00"/>
                </a:solidFill>
                <a:effectLst>
                  <a:outerShdw blurRad="38100" dist="38100" dir="2700000" algn="tl">
                    <a:srgbClr val="000000"/>
                  </a:outerShdw>
                </a:effectLst>
                <a:latin typeface="Helvetica" charset="0"/>
                <a:cs typeface="MS Gothic" charset="0"/>
              </a:rPr>
              <a:t>” (8:58)</a:t>
            </a:r>
          </a:p>
          <a:p>
            <a:pPr marL="514350" indent="-514350">
              <a:buFont typeface="Times New Roman"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ja-JP" altLang="en-US" b="1" dirty="0">
                <a:solidFill>
                  <a:srgbClr val="FAFD00"/>
                </a:solidFill>
                <a:effectLst>
                  <a:outerShdw blurRad="38100" dist="38100" dir="2700000" algn="tl">
                    <a:srgbClr val="000000"/>
                  </a:outerShdw>
                </a:effectLst>
                <a:latin typeface="Helvetica" charset="0"/>
                <a:cs typeface="MS Gothic" charset="0"/>
              </a:rPr>
              <a:t>“</a:t>
            </a:r>
            <a:r>
              <a:rPr lang="zh-CN" altLang="en-US" b="1" dirty="0">
                <a:solidFill>
                  <a:srgbClr val="FFFF00"/>
                </a:solidFill>
                <a:latin typeface="SimHei" charset="0"/>
                <a:ea typeface="SimHei" charset="0"/>
                <a:cs typeface="SimHei" charset="0"/>
              </a:rPr>
              <a:t>我就是羊的</a:t>
            </a:r>
            <a:r>
              <a:rPr lang="zh-CN" altLang="en-US" b="1" dirty="0">
                <a:solidFill>
                  <a:srgbClr val="FFFFFF"/>
                </a:solidFill>
                <a:latin typeface="SimHei" charset="0"/>
                <a:ea typeface="SimHei" charset="0"/>
                <a:cs typeface="SimHei" charset="0"/>
              </a:rPr>
              <a:t>门</a:t>
            </a:r>
            <a:r>
              <a:rPr lang="en-US" altLang="ja-JP" b="1" dirty="0">
                <a:solidFill>
                  <a:srgbClr val="FAFD00"/>
                </a:solidFill>
                <a:effectLst>
                  <a:outerShdw blurRad="38100" dist="38100" dir="2700000" algn="tl">
                    <a:srgbClr val="000000"/>
                  </a:outerShdw>
                </a:effectLst>
                <a:latin typeface="Helvetica" charset="0"/>
                <a:cs typeface="MS Gothic" charset="0"/>
              </a:rPr>
              <a:t>” (10:7)</a:t>
            </a:r>
          </a:p>
          <a:p>
            <a:pPr marL="514350" indent="-514350">
              <a:buFont typeface="Times New Roman"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ja-JP" altLang="en-US" b="1" dirty="0">
                <a:solidFill>
                  <a:srgbClr val="FAFD00"/>
                </a:solidFill>
                <a:effectLst>
                  <a:outerShdw blurRad="38100" dist="38100" dir="2700000" algn="tl">
                    <a:srgbClr val="000000"/>
                  </a:outerShdw>
                </a:effectLst>
                <a:latin typeface="Helvetica" charset="0"/>
                <a:cs typeface="MS Gothic" charset="0"/>
              </a:rPr>
              <a:t>“</a:t>
            </a:r>
            <a:r>
              <a:rPr lang="zh-CN" altLang="en-US" b="1" dirty="0">
                <a:solidFill>
                  <a:srgbClr val="FFFF00"/>
                </a:solidFill>
                <a:latin typeface="SimHei" charset="0"/>
                <a:ea typeface="SimHei" charset="0"/>
                <a:cs typeface="SimHei" charset="0"/>
              </a:rPr>
              <a:t>我是好</a:t>
            </a:r>
            <a:r>
              <a:rPr lang="zh-CN" altLang="en-US" b="1" dirty="0">
                <a:solidFill>
                  <a:srgbClr val="FFFFFF"/>
                </a:solidFill>
                <a:latin typeface="SimHei" charset="0"/>
                <a:ea typeface="SimHei" charset="0"/>
                <a:cs typeface="SimHei" charset="0"/>
              </a:rPr>
              <a:t>牧人</a:t>
            </a:r>
            <a:r>
              <a:rPr lang="en-US" altLang="ja-JP" b="1" dirty="0">
                <a:solidFill>
                  <a:srgbClr val="FAFD00"/>
                </a:solidFill>
                <a:effectLst>
                  <a:outerShdw blurRad="38100" dist="38100" dir="2700000" algn="tl">
                    <a:srgbClr val="000000"/>
                  </a:outerShdw>
                </a:effectLst>
                <a:latin typeface="Helvetica" charset="0"/>
                <a:cs typeface="MS Gothic" charset="0"/>
              </a:rPr>
              <a:t>” (10:11, 14)</a:t>
            </a:r>
          </a:p>
          <a:p>
            <a:pPr marL="514350" indent="-514350">
              <a:buFont typeface="Times New Roman"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ja-JP" altLang="en-US" b="1" dirty="0">
                <a:solidFill>
                  <a:srgbClr val="FAFD00"/>
                </a:solidFill>
                <a:effectLst>
                  <a:outerShdw blurRad="38100" dist="38100" dir="2700000" algn="tl">
                    <a:srgbClr val="000000"/>
                  </a:outerShdw>
                </a:effectLst>
                <a:latin typeface="Helvetica" charset="0"/>
                <a:cs typeface="MS Gothic" charset="0"/>
              </a:rPr>
              <a:t>“</a:t>
            </a:r>
            <a:r>
              <a:rPr lang="zh-CN" altLang="en-US" b="1" dirty="0">
                <a:solidFill>
                  <a:srgbClr val="FFFFFF"/>
                </a:solidFill>
                <a:latin typeface="SimHei" charset="0"/>
                <a:ea typeface="SimHei" charset="0"/>
                <a:cs typeface="SimHei" charset="0"/>
              </a:rPr>
              <a:t>复活</a:t>
            </a:r>
            <a:r>
              <a:rPr lang="zh-CN" altLang="en-US" b="1" dirty="0">
                <a:solidFill>
                  <a:srgbClr val="FFFF00"/>
                </a:solidFill>
                <a:latin typeface="SimHei" charset="0"/>
                <a:ea typeface="SimHei" charset="0"/>
                <a:cs typeface="SimHei" charset="0"/>
              </a:rPr>
              <a:t>在我</a:t>
            </a:r>
            <a:r>
              <a:rPr lang="zh-CN" altLang="en-US" b="1" dirty="0">
                <a:latin typeface="SimHei" charset="0"/>
                <a:ea typeface="SimHei" charset="0"/>
                <a:cs typeface="SimHei" charset="0"/>
              </a:rPr>
              <a:t>、</a:t>
            </a:r>
            <a:r>
              <a:rPr lang="zh-CN" altLang="en-US" b="1" dirty="0">
                <a:solidFill>
                  <a:srgbClr val="FFFFFF"/>
                </a:solidFill>
                <a:latin typeface="SimHei" charset="0"/>
                <a:ea typeface="SimHei" charset="0"/>
                <a:cs typeface="SimHei" charset="0"/>
              </a:rPr>
              <a:t>生命</a:t>
            </a:r>
            <a:r>
              <a:rPr lang="zh-CN" altLang="en-US" b="1" dirty="0">
                <a:solidFill>
                  <a:srgbClr val="FFFF00"/>
                </a:solidFill>
                <a:latin typeface="SimHei" charset="0"/>
                <a:ea typeface="SimHei" charset="0"/>
                <a:cs typeface="SimHei" charset="0"/>
              </a:rPr>
              <a:t>也在我</a:t>
            </a:r>
            <a:r>
              <a:rPr lang="en-US" altLang="ja-JP" b="1" dirty="0">
                <a:solidFill>
                  <a:srgbClr val="FAFD00"/>
                </a:solidFill>
                <a:effectLst>
                  <a:outerShdw blurRad="38100" dist="38100" dir="2700000" algn="tl">
                    <a:srgbClr val="000000"/>
                  </a:outerShdw>
                </a:effectLst>
                <a:latin typeface="Helvetica" charset="0"/>
                <a:cs typeface="MS Gothic" charset="0"/>
              </a:rPr>
              <a:t>” (11:25)</a:t>
            </a:r>
          </a:p>
          <a:p>
            <a:pPr marL="514350" indent="-514350">
              <a:buFont typeface="Times New Roman"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ja-JP" altLang="en-US" b="1" dirty="0">
                <a:solidFill>
                  <a:srgbClr val="FAFD00"/>
                </a:solidFill>
                <a:effectLst>
                  <a:outerShdw blurRad="38100" dist="38100" dir="2700000" algn="tl">
                    <a:srgbClr val="000000"/>
                  </a:outerShdw>
                </a:effectLst>
                <a:latin typeface="Helvetica" charset="0"/>
                <a:cs typeface="MS Gothic" charset="0"/>
              </a:rPr>
              <a:t>“</a:t>
            </a:r>
            <a:r>
              <a:rPr lang="zh-CN" altLang="en-US" b="1" dirty="0">
                <a:solidFill>
                  <a:srgbClr val="FFFF00"/>
                </a:solidFill>
                <a:latin typeface="SimHei" charset="0"/>
                <a:ea typeface="SimHei" charset="0"/>
                <a:cs typeface="SimHei" charset="0"/>
              </a:rPr>
              <a:t>我就是</a:t>
            </a:r>
            <a:r>
              <a:rPr lang="zh-CN" altLang="en-US" b="1" dirty="0">
                <a:solidFill>
                  <a:srgbClr val="FFFFFF"/>
                </a:solidFill>
                <a:latin typeface="SimHei" charset="0"/>
                <a:ea typeface="SimHei" charset="0"/>
                <a:cs typeface="SimHei" charset="0"/>
              </a:rPr>
              <a:t>道路、真理、生命</a:t>
            </a:r>
            <a:r>
              <a:rPr lang="en-US" altLang="ja-JP" b="1" dirty="0">
                <a:solidFill>
                  <a:srgbClr val="FAFD00"/>
                </a:solidFill>
                <a:effectLst>
                  <a:outerShdw blurRad="38100" dist="38100" dir="2700000" algn="tl">
                    <a:srgbClr val="000000"/>
                  </a:outerShdw>
                </a:effectLst>
                <a:latin typeface="Helvetica" charset="0"/>
                <a:cs typeface="MS Gothic" charset="0"/>
              </a:rPr>
              <a:t>” (14:6)</a:t>
            </a:r>
          </a:p>
          <a:p>
            <a:pPr marL="514350" indent="-514350">
              <a:buFont typeface="Times New Roman"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ja-JP" altLang="en-US" b="1" dirty="0">
                <a:solidFill>
                  <a:srgbClr val="FAFD00"/>
                </a:solidFill>
                <a:effectLst>
                  <a:outerShdw blurRad="38100" dist="38100" dir="2700000" algn="tl">
                    <a:srgbClr val="000000"/>
                  </a:outerShdw>
                </a:effectLst>
                <a:latin typeface="Helvetica" charset="0"/>
                <a:cs typeface="MS Gothic" charset="0"/>
              </a:rPr>
              <a:t>“</a:t>
            </a:r>
            <a:r>
              <a:rPr lang="zh-CN" altLang="en-US" b="1" dirty="0">
                <a:solidFill>
                  <a:srgbClr val="FFFF00"/>
                </a:solidFill>
                <a:latin typeface="SimHei" charset="0"/>
                <a:ea typeface="SimHei" charset="0"/>
                <a:cs typeface="SimHei" charset="0"/>
              </a:rPr>
              <a:t>我是</a:t>
            </a:r>
            <a:r>
              <a:rPr lang="zh-CN" altLang="en-US" b="1" dirty="0">
                <a:solidFill>
                  <a:srgbClr val="FFFFFF"/>
                </a:solidFill>
                <a:latin typeface="SimHei" charset="0"/>
                <a:ea typeface="SimHei" charset="0"/>
                <a:cs typeface="SimHei" charset="0"/>
              </a:rPr>
              <a:t>真葡萄树</a:t>
            </a:r>
            <a:r>
              <a:rPr lang="en-US" altLang="ja-JP" b="1" dirty="0">
                <a:solidFill>
                  <a:srgbClr val="FAFD00"/>
                </a:solidFill>
                <a:effectLst>
                  <a:outerShdw blurRad="38100" dist="38100" dir="2700000" algn="tl">
                    <a:srgbClr val="000000"/>
                  </a:outerShdw>
                </a:effectLst>
                <a:latin typeface="Helvetica" charset="0"/>
                <a:cs typeface="MS Gothic" charset="0"/>
              </a:rPr>
              <a:t>” (15:1)</a:t>
            </a:r>
            <a:endParaRPr lang="en-US" b="1" dirty="0">
              <a:solidFill>
                <a:srgbClr val="FAFD00"/>
              </a:solidFill>
              <a:effectLst>
                <a:outerShdw blurRad="38100" dist="38100" dir="2700000" algn="tl">
                  <a:srgbClr val="000000"/>
                </a:outerShdw>
              </a:effectLst>
              <a:latin typeface="Helvetica" charset="0"/>
              <a:cs typeface="MS Gothic" charset="0"/>
            </a:endParaRPr>
          </a:p>
        </p:txBody>
      </p:sp>
    </p:spTree>
    <p:extLst>
      <p:ext uri="{BB962C8B-B14F-4D97-AF65-F5344CB8AC3E}">
        <p14:creationId xmlns:p14="http://schemas.microsoft.com/office/powerpoint/2010/main" val="29524321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0"/>
                                        </p:tgtEl>
                                        <p:attrNameLst>
                                          <p:attrName>ppt_y</p:attrName>
                                        </p:attrNameLst>
                                      </p:cBhvr>
                                      <p:tavLst>
                                        <p:tav tm="0">
                                          <p:val>
                                            <p:strVal val="#ppt_y"/>
                                          </p:val>
                                        </p:tav>
                                        <p:tav tm="100000">
                                          <p:val>
                                            <p:strVal val="#ppt_y"/>
                                          </p:val>
                                        </p:tav>
                                      </p:tavLst>
                                    </p:anim>
                                    <p:anim calcmode="lin" valueType="num">
                                      <p:cBhvr>
                                        <p:cTn id="9"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23243">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23243">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23243">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23243">
                                            <p:txEl>
                                              <p:pRg st="3" end="3"/>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23243">
                                            <p:txEl>
                                              <p:pRg st="4" end="4"/>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23243">
                                            <p:txEl>
                                              <p:pRg st="5" end="5"/>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23243">
                                            <p:txEl>
                                              <p:pRg st="6" end="6"/>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23243">
                                            <p:txEl>
                                              <p:pRg st="7" end="7"/>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23243">
                                            <p:txEl>
                                              <p:pRg st="8" end="8"/>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2324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223243" grpId="0" build="p"/>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9954" name="Picture 2">
            <a:extLst>
              <a:ext uri="{FF2B5EF4-FFF2-40B4-BE49-F238E27FC236}">
                <a16:creationId xmlns:a16="http://schemas.microsoft.com/office/drawing/2014/main" id="{008376C5-F4F3-134E-8B7B-A73719DD9B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96"/>
          <a:stretch/>
        </p:blipFill>
        <p:spPr bwMode="auto">
          <a:xfrm>
            <a:off x="0" y="-29469"/>
            <a:ext cx="9148936"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987824" y="29469"/>
            <a:ext cx="6156176" cy="3543547"/>
          </a:xfrm>
          <a:effectLst>
            <a:outerShdw blurRad="63500" dist="35921" dir="2700000" algn="ctr" rotWithShape="0">
              <a:schemeClr val="tx2">
                <a:alpha val="74998"/>
              </a:schemeClr>
            </a:outerShdw>
          </a:effectLst>
        </p:spPr>
        <p:txBody>
          <a:bodyPr anchor="t"/>
          <a:lstStyle/>
          <a:p>
            <a:pPr marL="850900" indent="-842963" algn="l">
              <a:defRPr/>
            </a:pPr>
            <a:r>
              <a:rPr lang="en-SG"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在基督里得永生的真理得到了</a:t>
            </a:r>
            <a:br>
              <a:rPr lang="en-US" altLang="zh-CN"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许都不一的</a:t>
            </a:r>
            <a:r>
              <a:rPr lang="en-SG"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回应。</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FE97D79C-DE44-834E-B5EC-11E22652C92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4998"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约翰福音</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1–17</a:t>
            </a:r>
          </a:p>
        </p:txBody>
      </p:sp>
    </p:spTree>
    <p:extLst>
      <p:ext uri="{BB962C8B-B14F-4D97-AF65-F5344CB8AC3E}">
        <p14:creationId xmlns:p14="http://schemas.microsoft.com/office/powerpoint/2010/main" val="1806803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7906" name="Picture 2">
            <a:extLst>
              <a:ext uri="{FF2B5EF4-FFF2-40B4-BE49-F238E27FC236}">
                <a16:creationId xmlns:a16="http://schemas.microsoft.com/office/drawing/2014/main" id="{4A0C1EFD-347D-4241-83D0-2423B9E959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4864"/>
            <a:ext cx="9144000" cy="429895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2443112"/>
          </a:xfrm>
          <a:effectLst>
            <a:outerShdw blurRad="63500" dist="35921" dir="2700000" algn="ctr" rotWithShape="0">
              <a:schemeClr val="tx2">
                <a:alpha val="74998"/>
              </a:schemeClr>
            </a:outerShdw>
          </a:effectLst>
        </p:spPr>
        <p:txBody>
          <a:bodyPr anchor="t"/>
          <a:lstStyle/>
          <a:p>
            <a:pPr marL="757238" indent="-757238" algn="l">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 </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相信</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耶稣为你受死，为你复活，就能得着永生。</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6DB76CCF-72D8-6D4C-B4F6-53037CB7726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4998"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约翰福音</a:t>
            </a:r>
            <a:r>
              <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18–21</a:t>
            </a:r>
          </a:p>
        </p:txBody>
      </p:sp>
    </p:spTree>
    <p:extLst>
      <p:ext uri="{BB962C8B-B14F-4D97-AF65-F5344CB8AC3E}">
        <p14:creationId xmlns:p14="http://schemas.microsoft.com/office/powerpoint/2010/main" val="12507821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5395440"/>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John said eternal life comes by trusting Jesus as God made man (1:1-18).</a:t>
            </a:r>
          </a:p>
        </p:txBody>
      </p:sp>
    </p:spTree>
    <p:extLst>
      <p:ext uri="{BB962C8B-B14F-4D97-AF65-F5344CB8AC3E}">
        <p14:creationId xmlns:p14="http://schemas.microsoft.com/office/powerpoint/2010/main" val="1604133128"/>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约翰</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326767761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D246AC-3BFB-4444-9013-111FEED7A815}"/>
              </a:ext>
            </a:extLst>
          </p:cNvPr>
          <p:cNvSpPr txBox="1"/>
          <p:nvPr/>
        </p:nvSpPr>
        <p:spPr>
          <a:xfrm>
            <a:off x="488648" y="1694418"/>
            <a:ext cx="8259816" cy="1446550"/>
          </a:xfrm>
          <a:prstGeom prst="rect">
            <a:avLst/>
          </a:prstGeom>
          <a:noFill/>
          <a:effectLst>
            <a:glow rad="127000">
              <a:schemeClr val="tx1"/>
            </a:glow>
          </a:effectLst>
        </p:spPr>
        <p:txBody>
          <a:bodyPr wrap="square">
            <a:spAutoFit/>
          </a:bodyPr>
          <a:lstStyle/>
          <a:p>
            <a:pPr marL="0" marR="0" lvl="0" indent="0" algn="ctr" defTabSz="642915" rtl="0" eaLnBrk="1" fontAlgn="base" latinLnBrk="0" hangingPunct="1">
              <a:lnSpc>
                <a:spcPct val="100000"/>
              </a:lnSpc>
              <a:spcBef>
                <a:spcPct val="0"/>
              </a:spcBef>
              <a:spcAft>
                <a:spcPct val="0"/>
              </a:spcAft>
              <a:buClrTx/>
              <a:buSzTx/>
              <a:buFontTx/>
              <a:buNone/>
              <a:tabLst/>
              <a:defRPr/>
            </a:pPr>
            <a:r>
              <a:rPr kumimoji="0" lang="en-US" sz="8800" b="0" i="0" u="none" strike="noStrike" kern="1200" cap="none" spc="0" normalizeH="0" baseline="0" noProof="0" dirty="0">
                <a:ln>
                  <a:noFill/>
                </a:ln>
                <a:solidFill>
                  <a:srgbClr val="FFFFFF"/>
                </a:solidFill>
                <a:effectLst>
                  <a:glow rad="139700">
                    <a:srgbClr val="000000">
                      <a:alpha val="97000"/>
                    </a:srgbClr>
                  </a:glow>
                </a:effectLst>
                <a:uLnTx/>
                <a:uFillTx/>
                <a:latin typeface="Gill Sans" panose="020B0502020104020203" pitchFamily="34" charset="-79"/>
                <a:ea typeface="ヒラギノ角ゴ ProN W3" panose="020B0300000000000000" pitchFamily="34" charset="-128"/>
                <a:cs typeface="+mn-cs"/>
                <a:sym typeface="Gill Sans" panose="020B0502020104020203" pitchFamily="34" charset="-79"/>
              </a:rPr>
              <a:t>Jesus is God</a:t>
            </a:r>
            <a:endParaRPr kumimoji="0" lang="en-US" sz="9600" b="0" i="0" u="none" strike="noStrike" kern="1200" cap="none" spc="0" normalizeH="0" baseline="0" noProof="0" dirty="0">
              <a:ln>
                <a:noFill/>
              </a:ln>
              <a:solidFill>
                <a:srgbClr val="FFFFFF"/>
              </a:solidFill>
              <a:effectLst>
                <a:glow rad="139700">
                  <a:srgbClr val="000000">
                    <a:alpha val="97000"/>
                  </a:srgbClr>
                </a:glow>
              </a:effectLst>
              <a:uLnTx/>
              <a:uFillTx/>
              <a:latin typeface="Gill Sans" panose="020B0502020104020203" pitchFamily="34" charset="-79"/>
              <a:ea typeface="ヒラギノ角ゴ ProN W3" panose="020B0300000000000000" pitchFamily="34" charset="-128"/>
              <a:cs typeface="+mn-cs"/>
              <a:sym typeface="Gill Sans" panose="020B0502020104020203" pitchFamily="34" charset="-79"/>
            </a:endParaRPr>
          </a:p>
        </p:txBody>
      </p:sp>
    </p:spTree>
    <p:extLst>
      <p:ext uri="{BB962C8B-B14F-4D97-AF65-F5344CB8AC3E}">
        <p14:creationId xmlns:p14="http://schemas.microsoft.com/office/powerpoint/2010/main" val="2368609739"/>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E1DCDD-D2AD-1844-80C8-DFC10C6853F3}"/>
              </a:ext>
            </a:extLst>
          </p:cNvPr>
          <p:cNvSpPr/>
          <p:nvPr/>
        </p:nvSpPr>
        <p:spPr>
          <a:xfrm>
            <a:off x="323528" y="1268760"/>
            <a:ext cx="8820472" cy="501675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Leader</a:t>
            </a:r>
            <a:br>
              <a:rPr kumimoji="0" lang="en-SG"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en-SG" sz="3200" b="1" i="0" u="none" strike="noStrike" kern="1200" cap="none" spc="0" normalizeH="0" baseline="30000" noProof="0" dirty="0">
                <a:ln>
                  <a:noFill/>
                </a:ln>
                <a:solidFill>
                  <a:srgbClr val="FFFFFF"/>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1 </a:t>
            </a:r>
            <a:r>
              <a:rPr kumimoji="0" lang="en-SG"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In the beginning was the Word, and the Word was with God, and the Word was God.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2 </a:t>
            </a:r>
            <a:r>
              <a:rPr kumimoji="0" lang="en-SG"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He was with God in the beginning.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Congregation</a:t>
            </a:r>
            <a:br>
              <a:rPr kumimoji="0" lang="en-SG" sz="3200" b="1" i="0"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en-SG" sz="3200" b="1" i="0" u="none" strike="noStrike" kern="1200" cap="none" spc="0" normalizeH="0" baseline="30000" noProof="0" dirty="0">
                <a:ln>
                  <a:noFill/>
                </a:ln>
                <a:solidFill>
                  <a:srgbClr val="FFFF00"/>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3 </a:t>
            </a:r>
            <a:r>
              <a:rPr kumimoji="0" lang="en-SG" sz="3200" b="1" i="0"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Through him all things were made; without him nothing was made that has been made.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00"/>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4</a:t>
            </a:r>
            <a:r>
              <a:rPr kumimoji="0" lang="en-SG" sz="3200" b="1" i="0"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 In him was life, and that life was the light of all mankind. </a:t>
            </a:r>
          </a:p>
        </p:txBody>
      </p:sp>
      <p:sp>
        <p:nvSpPr>
          <p:cNvPr id="4" name="Rectangle 3">
            <a:extLst>
              <a:ext uri="{FF2B5EF4-FFF2-40B4-BE49-F238E27FC236}">
                <a16:creationId xmlns:a16="http://schemas.microsoft.com/office/drawing/2014/main" id="{E4A96CB9-1FDE-1C42-AB1D-C3DF6287EE5C}"/>
              </a:ext>
            </a:extLst>
          </p:cNvPr>
          <p:cNvSpPr/>
          <p:nvPr/>
        </p:nvSpPr>
        <p:spPr>
          <a:xfrm>
            <a:off x="2483768" y="476672"/>
            <a:ext cx="4083169" cy="646331"/>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5400" b="1" i="0" u="none" strike="noStrike" kern="1200" cap="none" spc="0" normalizeH="0" baseline="30000" noProof="0" dirty="0">
                <a:ln>
                  <a:noFill/>
                </a:ln>
                <a:solidFill>
                  <a:srgbClr val="FFFF00"/>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John 1:1-14 (NIV) </a:t>
            </a:r>
            <a:endParaRPr kumimoji="0" lang="en-US" sz="5400" b="1" i="0" u="none" strike="noStrike" kern="1200" cap="none" spc="0" normalizeH="0" baseline="30000" noProof="0" dirty="0">
              <a:ln>
                <a:noFill/>
              </a:ln>
              <a:solidFill>
                <a:srgbClr val="FFFF00"/>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8731159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9954" name="Picture 2">
            <a:extLst>
              <a:ext uri="{FF2B5EF4-FFF2-40B4-BE49-F238E27FC236}">
                <a16:creationId xmlns:a16="http://schemas.microsoft.com/office/drawing/2014/main" id="{008376C5-F4F3-134E-8B7B-A73719DD9B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96"/>
          <a:stretch/>
        </p:blipFill>
        <p:spPr bwMode="auto">
          <a:xfrm>
            <a:off x="0" y="-29469"/>
            <a:ext cx="9148936"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987824" y="29469"/>
            <a:ext cx="6156176" cy="3543547"/>
          </a:xfrm>
          <a:effectLst>
            <a:outerShdw blurRad="63500" dist="35921" dir="2700000" algn="ctr" rotWithShape="0">
              <a:schemeClr val="tx2">
                <a:alpha val="74998"/>
              </a:schemeClr>
            </a:outerShdw>
          </a:effectLst>
        </p:spPr>
        <p:txBody>
          <a:bodyPr anchor="t"/>
          <a:lstStyle/>
          <a:p>
            <a:pPr marL="850900" indent="-842963" algn="l">
              <a:defRPr/>
            </a:pPr>
            <a:r>
              <a:rPr lang="en-SG"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在基督里得永生的真理得到了</a:t>
            </a:r>
            <a:br>
              <a:rPr lang="en-US" altLang="zh-CN"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许都不一的</a:t>
            </a:r>
            <a:r>
              <a:rPr lang="en-SG"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回应。</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FE97D79C-DE44-834E-B5EC-11E22652C92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4998"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约翰福音</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1–17</a:t>
            </a:r>
          </a:p>
        </p:txBody>
      </p:sp>
    </p:spTree>
    <p:extLst>
      <p:ext uri="{BB962C8B-B14F-4D97-AF65-F5344CB8AC3E}">
        <p14:creationId xmlns:p14="http://schemas.microsoft.com/office/powerpoint/2010/main" val="18405757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0.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E1DCDD-D2AD-1844-80C8-DFC10C6853F3}"/>
              </a:ext>
            </a:extLst>
          </p:cNvPr>
          <p:cNvSpPr/>
          <p:nvPr/>
        </p:nvSpPr>
        <p:spPr>
          <a:xfrm>
            <a:off x="215516" y="692696"/>
            <a:ext cx="8712968" cy="4031873"/>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Leader</a:t>
            </a:r>
            <a:br>
              <a:rPr kumimoji="0" lang="en-SG"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en-SG" sz="3200" b="1" i="0" u="none" strike="noStrike" kern="1200" cap="none" spc="0" normalizeH="0" baseline="30000" noProof="0" dirty="0">
                <a:ln>
                  <a:noFill/>
                </a:ln>
                <a:solidFill>
                  <a:srgbClr val="FFFFFF"/>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5</a:t>
            </a:r>
            <a:r>
              <a:rPr kumimoji="0" lang="en-SG"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 The light shines in the darkness, and the darkness has not overcome it.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6</a:t>
            </a:r>
            <a:r>
              <a:rPr kumimoji="0" lang="en-SG"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 There was a man sent from God whose name was John.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7</a:t>
            </a:r>
            <a:r>
              <a:rPr kumimoji="0" lang="en-SG"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 He came as a witness to testify concerning that light, so that through him all might believe. </a:t>
            </a:r>
          </a:p>
        </p:txBody>
      </p:sp>
    </p:spTree>
    <p:extLst>
      <p:ext uri="{BB962C8B-B14F-4D97-AF65-F5344CB8AC3E}">
        <p14:creationId xmlns:p14="http://schemas.microsoft.com/office/powerpoint/2010/main" val="187311720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E1DCDD-D2AD-1844-80C8-DFC10C6853F3}"/>
              </a:ext>
            </a:extLst>
          </p:cNvPr>
          <p:cNvSpPr/>
          <p:nvPr/>
        </p:nvSpPr>
        <p:spPr>
          <a:xfrm>
            <a:off x="179512" y="895167"/>
            <a:ext cx="8712968" cy="501675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Congregation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00"/>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8 </a:t>
            </a:r>
            <a:r>
              <a:rPr kumimoji="0" lang="en-SG" sz="3200" b="1" i="0"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He himself was not the light; he came only as a witness to the light.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00"/>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9 </a:t>
            </a:r>
            <a:r>
              <a:rPr kumimoji="0" lang="en-SG" sz="3200" b="1" i="0"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The true light that gives light to everyone was coming into the world.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3200" b="1" i="0"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Leader</a:t>
            </a:r>
            <a:r>
              <a:rPr kumimoji="0" lang="en-SG" sz="3200" b="1" i="0"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10 </a:t>
            </a:r>
            <a:r>
              <a:rPr kumimoji="0" lang="en-SG"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He was in the world, and though the world was made through him, the world did not recognize him. </a:t>
            </a:r>
          </a:p>
        </p:txBody>
      </p:sp>
    </p:spTree>
    <p:extLst>
      <p:ext uri="{BB962C8B-B14F-4D97-AF65-F5344CB8AC3E}">
        <p14:creationId xmlns:p14="http://schemas.microsoft.com/office/powerpoint/2010/main" val="351375693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E1DCDD-D2AD-1844-80C8-DFC10C6853F3}"/>
              </a:ext>
            </a:extLst>
          </p:cNvPr>
          <p:cNvSpPr/>
          <p:nvPr/>
        </p:nvSpPr>
        <p:spPr>
          <a:xfrm>
            <a:off x="215516" y="548680"/>
            <a:ext cx="8712968" cy="304698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Congregation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00"/>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11</a:t>
            </a:r>
            <a:r>
              <a:rPr kumimoji="0" lang="en-SG" sz="3200" b="1" i="0"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 He came to that which was his own, but his own did not receive him. </a:t>
            </a:r>
            <a:endParaRPr kumimoji="0" lang="en-SG" sz="2000" b="0" i="0" u="none" strike="noStrike" kern="1200" cap="none" spc="0" normalizeH="0" baseline="0" noProof="0" dirty="0">
              <a:ln>
                <a:noFill/>
              </a:ln>
              <a:solidFill>
                <a:srgbClr val="FFFF00"/>
              </a:solidFill>
              <a:effectLst/>
              <a:uLnTx/>
              <a:uFillTx/>
              <a:latin typeface="Arial" panose="020B0604020202020204" pitchFamily="34" charset="0"/>
              <a:ea typeface="ヒラギノ角ゴ Pro W3" panose="020B0300000000000000"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00"/>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12</a:t>
            </a:r>
            <a:r>
              <a:rPr kumimoji="0" lang="en-SG" sz="3200" b="1" i="0"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 Yet to all who did receive him, to those who believed in his name, he gave the right to become children of God— </a:t>
            </a:r>
          </a:p>
        </p:txBody>
      </p:sp>
    </p:spTree>
    <p:extLst>
      <p:ext uri="{BB962C8B-B14F-4D97-AF65-F5344CB8AC3E}">
        <p14:creationId xmlns:p14="http://schemas.microsoft.com/office/powerpoint/2010/main" val="153591218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E1DCDD-D2AD-1844-80C8-DFC10C6853F3}"/>
              </a:ext>
            </a:extLst>
          </p:cNvPr>
          <p:cNvSpPr/>
          <p:nvPr/>
        </p:nvSpPr>
        <p:spPr>
          <a:xfrm>
            <a:off x="215516" y="404664"/>
            <a:ext cx="8712968" cy="5016758"/>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Leader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13</a:t>
            </a:r>
            <a:r>
              <a:rPr kumimoji="0" lang="en-SG"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 children born not of natural descent, nor of human decision or a husband’s will, but born of God.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Congregation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00"/>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14 </a:t>
            </a:r>
            <a:r>
              <a:rPr kumimoji="0" lang="en-SG" sz="3200" b="1" i="0"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The Word became flesh and made his dwelling among us. We have seen his glory, the glory of the one and only Son, who came from the Father, full of grace and truth.</a:t>
            </a:r>
          </a:p>
        </p:txBody>
      </p:sp>
    </p:spTree>
    <p:extLst>
      <p:ext uri="{BB962C8B-B14F-4D97-AF65-F5344CB8AC3E}">
        <p14:creationId xmlns:p14="http://schemas.microsoft.com/office/powerpoint/2010/main" val="328462257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33473" name="Picture 2" descr="&quot;Total Solar Eclipse, Seahorse Prominence&quot; © Gerald Lodriguss / Photo Researcher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8419" name="Rectangle 3"/>
          <p:cNvSpPr>
            <a:spLocks noGrp="1" noChangeArrowheads="1"/>
          </p:cNvSpPr>
          <p:nvPr>
            <p:ph type="title"/>
          </p:nvPr>
        </p:nvSpPr>
        <p:spPr>
          <a:xfrm>
            <a:off x="1295400" y="228600"/>
            <a:ext cx="6781800" cy="1524000"/>
          </a:xfrm>
        </p:spPr>
        <p:txBody>
          <a:bodyPr/>
          <a:lstStyle/>
          <a:p>
            <a:pPr eaLnBrk="1" hangingPunct="1"/>
            <a:r>
              <a:rPr lang="en-US" altLang="zh-CN" sz="6800" b="1">
                <a:effectLst/>
                <a:latin typeface="SimHei" charset="0"/>
                <a:ea typeface="SimHei" charset="0"/>
                <a:cs typeface="SimHei" charset="0"/>
              </a:rPr>
              <a:t>耶</a:t>
            </a:r>
            <a:r>
              <a:rPr lang="zh-CN" altLang="en-US" sz="6800" b="1">
                <a:effectLst/>
                <a:latin typeface="SimHei" charset="0"/>
                <a:ea typeface="SimHei" charset="0"/>
                <a:cs typeface="SimHei" charset="0"/>
              </a:rPr>
              <a:t>稣一直就是神</a:t>
            </a:r>
          </a:p>
        </p:txBody>
      </p:sp>
      <p:sp>
        <p:nvSpPr>
          <p:cNvPr id="188420" name="Rectangle 4"/>
          <p:cNvSpPr>
            <a:spLocks noGrp="1" noChangeArrowheads="1"/>
          </p:cNvSpPr>
          <p:nvPr>
            <p:ph type="body" idx="1"/>
          </p:nvPr>
        </p:nvSpPr>
        <p:spPr>
          <a:xfrm>
            <a:off x="4572000" y="2362200"/>
            <a:ext cx="3525838" cy="3505200"/>
          </a:xfrm>
        </p:spPr>
        <p:txBody>
          <a:bodyPr/>
          <a:lstStyle/>
          <a:p>
            <a:pPr marL="0" indent="0" algn="r" eaLnBrk="1" hangingPunct="1">
              <a:buFont typeface="Wingdings" charset="0"/>
              <a:buNone/>
              <a:defRPr/>
            </a:pPr>
            <a:r>
              <a:rPr lang="en-US" altLang="zh-CN" sz="4000" b="1">
                <a:latin typeface="SimHei" charset="0"/>
                <a:ea typeface="SimHei" charset="0"/>
                <a:cs typeface="SimHei" charset="0"/>
              </a:rPr>
              <a:t>“</a:t>
            </a:r>
            <a:r>
              <a:rPr lang="zh-CN" altLang="en-US" sz="4000" b="1">
                <a:latin typeface="SimHei" charset="0"/>
                <a:ea typeface="SimHei" charset="0"/>
                <a:cs typeface="SimHei" charset="0"/>
              </a:rPr>
              <a:t>太初有道，</a:t>
            </a:r>
          </a:p>
          <a:p>
            <a:pPr marL="0" indent="0" algn="r" eaLnBrk="1" hangingPunct="1">
              <a:buFont typeface="Wingdings" charset="0"/>
              <a:buNone/>
              <a:defRPr/>
            </a:pPr>
            <a:r>
              <a:rPr lang="zh-CN" altLang="en-US" sz="4000" b="1">
                <a:latin typeface="SimHei" charset="0"/>
                <a:ea typeface="SimHei" charset="0"/>
                <a:cs typeface="SimHei" charset="0"/>
              </a:rPr>
              <a:t>道</a:t>
            </a:r>
            <a:r>
              <a:rPr lang="zh-CN" altLang="en-US" sz="4000" b="1">
                <a:solidFill>
                  <a:srgbClr val="FFFF00"/>
                </a:solidFill>
                <a:effectLst>
                  <a:outerShdw blurRad="38100" dist="38100" dir="2700000" algn="tl">
                    <a:srgbClr val="000000"/>
                  </a:outerShdw>
                </a:effectLst>
                <a:latin typeface="SimHei" charset="0"/>
                <a:ea typeface="SimHei" charset="0"/>
                <a:cs typeface="SimHei" charset="0"/>
              </a:rPr>
              <a:t>与神同在</a:t>
            </a:r>
            <a:r>
              <a:rPr lang="zh-CN" altLang="en-US" sz="4000" b="1">
                <a:latin typeface="SimHei" charset="0"/>
                <a:ea typeface="SimHei" charset="0"/>
                <a:cs typeface="SimHei" charset="0"/>
              </a:rPr>
              <a:t>，</a:t>
            </a:r>
          </a:p>
          <a:p>
            <a:pPr marL="0" indent="0" algn="r" eaLnBrk="1" hangingPunct="1">
              <a:buFont typeface="Wingdings" charset="0"/>
              <a:buNone/>
              <a:defRPr/>
            </a:pPr>
            <a:r>
              <a:rPr lang="zh-CN" altLang="en-US" sz="4000" b="1">
                <a:latin typeface="SimHei" charset="0"/>
                <a:ea typeface="SimHei" charset="0"/>
                <a:cs typeface="SimHei" charset="0"/>
              </a:rPr>
              <a:t>道</a:t>
            </a:r>
            <a:r>
              <a:rPr lang="zh-CN" altLang="en-US" sz="4000" b="1">
                <a:solidFill>
                  <a:srgbClr val="FFFF00"/>
                </a:solidFill>
                <a:effectLst>
                  <a:outerShdw blurRad="38100" dist="38100" dir="2700000" algn="tl">
                    <a:srgbClr val="000000"/>
                  </a:outerShdw>
                </a:effectLst>
                <a:latin typeface="SimHei" charset="0"/>
                <a:ea typeface="SimHei" charset="0"/>
                <a:cs typeface="SimHei" charset="0"/>
              </a:rPr>
              <a:t>就是神</a:t>
            </a:r>
            <a:r>
              <a:rPr lang="zh-CN" altLang="en-US" sz="4000" b="1">
                <a:latin typeface="SimHei" charset="0"/>
                <a:ea typeface="SimHei" charset="0"/>
                <a:cs typeface="SimHei" charset="0"/>
              </a:rPr>
              <a:t>。”</a:t>
            </a:r>
          </a:p>
          <a:p>
            <a:pPr marL="0" indent="0" algn="r" eaLnBrk="1" hangingPunct="1">
              <a:buFont typeface="Wingdings" charset="0"/>
              <a:buNone/>
              <a:defRPr/>
            </a:pPr>
            <a:r>
              <a:rPr lang="zh-CN" altLang="en-US" b="1">
                <a:latin typeface="SimHei" charset="0"/>
                <a:ea typeface="SimHei" charset="0"/>
                <a:cs typeface="SimHei" charset="0"/>
              </a:rPr>
              <a:t>（约 </a:t>
            </a:r>
            <a:r>
              <a:rPr lang="en-US" b="1">
                <a:latin typeface="SimHei" charset="0"/>
                <a:ea typeface="SimHei" charset="0"/>
                <a:cs typeface="SimHei" charset="0"/>
              </a:rPr>
              <a:t>1:1</a:t>
            </a:r>
            <a:r>
              <a:rPr lang="en-US" altLang="zh-CN" b="1">
                <a:latin typeface="SimHei" charset="0"/>
                <a:ea typeface="SimHei" charset="0"/>
                <a:cs typeface="SimHei" charset="0"/>
              </a:rPr>
              <a:t>）</a:t>
            </a:r>
            <a:endParaRPr lang="en-US" b="1">
              <a:latin typeface="SimHei" charset="0"/>
              <a:ea typeface="SimHei" charset="0"/>
              <a:cs typeface="SimHei"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88419"/>
                                        </p:tgtEl>
                                        <p:attrNameLst>
                                          <p:attrName>style.visibility</p:attrName>
                                        </p:attrNameLst>
                                      </p:cBhvr>
                                      <p:to>
                                        <p:strVal val="visible"/>
                                      </p:to>
                                    </p:set>
                                    <p:animEffect transition="in" filter="fade">
                                      <p:cBhvr>
                                        <p:cTn id="7" dur="500"/>
                                        <p:tgtEl>
                                          <p:spTgt spid="188419"/>
                                        </p:tgtEl>
                                      </p:cBhvr>
                                    </p:animEffect>
                                  </p:childTnLst>
                                </p:cTn>
                              </p:par>
                            </p:childTnLst>
                          </p:cTn>
                        </p:par>
                        <p:par>
                          <p:cTn id="8" fill="hold" nodeType="afterGroup">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188420">
                                            <p:txEl>
                                              <p:pRg st="0" end="0"/>
                                            </p:txEl>
                                          </p:spTgt>
                                        </p:tgtEl>
                                        <p:attrNameLst>
                                          <p:attrName>style.visibility</p:attrName>
                                        </p:attrNameLst>
                                      </p:cBhvr>
                                      <p:to>
                                        <p:strVal val="visible"/>
                                      </p:to>
                                    </p:set>
                                    <p:animEffect transition="in" filter="fade">
                                      <p:cBhvr>
                                        <p:cTn id="11" dur="500"/>
                                        <p:tgtEl>
                                          <p:spTgt spid="188420">
                                            <p:txEl>
                                              <p:pRg st="0" end="0"/>
                                            </p:txEl>
                                          </p:spTgt>
                                        </p:tgtEl>
                                      </p:cBhvr>
                                    </p:animEffect>
                                  </p:childTnLst>
                                </p:cTn>
                              </p:par>
                            </p:childTnLst>
                          </p:cTn>
                        </p:par>
                        <p:par>
                          <p:cTn id="12" fill="hold" nodeType="afterGroup">
                            <p:stCondLst>
                              <p:cond delay="3000"/>
                            </p:stCondLst>
                            <p:childTnLst>
                              <p:par>
                                <p:cTn id="13" presetID="10" presetClass="entr" presetSubtype="0" fill="hold" grpId="0" nodeType="afterEffect">
                                  <p:stCondLst>
                                    <p:cond delay="1000"/>
                                  </p:stCondLst>
                                  <p:childTnLst>
                                    <p:set>
                                      <p:cBhvr>
                                        <p:cTn id="14" dur="1" fill="hold">
                                          <p:stCondLst>
                                            <p:cond delay="0"/>
                                          </p:stCondLst>
                                        </p:cTn>
                                        <p:tgtEl>
                                          <p:spTgt spid="188420">
                                            <p:txEl>
                                              <p:pRg st="1" end="1"/>
                                            </p:txEl>
                                          </p:spTgt>
                                        </p:tgtEl>
                                        <p:attrNameLst>
                                          <p:attrName>style.visibility</p:attrName>
                                        </p:attrNameLst>
                                      </p:cBhvr>
                                      <p:to>
                                        <p:strVal val="visible"/>
                                      </p:to>
                                    </p:set>
                                    <p:animEffect transition="in" filter="fade">
                                      <p:cBhvr>
                                        <p:cTn id="15" dur="500"/>
                                        <p:tgtEl>
                                          <p:spTgt spid="188420">
                                            <p:txEl>
                                              <p:pRg st="1" end="1"/>
                                            </p:txEl>
                                          </p:spTgt>
                                        </p:tgtEl>
                                      </p:cBhvr>
                                    </p:animEffect>
                                  </p:childTnLst>
                                </p:cTn>
                              </p:par>
                            </p:childTnLst>
                          </p:cTn>
                        </p:par>
                        <p:par>
                          <p:cTn id="16" fill="hold" nodeType="afterGroup">
                            <p:stCondLst>
                              <p:cond delay="4500"/>
                            </p:stCondLst>
                            <p:childTnLst>
                              <p:par>
                                <p:cTn id="17" presetID="10" presetClass="entr" presetSubtype="0" fill="hold" grpId="0" nodeType="afterEffect">
                                  <p:stCondLst>
                                    <p:cond delay="1000"/>
                                  </p:stCondLst>
                                  <p:childTnLst>
                                    <p:set>
                                      <p:cBhvr>
                                        <p:cTn id="18" dur="1" fill="hold">
                                          <p:stCondLst>
                                            <p:cond delay="0"/>
                                          </p:stCondLst>
                                        </p:cTn>
                                        <p:tgtEl>
                                          <p:spTgt spid="188420">
                                            <p:txEl>
                                              <p:pRg st="2" end="2"/>
                                            </p:txEl>
                                          </p:spTgt>
                                        </p:tgtEl>
                                        <p:attrNameLst>
                                          <p:attrName>style.visibility</p:attrName>
                                        </p:attrNameLst>
                                      </p:cBhvr>
                                      <p:to>
                                        <p:strVal val="visible"/>
                                      </p:to>
                                    </p:set>
                                    <p:animEffect transition="in" filter="fade">
                                      <p:cBhvr>
                                        <p:cTn id="19" dur="500"/>
                                        <p:tgtEl>
                                          <p:spTgt spid="188420">
                                            <p:txEl>
                                              <p:pRg st="2" end="2"/>
                                            </p:txEl>
                                          </p:spTgt>
                                        </p:tgtEl>
                                      </p:cBhvr>
                                    </p:animEffect>
                                  </p:childTnLst>
                                </p:cTn>
                              </p:par>
                            </p:childTnLst>
                          </p:cTn>
                        </p:par>
                        <p:par>
                          <p:cTn id="20" fill="hold" nodeType="afterGroup">
                            <p:stCondLst>
                              <p:cond delay="6000"/>
                            </p:stCondLst>
                            <p:childTnLst>
                              <p:par>
                                <p:cTn id="21" presetID="10" presetClass="entr" presetSubtype="0" fill="hold" grpId="0" nodeType="afterEffect">
                                  <p:stCondLst>
                                    <p:cond delay="1000"/>
                                  </p:stCondLst>
                                  <p:childTnLst>
                                    <p:set>
                                      <p:cBhvr>
                                        <p:cTn id="22" dur="1" fill="hold">
                                          <p:stCondLst>
                                            <p:cond delay="0"/>
                                          </p:stCondLst>
                                        </p:cTn>
                                        <p:tgtEl>
                                          <p:spTgt spid="188420">
                                            <p:txEl>
                                              <p:pRg st="3" end="3"/>
                                            </p:txEl>
                                          </p:spTgt>
                                        </p:tgtEl>
                                        <p:attrNameLst>
                                          <p:attrName>style.visibility</p:attrName>
                                        </p:attrNameLst>
                                      </p:cBhvr>
                                      <p:to>
                                        <p:strVal val="visible"/>
                                      </p:to>
                                    </p:set>
                                    <p:animEffect transition="in" filter="fade">
                                      <p:cBhvr>
                                        <p:cTn id="23" dur="500"/>
                                        <p:tgtEl>
                                          <p:spTgt spid="1884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19" grpId="0" autoUpdateAnimBg="0"/>
      <p:bldP spid="188420" grpId="0" build="p" autoUpdateAnimBg="0" advAuto="100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6" name="Picture 1028" descr="jesuswashesfe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3570288"/>
            <a:ext cx="6007100" cy="3363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6"/>
          <p:cNvSpPr txBox="1">
            <a:spLocks noChangeArrowheads="1"/>
          </p:cNvSpPr>
          <p:nvPr/>
        </p:nvSpPr>
        <p:spPr bwMode="auto">
          <a:xfrm>
            <a:off x="0" y="152400"/>
            <a:ext cx="6172200" cy="941388"/>
          </a:xfrm>
          <a:prstGeom prst="rect">
            <a:avLst/>
          </a:prstGeom>
          <a:noFill/>
          <a:ln w="9525">
            <a:noFill/>
            <a:miter lim="800000"/>
            <a:headEnd/>
            <a:tailEnd/>
          </a:ln>
          <a:effectLst>
            <a:outerShdw blurRad="63500" dist="107763" dir="2700000" algn="ctr" rotWithShape="0">
              <a:srgbClr val="000000">
                <a:alpha val="74997"/>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a:lstStyle>
          <a:p>
            <a:pPr algn="l" eaLnBrk="1" hangingPunct="1">
              <a:defRPr/>
            </a:pPr>
            <a:r>
              <a:rPr lang="zh-CN" altLang="en-US" sz="5000" b="1" u="sng" dirty="0">
                <a:latin typeface="SimHei" charset="0"/>
                <a:ea typeface="SimHei" charset="0"/>
                <a:cs typeface="SimHei" charset="0"/>
              </a:rPr>
              <a:t>在耶稣里，神成为人</a:t>
            </a:r>
            <a:endParaRPr lang="en-US" sz="5000" u="sng" dirty="0">
              <a:latin typeface="SimHei" charset="0"/>
              <a:ea typeface="SimHei" charset="0"/>
              <a:cs typeface="SimHei" charset="0"/>
            </a:endParaRPr>
          </a:p>
        </p:txBody>
      </p:sp>
      <p:sp>
        <p:nvSpPr>
          <p:cNvPr id="7" name="Rectangle 1027"/>
          <p:cNvSpPr>
            <a:spLocks noChangeArrowheads="1"/>
          </p:cNvSpPr>
          <p:nvPr/>
        </p:nvSpPr>
        <p:spPr bwMode="auto">
          <a:xfrm>
            <a:off x="0" y="1143000"/>
            <a:ext cx="8610600" cy="2286000"/>
          </a:xfrm>
          <a:prstGeom prst="rect">
            <a:avLst/>
          </a:prstGeom>
          <a:noFill/>
          <a:ln w="9525">
            <a:noFill/>
            <a:miter lim="800000"/>
            <a:headEnd/>
            <a:tailEnd/>
          </a:ln>
          <a:effectLst>
            <a:outerShdw blurRad="63500" dist="89803" dir="2700000" algn="ctr" rotWithShape="0">
              <a:srgbClr val="000000">
                <a:alpha val="74997"/>
              </a:srgbClr>
            </a:outerShdw>
          </a:effectLst>
        </p:spPr>
        <p:txBody>
          <a:bodyPr/>
          <a:lstStyle/>
          <a:p>
            <a:pPr marL="398463" indent="-398463">
              <a:lnSpc>
                <a:spcPct val="90000"/>
              </a:lnSpc>
              <a:spcBef>
                <a:spcPct val="20000"/>
              </a:spcBef>
              <a:buClr>
                <a:schemeClr val="hlink"/>
              </a:buClr>
              <a:buSzPct val="90000"/>
              <a:buFont typeface="Wingdings" charset="0"/>
              <a:buBlip>
                <a:blip r:embed="rId4"/>
              </a:buBlip>
              <a:defRPr/>
            </a:pPr>
            <a:r>
              <a:rPr lang="ja-JP" altLang="en-US" sz="3200" b="1">
                <a:effectLst>
                  <a:outerShdw blurRad="38100" dist="38100" dir="2700000" algn="tl">
                    <a:srgbClr val="000000"/>
                  </a:outerShdw>
                </a:effectLst>
                <a:latin typeface="Arial" charset="0"/>
              </a:rPr>
              <a:t>“</a:t>
            </a:r>
            <a:r>
              <a:rPr lang="zh-CN" altLang="en-US" sz="4000">
                <a:effectLst>
                  <a:outerShdw blurRad="38100" dist="38100" dir="2700000" algn="tl">
                    <a:srgbClr val="000000"/>
                  </a:outerShdw>
                </a:effectLst>
                <a:latin typeface="SimHei" charset="0"/>
                <a:ea typeface="SimHei" charset="0"/>
                <a:cs typeface="SimHei" charset="0"/>
              </a:rPr>
              <a:t>道成了肉身、住在我们中间、充充满满的有恩典有真理。我们也见过他的荣光、正是父独生子的荣光。</a:t>
            </a:r>
            <a:r>
              <a:rPr lang="en-US" altLang="ja-JP" sz="3200" b="1">
                <a:effectLst>
                  <a:outerShdw blurRad="38100" dist="38100" dir="2700000" algn="tl">
                    <a:srgbClr val="000000"/>
                  </a:outerShdw>
                </a:effectLst>
                <a:latin typeface="Arial" charset="0"/>
              </a:rPr>
              <a:t>” (</a:t>
            </a:r>
            <a:r>
              <a:rPr lang="zh-CN" altLang="en-US" sz="3200" b="1">
                <a:effectLst>
                  <a:outerShdw blurRad="38100" dist="38100" dir="2700000" algn="tl">
                    <a:srgbClr val="000000"/>
                  </a:outerShdw>
                </a:effectLst>
                <a:latin typeface="SimHei" charset="0"/>
                <a:ea typeface="SimHei" charset="0"/>
                <a:cs typeface="SimHei" charset="0"/>
              </a:rPr>
              <a:t>约翰福音</a:t>
            </a:r>
            <a:r>
              <a:rPr lang="en-US" altLang="ja-JP" sz="3200" b="1">
                <a:effectLst>
                  <a:outerShdw blurRad="38100" dist="38100" dir="2700000" algn="tl">
                    <a:srgbClr val="000000"/>
                  </a:outerShdw>
                </a:effectLst>
                <a:latin typeface="Arial" charset="0"/>
              </a:rPr>
              <a:t> 1:14)</a:t>
            </a:r>
            <a:endParaRPr lang="en-US" sz="3200" b="1">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228568408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FC9D44C-A1D1-5647-A22D-672C17A24C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37"/>
            <a:ext cx="4572000" cy="61802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3059832" y="2132856"/>
            <a:ext cx="6084168" cy="1656184"/>
          </a:xfrm>
          <a:solidFill>
            <a:schemeClr val="tx1"/>
          </a:solidFill>
        </p:spPr>
        <p:txBody>
          <a:bodyPr/>
          <a:lstStyle/>
          <a:p>
            <a:pPr eaLnBrk="1" hangingPunct="1">
              <a:defRPr/>
            </a:pPr>
            <a:r>
              <a:rPr lang="zh-CN" altLang="en-US" sz="4800" dirty="0">
                <a:solidFill>
                  <a:srgbClr val="FFFFFF"/>
                </a:solidFill>
              </a:rPr>
              <a:t>尼西亚信经 </a:t>
            </a:r>
            <a:br>
              <a:rPr lang="en-US" altLang="zh-CN" sz="4800" dirty="0">
                <a:solidFill>
                  <a:srgbClr val="FFFFFF"/>
                </a:solidFill>
              </a:rPr>
            </a:br>
            <a:r>
              <a:rPr lang="en-US" altLang="zh-CN" sz="4800" dirty="0">
                <a:solidFill>
                  <a:srgbClr val="FFFFFF"/>
                </a:solidFill>
              </a:rPr>
              <a:t>(</a:t>
            </a:r>
            <a:r>
              <a:rPr lang="zh-CN" altLang="en-US" sz="4800" dirty="0">
                <a:solidFill>
                  <a:srgbClr val="FFFFFF"/>
                </a:solidFill>
              </a:rPr>
              <a:t>公元 </a:t>
            </a:r>
            <a:r>
              <a:rPr lang="en-US" altLang="zh-CN" sz="4800" dirty="0">
                <a:solidFill>
                  <a:srgbClr val="FFFFFF"/>
                </a:solidFill>
              </a:rPr>
              <a:t>325)</a:t>
            </a:r>
            <a:endParaRPr lang="en-US" sz="4800" dirty="0">
              <a:solidFill>
                <a:srgbClr val="FFFFFF"/>
              </a:solidFill>
            </a:endParaRPr>
          </a:p>
        </p:txBody>
      </p:sp>
      <p:sp>
        <p:nvSpPr>
          <p:cNvPr id="12" name="Text Box 7"/>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153e</a:t>
            </a:r>
            <a:endParaRPr kumimoji="0" lang="en-US" sz="1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 name="Rectangle 4">
            <a:extLst>
              <a:ext uri="{FF2B5EF4-FFF2-40B4-BE49-F238E27FC236}">
                <a16:creationId xmlns:a16="http://schemas.microsoft.com/office/drawing/2014/main" id="{4D4CE8FE-7A33-CD4A-A8E1-D461E5C74BE4}"/>
              </a:ext>
            </a:extLst>
          </p:cNvPr>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Crossroads International Church Singapore</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t>
            </a:r>
            <a:r>
              <a:rPr kumimoji="0" lang="en-US" sz="20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amily.com</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&amp; BibleStudyDownloads.org</a:t>
            </a:r>
          </a:p>
        </p:txBody>
      </p:sp>
    </p:spTree>
    <p:extLst>
      <p:ext uri="{BB962C8B-B14F-4D97-AF65-F5344CB8AC3E}">
        <p14:creationId xmlns:p14="http://schemas.microsoft.com/office/powerpoint/2010/main" val="330106503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2" descr="61 copy"/>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524000" y="0"/>
            <a:ext cx="6115050" cy="670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9618" name="Rectangle 3"/>
          <p:cNvSpPr>
            <a:spLocks noGrp="1" noChangeArrowheads="1"/>
          </p:cNvSpPr>
          <p:nvPr>
            <p:ph type="title" idx="4294967295"/>
          </p:nvPr>
        </p:nvSpPr>
        <p:spPr>
          <a:xfrm>
            <a:off x="0" y="0"/>
            <a:ext cx="9144000" cy="838200"/>
          </a:xfrm>
          <a:solidFill>
            <a:srgbClr val="0000CC"/>
          </a:solidFill>
        </p:spPr>
        <p:txBody>
          <a:bodyPr/>
          <a:lstStyle/>
          <a:p>
            <a:pPr eaLnBrk="1" hangingPunct="1"/>
            <a:r>
              <a:rPr lang="zh-SG">
                <a:solidFill>
                  <a:schemeClr val="bg1"/>
                </a:solidFill>
                <a:latin typeface="SimHei" charset="0"/>
                <a:ea typeface="SimHei" charset="0"/>
                <a:cs typeface="SimHei" charset="0"/>
              </a:rPr>
              <a:t>阿里乌斯</a:t>
            </a:r>
            <a:r>
              <a:rPr lang="zh-CN" altLang="en-US">
                <a:solidFill>
                  <a:schemeClr val="bg1"/>
                </a:solidFill>
                <a:latin typeface="SimHei" charset="0"/>
                <a:ea typeface="SimHei" charset="0"/>
                <a:cs typeface="SimHei" charset="0"/>
              </a:rPr>
              <a:t>的异端教义</a:t>
            </a:r>
            <a:endParaRPr lang="en-US" i="1">
              <a:solidFill>
                <a:schemeClr val="bg1"/>
              </a:solidFill>
              <a:latin typeface="SimHei" charset="0"/>
              <a:ea typeface="SimHei" charset="0"/>
              <a:cs typeface="SimHei" charset="0"/>
            </a:endParaRPr>
          </a:p>
        </p:txBody>
      </p:sp>
      <p:sp>
        <p:nvSpPr>
          <p:cNvPr id="239619" name="Text Box 4"/>
          <p:cNvSpPr txBox="1">
            <a:spLocks noChangeArrowheads="1"/>
          </p:cNvSpPr>
          <p:nvPr/>
        </p:nvSpPr>
        <p:spPr bwMode="auto">
          <a:xfrm>
            <a:off x="0" y="6516688"/>
            <a:ext cx="9144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a:solidFill>
                  <a:srgbClr val="000000"/>
                </a:solidFill>
              </a:rPr>
              <a:t>John D. Hannah, </a:t>
            </a:r>
            <a:r>
              <a:rPr lang="en-US" sz="1600" i="1">
                <a:solidFill>
                  <a:srgbClr val="000000"/>
                </a:solidFill>
              </a:rPr>
              <a:t>Charts of Ancient &amp; Medieval Church History</a:t>
            </a:r>
            <a:r>
              <a:rPr lang="en-US" sz="1600">
                <a:solidFill>
                  <a:srgbClr val="000000"/>
                </a:solidFill>
              </a:rPr>
              <a:t> (Grand Rapids: Zondervan, 2001)</a:t>
            </a:r>
          </a:p>
        </p:txBody>
      </p:sp>
      <p:cxnSp>
        <p:nvCxnSpPr>
          <p:cNvPr id="239620" name="Straight Arrow Connector 6"/>
          <p:cNvCxnSpPr>
            <a:cxnSpLocks noChangeShapeType="1"/>
          </p:cNvCxnSpPr>
          <p:nvPr/>
        </p:nvCxnSpPr>
        <p:spPr bwMode="auto">
          <a:xfrm>
            <a:off x="5181600" y="2819400"/>
            <a:ext cx="2133600" cy="1588"/>
          </a:xfrm>
          <a:prstGeom prst="straightConnector1">
            <a:avLst/>
          </a:prstGeom>
          <a:noFill/>
          <a:ln w="76200">
            <a:solidFill>
              <a:schemeClr val="tx1"/>
            </a:solidFill>
            <a:round/>
            <a:headEnd/>
            <a:tailEnd type="arrow" w="med" len="med"/>
          </a:ln>
          <a:extLst>
            <a:ext uri="{909E8E84-426E-40dd-AFC4-6F175D3DCCD1}">
              <a14:hiddenFill xmlns:a14="http://schemas.microsoft.com/office/drawing/2010/main" xmlns="">
                <a:noFill/>
              </a14:hiddenFill>
            </a:ext>
          </a:extLst>
        </p:spPr>
      </p:cxnSp>
      <p:cxnSp>
        <p:nvCxnSpPr>
          <p:cNvPr id="239621" name="Straight Arrow Connector 7"/>
          <p:cNvCxnSpPr>
            <a:cxnSpLocks noChangeShapeType="1"/>
          </p:cNvCxnSpPr>
          <p:nvPr/>
        </p:nvCxnSpPr>
        <p:spPr bwMode="auto">
          <a:xfrm rot="10800000">
            <a:off x="1828800" y="2819400"/>
            <a:ext cx="2133600" cy="1588"/>
          </a:xfrm>
          <a:prstGeom prst="straightConnector1">
            <a:avLst/>
          </a:prstGeom>
          <a:noFill/>
          <a:ln w="76200">
            <a:solidFill>
              <a:schemeClr val="tx1"/>
            </a:solidFill>
            <a:round/>
            <a:headEnd/>
            <a:tailEnd type="arrow" w="med" len="med"/>
          </a:ln>
          <a:extLst>
            <a:ext uri="{909E8E84-426E-40dd-AFC4-6F175D3DCCD1}">
              <a14:hiddenFill xmlns:a14="http://schemas.microsoft.com/office/drawing/2010/main" xmlns="">
                <a:noFill/>
              </a14:hiddenFill>
            </a:ext>
          </a:extLst>
        </p:spPr>
      </p:cxnSp>
      <p:sp>
        <p:nvSpPr>
          <p:cNvPr id="239622" name="TextBox 6"/>
          <p:cNvSpPr txBox="1">
            <a:spLocks noChangeArrowheads="1"/>
          </p:cNvSpPr>
          <p:nvPr/>
        </p:nvSpPr>
        <p:spPr bwMode="auto">
          <a:xfrm>
            <a:off x="4214813" y="2428875"/>
            <a:ext cx="857250" cy="7699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4400" b="1">
                <a:latin typeface="SimHei" charset="0"/>
                <a:ea typeface="SimHei" charset="0"/>
                <a:cs typeface="SimHei" charset="0"/>
              </a:rPr>
              <a:t>神</a:t>
            </a:r>
            <a:endParaRPr lang="en-US" sz="4400" b="1">
              <a:latin typeface="SimHei" charset="0"/>
              <a:ea typeface="SimHei" charset="0"/>
              <a:cs typeface="SimHei" charset="0"/>
            </a:endParaRPr>
          </a:p>
        </p:txBody>
      </p:sp>
      <p:sp>
        <p:nvSpPr>
          <p:cNvPr id="239623" name="TextBox 7"/>
          <p:cNvSpPr txBox="1">
            <a:spLocks noChangeArrowheads="1"/>
          </p:cNvSpPr>
          <p:nvPr/>
        </p:nvSpPr>
        <p:spPr bwMode="auto">
          <a:xfrm>
            <a:off x="4143375" y="1000125"/>
            <a:ext cx="862013" cy="15001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eaVe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4400" b="1">
                <a:latin typeface="SimHei" charset="0"/>
                <a:ea typeface="SimHei" charset="0"/>
                <a:cs typeface="SimHei" charset="0"/>
              </a:rPr>
              <a:t>时间</a:t>
            </a:r>
            <a:endParaRPr lang="en-US" sz="4400" b="1">
              <a:latin typeface="SimHei" charset="0"/>
              <a:ea typeface="SimHei" charset="0"/>
              <a:cs typeface="SimHei" charset="0"/>
            </a:endParaRPr>
          </a:p>
        </p:txBody>
      </p:sp>
      <p:sp>
        <p:nvSpPr>
          <p:cNvPr id="239624" name="TextBox 8"/>
          <p:cNvSpPr txBox="1">
            <a:spLocks noChangeArrowheads="1"/>
          </p:cNvSpPr>
          <p:nvPr/>
        </p:nvSpPr>
        <p:spPr bwMode="auto">
          <a:xfrm>
            <a:off x="3643313" y="3630613"/>
            <a:ext cx="1111250" cy="584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3200" b="1">
                <a:latin typeface="SimHei" charset="0"/>
                <a:ea typeface="SimHei" charset="0"/>
                <a:cs typeface="SimHei" charset="0"/>
              </a:rPr>
              <a:t>基督</a:t>
            </a:r>
            <a:endParaRPr lang="en-US" sz="3200" b="1">
              <a:latin typeface="SimHei" charset="0"/>
              <a:ea typeface="SimHei" charset="0"/>
              <a:cs typeface="SimHei" charset="0"/>
            </a:endParaRPr>
          </a:p>
        </p:txBody>
      </p:sp>
      <p:sp>
        <p:nvSpPr>
          <p:cNvPr id="239625" name="TextBox 9"/>
          <p:cNvSpPr txBox="1">
            <a:spLocks noChangeArrowheads="1"/>
          </p:cNvSpPr>
          <p:nvPr/>
        </p:nvSpPr>
        <p:spPr bwMode="auto">
          <a:xfrm>
            <a:off x="3886200" y="5105400"/>
            <a:ext cx="1143000" cy="6461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800" b="1">
                <a:latin typeface="SimHei" charset="0"/>
                <a:ea typeface="SimHei" charset="0"/>
                <a:cs typeface="SimHei" charset="0"/>
              </a:rPr>
              <a:t>被造的</a:t>
            </a:r>
            <a:endParaRPr lang="en-US" altLang="zh-CN" sz="1800" b="1">
              <a:latin typeface="SimHei" charset="0"/>
              <a:ea typeface="SimHei" charset="0"/>
              <a:cs typeface="SimHei" charset="0"/>
            </a:endParaRPr>
          </a:p>
          <a:p>
            <a:pPr algn="ctr" eaLnBrk="1" hangingPunct="1"/>
            <a:r>
              <a:rPr lang="zh-CN" altLang="en-US" sz="1800" b="1">
                <a:latin typeface="SimHei" charset="0"/>
                <a:ea typeface="SimHei" charset="0"/>
                <a:cs typeface="SimHei" charset="0"/>
              </a:rPr>
              <a:t>万物</a:t>
            </a:r>
            <a:endParaRPr lang="en-US" sz="1800" b="1">
              <a:latin typeface="SimHei" charset="0"/>
              <a:ea typeface="SimHei" charset="0"/>
              <a:cs typeface="SimHei" charset="0"/>
            </a:endParaRPr>
          </a:p>
        </p:txBody>
      </p:sp>
      <p:sp>
        <p:nvSpPr>
          <p:cNvPr id="239626" name="TextBox 10"/>
          <p:cNvSpPr txBox="1">
            <a:spLocks noChangeArrowheads="1"/>
          </p:cNvSpPr>
          <p:nvPr/>
        </p:nvSpPr>
        <p:spPr bwMode="auto">
          <a:xfrm>
            <a:off x="1782763" y="1357313"/>
            <a:ext cx="1989137" cy="95408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a:latin typeface="SimHei" charset="0"/>
                <a:ea typeface="SimHei" charset="0"/>
                <a:cs typeface="SimHei" charset="0"/>
              </a:rPr>
              <a:t>过去到现在</a:t>
            </a:r>
            <a:endParaRPr lang="en-US" altLang="zh-CN" sz="2800" b="1">
              <a:latin typeface="SimHei" charset="0"/>
              <a:ea typeface="SimHei" charset="0"/>
              <a:cs typeface="SimHei" charset="0"/>
            </a:endParaRPr>
          </a:p>
          <a:p>
            <a:pPr algn="ctr" eaLnBrk="1" hangingPunct="1"/>
            <a:r>
              <a:rPr lang="zh-CN" altLang="en-US" sz="2800" b="1">
                <a:latin typeface="SimHei" charset="0"/>
                <a:ea typeface="SimHei" charset="0"/>
                <a:cs typeface="SimHei" charset="0"/>
              </a:rPr>
              <a:t>（永恒）</a:t>
            </a:r>
            <a:endParaRPr lang="en-US" sz="2800" b="1">
              <a:latin typeface="SimHei" charset="0"/>
              <a:ea typeface="SimHei" charset="0"/>
              <a:cs typeface="SimHei" charset="0"/>
            </a:endParaRPr>
          </a:p>
        </p:txBody>
      </p:sp>
      <p:sp>
        <p:nvSpPr>
          <p:cNvPr id="239627" name="TextBox 11"/>
          <p:cNvSpPr txBox="1">
            <a:spLocks noChangeArrowheads="1"/>
          </p:cNvSpPr>
          <p:nvPr/>
        </p:nvSpPr>
        <p:spPr bwMode="auto">
          <a:xfrm>
            <a:off x="5500688" y="1285875"/>
            <a:ext cx="1987550" cy="9540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a:latin typeface="SimHei" charset="0"/>
                <a:ea typeface="SimHei" charset="0"/>
                <a:cs typeface="SimHei" charset="0"/>
              </a:rPr>
              <a:t>现在到未来</a:t>
            </a:r>
            <a:endParaRPr lang="en-US" altLang="zh-CN" sz="2800" b="1">
              <a:latin typeface="SimHei" charset="0"/>
              <a:ea typeface="SimHei" charset="0"/>
              <a:cs typeface="SimHei" charset="0"/>
            </a:endParaRPr>
          </a:p>
          <a:p>
            <a:pPr algn="ctr" eaLnBrk="1" hangingPunct="1"/>
            <a:r>
              <a:rPr lang="zh-CN" altLang="en-US" sz="2800" b="1">
                <a:latin typeface="SimHei" charset="0"/>
                <a:ea typeface="SimHei" charset="0"/>
                <a:cs typeface="SimHei" charset="0"/>
              </a:rPr>
              <a:t>（永恒）</a:t>
            </a:r>
            <a:endParaRPr lang="en-US" sz="2800" b="1">
              <a:latin typeface="SimHei" charset="0"/>
              <a:ea typeface="SimHei" charset="0"/>
              <a:cs typeface="SimHei" charset="0"/>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2" descr="62 copy"/>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166813" y="0"/>
            <a:ext cx="68087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7859" name="Rectangle 3"/>
          <p:cNvSpPr>
            <a:spLocks noGrp="1" noChangeArrowheads="1"/>
          </p:cNvSpPr>
          <p:nvPr>
            <p:ph type="title" idx="4294967295"/>
          </p:nvPr>
        </p:nvSpPr>
        <p:spPr>
          <a:xfrm>
            <a:off x="0" y="457200"/>
            <a:ext cx="9144000" cy="838200"/>
          </a:xfrm>
          <a:solidFill>
            <a:srgbClr val="0000CC"/>
          </a:solidFill>
          <a:effectLst>
            <a:outerShdw blurRad="63500" dist="35921" dir="2700000" algn="ctr" rotWithShape="0">
              <a:schemeClr val="tx2">
                <a:alpha val="74997"/>
              </a:schemeClr>
            </a:outerShdw>
          </a:effectLst>
        </p:spPr>
        <p:txBody>
          <a:bodyPr/>
          <a:lstStyle/>
          <a:p>
            <a:pPr eaLnBrk="1" hangingPunct="1">
              <a:defRPr/>
            </a:pPr>
            <a:r>
              <a:rPr lang="zh-SG" sz="4000">
                <a:solidFill>
                  <a:schemeClr val="bg1"/>
                </a:solidFill>
                <a:effectLst>
                  <a:outerShdw blurRad="38100" dist="38100" dir="2700000" algn="tl">
                    <a:srgbClr val="000000"/>
                  </a:outerShdw>
                </a:effectLst>
                <a:latin typeface="SimHei" charset="0"/>
                <a:ea typeface="SimHei" charset="0"/>
                <a:cs typeface="SimHei" charset="0"/>
              </a:rPr>
              <a:t>阿里乌斯教</a:t>
            </a:r>
            <a:r>
              <a:rPr lang="zh-CN" altLang="en-US" sz="4000">
                <a:solidFill>
                  <a:schemeClr val="bg1"/>
                </a:solidFill>
                <a:effectLst>
                  <a:outerShdw blurRad="38100" dist="38100" dir="2700000" algn="tl">
                    <a:srgbClr val="000000"/>
                  </a:outerShdw>
                </a:effectLst>
                <a:latin typeface="SimHei" charset="0"/>
                <a:ea typeface="SimHei" charset="0"/>
                <a:cs typeface="SimHei" charset="0"/>
              </a:rPr>
              <a:t>∶反对者与</a:t>
            </a:r>
            <a:r>
              <a:rPr lang="zh-SG" sz="4000">
                <a:solidFill>
                  <a:schemeClr val="bg1"/>
                </a:solidFill>
                <a:effectLst>
                  <a:outerShdw blurRad="38100" dist="38100" dir="2700000" algn="tl">
                    <a:srgbClr val="000000"/>
                  </a:outerShdw>
                </a:effectLst>
                <a:latin typeface="SimHei" charset="0"/>
                <a:ea typeface="SimHei" charset="0"/>
                <a:cs typeface="SimHei" charset="0"/>
              </a:rPr>
              <a:t>争论点</a:t>
            </a:r>
            <a:r>
              <a:rPr lang="zh-SG" altLang="ja-JP" sz="4000">
                <a:solidFill>
                  <a:schemeClr val="bg1"/>
                </a:solidFill>
                <a:latin typeface="Calibri" charset="0"/>
                <a:ea typeface="ＭＳ Ｐゴシック" charset="0"/>
                <a:cs typeface="ＭＳ Ｐゴシック" charset="0"/>
              </a:rPr>
              <a:t> </a:t>
            </a:r>
            <a:endParaRPr lang="en-US" sz="4000">
              <a:solidFill>
                <a:schemeClr val="bg1"/>
              </a:solidFill>
              <a:latin typeface="Calibri" charset="0"/>
              <a:ea typeface="ＭＳ Ｐゴシック" charset="0"/>
              <a:cs typeface="ＭＳ Ｐゴシック" charset="0"/>
            </a:endParaRPr>
          </a:p>
        </p:txBody>
      </p:sp>
      <p:sp>
        <p:nvSpPr>
          <p:cNvPr id="241667" name="Text Box 4"/>
          <p:cNvSpPr txBox="1">
            <a:spLocks noChangeArrowheads="1"/>
          </p:cNvSpPr>
          <p:nvPr/>
        </p:nvSpPr>
        <p:spPr bwMode="auto">
          <a:xfrm>
            <a:off x="0" y="6516688"/>
            <a:ext cx="9144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a:solidFill>
                  <a:srgbClr val="000000"/>
                </a:solidFill>
              </a:rPr>
              <a:t>John D. Hannah, </a:t>
            </a:r>
            <a:r>
              <a:rPr lang="en-US" sz="1600" i="1">
                <a:solidFill>
                  <a:srgbClr val="000000"/>
                </a:solidFill>
              </a:rPr>
              <a:t>Charts of Ancient &amp; Medieval Church History</a:t>
            </a:r>
            <a:r>
              <a:rPr lang="en-US" sz="1600">
                <a:solidFill>
                  <a:srgbClr val="000000"/>
                </a:solidFill>
              </a:rPr>
              <a:t> (Grand Rapids: Zondervan, 2001)</a:t>
            </a:r>
          </a:p>
        </p:txBody>
      </p:sp>
      <p:sp>
        <p:nvSpPr>
          <p:cNvPr id="241668" name="TextBox 5"/>
          <p:cNvSpPr txBox="1">
            <a:spLocks noChangeArrowheads="1"/>
          </p:cNvSpPr>
          <p:nvPr/>
        </p:nvSpPr>
        <p:spPr bwMode="auto">
          <a:xfrm>
            <a:off x="1857375" y="5643563"/>
            <a:ext cx="2143125" cy="584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200" b="1">
                <a:latin typeface="SimHei" charset="0"/>
                <a:ea typeface="SimHei" charset="0"/>
                <a:cs typeface="SimHei" charset="0"/>
              </a:rPr>
              <a:t>万物</a:t>
            </a:r>
            <a:endParaRPr lang="en-US" sz="3200" b="1">
              <a:latin typeface="SimHei" charset="0"/>
              <a:ea typeface="SimHei" charset="0"/>
              <a:cs typeface="SimHei" charset="0"/>
            </a:endParaRPr>
          </a:p>
        </p:txBody>
      </p:sp>
      <p:sp>
        <p:nvSpPr>
          <p:cNvPr id="241669" name="TextBox 6"/>
          <p:cNvSpPr txBox="1">
            <a:spLocks noChangeArrowheads="1"/>
          </p:cNvSpPr>
          <p:nvPr/>
        </p:nvSpPr>
        <p:spPr bwMode="auto">
          <a:xfrm>
            <a:off x="2214563" y="3357563"/>
            <a:ext cx="1571625" cy="64611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a:latin typeface="SimHei" charset="0"/>
                <a:ea typeface="SimHei" charset="0"/>
                <a:cs typeface="SimHei" charset="0"/>
              </a:rPr>
              <a:t>天父</a:t>
            </a:r>
            <a:endParaRPr lang="en-US" sz="3600" b="1">
              <a:latin typeface="SimHei" charset="0"/>
              <a:ea typeface="SimHei" charset="0"/>
              <a:cs typeface="SimHei" charset="0"/>
            </a:endParaRPr>
          </a:p>
        </p:txBody>
      </p:sp>
      <p:sp>
        <p:nvSpPr>
          <p:cNvPr id="241670" name="TextBox 7"/>
          <p:cNvSpPr txBox="1">
            <a:spLocks noChangeArrowheads="1"/>
          </p:cNvSpPr>
          <p:nvPr/>
        </p:nvSpPr>
        <p:spPr bwMode="auto">
          <a:xfrm>
            <a:off x="2071688" y="4357688"/>
            <a:ext cx="1785937" cy="523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a:latin typeface="SimHei" charset="0"/>
                <a:ea typeface="SimHei" charset="0"/>
                <a:cs typeface="SimHei" charset="0"/>
              </a:rPr>
              <a:t>上帝之子</a:t>
            </a:r>
            <a:endParaRPr lang="en-US" sz="2800" b="1">
              <a:latin typeface="SimHei" charset="0"/>
              <a:ea typeface="SimHei" charset="0"/>
              <a:cs typeface="SimHei" charset="0"/>
            </a:endParaRPr>
          </a:p>
        </p:txBody>
      </p:sp>
      <p:sp>
        <p:nvSpPr>
          <p:cNvPr id="9" name="TextBox 8"/>
          <p:cNvSpPr txBox="1"/>
          <p:nvPr/>
        </p:nvSpPr>
        <p:spPr>
          <a:xfrm>
            <a:off x="2143125" y="1714500"/>
            <a:ext cx="1643063" cy="1016000"/>
          </a:xfrm>
          <a:prstGeom prst="rect">
            <a:avLst/>
          </a:prstGeom>
          <a:solidFill>
            <a:schemeClr val="tx2">
              <a:lumMod val="85000"/>
              <a:lumOff val="15000"/>
            </a:schemeClr>
          </a:solid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2000" b="1">
                <a:solidFill>
                  <a:schemeClr val="bg1"/>
                </a:solidFill>
                <a:latin typeface="SimHei" charset="0"/>
                <a:ea typeface="SimHei" charset="0"/>
                <a:cs typeface="SimHei" charset="0"/>
              </a:rPr>
              <a:t>亚历山大∶</a:t>
            </a:r>
            <a:endParaRPr lang="en-US" altLang="zh-CN" sz="2000" b="1">
              <a:solidFill>
                <a:schemeClr val="bg1"/>
              </a:solidFill>
              <a:latin typeface="SimHei" charset="0"/>
              <a:ea typeface="SimHei" charset="0"/>
              <a:cs typeface="SimHei" charset="0"/>
            </a:endParaRPr>
          </a:p>
          <a:p>
            <a:pPr algn="ctr" eaLnBrk="1" hangingPunct="1">
              <a:defRPr/>
            </a:pPr>
            <a:r>
              <a:rPr lang="zh-CN" altLang="en-US" sz="2000" b="1" i="1">
                <a:solidFill>
                  <a:schemeClr val="bg1"/>
                </a:solidFill>
                <a:latin typeface="SimHei" charset="0"/>
                <a:ea typeface="SimHei" charset="0"/>
                <a:cs typeface="SimHei" charset="0"/>
              </a:rPr>
              <a:t>亚历山太的主教</a:t>
            </a:r>
            <a:endParaRPr lang="en-US" sz="2000" b="1" i="1">
              <a:solidFill>
                <a:schemeClr val="bg1"/>
              </a:solidFill>
              <a:latin typeface="SimHei" charset="0"/>
              <a:ea typeface="SimHei" charset="0"/>
              <a:cs typeface="SimHei" charset="0"/>
            </a:endParaRPr>
          </a:p>
        </p:txBody>
      </p:sp>
      <p:sp>
        <p:nvSpPr>
          <p:cNvPr id="10" name="TextBox 9"/>
          <p:cNvSpPr txBox="1"/>
          <p:nvPr/>
        </p:nvSpPr>
        <p:spPr>
          <a:xfrm>
            <a:off x="5214938" y="1714500"/>
            <a:ext cx="1857375" cy="1016000"/>
          </a:xfrm>
          <a:prstGeom prst="rect">
            <a:avLst/>
          </a:prstGeom>
          <a:solidFill>
            <a:schemeClr val="tx2">
              <a:lumMod val="85000"/>
              <a:lumOff val="15000"/>
            </a:schemeClr>
          </a:solid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SG" sz="2000" b="1">
                <a:solidFill>
                  <a:schemeClr val="bg1"/>
                </a:solidFill>
                <a:ea typeface="SimSun" charset="0"/>
                <a:cs typeface="SimSun" charset="0"/>
              </a:rPr>
              <a:t>阿里乌</a:t>
            </a:r>
            <a:r>
              <a:rPr lang="zh-CN" altLang="en-US" sz="2000" b="1">
                <a:solidFill>
                  <a:schemeClr val="bg1"/>
                </a:solidFill>
                <a:ea typeface="SimSun" charset="0"/>
                <a:cs typeface="SimSun" charset="0"/>
              </a:rPr>
              <a:t>∶</a:t>
            </a:r>
            <a:endParaRPr lang="en-US" altLang="zh-CN" sz="2000" b="1">
              <a:solidFill>
                <a:schemeClr val="bg1"/>
              </a:solidFill>
              <a:ea typeface="SimSun" charset="0"/>
              <a:cs typeface="SimSun" charset="0"/>
            </a:endParaRPr>
          </a:p>
          <a:p>
            <a:pPr algn="ctr" eaLnBrk="1" hangingPunct="1">
              <a:defRPr/>
            </a:pPr>
            <a:r>
              <a:rPr lang="zh-CN" altLang="en-US" sz="2000" b="1">
                <a:solidFill>
                  <a:schemeClr val="bg1"/>
                </a:solidFill>
                <a:ea typeface="SimSun" charset="0"/>
                <a:cs typeface="SimSun" charset="0"/>
              </a:rPr>
              <a:t>亚历山大之下的长老</a:t>
            </a:r>
            <a:endParaRPr lang="en-US" sz="2000" b="1">
              <a:solidFill>
                <a:schemeClr val="bg1"/>
              </a:solidFill>
            </a:endParaRPr>
          </a:p>
        </p:txBody>
      </p:sp>
      <p:sp>
        <p:nvSpPr>
          <p:cNvPr id="241673" name="TextBox 10"/>
          <p:cNvSpPr txBox="1">
            <a:spLocks noChangeArrowheads="1"/>
          </p:cNvSpPr>
          <p:nvPr/>
        </p:nvSpPr>
        <p:spPr bwMode="auto">
          <a:xfrm>
            <a:off x="5429250" y="3000375"/>
            <a:ext cx="1571625" cy="6461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a:ea typeface="SimSun" charset="0"/>
                <a:cs typeface="SimSun" charset="0"/>
              </a:rPr>
              <a:t>天父</a:t>
            </a:r>
            <a:endParaRPr lang="en-US" sz="3600" b="1"/>
          </a:p>
        </p:txBody>
      </p:sp>
      <p:sp>
        <p:nvSpPr>
          <p:cNvPr id="241674" name="TextBox 11"/>
          <p:cNvSpPr txBox="1">
            <a:spLocks noChangeArrowheads="1"/>
          </p:cNvSpPr>
          <p:nvPr/>
        </p:nvSpPr>
        <p:spPr bwMode="auto">
          <a:xfrm>
            <a:off x="5286375" y="4286250"/>
            <a:ext cx="1785938" cy="5238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a:ea typeface="SimSun" charset="0"/>
                <a:cs typeface="SimSun" charset="0"/>
              </a:rPr>
              <a:t>上帝之子</a:t>
            </a:r>
            <a:endParaRPr lang="en-US" sz="2800" b="1"/>
          </a:p>
        </p:txBody>
      </p:sp>
      <p:sp>
        <p:nvSpPr>
          <p:cNvPr id="241675" name="TextBox 12"/>
          <p:cNvSpPr txBox="1">
            <a:spLocks noChangeArrowheads="1"/>
          </p:cNvSpPr>
          <p:nvPr/>
        </p:nvSpPr>
        <p:spPr bwMode="auto">
          <a:xfrm>
            <a:off x="5286375" y="5357813"/>
            <a:ext cx="1714500" cy="584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200" b="1">
                <a:ea typeface="SimSun" charset="0"/>
                <a:cs typeface="SimSun" charset="0"/>
              </a:rPr>
              <a:t>万物</a:t>
            </a:r>
            <a:endParaRPr lang="en-US" sz="3200" b="1"/>
          </a:p>
        </p:txBody>
      </p:sp>
      <p:sp>
        <p:nvSpPr>
          <p:cNvPr id="1657861" name="Rectangle 5"/>
          <p:cNvSpPr>
            <a:spLocks noChangeArrowheads="1"/>
          </p:cNvSpPr>
          <p:nvPr/>
        </p:nvSpPr>
        <p:spPr bwMode="auto">
          <a:xfrm>
            <a:off x="4714875" y="1500188"/>
            <a:ext cx="2971800" cy="48006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000000"/>
              </a:solidFill>
              <a:latin typeface="BONES"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1657861"/>
                                        </p:tgtEl>
                                      </p:cBhvr>
                                    </p:animEffect>
                                    <p:set>
                                      <p:cBhvr>
                                        <p:cTn id="7" dur="1" fill="hold">
                                          <p:stCondLst>
                                            <p:cond delay="499"/>
                                          </p:stCondLst>
                                        </p:cTn>
                                        <p:tgtEl>
                                          <p:spTgt spid="16578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7861"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69" name="Picture 19" descr="Nicea"/>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2700" y="11113"/>
            <a:ext cx="8318500" cy="684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7570" name="TextBox 8"/>
          <p:cNvSpPr txBox="1">
            <a:spLocks noChangeArrowheads="1"/>
          </p:cNvSpPr>
          <p:nvPr/>
        </p:nvSpPr>
        <p:spPr bwMode="auto">
          <a:xfrm>
            <a:off x="1285875" y="1857375"/>
            <a:ext cx="571500" cy="2460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000" b="1">
                <a:solidFill>
                  <a:schemeClr val="bg1"/>
                </a:solidFill>
                <a:ea typeface="SimSun" charset="0"/>
                <a:cs typeface="SimSun" charset="0"/>
              </a:rPr>
              <a:t>尼西亚</a:t>
            </a:r>
            <a:endParaRPr lang="en-US" sz="1000" b="1">
              <a:solidFill>
                <a:schemeClr val="bg1"/>
              </a:solidFill>
            </a:endParaRPr>
          </a:p>
        </p:txBody>
      </p:sp>
      <p:sp>
        <p:nvSpPr>
          <p:cNvPr id="237571" name="Rectangle 22"/>
          <p:cNvSpPr>
            <a:spLocks noChangeArrowheads="1"/>
          </p:cNvSpPr>
          <p:nvPr/>
        </p:nvSpPr>
        <p:spPr bwMode="auto">
          <a:xfrm>
            <a:off x="4953000" y="0"/>
            <a:ext cx="4191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666053" name="Rectangle 5"/>
          <p:cNvSpPr>
            <a:spLocks noGrp="1" noChangeArrowheads="1"/>
          </p:cNvSpPr>
          <p:nvPr>
            <p:ph type="ctrTitle"/>
          </p:nvPr>
        </p:nvSpPr>
        <p:spPr>
          <a:xfrm>
            <a:off x="4953000" y="0"/>
            <a:ext cx="4191000" cy="2590800"/>
          </a:xfrm>
          <a:solidFill>
            <a:schemeClr val="accent3">
              <a:lumMod val="75000"/>
            </a:schemeClr>
          </a:solidFill>
        </p:spPr>
        <p:txBody>
          <a:bodyPr anchor="ctr"/>
          <a:lstStyle/>
          <a:p>
            <a:pPr eaLnBrk="1" hangingPunct="1">
              <a:defRPr/>
            </a:pPr>
            <a:r>
              <a:rPr lang="zh-CN" altLang="en-US" dirty="0">
                <a:solidFill>
                  <a:srgbClr val="FFFFFF"/>
                </a:solidFill>
                <a:latin typeface="SimHei" charset="0"/>
                <a:ea typeface="SimHei" charset="0"/>
                <a:cs typeface="SimHei" charset="0"/>
              </a:rPr>
              <a:t>在</a:t>
            </a:r>
            <a:r>
              <a:rPr lang="zh-SG" dirty="0">
                <a:solidFill>
                  <a:srgbClr val="FFFFFF"/>
                </a:solidFill>
                <a:latin typeface="SimHei" charset="0"/>
                <a:ea typeface="SimHei" charset="0"/>
                <a:cs typeface="SimHei" charset="0"/>
              </a:rPr>
              <a:t>尼西亚会议</a:t>
            </a:r>
            <a:r>
              <a:rPr lang="zh-CN" altLang="en-US" dirty="0">
                <a:solidFill>
                  <a:srgbClr val="FFFFFF"/>
                </a:solidFill>
                <a:latin typeface="SimHei" charset="0"/>
                <a:ea typeface="SimHei" charset="0"/>
                <a:cs typeface="SimHei" charset="0"/>
              </a:rPr>
              <a:t>发生了什么事</a:t>
            </a:r>
            <a:r>
              <a:rPr lang="en-US" altLang="ja-JP" dirty="0">
                <a:solidFill>
                  <a:srgbClr val="FFFFFF"/>
                </a:solidFill>
                <a:latin typeface="SimHei" charset="0"/>
                <a:ea typeface="SimHei" charset="0"/>
                <a:cs typeface="SimHei" charset="0"/>
              </a:rPr>
              <a:t> </a:t>
            </a:r>
            <a:br>
              <a:rPr lang="en-US" altLang="ja-JP" dirty="0">
                <a:solidFill>
                  <a:srgbClr val="FFFFFF"/>
                </a:solidFill>
                <a:latin typeface="SimHei" charset="0"/>
                <a:ea typeface="SimHei" charset="0"/>
                <a:cs typeface="SimHei" charset="0"/>
              </a:rPr>
            </a:br>
            <a:r>
              <a:rPr lang="en-US" altLang="ja-JP" sz="3600" dirty="0">
                <a:solidFill>
                  <a:srgbClr val="FFFFFF"/>
                </a:solidFill>
                <a:latin typeface="SimHei" charset="0"/>
                <a:ea typeface="SimHei" charset="0"/>
                <a:cs typeface="SimHei" charset="0"/>
              </a:rPr>
              <a:t>(</a:t>
            </a:r>
            <a:r>
              <a:rPr lang="zh-CN" altLang="en-US" sz="3600" dirty="0">
                <a:solidFill>
                  <a:srgbClr val="FFFFFF"/>
                </a:solidFill>
                <a:latin typeface="SimHei" charset="0"/>
                <a:ea typeface="SimHei" charset="0"/>
                <a:cs typeface="SimHei" charset="0"/>
              </a:rPr>
              <a:t>公元</a:t>
            </a:r>
            <a:r>
              <a:rPr lang="en-US" altLang="ja-JP" sz="3600" dirty="0">
                <a:solidFill>
                  <a:srgbClr val="FFFFFF"/>
                </a:solidFill>
                <a:latin typeface="SimHei" charset="0"/>
                <a:ea typeface="SimHei" charset="0"/>
                <a:cs typeface="SimHei" charset="0"/>
              </a:rPr>
              <a:t> 325)?</a:t>
            </a:r>
            <a:endParaRPr lang="en-US" dirty="0">
              <a:solidFill>
                <a:srgbClr val="FFFFFF"/>
              </a:solidFill>
              <a:latin typeface="SimHei" charset="0"/>
              <a:ea typeface="SimHei" charset="0"/>
              <a:cs typeface="SimHei" charset="0"/>
            </a:endParaRPr>
          </a:p>
        </p:txBody>
      </p:sp>
      <p:sp>
        <p:nvSpPr>
          <p:cNvPr id="1666068" name="Rectangle 20"/>
          <p:cNvSpPr>
            <a:spLocks noChangeArrowheads="1"/>
          </p:cNvSpPr>
          <p:nvPr/>
        </p:nvSpPr>
        <p:spPr bwMode="auto">
          <a:xfrm>
            <a:off x="4953000" y="2514600"/>
            <a:ext cx="4191000" cy="4343400"/>
          </a:xfrm>
          <a:prstGeom prst="rect">
            <a:avLst/>
          </a:prstGeom>
          <a:solidFill>
            <a:srgbClr val="FA0020"/>
          </a:solidFill>
          <a:ln w="9525">
            <a:noFill/>
            <a:miter lim="800000"/>
            <a:headEnd/>
            <a:tailEnd/>
          </a:ln>
        </p:spPr>
        <p:txBody>
          <a:bodyPr anchor="ctr"/>
          <a:lstStyle/>
          <a:p>
            <a:pPr algn="ctr">
              <a:defRPr/>
            </a:pPr>
            <a:r>
              <a:rPr lang="zh-CN" altLang="en-US" sz="3600">
                <a:effectLst>
                  <a:outerShdw blurRad="38100" dist="38100" dir="2700000" algn="tl">
                    <a:srgbClr val="000000"/>
                  </a:outerShdw>
                </a:effectLst>
                <a:latin typeface="SimHei" charset="0"/>
                <a:ea typeface="SimHei" charset="0"/>
                <a:cs typeface="SimHei" charset="0"/>
              </a:rPr>
              <a:t>当时在</a:t>
            </a:r>
            <a:r>
              <a:rPr lang="zh-SG" sz="3600">
                <a:effectLst>
                  <a:outerShdw blurRad="38100" dist="38100" dir="2700000" algn="tl">
                    <a:srgbClr val="000000"/>
                  </a:outerShdw>
                </a:effectLst>
                <a:latin typeface="SimHei" charset="0"/>
                <a:ea typeface="SimHei" charset="0"/>
                <a:cs typeface="SimHei" charset="0"/>
              </a:rPr>
              <a:t>东方帝国</a:t>
            </a:r>
            <a:r>
              <a:rPr lang="zh-CN" altLang="en-US" sz="3600">
                <a:effectLst>
                  <a:outerShdw blurRad="38100" dist="38100" dir="2700000" algn="tl">
                    <a:srgbClr val="000000"/>
                  </a:outerShdw>
                </a:effectLst>
                <a:latin typeface="SimHei" charset="0"/>
                <a:ea typeface="SimHei" charset="0"/>
                <a:cs typeface="SimHei" charset="0"/>
              </a:rPr>
              <a:t>的</a:t>
            </a:r>
            <a:r>
              <a:rPr lang="zh-SG" sz="3600">
                <a:effectLst>
                  <a:outerShdw blurRad="38100" dist="38100" dir="2700000" algn="tl">
                    <a:srgbClr val="000000"/>
                  </a:outerShdw>
                </a:effectLst>
                <a:latin typeface="SimHei" charset="0"/>
                <a:ea typeface="SimHei" charset="0"/>
                <a:cs typeface="SimHei" charset="0"/>
              </a:rPr>
              <a:t>主教聚集</a:t>
            </a:r>
            <a:r>
              <a:rPr lang="zh-CN" altLang="en-US" sz="3600">
                <a:effectLst>
                  <a:outerShdw blurRad="38100" dist="38100" dir="2700000" algn="tl">
                    <a:srgbClr val="000000"/>
                  </a:outerShdw>
                </a:effectLst>
                <a:latin typeface="SimHei" charset="0"/>
                <a:ea typeface="SimHei" charset="0"/>
                <a:cs typeface="SimHei" charset="0"/>
              </a:rPr>
              <a:t>与把亚历山太的</a:t>
            </a:r>
            <a:r>
              <a:rPr lang="zh-SG" sz="3600">
                <a:effectLst>
                  <a:outerShdw blurRad="38100" dist="38100" dir="2700000" algn="tl">
                    <a:srgbClr val="000000"/>
                  </a:outerShdw>
                </a:effectLst>
                <a:latin typeface="SimHei" charset="0"/>
                <a:ea typeface="SimHei" charset="0"/>
                <a:cs typeface="SimHei" charset="0"/>
              </a:rPr>
              <a:t>阿里乌斯逐出教外</a:t>
            </a:r>
            <a:r>
              <a:rPr lang="zh-CN" altLang="en-US" sz="3600">
                <a:effectLst>
                  <a:outerShdw blurRad="38100" dist="38100" dir="2700000" algn="tl">
                    <a:srgbClr val="000000"/>
                  </a:outerShdw>
                </a:effectLst>
                <a:latin typeface="SimHei" charset="0"/>
                <a:ea typeface="SimHei" charset="0"/>
                <a:cs typeface="SimHei" charset="0"/>
              </a:rPr>
              <a:t>。</a:t>
            </a:r>
            <a:endParaRPr lang="en-US" sz="3600">
              <a:solidFill>
                <a:srgbClr val="E3EBF1"/>
              </a:solidFill>
              <a:effectLst>
                <a:outerShdw blurRad="38100" dist="38100" dir="2700000" algn="tl">
                  <a:srgbClr val="000000"/>
                </a:outerShdw>
              </a:effectLst>
              <a:latin typeface="SimHei" charset="0"/>
              <a:ea typeface="SimHei" charset="0"/>
              <a:cs typeface="SimHei" charset="0"/>
            </a:endParaRPr>
          </a:p>
        </p:txBody>
      </p:sp>
      <p:sp>
        <p:nvSpPr>
          <p:cNvPr id="1666069" name="Oval 21"/>
          <p:cNvSpPr>
            <a:spLocks noChangeArrowheads="1"/>
          </p:cNvSpPr>
          <p:nvPr/>
        </p:nvSpPr>
        <p:spPr bwMode="auto">
          <a:xfrm>
            <a:off x="990600" y="1828800"/>
            <a:ext cx="938213" cy="304800"/>
          </a:xfrm>
          <a:prstGeom prst="ellipse">
            <a:avLst/>
          </a:prstGeom>
          <a:noFill/>
          <a:ln w="76200">
            <a:solidFill>
              <a:srgbClr val="FA002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BONES" charset="0"/>
            </a:endParaRPr>
          </a:p>
        </p:txBody>
      </p:sp>
      <p:sp>
        <p:nvSpPr>
          <p:cNvPr id="237575" name="Text Box 23"/>
          <p:cNvSpPr txBox="1">
            <a:spLocks noChangeArrowheads="1"/>
          </p:cNvSpPr>
          <p:nvPr/>
        </p:nvSpPr>
        <p:spPr bwMode="auto">
          <a:xfrm>
            <a:off x="0" y="6629400"/>
            <a:ext cx="9144000" cy="2286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900" i="1">
                <a:solidFill>
                  <a:srgbClr val="FFFFFF"/>
                </a:solidFill>
                <a:latin typeface="Arial" charset="0"/>
              </a:rPr>
              <a:t>The Atlas of the Bible and the History of Christianity</a:t>
            </a:r>
            <a:r>
              <a:rPr lang="en-US" sz="900">
                <a:solidFill>
                  <a:srgbClr val="FFFFFF"/>
                </a:solidFill>
                <a:latin typeface="Arial" charset="0"/>
              </a:rPr>
              <a:t>, ed. Tim Dowley (London: Three</a:t>
            </a:r>
            <a:r>
              <a:rPr lang="ja-JP" altLang="en-US" sz="900">
                <a:solidFill>
                  <a:srgbClr val="FFFFFF"/>
                </a:solidFill>
                <a:latin typeface="Arial" charset="0"/>
              </a:rPr>
              <a:t>’</a:t>
            </a:r>
            <a:r>
              <a:rPr lang="en-US" altLang="ja-JP" sz="900">
                <a:solidFill>
                  <a:srgbClr val="FFFFFF"/>
                </a:solidFill>
                <a:latin typeface="Arial" charset="0"/>
              </a:rPr>
              <a:t>s Company, 1997), 77</a:t>
            </a:r>
            <a:endParaRPr lang="en-US" sz="900">
              <a:solidFill>
                <a:srgbClr val="FFFFFF"/>
              </a:solidFill>
              <a:latin typeface="Arial" charset="0"/>
            </a:endParaRPr>
          </a:p>
        </p:txBody>
      </p:sp>
      <p:sp>
        <p:nvSpPr>
          <p:cNvPr id="8" name="Oval 21"/>
          <p:cNvSpPr>
            <a:spLocks noChangeArrowheads="1"/>
          </p:cNvSpPr>
          <p:nvPr/>
        </p:nvSpPr>
        <p:spPr bwMode="auto">
          <a:xfrm>
            <a:off x="838200" y="4953000"/>
            <a:ext cx="1524000" cy="685800"/>
          </a:xfrm>
          <a:prstGeom prst="ellipse">
            <a:avLst/>
          </a:prstGeom>
          <a:noFill/>
          <a:ln w="76200">
            <a:solidFill>
              <a:srgbClr val="FA002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BONES" charset="0"/>
            </a:endParaRPr>
          </a:p>
        </p:txBody>
      </p:sp>
      <p:sp>
        <p:nvSpPr>
          <p:cNvPr id="237577" name="TextBox 9"/>
          <p:cNvSpPr txBox="1">
            <a:spLocks noChangeArrowheads="1"/>
          </p:cNvSpPr>
          <p:nvPr/>
        </p:nvSpPr>
        <p:spPr bwMode="auto">
          <a:xfrm>
            <a:off x="928688" y="5143500"/>
            <a:ext cx="696912"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000" b="1">
                <a:solidFill>
                  <a:schemeClr val="bg1"/>
                </a:solidFill>
                <a:ea typeface="SimSun" charset="0"/>
                <a:cs typeface="SimSun" charset="0"/>
              </a:rPr>
              <a:t>亚历山太</a:t>
            </a:r>
            <a:endParaRPr lang="en-US" sz="1000" b="1">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6605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66068"/>
                                        </p:tgtEl>
                                        <p:attrNameLst>
                                          <p:attrName>style.visibility</p:attrName>
                                        </p:attrNameLst>
                                      </p:cBhvr>
                                      <p:to>
                                        <p:strVal val="visible"/>
                                      </p:to>
                                    </p:set>
                                  </p:childTnLst>
                                </p:cTn>
                              </p:par>
                              <p:par>
                                <p:cTn id="11" presetID="51" presetClass="entr" presetSubtype="0" fill="hold" grpId="0" nodeType="withEffect">
                                  <p:stCondLst>
                                    <p:cond delay="0"/>
                                  </p:stCondLst>
                                  <p:childTnLst>
                                    <p:set>
                                      <p:cBhvr>
                                        <p:cTn id="12" dur="1" fill="hold">
                                          <p:stCondLst>
                                            <p:cond delay="0"/>
                                          </p:stCondLst>
                                        </p:cTn>
                                        <p:tgtEl>
                                          <p:spTgt spid="1666069"/>
                                        </p:tgtEl>
                                        <p:attrNameLst>
                                          <p:attrName>style.visibility</p:attrName>
                                        </p:attrNameLst>
                                      </p:cBhvr>
                                      <p:to>
                                        <p:strVal val="visible"/>
                                      </p:to>
                                    </p:set>
                                    <p:animEffect transition="in" filter="fade">
                                      <p:cBhvr>
                                        <p:cTn id="13" dur="770" decel="100000"/>
                                        <p:tgtEl>
                                          <p:spTgt spid="1666069"/>
                                        </p:tgtEl>
                                      </p:cBhvr>
                                    </p:animEffect>
                                    <p:animScale>
                                      <p:cBhvr>
                                        <p:cTn id="14" dur="770" decel="100000"/>
                                        <p:tgtEl>
                                          <p:spTgt spid="1666069"/>
                                        </p:tgtEl>
                                      </p:cBhvr>
                                      <p:from x="10000" y="10000"/>
                                      <p:to x="200000" y="450000"/>
                                    </p:animScale>
                                    <p:animScale>
                                      <p:cBhvr>
                                        <p:cTn id="15" dur="1230" accel="100000" fill="hold">
                                          <p:stCondLst>
                                            <p:cond delay="770"/>
                                          </p:stCondLst>
                                        </p:cTn>
                                        <p:tgtEl>
                                          <p:spTgt spid="1666069"/>
                                        </p:tgtEl>
                                      </p:cBhvr>
                                      <p:from x="200000" y="450000"/>
                                      <p:to x="100000" y="100000"/>
                                    </p:animScale>
                                    <p:set>
                                      <p:cBhvr>
                                        <p:cTn id="16" dur="770" fill="hold"/>
                                        <p:tgtEl>
                                          <p:spTgt spid="1666069"/>
                                        </p:tgtEl>
                                        <p:attrNameLst>
                                          <p:attrName>ppt_x</p:attrName>
                                        </p:attrNameLst>
                                      </p:cBhvr>
                                      <p:to>
                                        <p:strVal val="(0.5)"/>
                                      </p:to>
                                    </p:set>
                                    <p:anim from="(0.5)" to="(#ppt_x)" calcmode="lin" valueType="num">
                                      <p:cBhvr>
                                        <p:cTn id="17" dur="1230" accel="100000" fill="hold">
                                          <p:stCondLst>
                                            <p:cond delay="770"/>
                                          </p:stCondLst>
                                        </p:cTn>
                                        <p:tgtEl>
                                          <p:spTgt spid="1666069"/>
                                        </p:tgtEl>
                                        <p:attrNameLst>
                                          <p:attrName>ppt_x</p:attrName>
                                        </p:attrNameLst>
                                      </p:cBhvr>
                                    </p:anim>
                                    <p:set>
                                      <p:cBhvr>
                                        <p:cTn id="18" dur="770" fill="hold"/>
                                        <p:tgtEl>
                                          <p:spTgt spid="1666069"/>
                                        </p:tgtEl>
                                        <p:attrNameLst>
                                          <p:attrName>ppt_y</p:attrName>
                                        </p:attrNameLst>
                                      </p:cBhvr>
                                      <p:to>
                                        <p:strVal val="(#ppt_y+0.4)"/>
                                      </p:to>
                                    </p:set>
                                    <p:anim from="(#ppt_y+0.4)" to="(#ppt_y)" calcmode="lin" valueType="num">
                                      <p:cBhvr>
                                        <p:cTn id="19" dur="1230" accel="100000" fill="hold">
                                          <p:stCondLst>
                                            <p:cond delay="770"/>
                                          </p:stCondLst>
                                        </p:cTn>
                                        <p:tgtEl>
                                          <p:spTgt spid="1666069"/>
                                        </p:tgtEl>
                                        <p:attrNameLst>
                                          <p:attrName>ppt_y</p:attrName>
                                        </p:attrNameLst>
                                      </p:cBhvr>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1"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770" decel="100000"/>
                                        <p:tgtEl>
                                          <p:spTgt spid="8"/>
                                        </p:tgtEl>
                                      </p:cBhvr>
                                    </p:animEffect>
                                    <p:animScale>
                                      <p:cBhvr>
                                        <p:cTn id="25" dur="770" decel="100000"/>
                                        <p:tgtEl>
                                          <p:spTgt spid="8"/>
                                        </p:tgtEl>
                                      </p:cBhvr>
                                      <p:from x="10000" y="10000"/>
                                      <p:to x="200000" y="450000"/>
                                    </p:animScale>
                                    <p:animScale>
                                      <p:cBhvr>
                                        <p:cTn id="26" dur="1230" accel="100000" fill="hold">
                                          <p:stCondLst>
                                            <p:cond delay="770"/>
                                          </p:stCondLst>
                                        </p:cTn>
                                        <p:tgtEl>
                                          <p:spTgt spid="8"/>
                                        </p:tgtEl>
                                      </p:cBhvr>
                                      <p:from x="200000" y="450000"/>
                                      <p:to x="100000" y="100000"/>
                                    </p:animScale>
                                    <p:set>
                                      <p:cBhvr>
                                        <p:cTn id="27" dur="770" fill="hold"/>
                                        <p:tgtEl>
                                          <p:spTgt spid="8"/>
                                        </p:tgtEl>
                                        <p:attrNameLst>
                                          <p:attrName>ppt_x</p:attrName>
                                        </p:attrNameLst>
                                      </p:cBhvr>
                                      <p:to>
                                        <p:strVal val="(0.5)"/>
                                      </p:to>
                                    </p:set>
                                    <p:anim from="(0.5)" to="(#ppt_x)" calcmode="lin" valueType="num">
                                      <p:cBhvr>
                                        <p:cTn id="28" dur="1230" accel="100000" fill="hold">
                                          <p:stCondLst>
                                            <p:cond delay="770"/>
                                          </p:stCondLst>
                                        </p:cTn>
                                        <p:tgtEl>
                                          <p:spTgt spid="8"/>
                                        </p:tgtEl>
                                        <p:attrNameLst>
                                          <p:attrName>ppt_x</p:attrName>
                                        </p:attrNameLst>
                                      </p:cBhvr>
                                    </p:anim>
                                    <p:set>
                                      <p:cBhvr>
                                        <p:cTn id="29" dur="770" fill="hold"/>
                                        <p:tgtEl>
                                          <p:spTgt spid="8"/>
                                        </p:tgtEl>
                                        <p:attrNameLst>
                                          <p:attrName>ppt_y</p:attrName>
                                        </p:attrNameLst>
                                      </p:cBhvr>
                                      <p:to>
                                        <p:strVal val="(#ppt_y+0.4)"/>
                                      </p:to>
                                    </p:set>
                                    <p:anim from="(#ppt_y+0.4)" to="(#ppt_y)" calcmode="lin" valueType="num">
                                      <p:cBhvr>
                                        <p:cTn id="30" dur="1230" accel="100000" fill="hold">
                                          <p:stCondLst>
                                            <p:cond delay="770"/>
                                          </p:stCondLst>
                                        </p:cTn>
                                        <p:tgtEl>
                                          <p:spTgt spid="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6053" grpId="0" animBg="1"/>
      <p:bldP spid="1666068" grpId="0" animBg="1"/>
      <p:bldP spid="1666069"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7906" name="Picture 2">
            <a:extLst>
              <a:ext uri="{FF2B5EF4-FFF2-40B4-BE49-F238E27FC236}">
                <a16:creationId xmlns:a16="http://schemas.microsoft.com/office/drawing/2014/main" id="{4A0C1EFD-347D-4241-83D0-2423B9E959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4864"/>
            <a:ext cx="9144000" cy="429895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2443112"/>
          </a:xfrm>
          <a:effectLst>
            <a:outerShdw blurRad="63500" dist="35921" dir="2700000" algn="ctr" rotWithShape="0">
              <a:schemeClr val="tx2">
                <a:alpha val="74998"/>
              </a:schemeClr>
            </a:outerShdw>
          </a:effectLst>
        </p:spPr>
        <p:txBody>
          <a:bodyPr anchor="t"/>
          <a:lstStyle/>
          <a:p>
            <a:pPr marL="757238" indent="-757238" algn="l">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 </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相信</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耶稣为你受死，为你复活，就能得着永生。</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6DB76CCF-72D8-6D4C-B4F6-53037CB7726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4998"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约翰福音</a:t>
            </a:r>
            <a:r>
              <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18–21</a:t>
            </a:r>
          </a:p>
        </p:txBody>
      </p:sp>
    </p:spTree>
    <p:extLst>
      <p:ext uri="{BB962C8B-B14F-4D97-AF65-F5344CB8AC3E}">
        <p14:creationId xmlns:p14="http://schemas.microsoft.com/office/powerpoint/2010/main" val="39239336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17"/>
          <p:cNvSpPr>
            <a:spLocks noChangeArrowheads="1"/>
          </p:cNvSpPr>
          <p:nvPr/>
        </p:nvSpPr>
        <p:spPr bwMode="auto">
          <a:xfrm>
            <a:off x="0" y="0"/>
            <a:ext cx="9144000" cy="6858000"/>
          </a:xfrm>
          <a:prstGeom prst="rect">
            <a:avLst/>
          </a:prstGeom>
          <a:solidFill>
            <a:srgbClr val="000000"/>
          </a:solidFill>
          <a:ln>
            <a:noFill/>
          </a:ln>
          <a:effectLst>
            <a:outerShdw dist="23000" dir="5400000" rotWithShape="0">
              <a:srgbClr val="80808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en-US">
              <a:solidFill>
                <a:srgbClr val="FFFFFF"/>
              </a:solidFill>
              <a:latin typeface="Arial Black" charset="0"/>
            </a:endParaRPr>
          </a:p>
        </p:txBody>
      </p:sp>
      <p:sp>
        <p:nvSpPr>
          <p:cNvPr id="24" name="AutoShape 30"/>
          <p:cNvSpPr>
            <a:spLocks noChangeArrowheads="1"/>
          </p:cNvSpPr>
          <p:nvPr/>
        </p:nvSpPr>
        <p:spPr bwMode="auto">
          <a:xfrm>
            <a:off x="685800" y="2667000"/>
            <a:ext cx="1143000" cy="1905000"/>
          </a:xfrm>
          <a:prstGeom prst="cube">
            <a:avLst>
              <a:gd name="adj" fmla="val 25000"/>
            </a:avLst>
          </a:prstGeom>
          <a:solidFill>
            <a:srgbClr val="FA0020"/>
          </a:solidFill>
          <a:ln w="9525">
            <a:solidFill>
              <a:srgbClr val="FFFFFF"/>
            </a:solidFill>
            <a:miter lim="800000"/>
            <a:headEnd/>
            <a:tailEnd/>
          </a:ln>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BONES" charset="0"/>
            </a:endParaRPr>
          </a:p>
        </p:txBody>
      </p:sp>
      <p:sp>
        <p:nvSpPr>
          <p:cNvPr id="25" name="AutoShape 31"/>
          <p:cNvSpPr>
            <a:spLocks noChangeArrowheads="1"/>
          </p:cNvSpPr>
          <p:nvPr/>
        </p:nvSpPr>
        <p:spPr bwMode="auto">
          <a:xfrm>
            <a:off x="2819400" y="2667000"/>
            <a:ext cx="1143000" cy="1905000"/>
          </a:xfrm>
          <a:prstGeom prst="cube">
            <a:avLst>
              <a:gd name="adj" fmla="val 25000"/>
            </a:avLst>
          </a:prstGeom>
          <a:solidFill>
            <a:srgbClr val="003399"/>
          </a:solidFill>
          <a:ln w="9525">
            <a:solidFill>
              <a:srgbClr val="FFFFFF"/>
            </a:solidFill>
            <a:miter lim="800000"/>
            <a:headEnd/>
            <a:tailEnd/>
          </a:ln>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BONES" charset="0"/>
            </a:endParaRPr>
          </a:p>
        </p:txBody>
      </p:sp>
      <p:sp>
        <p:nvSpPr>
          <p:cNvPr id="26" name="AutoShape 36"/>
          <p:cNvSpPr>
            <a:spLocks noChangeArrowheads="1"/>
          </p:cNvSpPr>
          <p:nvPr/>
        </p:nvSpPr>
        <p:spPr bwMode="auto">
          <a:xfrm>
            <a:off x="5257800" y="4419600"/>
            <a:ext cx="1143000" cy="152400"/>
          </a:xfrm>
          <a:prstGeom prst="cube">
            <a:avLst>
              <a:gd name="adj" fmla="val 25000"/>
            </a:avLst>
          </a:prstGeom>
          <a:solidFill>
            <a:srgbClr val="FA0020"/>
          </a:solidFill>
          <a:ln w="9525">
            <a:solidFill>
              <a:srgbClr val="FFFFFF"/>
            </a:solidFill>
            <a:miter lim="800000"/>
            <a:headEnd/>
            <a:tailEnd/>
          </a:ln>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BONES" charset="0"/>
            </a:endParaRPr>
          </a:p>
        </p:txBody>
      </p:sp>
      <p:sp>
        <p:nvSpPr>
          <p:cNvPr id="27" name="AutoShape 37"/>
          <p:cNvSpPr>
            <a:spLocks noChangeArrowheads="1"/>
          </p:cNvSpPr>
          <p:nvPr/>
        </p:nvSpPr>
        <p:spPr bwMode="auto">
          <a:xfrm>
            <a:off x="7391400" y="0"/>
            <a:ext cx="1143000" cy="4572000"/>
          </a:xfrm>
          <a:prstGeom prst="cube">
            <a:avLst>
              <a:gd name="adj" fmla="val 25000"/>
            </a:avLst>
          </a:prstGeom>
          <a:solidFill>
            <a:srgbClr val="003399"/>
          </a:solidFill>
          <a:ln w="9525">
            <a:solidFill>
              <a:srgbClr val="FFFFFF"/>
            </a:solidFill>
            <a:miter lim="800000"/>
            <a:headEnd/>
            <a:tailEnd/>
          </a:ln>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BONES" charset="0"/>
            </a:endParaRPr>
          </a:p>
        </p:txBody>
      </p:sp>
      <p:sp>
        <p:nvSpPr>
          <p:cNvPr id="249858" name="Rectangle 4"/>
          <p:cNvSpPr>
            <a:spLocks noChangeArrowheads="1"/>
          </p:cNvSpPr>
          <p:nvPr/>
        </p:nvSpPr>
        <p:spPr bwMode="auto">
          <a:xfrm>
            <a:off x="0" y="5638800"/>
            <a:ext cx="9144000" cy="152400"/>
          </a:xfrm>
          <a:prstGeom prst="rect">
            <a:avLst/>
          </a:prstGeom>
          <a:solidFill>
            <a:schemeClr val="accent1"/>
          </a:solidFill>
          <a:ln w="9525">
            <a:solidFill>
              <a:schemeClr val="tx1"/>
            </a:solidFill>
            <a:miter lim="800000"/>
            <a:headEnd/>
            <a:tailEnd/>
          </a:ln>
        </p:spPr>
        <p:txBody>
          <a:bodyPr wrap="none" anchor="ctr"/>
          <a:lstStyle/>
          <a:p>
            <a:pPr eaLnBrk="0" hangingPunct="0"/>
            <a:endParaRPr lang="en-US">
              <a:solidFill>
                <a:srgbClr val="FFFFFF"/>
              </a:solidFill>
              <a:latin typeface="BONES" charset="0"/>
            </a:endParaRPr>
          </a:p>
        </p:txBody>
      </p:sp>
      <p:sp>
        <p:nvSpPr>
          <p:cNvPr id="249859" name="Text Box 7"/>
          <p:cNvSpPr txBox="1">
            <a:spLocks noChangeArrowheads="1"/>
          </p:cNvSpPr>
          <p:nvPr/>
        </p:nvSpPr>
        <p:spPr bwMode="auto">
          <a:xfrm>
            <a:off x="5249863" y="5867400"/>
            <a:ext cx="20732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b="1">
                <a:solidFill>
                  <a:srgbClr val="FFFFFF"/>
                </a:solidFill>
                <a:latin typeface="Arial" charset="0"/>
                <a:ea typeface="SimSun" charset="0"/>
                <a:cs typeface="SimSun" charset="0"/>
              </a:rPr>
              <a:t>公元</a:t>
            </a:r>
            <a:r>
              <a:rPr lang="en-US" altLang="ja-JP" b="1">
                <a:solidFill>
                  <a:srgbClr val="FFFFFF"/>
                </a:solidFill>
                <a:latin typeface="Arial" charset="0"/>
              </a:rPr>
              <a:t> 325</a:t>
            </a:r>
            <a:endParaRPr lang="en-US" b="1">
              <a:solidFill>
                <a:srgbClr val="FFFFFF"/>
              </a:solidFill>
              <a:latin typeface="Arial" charset="0"/>
            </a:endParaRPr>
          </a:p>
        </p:txBody>
      </p:sp>
      <p:sp>
        <p:nvSpPr>
          <p:cNvPr id="249860" name="Text Box 13"/>
          <p:cNvSpPr txBox="1">
            <a:spLocks noChangeArrowheads="1"/>
          </p:cNvSpPr>
          <p:nvPr/>
        </p:nvSpPr>
        <p:spPr bwMode="auto">
          <a:xfrm>
            <a:off x="4267200" y="6248400"/>
            <a:ext cx="39624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SG">
                <a:ea typeface="SimSun" charset="0"/>
                <a:cs typeface="SimSun" charset="0"/>
              </a:rPr>
              <a:t>尼西亚</a:t>
            </a:r>
            <a:r>
              <a:rPr lang="zh-CN" altLang="en-US">
                <a:ea typeface="SimSun" charset="0"/>
                <a:cs typeface="SimSun" charset="0"/>
              </a:rPr>
              <a:t>会议</a:t>
            </a:r>
            <a:endParaRPr lang="en-US" b="1">
              <a:latin typeface="Arial" charset="0"/>
            </a:endParaRPr>
          </a:p>
        </p:txBody>
      </p:sp>
      <p:sp>
        <p:nvSpPr>
          <p:cNvPr id="310300" name="Text Box 28"/>
          <p:cNvSpPr txBox="1">
            <a:spLocks noChangeArrowheads="1"/>
          </p:cNvSpPr>
          <p:nvPr/>
        </p:nvSpPr>
        <p:spPr bwMode="auto">
          <a:xfrm>
            <a:off x="2286000" y="4724400"/>
            <a:ext cx="20574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b="1">
                <a:solidFill>
                  <a:srgbClr val="FFFFFF"/>
                </a:solidFill>
                <a:latin typeface="Arial" charset="0"/>
                <a:ea typeface="SimSun" charset="0"/>
                <a:cs typeface="SimSun" charset="0"/>
              </a:rPr>
              <a:t>传统型的∶</a:t>
            </a:r>
            <a:endParaRPr lang="en-US" altLang="zh-CN" b="1">
              <a:solidFill>
                <a:srgbClr val="FFFFFF"/>
              </a:solidFill>
              <a:latin typeface="Arial" charset="0"/>
              <a:ea typeface="SimSun" charset="0"/>
              <a:cs typeface="SimSun" charset="0"/>
            </a:endParaRPr>
          </a:p>
          <a:p>
            <a:pPr algn="ctr"/>
            <a:r>
              <a:rPr lang="zh-CN" altLang="en-US" b="1">
                <a:solidFill>
                  <a:srgbClr val="FFFFFF"/>
                </a:solidFill>
                <a:latin typeface="Arial" charset="0"/>
                <a:ea typeface="SimSun" charset="0"/>
                <a:cs typeface="SimSun" charset="0"/>
              </a:rPr>
              <a:t>“耶稣是神”</a:t>
            </a:r>
            <a:endParaRPr lang="en-US" b="1">
              <a:solidFill>
                <a:srgbClr val="FFFFFF"/>
              </a:solidFill>
              <a:latin typeface="Arial" charset="0"/>
            </a:endParaRPr>
          </a:p>
        </p:txBody>
      </p:sp>
      <p:sp>
        <p:nvSpPr>
          <p:cNvPr id="249864" name="WordArt 32"/>
          <p:cNvSpPr>
            <a:spLocks noChangeArrowheads="1" noChangeShapeType="1" noTextEdit="1"/>
          </p:cNvSpPr>
          <p:nvPr/>
        </p:nvSpPr>
        <p:spPr bwMode="auto">
          <a:xfrm>
            <a:off x="914400" y="1447800"/>
            <a:ext cx="2514600" cy="838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zh-TW" alt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latin typeface="ＭＳ Ｐゴシック"/>
                <a:ea typeface="ＭＳ Ｐゴシック"/>
                <a:cs typeface="ＭＳ Ｐゴシック"/>
              </a:rPr>
              <a:t>虚构</a:t>
            </a:r>
            <a:endParaRPr 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latin typeface="ＭＳ Ｐゴシック"/>
              <a:ea typeface="ＭＳ Ｐゴシック"/>
              <a:cs typeface="ＭＳ Ｐゴシック"/>
            </a:endParaRPr>
          </a:p>
        </p:txBody>
      </p:sp>
      <p:sp>
        <p:nvSpPr>
          <p:cNvPr id="310307" name="Text Box 35"/>
          <p:cNvSpPr txBox="1">
            <a:spLocks noChangeArrowheads="1"/>
          </p:cNvSpPr>
          <p:nvPr/>
        </p:nvSpPr>
        <p:spPr bwMode="auto">
          <a:xfrm>
            <a:off x="6858000" y="4724400"/>
            <a:ext cx="20574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b="1">
                <a:solidFill>
                  <a:srgbClr val="FFFFFF"/>
                </a:solidFill>
                <a:latin typeface="Arial" charset="0"/>
                <a:ea typeface="SimSun" charset="0"/>
                <a:cs typeface="SimSun" charset="0"/>
              </a:rPr>
              <a:t>传统型的∶</a:t>
            </a:r>
            <a:endParaRPr lang="en-US" altLang="zh-CN" b="1">
              <a:solidFill>
                <a:srgbClr val="FFFFFF"/>
              </a:solidFill>
              <a:latin typeface="Arial" charset="0"/>
              <a:ea typeface="SimSun" charset="0"/>
              <a:cs typeface="SimSun" charset="0"/>
            </a:endParaRPr>
          </a:p>
          <a:p>
            <a:pPr algn="ctr"/>
            <a:r>
              <a:rPr lang="zh-CN" altLang="en-US" b="1">
                <a:solidFill>
                  <a:srgbClr val="FFFFFF"/>
                </a:solidFill>
                <a:latin typeface="Arial" charset="0"/>
                <a:ea typeface="SimSun" charset="0"/>
                <a:cs typeface="SimSun" charset="0"/>
              </a:rPr>
              <a:t>“耶稣是神”</a:t>
            </a:r>
            <a:endParaRPr lang="en-US" b="1">
              <a:solidFill>
                <a:srgbClr val="FFFFFF"/>
              </a:solidFill>
              <a:latin typeface="Arial" charset="0"/>
            </a:endParaRPr>
          </a:p>
        </p:txBody>
      </p:sp>
      <p:sp>
        <p:nvSpPr>
          <p:cNvPr id="310311" name="Text Box 39"/>
          <p:cNvSpPr txBox="1">
            <a:spLocks noChangeArrowheads="1"/>
          </p:cNvSpPr>
          <p:nvPr/>
        </p:nvSpPr>
        <p:spPr bwMode="auto">
          <a:xfrm>
            <a:off x="7315200" y="457200"/>
            <a:ext cx="16002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b="1">
                <a:solidFill>
                  <a:srgbClr val="FFFFFF"/>
                </a:solidFill>
                <a:latin typeface="Arial" charset="0"/>
                <a:ea typeface="SimSun" charset="0"/>
                <a:cs typeface="SimSun" charset="0"/>
              </a:rPr>
              <a:t>票数∶</a:t>
            </a:r>
            <a:r>
              <a:rPr lang="en-US" b="1">
                <a:solidFill>
                  <a:srgbClr val="FFFFFF"/>
                </a:solidFill>
                <a:latin typeface="Arial" charset="0"/>
              </a:rPr>
              <a:t>300</a:t>
            </a:r>
          </a:p>
        </p:txBody>
      </p:sp>
      <p:sp>
        <p:nvSpPr>
          <p:cNvPr id="249869" name="WordArt 33"/>
          <p:cNvSpPr>
            <a:spLocks noChangeArrowheads="1" noChangeShapeType="1" noTextEdit="1"/>
          </p:cNvSpPr>
          <p:nvPr/>
        </p:nvSpPr>
        <p:spPr bwMode="auto">
          <a:xfrm>
            <a:off x="5257800" y="1447800"/>
            <a:ext cx="2514600" cy="838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zh-TW" alt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latin typeface="ＭＳ Ｐゴシック"/>
                <a:ea typeface="ＭＳ Ｐゴシック"/>
                <a:cs typeface="ＭＳ Ｐゴシック"/>
              </a:rPr>
              <a:t>事实</a:t>
            </a:r>
            <a:endParaRPr 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latin typeface="ＭＳ Ｐゴシック"/>
              <a:ea typeface="ＭＳ Ｐゴシック"/>
              <a:cs typeface="ＭＳ Ｐゴシック"/>
            </a:endParaRPr>
          </a:p>
        </p:txBody>
      </p:sp>
      <p:sp>
        <p:nvSpPr>
          <p:cNvPr id="249870" name="Rectangle 9"/>
          <p:cNvSpPr>
            <a:spLocks noGrp="1" noChangeArrowheads="1"/>
          </p:cNvSpPr>
          <p:nvPr>
            <p:ph type="ctrTitle"/>
          </p:nvPr>
        </p:nvSpPr>
        <p:spPr>
          <a:xfrm>
            <a:off x="762000" y="304800"/>
            <a:ext cx="7772400" cy="914400"/>
          </a:xfrm>
        </p:spPr>
        <p:txBody>
          <a:bodyPr/>
          <a:lstStyle/>
          <a:p>
            <a:pPr algn="l" eaLnBrk="1" hangingPunct="1"/>
            <a:r>
              <a:rPr lang="zh-CN" altLang="en-US" sz="3600" dirty="0">
                <a:solidFill>
                  <a:srgbClr val="FFFFFF"/>
                </a:solidFill>
                <a:latin typeface="Calibri" charset="0"/>
                <a:ea typeface="ＭＳ Ｐゴシック" charset="0"/>
                <a:cs typeface="ＭＳ Ｐゴシック" charset="0"/>
              </a:rPr>
              <a:t>在</a:t>
            </a:r>
            <a:r>
              <a:rPr lang="zh-SG" sz="3600" dirty="0">
                <a:solidFill>
                  <a:srgbClr val="FFFFFF"/>
                </a:solidFill>
                <a:latin typeface="Calibri" charset="0"/>
                <a:ea typeface="ＭＳ Ｐゴシック" charset="0"/>
                <a:cs typeface="ＭＳ Ｐゴシック" charset="0"/>
              </a:rPr>
              <a:t>尼西亚会议</a:t>
            </a:r>
            <a:r>
              <a:rPr lang="zh-CN" altLang="en-US" sz="3600" dirty="0">
                <a:solidFill>
                  <a:srgbClr val="FFFFFF"/>
                </a:solidFill>
                <a:latin typeface="Calibri" charset="0"/>
                <a:ea typeface="ＭＳ Ｐゴシック" charset="0"/>
                <a:cs typeface="ＭＳ Ｐゴシック" charset="0"/>
              </a:rPr>
              <a:t>到底发生了什么？</a:t>
            </a:r>
            <a:endParaRPr lang="en-US" sz="3600" dirty="0">
              <a:solidFill>
                <a:srgbClr val="FFFFFF"/>
              </a:solidFill>
              <a:latin typeface="Calibri" charset="0"/>
              <a:ea typeface="ＭＳ Ｐゴシック" charset="0"/>
              <a:cs typeface="ＭＳ Ｐゴシック" charset="0"/>
            </a:endParaRPr>
          </a:p>
        </p:txBody>
      </p:sp>
      <p:sp>
        <p:nvSpPr>
          <p:cNvPr id="20" name="Text Box 39"/>
          <p:cNvSpPr txBox="1">
            <a:spLocks noChangeArrowheads="1"/>
          </p:cNvSpPr>
          <p:nvPr/>
        </p:nvSpPr>
        <p:spPr bwMode="auto">
          <a:xfrm>
            <a:off x="5072063" y="3857625"/>
            <a:ext cx="16002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b="1">
                <a:solidFill>
                  <a:srgbClr val="FFFFFF"/>
                </a:solidFill>
                <a:latin typeface="Arial" charset="0"/>
                <a:ea typeface="SimSun" charset="0"/>
                <a:cs typeface="SimSun" charset="0"/>
              </a:rPr>
              <a:t>票数∶</a:t>
            </a:r>
            <a:r>
              <a:rPr lang="en-US" altLang="zh-CN" b="1">
                <a:solidFill>
                  <a:srgbClr val="FFFFFF"/>
                </a:solidFill>
                <a:latin typeface="Arial" charset="0"/>
                <a:ea typeface="SimSun" charset="0"/>
                <a:cs typeface="SimSun" charset="0"/>
              </a:rPr>
              <a:t>2</a:t>
            </a:r>
            <a:endParaRPr lang="en-US" b="1">
              <a:solidFill>
                <a:srgbClr val="FFFFFF"/>
              </a:solidFill>
              <a:latin typeface="Arial" charset="0"/>
            </a:endParaRPr>
          </a:p>
        </p:txBody>
      </p:sp>
      <p:sp>
        <p:nvSpPr>
          <p:cNvPr id="310278" name="Text Box 6"/>
          <p:cNvSpPr txBox="1">
            <a:spLocks noChangeArrowheads="1"/>
          </p:cNvSpPr>
          <p:nvPr/>
        </p:nvSpPr>
        <p:spPr bwMode="auto">
          <a:xfrm>
            <a:off x="0" y="4724400"/>
            <a:ext cx="23622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SG" b="1">
                <a:solidFill>
                  <a:schemeClr val="bg1"/>
                </a:solidFill>
                <a:ea typeface="SimSun" charset="0"/>
                <a:cs typeface="SimSun" charset="0"/>
              </a:rPr>
              <a:t>阿里乌斯</a:t>
            </a:r>
            <a:r>
              <a:rPr lang="zh-CN" altLang="en-US" b="1">
                <a:solidFill>
                  <a:schemeClr val="bg1"/>
                </a:solidFill>
                <a:ea typeface="SimSun" charset="0"/>
                <a:cs typeface="SimSun" charset="0"/>
              </a:rPr>
              <a:t>门徒∶</a:t>
            </a:r>
            <a:endParaRPr lang="en-US" altLang="zh-CN" b="1">
              <a:solidFill>
                <a:schemeClr val="bg1"/>
              </a:solidFill>
              <a:ea typeface="SimSun" charset="0"/>
              <a:cs typeface="SimSun" charset="0"/>
            </a:endParaRPr>
          </a:p>
          <a:p>
            <a:pPr algn="ctr"/>
            <a:r>
              <a:rPr lang="zh-CN" altLang="en-US" b="1">
                <a:solidFill>
                  <a:schemeClr val="bg1"/>
                </a:solidFill>
                <a:ea typeface="SimSun" charset="0"/>
                <a:cs typeface="SimSun" charset="0"/>
              </a:rPr>
              <a:t>“耶稣不是神”</a:t>
            </a:r>
            <a:endParaRPr lang="en-US" b="1">
              <a:solidFill>
                <a:schemeClr val="bg1"/>
              </a:solidFill>
              <a:latin typeface="Arial" charset="0"/>
            </a:endParaRPr>
          </a:p>
        </p:txBody>
      </p:sp>
      <p:sp>
        <p:nvSpPr>
          <p:cNvPr id="310306" name="Text Box 34"/>
          <p:cNvSpPr txBox="1">
            <a:spLocks noChangeArrowheads="1"/>
          </p:cNvSpPr>
          <p:nvPr/>
        </p:nvSpPr>
        <p:spPr bwMode="auto">
          <a:xfrm>
            <a:off x="4572000" y="4724400"/>
            <a:ext cx="23622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SG" b="1">
                <a:solidFill>
                  <a:schemeClr val="bg1"/>
                </a:solidFill>
                <a:ea typeface="SimSun" charset="0"/>
                <a:cs typeface="SimSun" charset="0"/>
              </a:rPr>
              <a:t>阿里乌斯</a:t>
            </a:r>
            <a:r>
              <a:rPr lang="zh-CN" altLang="en-US" b="1">
                <a:solidFill>
                  <a:schemeClr val="bg1"/>
                </a:solidFill>
                <a:ea typeface="SimSun" charset="0"/>
                <a:cs typeface="SimSun" charset="0"/>
              </a:rPr>
              <a:t>门徒∶</a:t>
            </a:r>
            <a:endParaRPr lang="en-US" altLang="zh-CN" b="1">
              <a:solidFill>
                <a:schemeClr val="bg1"/>
              </a:solidFill>
              <a:ea typeface="SimSun" charset="0"/>
              <a:cs typeface="SimSun" charset="0"/>
            </a:endParaRPr>
          </a:p>
          <a:p>
            <a:pPr algn="ctr"/>
            <a:r>
              <a:rPr lang="zh-CN" altLang="en-US" b="1">
                <a:solidFill>
                  <a:schemeClr val="bg1"/>
                </a:solidFill>
                <a:ea typeface="SimSun" charset="0"/>
                <a:cs typeface="SimSun" charset="0"/>
              </a:rPr>
              <a:t>“耶稣不是神”</a:t>
            </a:r>
            <a:endParaRPr lang="en-US" b="1">
              <a:solidFill>
                <a:schemeClr val="bg1"/>
              </a:solidFill>
              <a:latin typeface="Arial" charset="0"/>
            </a:endParaRPr>
          </a:p>
        </p:txBody>
      </p:sp>
    </p:spTree>
    <p:extLst>
      <p:ext uri="{BB962C8B-B14F-4D97-AF65-F5344CB8AC3E}">
        <p14:creationId xmlns:p14="http://schemas.microsoft.com/office/powerpoint/2010/main" val="23030744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0278"/>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1030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10306"/>
                                        </p:tgtEl>
                                        <p:attrNameLst>
                                          <p:attrName>style.visibility</p:attrName>
                                        </p:attrNameLst>
                                      </p:cBhvr>
                                      <p:to>
                                        <p:strVal val="visible"/>
                                      </p:to>
                                    </p:set>
                                  </p:childTnLst>
                                </p:cTn>
                              </p:par>
                            </p:childTnLst>
                          </p:cTn>
                        </p:par>
                        <p:par>
                          <p:cTn id="14" fill="hold" nodeType="afterGroup">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310307"/>
                                        </p:tgtEl>
                                        <p:attrNameLst>
                                          <p:attrName>style.visibility</p:attrName>
                                        </p:attrNameLst>
                                      </p:cBhvr>
                                      <p:to>
                                        <p:strVal val="visible"/>
                                      </p:to>
                                    </p:set>
                                  </p:childTnLst>
                                </p:cTn>
                              </p:par>
                            </p:childTnLst>
                          </p:cTn>
                        </p:par>
                        <p:par>
                          <p:cTn id="17" fill="hold" nodeType="afterGroup">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310311"/>
                                        </p:tgtEl>
                                        <p:attrNameLst>
                                          <p:attrName>style.visibility</p:attrName>
                                        </p:attrNameLst>
                                      </p:cBhvr>
                                      <p:to>
                                        <p:strVal val="visible"/>
                                      </p:to>
                                    </p:set>
                                  </p:childTnLst>
                                </p:cTn>
                              </p:par>
                            </p:childTnLst>
                          </p:cTn>
                        </p:par>
                        <p:par>
                          <p:cTn id="20" fill="hold" nodeType="afterGroup">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310300" grpId="0"/>
      <p:bldP spid="310307" grpId="0"/>
      <p:bldP spid="310311" grpId="0"/>
      <p:bldP spid="20" grpId="0"/>
      <p:bldP spid="310278" grpId="0"/>
      <p:bldP spid="310306"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p>
            <a:pPr eaLnBrk="0" hangingPunct="0"/>
            <a:endParaRPr lang="en-US">
              <a:solidFill>
                <a:srgbClr val="000000"/>
              </a:solidFill>
              <a:latin typeface="BONES" charset="0"/>
            </a:endParaRPr>
          </a:p>
        </p:txBody>
      </p:sp>
      <p:sp>
        <p:nvSpPr>
          <p:cNvPr id="768003" name="Rectangle 3"/>
          <p:cNvSpPr>
            <a:spLocks noChangeArrowheads="1"/>
          </p:cNvSpPr>
          <p:nvPr/>
        </p:nvSpPr>
        <p:spPr bwMode="auto">
          <a:xfrm>
            <a:off x="0" y="0"/>
            <a:ext cx="4572000" cy="3429000"/>
          </a:xfrm>
          <a:prstGeom prst="rect">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miter lim="800000"/>
            <a:headEnd/>
            <a:tailEnd/>
          </a:ln>
          <a:effectLst/>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768004" name="Rectangle 4"/>
          <p:cNvSpPr>
            <a:spLocks noChangeArrowheads="1"/>
          </p:cNvSpPr>
          <p:nvPr/>
        </p:nvSpPr>
        <p:spPr bwMode="auto">
          <a:xfrm>
            <a:off x="4572000" y="0"/>
            <a:ext cx="4572000" cy="3429000"/>
          </a:xfrm>
          <a:prstGeom prst="rect">
            <a:avLst/>
          </a:prstGeom>
          <a:gradFill rotWithShape="0">
            <a:gsLst>
              <a:gs pos="0">
                <a:srgbClr val="B50069"/>
              </a:gs>
              <a:gs pos="100000">
                <a:srgbClr val="540031"/>
              </a:gs>
            </a:gsLst>
            <a:path path="shape">
              <a:fillToRect l="50000" t="50000" r="50000" b="50000"/>
            </a:path>
          </a:gradFill>
          <a:ln w="12700">
            <a:solidFill>
              <a:schemeClr val="tx1"/>
            </a:solidFill>
            <a:miter lim="800000"/>
            <a:headEnd/>
            <a:tailEnd/>
          </a:ln>
        </p:spPr>
        <p:txBody>
          <a:bodyPr wrap="none" anchor="ctr"/>
          <a:lstStyle/>
          <a:p>
            <a:pPr algn="ctr" eaLnBrk="0" hangingPunct="0"/>
            <a:endParaRPr lang="en-US" sz="1000">
              <a:solidFill>
                <a:srgbClr val="B50069"/>
              </a:solidFill>
              <a:latin typeface="Arial" charset="0"/>
            </a:endParaRPr>
          </a:p>
        </p:txBody>
      </p:sp>
      <p:sp>
        <p:nvSpPr>
          <p:cNvPr id="768005" name="Rectangle 5"/>
          <p:cNvSpPr>
            <a:spLocks noChangeArrowheads="1"/>
          </p:cNvSpPr>
          <p:nvPr/>
        </p:nvSpPr>
        <p:spPr bwMode="auto">
          <a:xfrm>
            <a:off x="4572000" y="3429000"/>
            <a:ext cx="4572000" cy="3429000"/>
          </a:xfrm>
          <a:prstGeom prst="rect">
            <a:avLst/>
          </a:prstGeom>
          <a:gradFill rotWithShape="0">
            <a:gsLst>
              <a:gs pos="0">
                <a:srgbClr val="500093"/>
              </a:gs>
              <a:gs pos="100000">
                <a:srgbClr val="250044"/>
              </a:gs>
            </a:gsLst>
            <a:path path="shape">
              <a:fillToRect l="50000" t="50000" r="50000" b="50000"/>
            </a:path>
          </a:gradFill>
          <a:ln w="12700">
            <a:solidFill>
              <a:schemeClr val="tx1"/>
            </a:solidFill>
            <a:miter lim="800000"/>
            <a:headEnd/>
            <a:tailEnd/>
          </a:ln>
        </p:spPr>
        <p:txBody>
          <a:bodyPr wrap="none" anchor="ctr"/>
          <a:lstStyle/>
          <a:p>
            <a:pPr algn="ctr" eaLnBrk="0" hangingPunct="0"/>
            <a:endParaRPr lang="en-US" sz="1000">
              <a:solidFill>
                <a:srgbClr val="B50069"/>
              </a:solidFill>
              <a:latin typeface="Arial" charset="0"/>
            </a:endParaRPr>
          </a:p>
        </p:txBody>
      </p:sp>
      <p:sp>
        <p:nvSpPr>
          <p:cNvPr id="768006" name="Rectangle 6"/>
          <p:cNvSpPr>
            <a:spLocks noChangeArrowheads="1"/>
          </p:cNvSpPr>
          <p:nvPr/>
        </p:nvSpPr>
        <p:spPr bwMode="auto">
          <a:xfrm>
            <a:off x="0" y="3429000"/>
            <a:ext cx="4572000" cy="3429000"/>
          </a:xfrm>
          <a:prstGeom prst="rect">
            <a:avLst/>
          </a:prstGeom>
          <a:gradFill rotWithShape="0">
            <a:gsLst>
              <a:gs pos="0">
                <a:srgbClr val="FF0000"/>
              </a:gs>
              <a:gs pos="100000">
                <a:srgbClr val="760000"/>
              </a:gs>
            </a:gsLst>
            <a:path path="shape">
              <a:fillToRect l="50000" t="50000" r="50000" b="50000"/>
            </a:path>
          </a:gradFill>
          <a:ln w="12700">
            <a:solidFill>
              <a:schemeClr val="tx1"/>
            </a:solidFill>
            <a:miter lim="800000"/>
            <a:headEnd/>
            <a:tailEnd/>
          </a:ln>
        </p:spPr>
        <p:txBody>
          <a:bodyPr wrap="none" anchor="ctr"/>
          <a:lstStyle/>
          <a:p>
            <a:pPr algn="ctr" eaLnBrk="0" hangingPunct="0"/>
            <a:endParaRPr lang="en-US" sz="1000">
              <a:solidFill>
                <a:srgbClr val="FF0000"/>
              </a:solidFill>
              <a:latin typeface="Arial" charset="0"/>
            </a:endParaRPr>
          </a:p>
        </p:txBody>
      </p:sp>
      <p:sp>
        <p:nvSpPr>
          <p:cNvPr id="768007" name="Text Box 7"/>
          <p:cNvSpPr txBox="1">
            <a:spLocks noChangeArrowheads="1"/>
          </p:cNvSpPr>
          <p:nvPr/>
        </p:nvSpPr>
        <p:spPr bwMode="auto">
          <a:xfrm>
            <a:off x="4724400" y="4191000"/>
            <a:ext cx="4267200" cy="178435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4000" b="1">
                <a:solidFill>
                  <a:srgbClr val="FFFFFF"/>
                </a:solidFill>
                <a:latin typeface="SimHei" charset="0"/>
                <a:ea typeface="SimHei" charset="0"/>
                <a:cs typeface="SimHei" charset="0"/>
              </a:rPr>
              <a:t>耶稣</a:t>
            </a:r>
            <a:r>
              <a:rPr lang="en-US" altLang="ja-JP" sz="4000" b="1">
                <a:solidFill>
                  <a:srgbClr val="FFFFFF"/>
                </a:solidFill>
                <a:latin typeface="SimHei" charset="0"/>
                <a:ea typeface="SimHei" charset="0"/>
                <a:cs typeface="SimHei" charset="0"/>
              </a:rPr>
              <a:t>:</a:t>
            </a:r>
            <a:br>
              <a:rPr lang="en-US" altLang="ja-JP" sz="4000" b="1">
                <a:solidFill>
                  <a:srgbClr val="FFFFFF"/>
                </a:solidFill>
                <a:latin typeface="SimHei" charset="0"/>
                <a:ea typeface="SimHei" charset="0"/>
                <a:cs typeface="SimHei" charset="0"/>
              </a:rPr>
            </a:br>
            <a:r>
              <a:rPr lang="en-US" altLang="ja-JP" sz="2800" b="1">
                <a:solidFill>
                  <a:srgbClr val="FFFFFF"/>
                </a:solidFill>
                <a:latin typeface="SimHei" charset="0"/>
                <a:ea typeface="SimHei" charset="0"/>
                <a:cs typeface="SimHei" charset="0"/>
              </a:rPr>
              <a:t>“</a:t>
            </a:r>
            <a:r>
              <a:rPr lang="zh-CN" altLang="en-US" sz="2800">
                <a:solidFill>
                  <a:schemeClr val="bg1"/>
                </a:solidFill>
                <a:latin typeface="SimHei" charset="0"/>
                <a:ea typeface="SimHei" charset="0"/>
                <a:cs typeface="SimHei" charset="0"/>
              </a:rPr>
              <a:t>我与父原为一。</a:t>
            </a:r>
            <a:r>
              <a:rPr lang="en-US" altLang="ja-JP" sz="2800" b="1">
                <a:solidFill>
                  <a:schemeClr val="bg1"/>
                </a:solidFill>
                <a:latin typeface="SimHei" charset="0"/>
                <a:ea typeface="SimHei" charset="0"/>
                <a:cs typeface="SimHei" charset="0"/>
              </a:rPr>
              <a:t>”</a:t>
            </a:r>
          </a:p>
          <a:p>
            <a:pPr algn="ctr" eaLnBrk="1" hangingPunct="1">
              <a:spcBef>
                <a:spcPct val="50000"/>
              </a:spcBef>
              <a:defRPr/>
            </a:pPr>
            <a:r>
              <a:rPr lang="zh-CN" altLang="en-US" sz="2800" b="1">
                <a:solidFill>
                  <a:srgbClr val="FFFFFF"/>
                </a:solidFill>
                <a:latin typeface="SimHei" charset="0"/>
                <a:ea typeface="SimHei" charset="0"/>
                <a:cs typeface="SimHei" charset="0"/>
              </a:rPr>
              <a:t>约</a:t>
            </a:r>
            <a:r>
              <a:rPr lang="en-US" altLang="ja-JP" sz="2800" b="1">
                <a:solidFill>
                  <a:srgbClr val="FFFFFF"/>
                </a:solidFill>
                <a:latin typeface="SimHei" charset="0"/>
                <a:ea typeface="SimHei" charset="0"/>
                <a:cs typeface="SimHei" charset="0"/>
              </a:rPr>
              <a:t>10:30</a:t>
            </a:r>
            <a:endParaRPr lang="en-US" sz="2800" b="1">
              <a:solidFill>
                <a:srgbClr val="FFFFFF"/>
              </a:solidFill>
              <a:latin typeface="SimHei" charset="0"/>
              <a:ea typeface="SimHei" charset="0"/>
              <a:cs typeface="SimHei" charset="0"/>
            </a:endParaRPr>
          </a:p>
        </p:txBody>
      </p:sp>
      <p:sp>
        <p:nvSpPr>
          <p:cNvPr id="768008" name="Rectangle 8"/>
          <p:cNvSpPr>
            <a:spLocks noGrp="1" noChangeArrowheads="1"/>
          </p:cNvSpPr>
          <p:nvPr>
            <p:ph type="title" idx="4294967295"/>
          </p:nvPr>
        </p:nvSpPr>
        <p:spPr>
          <a:xfrm>
            <a:off x="0" y="3168650"/>
            <a:ext cx="9144000" cy="823913"/>
          </a:xfrm>
          <a:solidFill>
            <a:schemeClr val="tx1"/>
          </a:solidFill>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zh-CN" altLang="en-US" sz="4800" b="1">
                <a:solidFill>
                  <a:schemeClr val="bg1"/>
                </a:solidFill>
                <a:latin typeface="SimHei" charset="0"/>
                <a:ea typeface="SimHei" charset="0"/>
                <a:cs typeface="SimHei" charset="0"/>
              </a:rPr>
              <a:t>第一世纪门徒对于神的信仰</a:t>
            </a:r>
            <a:endParaRPr lang="en-US" sz="4800" b="1">
              <a:solidFill>
                <a:schemeClr val="bg1"/>
              </a:solidFill>
              <a:latin typeface="SimHei" charset="0"/>
              <a:ea typeface="SimHei" charset="0"/>
              <a:cs typeface="SimHei" charset="0"/>
            </a:endParaRPr>
          </a:p>
        </p:txBody>
      </p:sp>
      <p:pic>
        <p:nvPicPr>
          <p:cNvPr id="251912" name="Picture 9" descr="Jes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581400" y="1066800"/>
            <a:ext cx="20574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010" name="Text Box 10"/>
          <p:cNvSpPr txBox="1">
            <a:spLocks noChangeArrowheads="1"/>
          </p:cNvSpPr>
          <p:nvPr/>
        </p:nvSpPr>
        <p:spPr bwMode="auto">
          <a:xfrm>
            <a:off x="5029200" y="288925"/>
            <a:ext cx="4114800" cy="175418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90000"/>
              </a:lnSpc>
              <a:spcBef>
                <a:spcPct val="50000"/>
              </a:spcBef>
              <a:defRPr/>
            </a:pPr>
            <a:r>
              <a:rPr lang="zh-SG" sz="4000">
                <a:solidFill>
                  <a:schemeClr val="bg1"/>
                </a:solidFill>
                <a:latin typeface="SimHei" charset="0"/>
                <a:ea typeface="SimHei" charset="0"/>
                <a:cs typeface="SimHei" charset="0"/>
              </a:rPr>
              <a:t>彼得</a:t>
            </a:r>
            <a:r>
              <a:rPr lang="en-US" altLang="ja-JP" sz="4000" b="1">
                <a:solidFill>
                  <a:srgbClr val="FFFFFF"/>
                </a:solidFill>
                <a:latin typeface="SimHei" charset="0"/>
                <a:ea typeface="SimHei" charset="0"/>
                <a:cs typeface="SimHei" charset="0"/>
              </a:rPr>
              <a:t>:</a:t>
            </a:r>
            <a:br>
              <a:rPr lang="en-US" altLang="ja-JP" sz="4000" b="1">
                <a:solidFill>
                  <a:srgbClr val="FFFFFF"/>
                </a:solidFill>
                <a:latin typeface="SimHei" charset="0"/>
                <a:ea typeface="SimHei" charset="0"/>
                <a:cs typeface="SimHei" charset="0"/>
              </a:rPr>
            </a:br>
            <a:r>
              <a:rPr lang="en-US" altLang="ja-JP" sz="4000" b="1">
                <a:solidFill>
                  <a:srgbClr val="FFFFFF"/>
                </a:solidFill>
                <a:latin typeface="SimHei" charset="0"/>
                <a:ea typeface="SimHei" charset="0"/>
                <a:cs typeface="SimHei" charset="0"/>
              </a:rPr>
              <a:t>“</a:t>
            </a:r>
            <a:r>
              <a:rPr lang="zh-CN" altLang="en-US" sz="2800">
                <a:solidFill>
                  <a:schemeClr val="bg1"/>
                </a:solidFill>
                <a:latin typeface="SimHei" charset="0"/>
                <a:ea typeface="SimHei" charset="0"/>
                <a:cs typeface="SimHei" charset="0"/>
              </a:rPr>
              <a:t>救主耶稣基督之义</a:t>
            </a:r>
            <a:r>
              <a:rPr lang="en-US" altLang="ja-JP" sz="4000" b="1">
                <a:solidFill>
                  <a:srgbClr val="FFFFFF"/>
                </a:solidFill>
                <a:latin typeface="SimHei" charset="0"/>
                <a:ea typeface="SimHei" charset="0"/>
                <a:cs typeface="SimHei" charset="0"/>
              </a:rPr>
              <a:t>”</a:t>
            </a:r>
            <a:r>
              <a:rPr lang="zh-SG" sz="2800">
                <a:solidFill>
                  <a:schemeClr val="bg1"/>
                </a:solidFill>
                <a:latin typeface="SimHei" charset="0"/>
                <a:ea typeface="SimHei" charset="0"/>
                <a:cs typeface="SimHei" charset="0"/>
              </a:rPr>
              <a:t>彼后</a:t>
            </a:r>
            <a:r>
              <a:rPr lang="zh-SG" altLang="ja-JP" sz="2800">
                <a:solidFill>
                  <a:schemeClr val="bg1"/>
                </a:solidFill>
                <a:latin typeface="SimHei" charset="0"/>
                <a:ea typeface="SimHei" charset="0"/>
                <a:cs typeface="SimHei" charset="0"/>
              </a:rPr>
              <a:t> </a:t>
            </a:r>
            <a:r>
              <a:rPr lang="en-US" altLang="ja-JP" sz="4000" b="1">
                <a:solidFill>
                  <a:srgbClr val="FFFFFF"/>
                </a:solidFill>
                <a:latin typeface="SimHei" charset="0"/>
                <a:ea typeface="SimHei" charset="0"/>
                <a:cs typeface="SimHei" charset="0"/>
              </a:rPr>
              <a:t>1:1</a:t>
            </a:r>
            <a:endParaRPr lang="en-US" sz="4000" b="1">
              <a:solidFill>
                <a:srgbClr val="FFFFFF"/>
              </a:solidFill>
              <a:latin typeface="SimHei" charset="0"/>
              <a:ea typeface="SimHei" charset="0"/>
              <a:cs typeface="SimHei" charset="0"/>
            </a:endParaRPr>
          </a:p>
        </p:txBody>
      </p:sp>
      <p:sp>
        <p:nvSpPr>
          <p:cNvPr id="768011" name="Text Box 11"/>
          <p:cNvSpPr txBox="1">
            <a:spLocks noChangeArrowheads="1"/>
          </p:cNvSpPr>
          <p:nvPr/>
        </p:nvSpPr>
        <p:spPr bwMode="auto">
          <a:xfrm>
            <a:off x="228600" y="4098925"/>
            <a:ext cx="4191000" cy="221615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4000" b="1">
                <a:solidFill>
                  <a:srgbClr val="FFFFFF"/>
                </a:solidFill>
                <a:latin typeface="SimHei" charset="0"/>
                <a:ea typeface="SimHei" charset="0"/>
                <a:cs typeface="SimHei" charset="0"/>
              </a:rPr>
              <a:t>神</a:t>
            </a:r>
            <a:r>
              <a:rPr lang="en-US" altLang="ja-JP" sz="4000" b="1">
                <a:solidFill>
                  <a:srgbClr val="FFFFFF"/>
                </a:solidFill>
                <a:latin typeface="SimHei" charset="0"/>
                <a:ea typeface="SimHei" charset="0"/>
                <a:cs typeface="SimHei" charset="0"/>
              </a:rPr>
              <a:t>: </a:t>
            </a:r>
            <a:br>
              <a:rPr lang="en-US" altLang="ja-JP" sz="4000" b="1">
                <a:solidFill>
                  <a:srgbClr val="FFFFFF"/>
                </a:solidFill>
                <a:latin typeface="SimHei" charset="0"/>
                <a:ea typeface="SimHei" charset="0"/>
                <a:cs typeface="SimHei" charset="0"/>
              </a:rPr>
            </a:br>
            <a:r>
              <a:rPr lang="en-US" altLang="ja-JP" sz="2800" b="1">
                <a:solidFill>
                  <a:srgbClr val="FFFFFF"/>
                </a:solidFill>
                <a:latin typeface="SimHei" charset="0"/>
                <a:ea typeface="SimHei" charset="0"/>
                <a:cs typeface="SimHei" charset="0"/>
              </a:rPr>
              <a:t>“</a:t>
            </a:r>
            <a:r>
              <a:rPr lang="zh-CN" altLang="en-US" sz="2800">
                <a:solidFill>
                  <a:schemeClr val="bg1"/>
                </a:solidFill>
                <a:latin typeface="SimHei" charset="0"/>
                <a:ea typeface="SimHei" charset="0"/>
                <a:cs typeface="SimHei" charset="0"/>
              </a:rPr>
              <a:t>论到子却说，神阿，你的宝座。。。</a:t>
            </a:r>
            <a:r>
              <a:rPr lang="en-US" altLang="ja-JP" sz="2800" b="1">
                <a:solidFill>
                  <a:srgbClr val="FFFFFF"/>
                </a:solidFill>
                <a:latin typeface="SimHei" charset="0"/>
                <a:ea typeface="SimHei" charset="0"/>
                <a:cs typeface="SimHei" charset="0"/>
              </a:rPr>
              <a:t>’”</a:t>
            </a:r>
          </a:p>
          <a:p>
            <a:pPr algn="ctr" eaLnBrk="1" hangingPunct="1">
              <a:spcBef>
                <a:spcPct val="50000"/>
              </a:spcBef>
              <a:defRPr/>
            </a:pPr>
            <a:r>
              <a:rPr lang="zh-SG" sz="2800">
                <a:solidFill>
                  <a:schemeClr val="bg1"/>
                </a:solidFill>
                <a:latin typeface="SimHei" charset="0"/>
                <a:ea typeface="SimHei" charset="0"/>
                <a:cs typeface="SimHei" charset="0"/>
              </a:rPr>
              <a:t>来</a:t>
            </a:r>
            <a:r>
              <a:rPr lang="en-US" altLang="ja-JP" sz="2800" b="1">
                <a:solidFill>
                  <a:schemeClr val="bg1"/>
                </a:solidFill>
                <a:latin typeface="SimHei" charset="0"/>
                <a:ea typeface="SimHei" charset="0"/>
                <a:cs typeface="SimHei" charset="0"/>
              </a:rPr>
              <a:t> 1:8</a:t>
            </a:r>
            <a:endParaRPr lang="en-US" sz="2800" b="1">
              <a:solidFill>
                <a:schemeClr val="bg1"/>
              </a:solidFill>
              <a:latin typeface="SimHei" charset="0"/>
              <a:ea typeface="SimHei" charset="0"/>
              <a:cs typeface="SimHei" charset="0"/>
            </a:endParaRPr>
          </a:p>
        </p:txBody>
      </p:sp>
      <p:sp>
        <p:nvSpPr>
          <p:cNvPr id="768012" name="Text Box 12"/>
          <p:cNvSpPr txBox="1">
            <a:spLocks noChangeArrowheads="1"/>
          </p:cNvSpPr>
          <p:nvPr/>
        </p:nvSpPr>
        <p:spPr bwMode="auto">
          <a:xfrm>
            <a:off x="0" y="152400"/>
            <a:ext cx="3505200" cy="298608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SG" sz="4000">
                <a:solidFill>
                  <a:schemeClr val="bg1"/>
                </a:solidFill>
                <a:latin typeface="SimHei" charset="0"/>
                <a:ea typeface="SimHei" charset="0"/>
                <a:cs typeface="SimHei" charset="0"/>
              </a:rPr>
              <a:t>保罗</a:t>
            </a:r>
            <a:r>
              <a:rPr lang="en-US" altLang="ja-JP" sz="4000" b="1">
                <a:solidFill>
                  <a:srgbClr val="FFFFFF"/>
                </a:solidFill>
                <a:latin typeface="SimHei" charset="0"/>
                <a:ea typeface="SimHei" charset="0"/>
                <a:cs typeface="SimHei" charset="0"/>
              </a:rPr>
              <a:t>:</a:t>
            </a:r>
            <a:br>
              <a:rPr lang="en-US" altLang="ja-JP" sz="4000" b="1">
                <a:solidFill>
                  <a:srgbClr val="FFFFFF"/>
                </a:solidFill>
                <a:latin typeface="SimHei" charset="0"/>
                <a:ea typeface="SimHei" charset="0"/>
                <a:cs typeface="SimHei" charset="0"/>
              </a:rPr>
            </a:br>
            <a:r>
              <a:rPr lang="en-US" altLang="ja-JP" sz="2800" b="1">
                <a:solidFill>
                  <a:srgbClr val="FFFFFF"/>
                </a:solidFill>
                <a:latin typeface="SimHei" charset="0"/>
                <a:ea typeface="SimHei" charset="0"/>
                <a:cs typeface="SimHei" charset="0"/>
              </a:rPr>
              <a:t>“</a:t>
            </a:r>
            <a:r>
              <a:rPr lang="zh-CN" altLang="en-US" sz="2800">
                <a:solidFill>
                  <a:schemeClr val="bg1"/>
                </a:solidFill>
                <a:latin typeface="SimHei" charset="0"/>
                <a:ea typeface="SimHei" charset="0"/>
                <a:cs typeface="SimHei" charset="0"/>
              </a:rPr>
              <a:t>基督也是从他们出来的，他是在万有之上，永远可称颂的神。</a:t>
            </a:r>
            <a:r>
              <a:rPr lang="en-US" altLang="ja-JP" sz="2800" b="1">
                <a:solidFill>
                  <a:schemeClr val="bg1"/>
                </a:solidFill>
                <a:latin typeface="SimHei" charset="0"/>
                <a:ea typeface="SimHei" charset="0"/>
                <a:cs typeface="SimHei" charset="0"/>
              </a:rPr>
              <a:t>”</a:t>
            </a:r>
          </a:p>
          <a:p>
            <a:pPr algn="ctr" eaLnBrk="1" hangingPunct="1">
              <a:spcBef>
                <a:spcPct val="50000"/>
              </a:spcBef>
              <a:defRPr/>
            </a:pPr>
            <a:r>
              <a:rPr lang="zh-SG">
                <a:solidFill>
                  <a:schemeClr val="bg1"/>
                </a:solidFill>
                <a:latin typeface="SimHei" charset="0"/>
                <a:ea typeface="SimHei" charset="0"/>
                <a:cs typeface="SimHei" charset="0"/>
              </a:rPr>
              <a:t>罗</a:t>
            </a:r>
            <a:r>
              <a:rPr lang="zh-SG" altLang="ja-JP">
                <a:solidFill>
                  <a:schemeClr val="bg1"/>
                </a:solidFill>
                <a:latin typeface="SimHei" charset="0"/>
                <a:ea typeface="SimHei" charset="0"/>
                <a:cs typeface="SimHei" charset="0"/>
              </a:rPr>
              <a:t> </a:t>
            </a:r>
            <a:r>
              <a:rPr lang="en-US" altLang="ja-JP" b="1">
                <a:solidFill>
                  <a:schemeClr val="bg1"/>
                </a:solidFill>
                <a:latin typeface="SimHei" charset="0"/>
                <a:ea typeface="SimHei" charset="0"/>
                <a:cs typeface="SimHei" charset="0"/>
              </a:rPr>
              <a:t>9:5</a:t>
            </a:r>
            <a:endParaRPr lang="en-US" b="1">
              <a:solidFill>
                <a:schemeClr val="bg1"/>
              </a:solidFill>
              <a:latin typeface="SimHei" charset="0"/>
              <a:ea typeface="SimHei" charset="0"/>
              <a:cs typeface="SimHei"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68003"/>
                                        </p:tgtEl>
                                        <p:attrNameLst>
                                          <p:attrName>style.visibility</p:attrName>
                                        </p:attrNameLst>
                                      </p:cBhvr>
                                      <p:to>
                                        <p:strVal val="visible"/>
                                      </p:to>
                                    </p:set>
                                    <p:animEffect transition="in" filter="dissolve">
                                      <p:cBhvr>
                                        <p:cTn id="7" dur="500"/>
                                        <p:tgtEl>
                                          <p:spTgt spid="768003"/>
                                        </p:tgtEl>
                                      </p:cBhvr>
                                    </p:animEffect>
                                  </p:childTnLst>
                                </p:cTn>
                              </p:par>
                            </p:childTnLst>
                          </p:cTn>
                        </p:par>
                        <p:par>
                          <p:cTn id="8" fill="hold" nodeType="afterGroup">
                            <p:stCondLst>
                              <p:cond delay="500"/>
                            </p:stCondLst>
                            <p:childTnLst>
                              <p:par>
                                <p:cTn id="9" presetID="35" presetClass="entr" presetSubtype="0" fill="hold" grpId="0" nodeType="afterEffect">
                                  <p:stCondLst>
                                    <p:cond delay="0"/>
                                  </p:stCondLst>
                                  <p:childTnLst>
                                    <p:set>
                                      <p:cBhvr>
                                        <p:cTn id="10" dur="1" fill="hold">
                                          <p:stCondLst>
                                            <p:cond delay="0"/>
                                          </p:stCondLst>
                                        </p:cTn>
                                        <p:tgtEl>
                                          <p:spTgt spid="768012"/>
                                        </p:tgtEl>
                                        <p:attrNameLst>
                                          <p:attrName>style.visibility</p:attrName>
                                        </p:attrNameLst>
                                      </p:cBhvr>
                                      <p:to>
                                        <p:strVal val="visible"/>
                                      </p:to>
                                    </p:set>
                                    <p:animEffect transition="in" filter="fade">
                                      <p:cBhvr>
                                        <p:cTn id="11" dur="2000"/>
                                        <p:tgtEl>
                                          <p:spTgt spid="768012"/>
                                        </p:tgtEl>
                                      </p:cBhvr>
                                    </p:animEffect>
                                    <p:anim calcmode="lin" valueType="num">
                                      <p:cBhvr>
                                        <p:cTn id="12" dur="2000" fill="hold"/>
                                        <p:tgtEl>
                                          <p:spTgt spid="768012"/>
                                        </p:tgtEl>
                                        <p:attrNameLst>
                                          <p:attrName>style.rotation</p:attrName>
                                        </p:attrNameLst>
                                      </p:cBhvr>
                                      <p:tavLst>
                                        <p:tav tm="0">
                                          <p:val>
                                            <p:fltVal val="720"/>
                                          </p:val>
                                        </p:tav>
                                        <p:tav tm="100000">
                                          <p:val>
                                            <p:fltVal val="0"/>
                                          </p:val>
                                        </p:tav>
                                      </p:tavLst>
                                    </p:anim>
                                    <p:anim calcmode="lin" valueType="num">
                                      <p:cBhvr>
                                        <p:cTn id="13" dur="2000" fill="hold"/>
                                        <p:tgtEl>
                                          <p:spTgt spid="768012"/>
                                        </p:tgtEl>
                                        <p:attrNameLst>
                                          <p:attrName>ppt_h</p:attrName>
                                        </p:attrNameLst>
                                      </p:cBhvr>
                                      <p:tavLst>
                                        <p:tav tm="0">
                                          <p:val>
                                            <p:fltVal val="0"/>
                                          </p:val>
                                        </p:tav>
                                        <p:tav tm="100000">
                                          <p:val>
                                            <p:strVal val="#ppt_h"/>
                                          </p:val>
                                        </p:tav>
                                      </p:tavLst>
                                    </p:anim>
                                    <p:anim calcmode="lin" valueType="num">
                                      <p:cBhvr>
                                        <p:cTn id="14" dur="2000" fill="hold"/>
                                        <p:tgtEl>
                                          <p:spTgt spid="768012"/>
                                        </p:tgtEl>
                                        <p:attrNameLst>
                                          <p:attrName>ppt_w</p:attrName>
                                        </p:attrNameLst>
                                      </p:cBhvr>
                                      <p:tavLst>
                                        <p:tav tm="0">
                                          <p:val>
                                            <p:fltVal val="0"/>
                                          </p:val>
                                        </p:tav>
                                        <p:tav tm="100000">
                                          <p:val>
                                            <p:strVal val="#ppt_w"/>
                                          </p:val>
                                        </p:tav>
                                      </p:tavLst>
                                    </p:anim>
                                  </p:childTnLst>
                                </p:cTn>
                              </p:par>
                            </p:childTnLst>
                          </p:cTn>
                        </p:par>
                        <p:par>
                          <p:cTn id="15" fill="hold" nodeType="afterGroup">
                            <p:stCondLst>
                              <p:cond delay="2500"/>
                            </p:stCondLst>
                            <p:childTnLst>
                              <p:par>
                                <p:cTn id="16" presetID="9" presetClass="entr" presetSubtype="0" fill="hold" grpId="0" nodeType="afterEffect">
                                  <p:stCondLst>
                                    <p:cond delay="0"/>
                                  </p:stCondLst>
                                  <p:childTnLst>
                                    <p:set>
                                      <p:cBhvr>
                                        <p:cTn id="17" dur="1" fill="hold">
                                          <p:stCondLst>
                                            <p:cond delay="0"/>
                                          </p:stCondLst>
                                        </p:cTn>
                                        <p:tgtEl>
                                          <p:spTgt spid="768004"/>
                                        </p:tgtEl>
                                        <p:attrNameLst>
                                          <p:attrName>style.visibility</p:attrName>
                                        </p:attrNameLst>
                                      </p:cBhvr>
                                      <p:to>
                                        <p:strVal val="visible"/>
                                      </p:to>
                                    </p:set>
                                    <p:animEffect transition="in" filter="dissolve">
                                      <p:cBhvr>
                                        <p:cTn id="18" dur="500"/>
                                        <p:tgtEl>
                                          <p:spTgt spid="768004"/>
                                        </p:tgtEl>
                                      </p:cBhvr>
                                    </p:animEffect>
                                  </p:childTnLst>
                                </p:cTn>
                              </p:par>
                            </p:childTnLst>
                          </p:cTn>
                        </p:par>
                        <p:par>
                          <p:cTn id="19" fill="hold" nodeType="afterGroup">
                            <p:stCondLst>
                              <p:cond delay="3000"/>
                            </p:stCondLst>
                            <p:childTnLst>
                              <p:par>
                                <p:cTn id="20" presetID="35" presetClass="entr" presetSubtype="0" fill="hold" grpId="0" nodeType="afterEffect">
                                  <p:stCondLst>
                                    <p:cond delay="0"/>
                                  </p:stCondLst>
                                  <p:childTnLst>
                                    <p:set>
                                      <p:cBhvr>
                                        <p:cTn id="21" dur="1" fill="hold">
                                          <p:stCondLst>
                                            <p:cond delay="0"/>
                                          </p:stCondLst>
                                        </p:cTn>
                                        <p:tgtEl>
                                          <p:spTgt spid="768010"/>
                                        </p:tgtEl>
                                        <p:attrNameLst>
                                          <p:attrName>style.visibility</p:attrName>
                                        </p:attrNameLst>
                                      </p:cBhvr>
                                      <p:to>
                                        <p:strVal val="visible"/>
                                      </p:to>
                                    </p:set>
                                    <p:animEffect transition="in" filter="fade">
                                      <p:cBhvr>
                                        <p:cTn id="22" dur="2000"/>
                                        <p:tgtEl>
                                          <p:spTgt spid="768010"/>
                                        </p:tgtEl>
                                      </p:cBhvr>
                                    </p:animEffect>
                                    <p:anim calcmode="lin" valueType="num">
                                      <p:cBhvr>
                                        <p:cTn id="23" dur="2000" fill="hold"/>
                                        <p:tgtEl>
                                          <p:spTgt spid="768010"/>
                                        </p:tgtEl>
                                        <p:attrNameLst>
                                          <p:attrName>style.rotation</p:attrName>
                                        </p:attrNameLst>
                                      </p:cBhvr>
                                      <p:tavLst>
                                        <p:tav tm="0">
                                          <p:val>
                                            <p:fltVal val="720"/>
                                          </p:val>
                                        </p:tav>
                                        <p:tav tm="100000">
                                          <p:val>
                                            <p:fltVal val="0"/>
                                          </p:val>
                                        </p:tav>
                                      </p:tavLst>
                                    </p:anim>
                                    <p:anim calcmode="lin" valueType="num">
                                      <p:cBhvr>
                                        <p:cTn id="24" dur="2000" fill="hold"/>
                                        <p:tgtEl>
                                          <p:spTgt spid="768010"/>
                                        </p:tgtEl>
                                        <p:attrNameLst>
                                          <p:attrName>ppt_h</p:attrName>
                                        </p:attrNameLst>
                                      </p:cBhvr>
                                      <p:tavLst>
                                        <p:tav tm="0">
                                          <p:val>
                                            <p:fltVal val="0"/>
                                          </p:val>
                                        </p:tav>
                                        <p:tav tm="100000">
                                          <p:val>
                                            <p:strVal val="#ppt_h"/>
                                          </p:val>
                                        </p:tav>
                                      </p:tavLst>
                                    </p:anim>
                                    <p:anim calcmode="lin" valueType="num">
                                      <p:cBhvr>
                                        <p:cTn id="25" dur="2000" fill="hold"/>
                                        <p:tgtEl>
                                          <p:spTgt spid="768010"/>
                                        </p:tgtEl>
                                        <p:attrNameLst>
                                          <p:attrName>ppt_w</p:attrName>
                                        </p:attrNameLst>
                                      </p:cBhvr>
                                      <p:tavLst>
                                        <p:tav tm="0">
                                          <p:val>
                                            <p:fltVal val="0"/>
                                          </p:val>
                                        </p:tav>
                                        <p:tav tm="100000">
                                          <p:val>
                                            <p:strVal val="#ppt_w"/>
                                          </p:val>
                                        </p:tav>
                                      </p:tavLst>
                                    </p:anim>
                                  </p:childTnLst>
                                </p:cTn>
                              </p:par>
                            </p:childTnLst>
                          </p:cTn>
                        </p:par>
                        <p:par>
                          <p:cTn id="26" fill="hold" nodeType="afterGroup">
                            <p:stCondLst>
                              <p:cond delay="5000"/>
                            </p:stCondLst>
                            <p:childTnLst>
                              <p:par>
                                <p:cTn id="27" presetID="9" presetClass="entr" presetSubtype="0" fill="hold" grpId="0" nodeType="afterEffect">
                                  <p:stCondLst>
                                    <p:cond delay="0"/>
                                  </p:stCondLst>
                                  <p:childTnLst>
                                    <p:set>
                                      <p:cBhvr>
                                        <p:cTn id="28" dur="1" fill="hold">
                                          <p:stCondLst>
                                            <p:cond delay="0"/>
                                          </p:stCondLst>
                                        </p:cTn>
                                        <p:tgtEl>
                                          <p:spTgt spid="768006"/>
                                        </p:tgtEl>
                                        <p:attrNameLst>
                                          <p:attrName>style.visibility</p:attrName>
                                        </p:attrNameLst>
                                      </p:cBhvr>
                                      <p:to>
                                        <p:strVal val="visible"/>
                                      </p:to>
                                    </p:set>
                                    <p:animEffect transition="in" filter="dissolve">
                                      <p:cBhvr>
                                        <p:cTn id="29" dur="500"/>
                                        <p:tgtEl>
                                          <p:spTgt spid="768006"/>
                                        </p:tgtEl>
                                      </p:cBhvr>
                                    </p:animEffect>
                                  </p:childTnLst>
                                </p:cTn>
                              </p:par>
                            </p:childTnLst>
                          </p:cTn>
                        </p:par>
                        <p:par>
                          <p:cTn id="30" fill="hold" nodeType="afterGroup">
                            <p:stCondLst>
                              <p:cond delay="5500"/>
                            </p:stCondLst>
                            <p:childTnLst>
                              <p:par>
                                <p:cTn id="31" presetID="35" presetClass="entr" presetSubtype="0" fill="hold" grpId="0" nodeType="afterEffect">
                                  <p:stCondLst>
                                    <p:cond delay="0"/>
                                  </p:stCondLst>
                                  <p:childTnLst>
                                    <p:set>
                                      <p:cBhvr>
                                        <p:cTn id="32" dur="1" fill="hold">
                                          <p:stCondLst>
                                            <p:cond delay="0"/>
                                          </p:stCondLst>
                                        </p:cTn>
                                        <p:tgtEl>
                                          <p:spTgt spid="768011"/>
                                        </p:tgtEl>
                                        <p:attrNameLst>
                                          <p:attrName>style.visibility</p:attrName>
                                        </p:attrNameLst>
                                      </p:cBhvr>
                                      <p:to>
                                        <p:strVal val="visible"/>
                                      </p:to>
                                    </p:set>
                                    <p:animEffect transition="in" filter="fade">
                                      <p:cBhvr>
                                        <p:cTn id="33" dur="2000"/>
                                        <p:tgtEl>
                                          <p:spTgt spid="768011"/>
                                        </p:tgtEl>
                                      </p:cBhvr>
                                    </p:animEffect>
                                    <p:anim calcmode="lin" valueType="num">
                                      <p:cBhvr>
                                        <p:cTn id="34" dur="2000" fill="hold"/>
                                        <p:tgtEl>
                                          <p:spTgt spid="768011"/>
                                        </p:tgtEl>
                                        <p:attrNameLst>
                                          <p:attrName>style.rotation</p:attrName>
                                        </p:attrNameLst>
                                      </p:cBhvr>
                                      <p:tavLst>
                                        <p:tav tm="0">
                                          <p:val>
                                            <p:fltVal val="720"/>
                                          </p:val>
                                        </p:tav>
                                        <p:tav tm="100000">
                                          <p:val>
                                            <p:fltVal val="0"/>
                                          </p:val>
                                        </p:tav>
                                      </p:tavLst>
                                    </p:anim>
                                    <p:anim calcmode="lin" valueType="num">
                                      <p:cBhvr>
                                        <p:cTn id="35" dur="2000" fill="hold"/>
                                        <p:tgtEl>
                                          <p:spTgt spid="768011"/>
                                        </p:tgtEl>
                                        <p:attrNameLst>
                                          <p:attrName>ppt_h</p:attrName>
                                        </p:attrNameLst>
                                      </p:cBhvr>
                                      <p:tavLst>
                                        <p:tav tm="0">
                                          <p:val>
                                            <p:fltVal val="0"/>
                                          </p:val>
                                        </p:tav>
                                        <p:tav tm="100000">
                                          <p:val>
                                            <p:strVal val="#ppt_h"/>
                                          </p:val>
                                        </p:tav>
                                      </p:tavLst>
                                    </p:anim>
                                    <p:anim calcmode="lin" valueType="num">
                                      <p:cBhvr>
                                        <p:cTn id="36" dur="2000" fill="hold"/>
                                        <p:tgtEl>
                                          <p:spTgt spid="768011"/>
                                        </p:tgtEl>
                                        <p:attrNameLst>
                                          <p:attrName>ppt_w</p:attrName>
                                        </p:attrNameLst>
                                      </p:cBhvr>
                                      <p:tavLst>
                                        <p:tav tm="0">
                                          <p:val>
                                            <p:fltVal val="0"/>
                                          </p:val>
                                        </p:tav>
                                        <p:tav tm="100000">
                                          <p:val>
                                            <p:strVal val="#ppt_w"/>
                                          </p:val>
                                        </p:tav>
                                      </p:tavLst>
                                    </p:anim>
                                  </p:childTnLst>
                                </p:cTn>
                              </p:par>
                            </p:childTnLst>
                          </p:cTn>
                        </p:par>
                        <p:par>
                          <p:cTn id="37" fill="hold" nodeType="afterGroup">
                            <p:stCondLst>
                              <p:cond delay="7500"/>
                            </p:stCondLst>
                            <p:childTnLst>
                              <p:par>
                                <p:cTn id="38" presetID="9" presetClass="entr" presetSubtype="0" fill="hold" grpId="0" nodeType="afterEffect">
                                  <p:stCondLst>
                                    <p:cond delay="0"/>
                                  </p:stCondLst>
                                  <p:childTnLst>
                                    <p:set>
                                      <p:cBhvr>
                                        <p:cTn id="39" dur="1" fill="hold">
                                          <p:stCondLst>
                                            <p:cond delay="0"/>
                                          </p:stCondLst>
                                        </p:cTn>
                                        <p:tgtEl>
                                          <p:spTgt spid="768005"/>
                                        </p:tgtEl>
                                        <p:attrNameLst>
                                          <p:attrName>style.visibility</p:attrName>
                                        </p:attrNameLst>
                                      </p:cBhvr>
                                      <p:to>
                                        <p:strVal val="visible"/>
                                      </p:to>
                                    </p:set>
                                    <p:animEffect transition="in" filter="dissolve">
                                      <p:cBhvr>
                                        <p:cTn id="40" dur="500"/>
                                        <p:tgtEl>
                                          <p:spTgt spid="768005"/>
                                        </p:tgtEl>
                                      </p:cBhvr>
                                    </p:animEffect>
                                  </p:childTnLst>
                                </p:cTn>
                              </p:par>
                            </p:childTnLst>
                          </p:cTn>
                        </p:par>
                        <p:par>
                          <p:cTn id="41" fill="hold" nodeType="afterGroup">
                            <p:stCondLst>
                              <p:cond delay="8000"/>
                            </p:stCondLst>
                            <p:childTnLst>
                              <p:par>
                                <p:cTn id="42" presetID="35" presetClass="entr" presetSubtype="0" fill="hold" grpId="0" nodeType="afterEffect">
                                  <p:stCondLst>
                                    <p:cond delay="0"/>
                                  </p:stCondLst>
                                  <p:childTnLst>
                                    <p:set>
                                      <p:cBhvr>
                                        <p:cTn id="43" dur="1" fill="hold">
                                          <p:stCondLst>
                                            <p:cond delay="0"/>
                                          </p:stCondLst>
                                        </p:cTn>
                                        <p:tgtEl>
                                          <p:spTgt spid="768007"/>
                                        </p:tgtEl>
                                        <p:attrNameLst>
                                          <p:attrName>style.visibility</p:attrName>
                                        </p:attrNameLst>
                                      </p:cBhvr>
                                      <p:to>
                                        <p:strVal val="visible"/>
                                      </p:to>
                                    </p:set>
                                    <p:animEffect transition="in" filter="fade">
                                      <p:cBhvr>
                                        <p:cTn id="44" dur="2000"/>
                                        <p:tgtEl>
                                          <p:spTgt spid="768007"/>
                                        </p:tgtEl>
                                      </p:cBhvr>
                                    </p:animEffect>
                                    <p:anim calcmode="lin" valueType="num">
                                      <p:cBhvr>
                                        <p:cTn id="45" dur="2000" fill="hold"/>
                                        <p:tgtEl>
                                          <p:spTgt spid="768007"/>
                                        </p:tgtEl>
                                        <p:attrNameLst>
                                          <p:attrName>style.rotation</p:attrName>
                                        </p:attrNameLst>
                                      </p:cBhvr>
                                      <p:tavLst>
                                        <p:tav tm="0">
                                          <p:val>
                                            <p:fltVal val="720"/>
                                          </p:val>
                                        </p:tav>
                                        <p:tav tm="100000">
                                          <p:val>
                                            <p:fltVal val="0"/>
                                          </p:val>
                                        </p:tav>
                                      </p:tavLst>
                                    </p:anim>
                                    <p:anim calcmode="lin" valueType="num">
                                      <p:cBhvr>
                                        <p:cTn id="46" dur="2000" fill="hold"/>
                                        <p:tgtEl>
                                          <p:spTgt spid="768007"/>
                                        </p:tgtEl>
                                        <p:attrNameLst>
                                          <p:attrName>ppt_h</p:attrName>
                                        </p:attrNameLst>
                                      </p:cBhvr>
                                      <p:tavLst>
                                        <p:tav tm="0">
                                          <p:val>
                                            <p:fltVal val="0"/>
                                          </p:val>
                                        </p:tav>
                                        <p:tav tm="100000">
                                          <p:val>
                                            <p:strVal val="#ppt_h"/>
                                          </p:val>
                                        </p:tav>
                                      </p:tavLst>
                                    </p:anim>
                                    <p:anim calcmode="lin" valueType="num">
                                      <p:cBhvr>
                                        <p:cTn id="47" dur="2000" fill="hold"/>
                                        <p:tgtEl>
                                          <p:spTgt spid="76800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03" grpId="0" animBg="1"/>
      <p:bldP spid="768004" grpId="0" animBg="1"/>
      <p:bldP spid="768005" grpId="0" animBg="1"/>
      <p:bldP spid="768006" grpId="0" animBg="1"/>
      <p:bldP spid="768007" grpId="0"/>
      <p:bldP spid="768010" grpId="0"/>
      <p:bldP spid="768011" grpId="0"/>
      <p:bldP spid="768012"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9144000" cy="685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297411" name="Rectangle 3"/>
          <p:cNvSpPr>
            <a:spLocks noGrp="1" noChangeArrowheads="1"/>
          </p:cNvSpPr>
          <p:nvPr>
            <p:ph type="title"/>
          </p:nvPr>
        </p:nvSpPr>
        <p:spPr>
          <a:xfrm>
            <a:off x="0" y="76200"/>
            <a:ext cx="9144000" cy="838200"/>
          </a:xfrm>
          <a:solidFill>
            <a:schemeClr val="tx1"/>
          </a:solidFill>
          <a:effectLst>
            <a:outerShdw blurRad="63500" dist="35921" dir="2700000" algn="ctr" rotWithShape="0">
              <a:srgbClr val="000000"/>
            </a:outerShdw>
          </a:effectLst>
        </p:spPr>
        <p:txBody>
          <a:bodyPr/>
          <a:lstStyle/>
          <a:p>
            <a:pPr>
              <a:defRPr/>
            </a:pPr>
            <a:r>
              <a:rPr lang="zh-SG" sz="3600" b="1">
                <a:solidFill>
                  <a:schemeClr val="bg1"/>
                </a:solidFill>
                <a:effectLst>
                  <a:outerShdw blurRad="38100" dist="38100" dir="2700000" algn="tl">
                    <a:srgbClr val="EEECE1"/>
                  </a:outerShdw>
                </a:effectLst>
                <a:latin typeface="SimHei" charset="0"/>
                <a:ea typeface="SimHei" charset="0"/>
                <a:cs typeface="SimHei" charset="0"/>
              </a:rPr>
              <a:t>尼西亚会议</a:t>
            </a:r>
            <a:r>
              <a:rPr lang="zh-CN" altLang="en-US" sz="3600" b="1">
                <a:solidFill>
                  <a:schemeClr val="bg1"/>
                </a:solidFill>
                <a:effectLst>
                  <a:outerShdw blurRad="38100" dist="38100" dir="2700000" algn="tl">
                    <a:srgbClr val="EEECE1"/>
                  </a:outerShdw>
                </a:effectLst>
                <a:latin typeface="SimHei" charset="0"/>
                <a:ea typeface="SimHei" charset="0"/>
                <a:cs typeface="SimHei" charset="0"/>
              </a:rPr>
              <a:t>之前已经有门徒坚信基督是神</a:t>
            </a:r>
            <a:endParaRPr lang="en-US" b="1">
              <a:solidFill>
                <a:schemeClr val="bg1"/>
              </a:solidFill>
              <a:effectLst>
                <a:outerShdw blurRad="38100" dist="38100" dir="2700000" algn="tl">
                  <a:srgbClr val="EEECE1"/>
                </a:outerShdw>
              </a:effectLst>
              <a:latin typeface="SimHei" charset="0"/>
              <a:ea typeface="SimHei" charset="0"/>
              <a:cs typeface="SimHei" charset="0"/>
            </a:endParaRPr>
          </a:p>
        </p:txBody>
      </p:sp>
      <p:sp>
        <p:nvSpPr>
          <p:cNvPr id="1297412" name="Rectangle 4"/>
          <p:cNvSpPr>
            <a:spLocks noChangeArrowheads="1"/>
          </p:cNvSpPr>
          <p:nvPr/>
        </p:nvSpPr>
        <p:spPr bwMode="auto">
          <a:xfrm>
            <a:off x="304800" y="990600"/>
            <a:ext cx="8610600" cy="5715000"/>
          </a:xfrm>
          <a:prstGeom prst="rect">
            <a:avLst/>
          </a:prstGeom>
          <a:noFill/>
          <a:ln w="12700">
            <a:noFill/>
            <a:miter lim="800000"/>
            <a:headEnd/>
            <a:tailEnd/>
          </a:ln>
          <a:effectLst>
            <a:outerShdw blurRad="63500" dist="38099" dir="2700000" algn="ctr" rotWithShape="0">
              <a:srgbClr val="000000">
                <a:alpha val="74997"/>
              </a:srgbClr>
            </a:outerShdw>
          </a:effectLst>
        </p:spPr>
        <p:txBody>
          <a:bodyPr lIns="90487" tIns="44450" rIns="90487" bIns="44450" anchor="ctr"/>
          <a:lstStyle/>
          <a:p>
            <a:pPr eaLnBrk="0" hangingPunct="0">
              <a:defRPr/>
            </a:pPr>
            <a:r>
              <a:rPr lang="zh-SG" sz="3200" b="1" u="sng">
                <a:solidFill>
                  <a:srgbClr val="FFFFFF"/>
                </a:solidFill>
                <a:effectLst>
                  <a:outerShdw blurRad="38100" dist="38100" dir="2700000" algn="tl">
                    <a:srgbClr val="DDDDDD"/>
                  </a:outerShdw>
                </a:effectLst>
                <a:latin typeface="SimHei" charset="0"/>
                <a:ea typeface="SimHei" charset="0"/>
                <a:cs typeface="SimHei" charset="0"/>
              </a:rPr>
              <a:t>伊格内修斯</a:t>
            </a:r>
            <a:r>
              <a:rPr lang="en-US" altLang="ja-JP" sz="3200" b="1">
                <a:solidFill>
                  <a:srgbClr val="FFFFFF"/>
                </a:solidFill>
                <a:effectLst>
                  <a:outerShdw blurRad="38100" dist="38100" dir="2700000" algn="tl">
                    <a:srgbClr val="DDDDDD"/>
                  </a:outerShdw>
                </a:effectLst>
                <a:latin typeface="SimHei" charset="0"/>
                <a:ea typeface="SimHei" charset="0"/>
                <a:cs typeface="SimHei" charset="0"/>
              </a:rPr>
              <a:t>:“</a:t>
            </a:r>
            <a:r>
              <a:rPr lang="zh-CN" altLang="en-US" sz="3200" b="1">
                <a:solidFill>
                  <a:srgbClr val="FFFFFF"/>
                </a:solidFill>
                <a:effectLst>
                  <a:outerShdw blurRad="38100" dist="38100" dir="2700000" algn="tl">
                    <a:srgbClr val="DDDDDD"/>
                  </a:outerShdw>
                </a:effectLst>
                <a:latin typeface="SimHei" charset="0"/>
                <a:ea typeface="SimHei" charset="0"/>
                <a:cs typeface="SimHei" charset="0"/>
              </a:rPr>
              <a:t>神已成</a:t>
            </a:r>
            <a:r>
              <a:rPr lang="zh-SG" sz="3200" b="1">
                <a:solidFill>
                  <a:srgbClr val="FFFFFF"/>
                </a:solidFill>
                <a:effectLst>
                  <a:outerShdw blurRad="38100" dist="38100" dir="2700000" algn="tl">
                    <a:srgbClr val="DDDDDD"/>
                  </a:outerShdw>
                </a:effectLst>
                <a:latin typeface="SimHei" charset="0"/>
                <a:ea typeface="SimHei" charset="0"/>
                <a:cs typeface="SimHei" charset="0"/>
              </a:rPr>
              <a:t>人的形式</a:t>
            </a:r>
            <a:r>
              <a:rPr lang="en-US" altLang="ja-JP" sz="3200" b="1">
                <a:solidFill>
                  <a:srgbClr val="FFFFFF"/>
                </a:solidFill>
                <a:effectLst>
                  <a:outerShdw blurRad="38100" dist="38100" dir="2700000" algn="tl">
                    <a:srgbClr val="DDDDDD"/>
                  </a:outerShdw>
                </a:effectLst>
                <a:latin typeface="SimHei" charset="0"/>
                <a:ea typeface="SimHei" charset="0"/>
                <a:cs typeface="SimHei" charset="0"/>
              </a:rPr>
              <a:t>”(</a:t>
            </a:r>
            <a:r>
              <a:rPr lang="zh-CN" altLang="en-US" sz="3200" b="1">
                <a:solidFill>
                  <a:srgbClr val="FFFFFF"/>
                </a:solidFill>
                <a:effectLst>
                  <a:outerShdw blurRad="38100" dist="38100" dir="2700000" algn="tl">
                    <a:srgbClr val="DDDDDD"/>
                  </a:outerShdw>
                </a:effectLst>
                <a:latin typeface="SimHei" charset="0"/>
                <a:ea typeface="SimHei" charset="0"/>
                <a:cs typeface="SimHei" charset="0"/>
              </a:rPr>
              <a:t>公元</a:t>
            </a:r>
            <a:r>
              <a:rPr lang="en-US" altLang="ja-JP" sz="3200" b="1">
                <a:solidFill>
                  <a:srgbClr val="FFFFFF"/>
                </a:solidFill>
                <a:effectLst>
                  <a:outerShdw blurRad="38100" dist="38100" dir="2700000" algn="tl">
                    <a:srgbClr val="DDDDDD"/>
                  </a:outerShdw>
                </a:effectLst>
                <a:latin typeface="SimHei" charset="0"/>
                <a:ea typeface="SimHei" charset="0"/>
                <a:cs typeface="SimHei" charset="0"/>
              </a:rPr>
              <a:t> 105)</a:t>
            </a:r>
            <a:br>
              <a:rPr lang="en-US" altLang="ja-JP" sz="3200" b="1">
                <a:solidFill>
                  <a:srgbClr val="FFFFFF"/>
                </a:solidFill>
                <a:effectLst>
                  <a:outerShdw blurRad="38100" dist="38100" dir="2700000" algn="tl">
                    <a:srgbClr val="DDDDDD"/>
                  </a:outerShdw>
                </a:effectLst>
                <a:latin typeface="SimHei" charset="0"/>
                <a:ea typeface="SimHei" charset="0"/>
                <a:cs typeface="SimHei" charset="0"/>
              </a:rPr>
            </a:br>
            <a:r>
              <a:rPr lang="zh-SG" sz="3200" b="1" u="sng">
                <a:solidFill>
                  <a:srgbClr val="FFFFFF"/>
                </a:solidFill>
                <a:effectLst>
                  <a:outerShdw blurRad="38100" dist="38100" dir="2700000" algn="tl">
                    <a:srgbClr val="DDDDDD"/>
                  </a:outerShdw>
                </a:effectLst>
                <a:latin typeface="SimHei" charset="0"/>
                <a:ea typeface="SimHei" charset="0"/>
                <a:cs typeface="SimHei" charset="0"/>
              </a:rPr>
              <a:t>克莱门</a:t>
            </a:r>
            <a:r>
              <a:rPr lang="en-US" altLang="ja-JP" sz="3200" b="1">
                <a:solidFill>
                  <a:srgbClr val="FFFFFF"/>
                </a:solidFill>
                <a:effectLst>
                  <a:outerShdw blurRad="38100" dist="38100" dir="2700000" algn="tl">
                    <a:srgbClr val="DDDDDD"/>
                  </a:outerShdw>
                </a:effectLst>
                <a:latin typeface="SimHei" charset="0"/>
                <a:ea typeface="SimHei" charset="0"/>
                <a:cs typeface="SimHei" charset="0"/>
              </a:rPr>
              <a:t>:“</a:t>
            </a:r>
            <a:r>
              <a:rPr lang="zh-CN" altLang="en-US" sz="3200" b="1">
                <a:solidFill>
                  <a:srgbClr val="FFFFFF"/>
                </a:solidFill>
                <a:effectLst>
                  <a:outerShdw blurRad="38100" dist="38100" dir="2700000" algn="tl">
                    <a:srgbClr val="DDDDDD"/>
                  </a:outerShdw>
                </a:effectLst>
                <a:latin typeface="SimHei" charset="0"/>
                <a:ea typeface="SimHei" charset="0"/>
                <a:cs typeface="SimHei" charset="0"/>
              </a:rPr>
              <a:t>你认为耶稣为神是</a:t>
            </a:r>
            <a:r>
              <a:rPr lang="zh-SG" sz="3200" b="1">
                <a:solidFill>
                  <a:srgbClr val="FFFFFF"/>
                </a:solidFill>
                <a:effectLst>
                  <a:outerShdw blurRad="38100" dist="38100" dir="2700000" algn="tl">
                    <a:srgbClr val="DDDDDD"/>
                  </a:outerShdw>
                </a:effectLst>
                <a:latin typeface="SimHei" charset="0"/>
                <a:ea typeface="SimHei" charset="0"/>
                <a:cs typeface="SimHei" charset="0"/>
              </a:rPr>
              <a:t>恰当</a:t>
            </a:r>
            <a:r>
              <a:rPr lang="zh-CN" altLang="en-US" sz="3200" b="1">
                <a:solidFill>
                  <a:srgbClr val="FFFFFF"/>
                </a:solidFill>
                <a:effectLst>
                  <a:outerShdw blurRad="38100" dist="38100" dir="2700000" algn="tl">
                    <a:srgbClr val="DDDDDD"/>
                  </a:outerShdw>
                </a:effectLst>
                <a:latin typeface="SimHei" charset="0"/>
                <a:ea typeface="SimHei" charset="0"/>
                <a:cs typeface="SimHei" charset="0"/>
              </a:rPr>
              <a:t>的</a:t>
            </a:r>
            <a:r>
              <a:rPr lang="en-US" altLang="ja-JP" sz="3200" b="1">
                <a:solidFill>
                  <a:srgbClr val="FFFFFF"/>
                </a:solidFill>
                <a:effectLst>
                  <a:outerShdw blurRad="38100" dist="38100" dir="2700000" algn="tl">
                    <a:srgbClr val="DDDDDD"/>
                  </a:outerShdw>
                </a:effectLst>
                <a:latin typeface="SimHei" charset="0"/>
                <a:ea typeface="SimHei" charset="0"/>
                <a:cs typeface="SimHei" charset="0"/>
              </a:rPr>
              <a:t>”(</a:t>
            </a:r>
            <a:r>
              <a:rPr lang="zh-CN" altLang="en-US" sz="3200" b="1">
                <a:solidFill>
                  <a:srgbClr val="FFFFFF"/>
                </a:solidFill>
                <a:effectLst>
                  <a:outerShdw blurRad="38100" dist="38100" dir="2700000" algn="tl">
                    <a:srgbClr val="DDDDDD"/>
                  </a:outerShdw>
                </a:effectLst>
                <a:latin typeface="SimHei" charset="0"/>
                <a:ea typeface="SimHei" charset="0"/>
                <a:cs typeface="SimHei" charset="0"/>
              </a:rPr>
              <a:t>公元</a:t>
            </a:r>
            <a:r>
              <a:rPr lang="en-US" altLang="ja-JP" sz="3200" b="1">
                <a:solidFill>
                  <a:srgbClr val="FFFFFF"/>
                </a:solidFill>
                <a:effectLst>
                  <a:outerShdw blurRad="38100" dist="38100" dir="2700000" algn="tl">
                    <a:srgbClr val="DDDDDD"/>
                  </a:outerShdw>
                </a:effectLst>
                <a:latin typeface="SimHei" charset="0"/>
                <a:ea typeface="SimHei" charset="0"/>
                <a:cs typeface="SimHei" charset="0"/>
              </a:rPr>
              <a:t> 150)</a:t>
            </a:r>
            <a:br>
              <a:rPr lang="en-US" altLang="ja-JP" sz="3200" b="1">
                <a:solidFill>
                  <a:srgbClr val="FFFFFF"/>
                </a:solidFill>
                <a:effectLst>
                  <a:outerShdw blurRad="38100" dist="38100" dir="2700000" algn="tl">
                    <a:srgbClr val="DDDDDD"/>
                  </a:outerShdw>
                </a:effectLst>
                <a:latin typeface="SimHei" charset="0"/>
                <a:ea typeface="SimHei" charset="0"/>
                <a:cs typeface="SimHei" charset="0"/>
              </a:rPr>
            </a:br>
            <a:r>
              <a:rPr lang="zh-SG" sz="3200" b="1" u="sng">
                <a:solidFill>
                  <a:srgbClr val="FFFFFF"/>
                </a:solidFill>
                <a:effectLst>
                  <a:outerShdw blurRad="38100" dist="38100" dir="2700000" algn="tl">
                    <a:srgbClr val="DDDDDD"/>
                  </a:outerShdw>
                </a:effectLst>
                <a:latin typeface="SimHei" charset="0"/>
                <a:ea typeface="SimHei" charset="0"/>
                <a:cs typeface="SimHei" charset="0"/>
              </a:rPr>
              <a:t>艾雷尼厄斯</a:t>
            </a:r>
            <a:r>
              <a:rPr lang="en-US" altLang="ja-JP" sz="3200" b="1">
                <a:solidFill>
                  <a:srgbClr val="FFFFFF"/>
                </a:solidFill>
                <a:effectLst>
                  <a:outerShdw blurRad="38100" dist="38100" dir="2700000" algn="tl">
                    <a:srgbClr val="DDDDDD"/>
                  </a:outerShdw>
                </a:effectLst>
                <a:latin typeface="SimHei" charset="0"/>
                <a:ea typeface="SimHei" charset="0"/>
                <a:cs typeface="SimHei" charset="0"/>
              </a:rPr>
              <a:t>:“</a:t>
            </a:r>
            <a:r>
              <a:rPr lang="zh-CN" altLang="en-US" sz="3200" b="1">
                <a:solidFill>
                  <a:srgbClr val="FFFFFF"/>
                </a:solidFill>
                <a:effectLst>
                  <a:outerShdw blurRad="38100" dist="38100" dir="2700000" algn="tl">
                    <a:srgbClr val="DDDDDD"/>
                  </a:outerShdw>
                </a:effectLst>
                <a:latin typeface="SimHei" charset="0"/>
                <a:ea typeface="SimHei" charset="0"/>
                <a:cs typeface="SimHei" charset="0"/>
              </a:rPr>
              <a:t>他是神，因他的名</a:t>
            </a:r>
            <a:r>
              <a:rPr lang="zh-SG" sz="3200" b="1">
                <a:solidFill>
                  <a:srgbClr val="FFFFFF"/>
                </a:solidFill>
                <a:effectLst>
                  <a:outerShdw blurRad="38100" dist="38100" dir="2700000" algn="tl">
                    <a:srgbClr val="DDDDDD"/>
                  </a:outerShdw>
                </a:effectLst>
                <a:latin typeface="SimHei" charset="0"/>
                <a:ea typeface="SimHei" charset="0"/>
                <a:cs typeface="SimHei" charset="0"/>
              </a:rPr>
              <a:t>以马内利</a:t>
            </a:r>
            <a:r>
              <a:rPr lang="zh-CN" altLang="en-US" sz="3200" b="1">
                <a:solidFill>
                  <a:srgbClr val="FFFFFF"/>
                </a:solidFill>
                <a:effectLst>
                  <a:outerShdw blurRad="38100" dist="38100" dir="2700000" algn="tl">
                    <a:srgbClr val="DDDDDD"/>
                  </a:outerShdw>
                </a:effectLst>
                <a:latin typeface="SimHei" charset="0"/>
                <a:ea typeface="SimHei" charset="0"/>
                <a:cs typeface="SimHei" charset="0"/>
              </a:rPr>
              <a:t>已表明他的确是神</a:t>
            </a:r>
            <a:r>
              <a:rPr lang="en-US" altLang="ja-JP" sz="3200" b="1">
                <a:solidFill>
                  <a:srgbClr val="FFFFFF"/>
                </a:solidFill>
                <a:effectLst>
                  <a:outerShdw blurRad="38100" dist="38100" dir="2700000" algn="tl">
                    <a:srgbClr val="DDDDDD"/>
                  </a:outerShdw>
                </a:effectLst>
                <a:latin typeface="SimHei" charset="0"/>
                <a:ea typeface="SimHei" charset="0"/>
                <a:cs typeface="SimHei" charset="0"/>
              </a:rPr>
              <a:t>”(</a:t>
            </a:r>
            <a:r>
              <a:rPr lang="zh-CN" altLang="en-US" sz="3200" b="1">
                <a:solidFill>
                  <a:srgbClr val="FFFFFF"/>
                </a:solidFill>
                <a:effectLst>
                  <a:outerShdw blurRad="38100" dist="38100" dir="2700000" algn="tl">
                    <a:srgbClr val="DDDDDD"/>
                  </a:outerShdw>
                </a:effectLst>
                <a:latin typeface="SimHei" charset="0"/>
                <a:ea typeface="SimHei" charset="0"/>
                <a:cs typeface="SimHei" charset="0"/>
              </a:rPr>
              <a:t>公元</a:t>
            </a:r>
            <a:r>
              <a:rPr lang="en-US" altLang="ja-JP" sz="3200" b="1">
                <a:solidFill>
                  <a:srgbClr val="FFFFFF"/>
                </a:solidFill>
                <a:effectLst>
                  <a:outerShdw blurRad="38100" dist="38100" dir="2700000" algn="tl">
                    <a:srgbClr val="DDDDDD"/>
                  </a:outerShdw>
                </a:effectLst>
                <a:latin typeface="SimHei" charset="0"/>
                <a:ea typeface="SimHei" charset="0"/>
                <a:cs typeface="SimHei" charset="0"/>
              </a:rPr>
              <a:t> 180)</a:t>
            </a:r>
            <a:br>
              <a:rPr lang="en-US" altLang="ja-JP" sz="3200" b="1">
                <a:solidFill>
                  <a:srgbClr val="FFFFFF"/>
                </a:solidFill>
                <a:effectLst>
                  <a:outerShdw blurRad="38100" dist="38100" dir="2700000" algn="tl">
                    <a:srgbClr val="DDDDDD"/>
                  </a:outerShdw>
                </a:effectLst>
                <a:latin typeface="SimHei" charset="0"/>
                <a:ea typeface="SimHei" charset="0"/>
                <a:cs typeface="SimHei" charset="0"/>
              </a:rPr>
            </a:br>
            <a:r>
              <a:rPr lang="zh-SG" sz="3200" b="1" u="sng">
                <a:solidFill>
                  <a:srgbClr val="FFFFFF"/>
                </a:solidFill>
                <a:effectLst>
                  <a:outerShdw blurRad="38100" dist="38100" dir="2700000" algn="tl">
                    <a:srgbClr val="DDDDDD"/>
                  </a:outerShdw>
                </a:effectLst>
                <a:latin typeface="SimHei" charset="0"/>
                <a:ea typeface="SimHei" charset="0"/>
                <a:cs typeface="SimHei" charset="0"/>
              </a:rPr>
              <a:t>特土良</a:t>
            </a:r>
            <a:r>
              <a:rPr lang="en-US" altLang="ja-JP" sz="3200" b="1">
                <a:solidFill>
                  <a:srgbClr val="FFFFFF"/>
                </a:solidFill>
                <a:effectLst>
                  <a:outerShdw blurRad="38100" dist="38100" dir="2700000" algn="tl">
                    <a:srgbClr val="DDDDDD"/>
                  </a:outerShdw>
                </a:effectLst>
                <a:latin typeface="SimHei" charset="0"/>
                <a:ea typeface="SimHei" charset="0"/>
                <a:cs typeface="SimHei" charset="0"/>
              </a:rPr>
              <a:t>:“… </a:t>
            </a:r>
            <a:r>
              <a:rPr lang="zh-CN" altLang="en-US" sz="3200" b="1">
                <a:solidFill>
                  <a:srgbClr val="FFFFFF"/>
                </a:solidFill>
                <a:effectLst>
                  <a:outerShdw blurRad="38100" dist="38100" dir="2700000" algn="tl">
                    <a:srgbClr val="DDDDDD"/>
                  </a:outerShdw>
                </a:effectLst>
                <a:latin typeface="SimHei" charset="0"/>
                <a:ea typeface="SimHei" charset="0"/>
                <a:cs typeface="SimHei" charset="0"/>
              </a:rPr>
              <a:t>基督我们的神</a:t>
            </a:r>
            <a:r>
              <a:rPr lang="en-US" altLang="ja-JP" sz="3200" b="1">
                <a:solidFill>
                  <a:srgbClr val="FFFFFF"/>
                </a:solidFill>
                <a:effectLst>
                  <a:outerShdw blurRad="38100" dist="38100" dir="2700000" algn="tl">
                    <a:srgbClr val="DDDDDD"/>
                  </a:outerShdw>
                </a:effectLst>
                <a:latin typeface="SimHei" charset="0"/>
                <a:ea typeface="SimHei" charset="0"/>
                <a:cs typeface="SimHei" charset="0"/>
              </a:rPr>
              <a:t>”(</a:t>
            </a:r>
            <a:r>
              <a:rPr lang="zh-CN" altLang="en-US" sz="3200" b="1">
                <a:solidFill>
                  <a:srgbClr val="FFFFFF"/>
                </a:solidFill>
                <a:effectLst>
                  <a:outerShdw blurRad="38100" dist="38100" dir="2700000" algn="tl">
                    <a:srgbClr val="DDDDDD"/>
                  </a:outerShdw>
                </a:effectLst>
                <a:latin typeface="SimHei" charset="0"/>
                <a:ea typeface="SimHei" charset="0"/>
                <a:cs typeface="SimHei" charset="0"/>
              </a:rPr>
              <a:t>公元</a:t>
            </a:r>
            <a:r>
              <a:rPr lang="en-US" altLang="ja-JP" sz="3200" b="1">
                <a:solidFill>
                  <a:srgbClr val="FFFFFF"/>
                </a:solidFill>
                <a:effectLst>
                  <a:outerShdw blurRad="38100" dist="38100" dir="2700000" algn="tl">
                    <a:srgbClr val="DDDDDD"/>
                  </a:outerShdw>
                </a:effectLst>
                <a:latin typeface="SimHei" charset="0"/>
                <a:ea typeface="SimHei" charset="0"/>
                <a:cs typeface="SimHei" charset="0"/>
              </a:rPr>
              <a:t> 200)</a:t>
            </a:r>
            <a:br>
              <a:rPr lang="en-US" altLang="ja-JP" sz="3200" b="1">
                <a:solidFill>
                  <a:srgbClr val="FFFFFF"/>
                </a:solidFill>
                <a:effectLst>
                  <a:outerShdw blurRad="38100" dist="38100" dir="2700000" algn="tl">
                    <a:srgbClr val="DDDDDD"/>
                  </a:outerShdw>
                </a:effectLst>
                <a:latin typeface="SimHei" charset="0"/>
                <a:ea typeface="SimHei" charset="0"/>
                <a:cs typeface="SimHei" charset="0"/>
              </a:rPr>
            </a:br>
            <a:r>
              <a:rPr lang="zh-SG" sz="3200" b="1" u="sng">
                <a:solidFill>
                  <a:srgbClr val="FFFFFF"/>
                </a:solidFill>
                <a:effectLst>
                  <a:outerShdw blurRad="38100" dist="38100" dir="2700000" algn="tl">
                    <a:srgbClr val="DDDDDD"/>
                  </a:outerShdw>
                </a:effectLst>
                <a:latin typeface="SimHei" charset="0"/>
                <a:ea typeface="SimHei" charset="0"/>
                <a:cs typeface="SimHei" charset="0"/>
              </a:rPr>
              <a:t>俄利根</a:t>
            </a:r>
            <a:r>
              <a:rPr lang="en-US" altLang="ja-JP" sz="3200" b="1">
                <a:solidFill>
                  <a:srgbClr val="FFFFFF"/>
                </a:solidFill>
                <a:effectLst>
                  <a:outerShdw blurRad="38100" dist="38100" dir="2700000" algn="tl">
                    <a:srgbClr val="DDDDDD"/>
                  </a:outerShdw>
                </a:effectLst>
                <a:latin typeface="SimHei" charset="0"/>
                <a:ea typeface="SimHei" charset="0"/>
                <a:cs typeface="SimHei" charset="0"/>
              </a:rPr>
              <a:t>:“</a:t>
            </a:r>
            <a:r>
              <a:rPr lang="zh-CN" altLang="en-US" sz="3200" b="1">
                <a:solidFill>
                  <a:srgbClr val="FFFFFF"/>
                </a:solidFill>
                <a:effectLst>
                  <a:outerShdw blurRad="38100" dist="38100" dir="2700000" algn="tl">
                    <a:srgbClr val="DDDDDD"/>
                  </a:outerShdw>
                </a:effectLst>
                <a:latin typeface="SimHei" charset="0"/>
                <a:ea typeface="SimHei" charset="0"/>
                <a:cs typeface="SimHei" charset="0"/>
              </a:rPr>
              <a:t>我们坚信救主是神</a:t>
            </a:r>
            <a:r>
              <a:rPr lang="en-US" altLang="zh-CN" sz="3200" b="1">
                <a:solidFill>
                  <a:srgbClr val="FFFFFF"/>
                </a:solidFill>
                <a:effectLst>
                  <a:outerShdw blurRad="38100" dist="38100" dir="2700000" algn="tl">
                    <a:srgbClr val="DDDDDD"/>
                  </a:outerShdw>
                </a:effectLst>
                <a:latin typeface="SimHei" charset="0"/>
                <a:ea typeface="SimHei" charset="0"/>
                <a:cs typeface="SimHei" charset="0"/>
              </a:rPr>
              <a:t>,</a:t>
            </a:r>
            <a:r>
              <a:rPr lang="zh-CN" altLang="en-US" sz="3200" b="1">
                <a:solidFill>
                  <a:srgbClr val="FFFFFF"/>
                </a:solidFill>
                <a:effectLst>
                  <a:outerShdw blurRad="38100" dist="38100" dir="2700000" algn="tl">
                    <a:srgbClr val="DDDDDD"/>
                  </a:outerShdw>
                </a:effectLst>
                <a:latin typeface="SimHei" charset="0"/>
                <a:ea typeface="SimHei" charset="0"/>
                <a:cs typeface="SimHei" charset="0"/>
              </a:rPr>
              <a:t>是应该不会冒犯到任何人</a:t>
            </a:r>
            <a:r>
              <a:rPr lang="en-US" altLang="ja-JP" sz="3200" b="1">
                <a:solidFill>
                  <a:srgbClr val="FFFFFF"/>
                </a:solidFill>
                <a:effectLst>
                  <a:outerShdw blurRad="38100" dist="38100" dir="2700000" algn="tl">
                    <a:srgbClr val="DDDDDD"/>
                  </a:outerShdw>
                </a:effectLst>
                <a:latin typeface="SimHei" charset="0"/>
                <a:ea typeface="SimHei" charset="0"/>
                <a:cs typeface="SimHei" charset="0"/>
              </a:rPr>
              <a:t>”(</a:t>
            </a:r>
            <a:r>
              <a:rPr lang="zh-CN" altLang="en-US" sz="3200" b="1">
                <a:solidFill>
                  <a:srgbClr val="FFFFFF"/>
                </a:solidFill>
                <a:effectLst>
                  <a:outerShdw blurRad="38100" dist="38100" dir="2700000" algn="tl">
                    <a:srgbClr val="DDDDDD"/>
                  </a:outerShdw>
                </a:effectLst>
                <a:latin typeface="SimHei" charset="0"/>
                <a:ea typeface="SimHei" charset="0"/>
                <a:cs typeface="SimHei" charset="0"/>
              </a:rPr>
              <a:t>公元</a:t>
            </a:r>
            <a:r>
              <a:rPr lang="en-US" altLang="ja-JP" sz="3200" b="1">
                <a:solidFill>
                  <a:srgbClr val="FFFFFF"/>
                </a:solidFill>
                <a:effectLst>
                  <a:outerShdw blurRad="38100" dist="38100" dir="2700000" algn="tl">
                    <a:srgbClr val="DDDDDD"/>
                  </a:outerShdw>
                </a:effectLst>
                <a:latin typeface="SimHei" charset="0"/>
                <a:ea typeface="SimHei" charset="0"/>
                <a:cs typeface="SimHei" charset="0"/>
              </a:rPr>
              <a:t> 225)</a:t>
            </a:r>
            <a:br>
              <a:rPr lang="en-US" altLang="ja-JP" sz="3200" b="1">
                <a:solidFill>
                  <a:srgbClr val="FFFFFF"/>
                </a:solidFill>
                <a:effectLst>
                  <a:outerShdw blurRad="38100" dist="38100" dir="2700000" algn="tl">
                    <a:srgbClr val="DDDDDD"/>
                  </a:outerShdw>
                </a:effectLst>
                <a:latin typeface="SimHei" charset="0"/>
                <a:ea typeface="SimHei" charset="0"/>
                <a:cs typeface="SimHei" charset="0"/>
              </a:rPr>
            </a:br>
            <a:r>
              <a:rPr lang="zh-CN" altLang="en-US" sz="3200" b="1" u="sng">
                <a:solidFill>
                  <a:srgbClr val="FFFFFF"/>
                </a:solidFill>
                <a:effectLst>
                  <a:outerShdw blurRad="38100" dist="38100" dir="2700000" algn="tl">
                    <a:srgbClr val="DDDDDD"/>
                  </a:outerShdw>
                </a:effectLst>
                <a:latin typeface="SimHei" charset="0"/>
                <a:ea typeface="SimHei" charset="0"/>
                <a:cs typeface="SimHei" charset="0"/>
              </a:rPr>
              <a:t>拉克坦提乌斯</a:t>
            </a:r>
            <a:r>
              <a:rPr lang="en-US" altLang="ja-JP" sz="3200" b="1">
                <a:solidFill>
                  <a:srgbClr val="FFFFFF"/>
                </a:solidFill>
                <a:effectLst>
                  <a:outerShdw blurRad="38100" dist="38100" dir="2700000" algn="tl">
                    <a:srgbClr val="DDDDDD"/>
                  </a:outerShdw>
                </a:effectLst>
                <a:latin typeface="SimHei" charset="0"/>
                <a:ea typeface="SimHei" charset="0"/>
                <a:cs typeface="SimHei" charset="0"/>
              </a:rPr>
              <a:t>:“</a:t>
            </a:r>
            <a:r>
              <a:rPr lang="zh-CN" altLang="en-US" sz="3200" b="1">
                <a:solidFill>
                  <a:srgbClr val="FFFFFF"/>
                </a:solidFill>
                <a:effectLst>
                  <a:outerShdw blurRad="38100" dist="38100" dir="2700000" algn="tl">
                    <a:srgbClr val="DDDDDD"/>
                  </a:outerShdw>
                </a:effectLst>
                <a:latin typeface="SimHei" charset="0"/>
                <a:ea typeface="SimHei" charset="0"/>
                <a:cs typeface="SimHei" charset="0"/>
              </a:rPr>
              <a:t>我们坚信基督为神</a:t>
            </a:r>
            <a:r>
              <a:rPr lang="en-US" altLang="ja-JP" sz="3200" b="1">
                <a:solidFill>
                  <a:srgbClr val="FFFFFF"/>
                </a:solidFill>
                <a:effectLst>
                  <a:outerShdw blurRad="38100" dist="38100" dir="2700000" algn="tl">
                    <a:srgbClr val="DDDDDD"/>
                  </a:outerShdw>
                </a:effectLst>
                <a:latin typeface="SimHei" charset="0"/>
                <a:ea typeface="SimHei" charset="0"/>
                <a:cs typeface="SimHei" charset="0"/>
              </a:rPr>
              <a:t>”</a:t>
            </a:r>
            <a:br>
              <a:rPr lang="en-US" altLang="ja-JP" sz="3200" b="1">
                <a:solidFill>
                  <a:srgbClr val="FFFFFF"/>
                </a:solidFill>
                <a:effectLst>
                  <a:outerShdw blurRad="38100" dist="38100" dir="2700000" algn="tl">
                    <a:srgbClr val="DDDDDD"/>
                  </a:outerShdw>
                </a:effectLst>
                <a:latin typeface="SimHei" charset="0"/>
                <a:ea typeface="SimHei" charset="0"/>
                <a:cs typeface="SimHei" charset="0"/>
              </a:rPr>
            </a:br>
            <a:r>
              <a:rPr lang="en-US" altLang="ja-JP" sz="3200" b="1">
                <a:solidFill>
                  <a:srgbClr val="FFFFFF"/>
                </a:solidFill>
                <a:effectLst>
                  <a:outerShdw blurRad="38100" dist="38100" dir="2700000" algn="tl">
                    <a:srgbClr val="DDDDDD"/>
                  </a:outerShdw>
                </a:effectLst>
                <a:latin typeface="SimHei" charset="0"/>
                <a:ea typeface="SimHei" charset="0"/>
                <a:cs typeface="SimHei" charset="0"/>
              </a:rPr>
              <a:t>(</a:t>
            </a:r>
            <a:r>
              <a:rPr lang="zh-CN" altLang="en-US" sz="3200" b="1">
                <a:solidFill>
                  <a:srgbClr val="FFFFFF"/>
                </a:solidFill>
                <a:effectLst>
                  <a:outerShdw blurRad="38100" dist="38100" dir="2700000" algn="tl">
                    <a:srgbClr val="DDDDDD"/>
                  </a:outerShdw>
                </a:effectLst>
                <a:latin typeface="SimHei" charset="0"/>
                <a:ea typeface="SimHei" charset="0"/>
                <a:cs typeface="SimHei" charset="0"/>
              </a:rPr>
              <a:t>公元</a:t>
            </a:r>
            <a:r>
              <a:rPr lang="en-US" altLang="ja-JP" sz="3200" b="1">
                <a:solidFill>
                  <a:srgbClr val="FFFFFF"/>
                </a:solidFill>
                <a:effectLst>
                  <a:outerShdw blurRad="38100" dist="38100" dir="2700000" algn="tl">
                    <a:srgbClr val="DDDDDD"/>
                  </a:outerShdw>
                </a:effectLst>
                <a:latin typeface="SimHei" charset="0"/>
                <a:ea typeface="SimHei" charset="0"/>
                <a:cs typeface="SimHei" charset="0"/>
              </a:rPr>
              <a:t> 304)</a:t>
            </a:r>
            <a:endParaRPr lang="en-US" sz="4000" b="1">
              <a:solidFill>
                <a:srgbClr val="8CF4EA"/>
              </a:solidFill>
              <a:effectLst>
                <a:outerShdw blurRad="38100" dist="38100" dir="2700000" algn="tl">
                  <a:srgbClr val="DDDDDD"/>
                </a:outerShdw>
              </a:effectLst>
              <a:latin typeface="SimHei" charset="0"/>
              <a:ea typeface="SimHei" charset="0"/>
              <a:cs typeface="SimHei" charset="0"/>
            </a:endParaRPr>
          </a:p>
        </p:txBody>
      </p:sp>
      <p:sp>
        <p:nvSpPr>
          <p:cNvPr id="1297413" name="Text Box 5"/>
          <p:cNvSpPr txBox="1">
            <a:spLocks noChangeArrowheads="1"/>
          </p:cNvSpPr>
          <p:nvPr/>
        </p:nvSpPr>
        <p:spPr bwMode="auto">
          <a:xfrm>
            <a:off x="4191000" y="6405563"/>
            <a:ext cx="4630738" cy="396875"/>
          </a:xfrm>
          <a:prstGeom prst="rect">
            <a:avLst/>
          </a:prstGeom>
          <a:noFill/>
          <a:ln w="9525">
            <a:noFill/>
            <a:miter lim="800000"/>
            <a:headEnd/>
            <a:tailEnd/>
          </a:ln>
          <a:effectLst>
            <a:outerShdw blurRad="63500" dist="38099" dir="2700000" algn="ctr" rotWithShape="0">
              <a:schemeClr val="bg2">
                <a:alpha val="74997"/>
              </a:schemeClr>
            </a:outerShdw>
          </a:effectLst>
        </p:spPr>
        <p:txBody>
          <a:bodyPr wrap="none">
            <a:spAutoFit/>
          </a:bodyPr>
          <a:lstStyle/>
          <a:p>
            <a:pPr eaLnBrk="0" hangingPunct="0">
              <a:defRPr/>
            </a:pPr>
            <a:r>
              <a:rPr lang="en-US" sz="2000" b="1" i="1">
                <a:solidFill>
                  <a:srgbClr val="FFFFFF"/>
                </a:solidFill>
                <a:latin typeface="26" charset="0"/>
                <a:ea typeface="Arial" pitchFamily="-110" charset="0"/>
                <a:cs typeface="Arial" pitchFamily="-110" charset="0"/>
              </a:rPr>
              <a:t>Bercot, 93-100 in Garlow &amp; Jones, 94</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974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7412" grpId="0" build="p"/>
    </p:bldLst>
  </p:timing>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0722" name="Text Box 2">
            <a:extLst>
              <a:ext uri="{FF2B5EF4-FFF2-40B4-BE49-F238E27FC236}">
                <a16:creationId xmlns:a16="http://schemas.microsoft.com/office/drawing/2014/main" id="{9483D363-477E-E94B-BFDD-1248B9E11F04}"/>
              </a:ext>
            </a:extLst>
          </p:cNvPr>
          <p:cNvSpPr txBox="1">
            <a:spLocks noChangeArrowheads="1"/>
          </p:cNvSpPr>
          <p:nvPr/>
        </p:nvSpPr>
        <p:spPr bwMode="auto">
          <a:xfrm>
            <a:off x="0" y="6516688"/>
            <a:ext cx="9144000" cy="3365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John D. Hannah, </a:t>
            </a:r>
            <a:r>
              <a:rPr kumimoji="0" lang="en-US" altLang="en-US" sz="1600" b="0" i="1"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Charts of Ancient &amp; Medieval Church History</a:t>
            </a:r>
            <a:r>
              <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 (Grand Rapids: Zondervan, 2001)</a:t>
            </a:r>
          </a:p>
        </p:txBody>
      </p:sp>
      <p:sp>
        <p:nvSpPr>
          <p:cNvPr id="9219" name="Rectangle 3">
            <a:extLst>
              <a:ext uri="{FF2B5EF4-FFF2-40B4-BE49-F238E27FC236}">
                <a16:creationId xmlns:a16="http://schemas.microsoft.com/office/drawing/2014/main" id="{83F7928F-CB6A-C840-AD12-11A154560BF4}"/>
              </a:ext>
            </a:extLst>
          </p:cNvPr>
          <p:cNvSpPr>
            <a:spLocks noGrp="1" noChangeArrowheads="1"/>
          </p:cNvSpPr>
          <p:nvPr>
            <p:ph type="title" idx="4294967295"/>
          </p:nvPr>
        </p:nvSpPr>
        <p:spPr>
          <a:xfrm>
            <a:off x="723334" y="411163"/>
            <a:ext cx="4515980" cy="584775"/>
          </a:xfrm>
          <a:noFill/>
          <a:effectLst>
            <a:outerShdw blurRad="63500" dist="35921" dir="2700000" algn="ctr" rotWithShape="0">
              <a:srgbClr val="000000">
                <a:alpha val="74997"/>
              </a:srgbClr>
            </a:outerShdw>
          </a:effectLst>
        </p:spPr>
        <p:txBody>
          <a:bodyPr wrap="none" anchor="t">
            <a:spAutoFit/>
          </a:bodyPr>
          <a:lstStyle/>
          <a:p>
            <a:r>
              <a:rPr lang="zh-SG" altLang="en-US" sz="3200" dirty="0">
                <a:solidFill>
                  <a:schemeClr val="bg1"/>
                </a:solidFill>
                <a:latin typeface="SimHei" charset="0"/>
                <a:ea typeface="SimHei" charset="0"/>
                <a:cs typeface="SimHei" charset="0"/>
              </a:rPr>
              <a:t>尼西亚信经 </a:t>
            </a:r>
            <a:r>
              <a:rPr lang="en-US" sz="3200" i="1" dirty="0">
                <a:solidFill>
                  <a:schemeClr val="bg1"/>
                </a:solidFill>
                <a:latin typeface="SimHei" charset="0"/>
                <a:ea typeface="SimHei" charset="0"/>
                <a:cs typeface="SimHei" charset="0"/>
              </a:rPr>
              <a:t>(</a:t>
            </a:r>
            <a:r>
              <a:rPr lang="zh-CN" altLang="en-US" sz="3200" i="1" dirty="0">
                <a:solidFill>
                  <a:schemeClr val="bg1"/>
                </a:solidFill>
                <a:latin typeface="SimHei" charset="0"/>
                <a:ea typeface="SimHei" charset="0"/>
                <a:cs typeface="SimHei" charset="0"/>
              </a:rPr>
              <a:t>公元</a:t>
            </a:r>
            <a:r>
              <a:rPr lang="en-US" altLang="ja-JP" sz="3200" i="1" dirty="0">
                <a:solidFill>
                  <a:schemeClr val="bg1"/>
                </a:solidFill>
                <a:latin typeface="SimHei" charset="0"/>
                <a:ea typeface="SimHei" charset="0"/>
                <a:cs typeface="SimHei" charset="0"/>
              </a:rPr>
              <a:t> 325)</a:t>
            </a:r>
            <a:endParaRPr lang="en-US" altLang="en-US" sz="3200" u="sng" dirty="0">
              <a:solidFill>
                <a:schemeClr val="bg1"/>
              </a:solidFill>
            </a:endParaRPr>
          </a:p>
        </p:txBody>
      </p:sp>
      <p:sp>
        <p:nvSpPr>
          <p:cNvPr id="9220" name="Text Box 4">
            <a:extLst>
              <a:ext uri="{FF2B5EF4-FFF2-40B4-BE49-F238E27FC236}">
                <a16:creationId xmlns:a16="http://schemas.microsoft.com/office/drawing/2014/main" id="{0AA24D83-3AC9-954A-9F4C-0AC9F7BA6705}"/>
              </a:ext>
            </a:extLst>
          </p:cNvPr>
          <p:cNvSpPr txBox="1">
            <a:spLocks noChangeArrowheads="1"/>
          </p:cNvSpPr>
          <p:nvPr/>
        </p:nvSpPr>
        <p:spPr bwMode="auto">
          <a:xfrm>
            <a:off x="381000" y="1219200"/>
            <a:ext cx="5410200" cy="5016758"/>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ctr">
              <a:defRPr sz="3200" b="1" u="sng">
                <a:solidFill>
                  <a:schemeClr val="bg1"/>
                </a:solidFill>
                <a:latin typeface="+mj-lt"/>
                <a:cs typeface="+mj-cs"/>
              </a:defRPr>
            </a:lvl1pPr>
            <a:lvl2pPr algn="ctr">
              <a:defRPr sz="4400" b="1">
                <a:latin typeface="Arial" pitchFamily="-65" charset="0"/>
              </a:defRPr>
            </a:lvl2pPr>
            <a:lvl3pPr algn="ctr">
              <a:defRPr sz="4400" b="1">
                <a:latin typeface="Arial" pitchFamily="-65" charset="0"/>
              </a:defRPr>
            </a:lvl3pPr>
            <a:lvl4pPr algn="ctr">
              <a:defRPr sz="4400" b="1">
                <a:latin typeface="Arial" pitchFamily="-65" charset="0"/>
              </a:defRPr>
            </a:lvl4pPr>
            <a:lvl5pPr algn="ctr">
              <a:defRPr sz="4400" b="1">
                <a:latin typeface="Arial" pitchFamily="-65" charset="0"/>
              </a:defRPr>
            </a:lvl5pPr>
            <a:lvl6pPr marL="457200" algn="ctr" fontAlgn="base">
              <a:spcBef>
                <a:spcPct val="0"/>
              </a:spcBef>
              <a:spcAft>
                <a:spcPct val="0"/>
              </a:spcAft>
              <a:defRPr sz="4400" b="1">
                <a:latin typeface="Arial" pitchFamily="-65" charset="0"/>
              </a:defRPr>
            </a:lvl6pPr>
            <a:lvl7pPr marL="914400" algn="ctr" fontAlgn="base">
              <a:spcBef>
                <a:spcPct val="0"/>
              </a:spcBef>
              <a:spcAft>
                <a:spcPct val="0"/>
              </a:spcAft>
              <a:defRPr sz="4400" b="1">
                <a:latin typeface="Arial" pitchFamily="-65" charset="0"/>
              </a:defRPr>
            </a:lvl7pPr>
            <a:lvl8pPr marL="1371600" algn="ctr" fontAlgn="base">
              <a:spcBef>
                <a:spcPct val="0"/>
              </a:spcBef>
              <a:spcAft>
                <a:spcPct val="0"/>
              </a:spcAft>
              <a:defRPr sz="4400" b="1">
                <a:latin typeface="Arial" pitchFamily="-65" charset="0"/>
              </a:defRPr>
            </a:lvl8pPr>
            <a:lvl9pPr marL="1828800" algn="ctr" fontAlgn="base">
              <a:spcBef>
                <a:spcPct val="0"/>
              </a:spcBef>
              <a:spcAft>
                <a:spcPct val="0"/>
              </a:spcAft>
              <a:defRPr sz="4400" b="1">
                <a:latin typeface="Arial" pitchFamily="-65" charset="0"/>
              </a:defRPr>
            </a:lvl9pPr>
          </a:lstStyle>
          <a:p>
            <a:pPr lvl="0" eaLnBrk="0" hangingPunct="0">
              <a:defRPr/>
            </a:pPr>
            <a:r>
              <a:rPr lang="zh-CN" altLang="en-US" u="none" dirty="0">
                <a:solidFill>
                  <a:srgbClr val="FFFFFF"/>
                </a:solidFill>
                <a:ea typeface="ＭＳ Ｐゴシック" panose="020B0600070205080204" pitchFamily="34" charset="-128"/>
              </a:rPr>
              <a:t>我等信独一之神，</a:t>
            </a:r>
            <a:br>
              <a:rPr lang="en-US" altLang="zh-CN" u="none" dirty="0">
                <a:solidFill>
                  <a:srgbClr val="FFFFFF"/>
                </a:solidFill>
                <a:ea typeface="ＭＳ Ｐゴシック" panose="020B0600070205080204" pitchFamily="34" charset="-128"/>
              </a:rPr>
            </a:br>
            <a:r>
              <a:rPr lang="zh-CN" altLang="en-US" u="none" dirty="0">
                <a:solidFill>
                  <a:srgbClr val="FFFFFF"/>
                </a:solidFill>
                <a:ea typeface="ＭＳ Ｐゴシック" panose="020B0600070205080204" pitchFamily="34" charset="-128"/>
              </a:rPr>
              <a:t>即全能之圣父，创造天地，及一切有形无形之万物之主。</a:t>
            </a:r>
            <a:endPar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endParaRPr>
          </a:p>
          <a:p>
            <a:pPr eaLnBrk="0" hangingPunct="0">
              <a:defRPr/>
            </a:pPr>
            <a:r>
              <a:rPr lang="zh-CN" altLang="en-US" u="none" dirty="0">
                <a:solidFill>
                  <a:srgbClr val="FFFFFF"/>
                </a:solidFill>
                <a:ea typeface="ＭＳ Ｐゴシック" panose="020B0600070205080204" pitchFamily="34" charset="-128"/>
              </a:rPr>
              <a:t>我等信独一之主耶稣基督，</a:t>
            </a:r>
            <a:br>
              <a:rPr lang="en-US" altLang="zh-CN" u="none" dirty="0">
                <a:solidFill>
                  <a:srgbClr val="FFFFFF"/>
                </a:solidFill>
                <a:ea typeface="ＭＳ Ｐゴシック" panose="020B0600070205080204" pitchFamily="34" charset="-128"/>
              </a:rPr>
            </a:br>
            <a:r>
              <a:rPr lang="zh-CN" altLang="en-US" u="none" dirty="0">
                <a:solidFill>
                  <a:srgbClr val="FFFFFF"/>
                </a:solidFill>
                <a:ea typeface="ＭＳ Ｐゴシック" panose="020B0600070205080204" pitchFamily="34" charset="-128"/>
              </a:rPr>
              <a:t>上帝独生之圣子，</a:t>
            </a:r>
            <a:br>
              <a:rPr lang="en-US" altLang="zh-CN" u="none" dirty="0">
                <a:solidFill>
                  <a:srgbClr val="FFFFFF"/>
                </a:solidFill>
                <a:ea typeface="ＭＳ Ｐゴシック" panose="020B0600070205080204" pitchFamily="34" charset="-128"/>
              </a:rPr>
            </a:br>
            <a:r>
              <a:rPr lang="zh-CN" altLang="en-US" u="none" dirty="0">
                <a:solidFill>
                  <a:srgbClr val="FFFFFF"/>
                </a:solidFill>
                <a:ea typeface="ＭＳ Ｐゴシック" panose="020B0600070205080204" pitchFamily="34" charset="-128"/>
              </a:rPr>
              <a:t>是圣父在万世之先所生，</a:t>
            </a:r>
            <a:br>
              <a:rPr lang="en-US" altLang="zh-CN" u="none" dirty="0">
                <a:solidFill>
                  <a:srgbClr val="FFFFFF"/>
                </a:solidFill>
                <a:ea typeface="ＭＳ Ｐゴシック" panose="020B0600070205080204" pitchFamily="34" charset="-128"/>
              </a:rPr>
            </a:br>
            <a:r>
              <a:rPr lang="zh-CN" altLang="en-US" u="none" dirty="0">
                <a:solidFill>
                  <a:srgbClr val="FFFFFF"/>
                </a:solidFill>
                <a:ea typeface="ＭＳ Ｐゴシック" panose="020B0600070205080204" pitchFamily="34" charset="-128"/>
              </a:rPr>
              <a:t>是从神所出之神，</a:t>
            </a:r>
            <a:br>
              <a:rPr lang="en-US" altLang="zh-CN" u="none" dirty="0">
                <a:solidFill>
                  <a:srgbClr val="FFFFFF"/>
                </a:solidFill>
                <a:ea typeface="ＭＳ Ｐゴシック" panose="020B0600070205080204" pitchFamily="34" charset="-128"/>
              </a:rPr>
            </a:br>
            <a:r>
              <a:rPr lang="zh-CN" altLang="en-US" u="none" dirty="0">
                <a:solidFill>
                  <a:srgbClr val="FFFFFF"/>
                </a:solidFill>
                <a:ea typeface="ＭＳ Ｐゴシック" panose="020B0600070205080204" pitchFamily="34" charset="-128"/>
              </a:rPr>
              <a:t>从光所出之光，</a:t>
            </a:r>
            <a:br>
              <a:rPr lang="en-US" altLang="zh-CN" u="none" dirty="0">
                <a:solidFill>
                  <a:srgbClr val="FFFFFF"/>
                </a:solidFill>
                <a:ea typeface="ＭＳ Ｐゴシック" panose="020B0600070205080204" pitchFamily="34" charset="-128"/>
              </a:rPr>
            </a:br>
            <a:r>
              <a:rPr lang="zh-CN" altLang="en-US" u="none" dirty="0">
                <a:solidFill>
                  <a:srgbClr val="FFFFFF"/>
                </a:solidFill>
                <a:ea typeface="ＭＳ Ｐゴシック" panose="020B0600070205080204" pitchFamily="34" charset="-128"/>
              </a:rPr>
              <a:t>从真神所出之真神，是生非，是与圣父同体</a:t>
            </a:r>
            <a:endPar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endParaRPr>
          </a:p>
        </p:txBody>
      </p:sp>
      <p:pic>
        <p:nvPicPr>
          <p:cNvPr id="30725" name="Picture 5" descr="Nicaea_icon">
            <a:extLst>
              <a:ext uri="{FF2B5EF4-FFF2-40B4-BE49-F238E27FC236}">
                <a16:creationId xmlns:a16="http://schemas.microsoft.com/office/drawing/2014/main" id="{1A04E2D5-EDE8-D940-9BA0-FE7DE89B93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1863" y="0"/>
            <a:ext cx="31321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785964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2770" name="Text Box 2">
            <a:extLst>
              <a:ext uri="{FF2B5EF4-FFF2-40B4-BE49-F238E27FC236}">
                <a16:creationId xmlns:a16="http://schemas.microsoft.com/office/drawing/2014/main" id="{BC3D43D9-E5BA-D54F-BE21-9A6109D17C1D}"/>
              </a:ext>
            </a:extLst>
          </p:cNvPr>
          <p:cNvSpPr txBox="1">
            <a:spLocks noChangeArrowheads="1"/>
          </p:cNvSpPr>
          <p:nvPr/>
        </p:nvSpPr>
        <p:spPr bwMode="auto">
          <a:xfrm>
            <a:off x="0" y="6516688"/>
            <a:ext cx="9144000" cy="3365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John D. Hannah, </a:t>
            </a:r>
            <a:r>
              <a:rPr kumimoji="0" lang="en-US" altLang="en-US" sz="1600" b="0" i="1"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Charts of Ancient &amp; Medieval Church History</a:t>
            </a:r>
            <a:r>
              <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 (Grand Rapids: Zondervan, 2001)</a:t>
            </a:r>
          </a:p>
        </p:txBody>
      </p:sp>
      <p:sp>
        <p:nvSpPr>
          <p:cNvPr id="11267" name="Rectangle 3">
            <a:extLst>
              <a:ext uri="{FF2B5EF4-FFF2-40B4-BE49-F238E27FC236}">
                <a16:creationId xmlns:a16="http://schemas.microsoft.com/office/drawing/2014/main" id="{59AFB010-90C2-5E46-96E7-7697D7215F79}"/>
              </a:ext>
            </a:extLst>
          </p:cNvPr>
          <p:cNvSpPr>
            <a:spLocks noGrp="1" noChangeArrowheads="1"/>
          </p:cNvSpPr>
          <p:nvPr>
            <p:ph type="title" idx="4294967295"/>
          </p:nvPr>
        </p:nvSpPr>
        <p:spPr>
          <a:xfrm>
            <a:off x="736034" y="304800"/>
            <a:ext cx="4515980" cy="584775"/>
          </a:xfrm>
          <a:noFill/>
          <a:effectLst>
            <a:outerShdw blurRad="63500" dist="35921" dir="2700000" algn="ctr" rotWithShape="0">
              <a:srgbClr val="000000">
                <a:alpha val="74997"/>
              </a:srgbClr>
            </a:outerShdw>
          </a:effectLst>
        </p:spPr>
        <p:txBody>
          <a:bodyPr wrap="none" anchor="t">
            <a:spAutoFit/>
          </a:bodyPr>
          <a:lstStyle/>
          <a:p>
            <a:r>
              <a:rPr lang="zh-SG" altLang="en-US" sz="3200" dirty="0">
                <a:solidFill>
                  <a:schemeClr val="bg1"/>
                </a:solidFill>
                <a:latin typeface="SimHei" charset="0"/>
                <a:ea typeface="SimHei" charset="0"/>
                <a:cs typeface="SimHei" charset="0"/>
              </a:rPr>
              <a:t>尼西亚信经 </a:t>
            </a:r>
            <a:r>
              <a:rPr lang="en-US" sz="3200" i="1" dirty="0">
                <a:solidFill>
                  <a:schemeClr val="bg1"/>
                </a:solidFill>
                <a:latin typeface="SimHei" charset="0"/>
                <a:ea typeface="SimHei" charset="0"/>
                <a:cs typeface="SimHei" charset="0"/>
              </a:rPr>
              <a:t>(</a:t>
            </a:r>
            <a:r>
              <a:rPr lang="zh-CN" altLang="en-US" sz="3200" i="1" dirty="0">
                <a:solidFill>
                  <a:schemeClr val="bg1"/>
                </a:solidFill>
                <a:latin typeface="SimHei" charset="0"/>
                <a:ea typeface="SimHei" charset="0"/>
                <a:cs typeface="SimHei" charset="0"/>
              </a:rPr>
              <a:t>公元</a:t>
            </a:r>
            <a:r>
              <a:rPr lang="en-US" altLang="ja-JP" sz="3200" i="1" dirty="0">
                <a:solidFill>
                  <a:schemeClr val="bg1"/>
                </a:solidFill>
                <a:latin typeface="SimHei" charset="0"/>
                <a:ea typeface="SimHei" charset="0"/>
                <a:cs typeface="SimHei" charset="0"/>
              </a:rPr>
              <a:t> 325)</a:t>
            </a:r>
            <a:endParaRPr lang="en-US" altLang="en-US" sz="3200" u="sng" dirty="0">
              <a:solidFill>
                <a:schemeClr val="bg1"/>
              </a:solidFill>
            </a:endParaRPr>
          </a:p>
        </p:txBody>
      </p:sp>
      <p:pic>
        <p:nvPicPr>
          <p:cNvPr id="32773" name="Picture 5" descr="Nicaea_icon">
            <a:extLst>
              <a:ext uri="{FF2B5EF4-FFF2-40B4-BE49-F238E27FC236}">
                <a16:creationId xmlns:a16="http://schemas.microsoft.com/office/drawing/2014/main" id="{4ADDFC80-E0F6-A749-A97F-00267AF6BA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5513" y="0"/>
            <a:ext cx="31321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4">
            <a:extLst>
              <a:ext uri="{FF2B5EF4-FFF2-40B4-BE49-F238E27FC236}">
                <a16:creationId xmlns:a16="http://schemas.microsoft.com/office/drawing/2014/main" id="{A5594B7B-6E5B-5F47-BB38-95DDF50618F1}"/>
              </a:ext>
            </a:extLst>
          </p:cNvPr>
          <p:cNvSpPr txBox="1">
            <a:spLocks noChangeArrowheads="1"/>
          </p:cNvSpPr>
          <p:nvPr/>
        </p:nvSpPr>
        <p:spPr bwMode="auto">
          <a:xfrm>
            <a:off x="6350" y="1617663"/>
            <a:ext cx="5999164" cy="452431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defPPr>
              <a:defRPr lang="en-US"/>
            </a:defPPr>
            <a:lvl1pPr algn="ctr">
              <a:defRPr sz="3200" b="1" u="none">
                <a:solidFill>
                  <a:schemeClr val="bg1"/>
                </a:solidFill>
                <a:latin typeface="+mj-lt"/>
                <a:cs typeface="+mj-cs"/>
              </a:defRPr>
            </a:lvl1pPr>
            <a:lvl2pPr algn="ctr">
              <a:defRPr sz="4400" b="1">
                <a:latin typeface="Arial" pitchFamily="-65" charset="0"/>
              </a:defRPr>
            </a:lvl2pPr>
            <a:lvl3pPr algn="ctr">
              <a:defRPr sz="4400" b="1">
                <a:latin typeface="Arial" pitchFamily="-65" charset="0"/>
              </a:defRPr>
            </a:lvl3pPr>
            <a:lvl4pPr algn="ctr">
              <a:defRPr sz="4400" b="1">
                <a:latin typeface="Arial" pitchFamily="-65" charset="0"/>
              </a:defRPr>
            </a:lvl4pPr>
            <a:lvl5pPr algn="ctr">
              <a:defRPr sz="4400" b="1">
                <a:latin typeface="Arial" pitchFamily="-65" charset="0"/>
              </a:defRPr>
            </a:lvl5pPr>
            <a:lvl6pPr marL="457200" algn="ctr" fontAlgn="base">
              <a:spcBef>
                <a:spcPct val="0"/>
              </a:spcBef>
              <a:spcAft>
                <a:spcPct val="0"/>
              </a:spcAft>
              <a:defRPr sz="4400" b="1">
                <a:latin typeface="Arial" pitchFamily="-65" charset="0"/>
              </a:defRPr>
            </a:lvl6pPr>
            <a:lvl7pPr marL="914400" algn="ctr" fontAlgn="base">
              <a:spcBef>
                <a:spcPct val="0"/>
              </a:spcBef>
              <a:spcAft>
                <a:spcPct val="0"/>
              </a:spcAft>
              <a:defRPr sz="4400" b="1">
                <a:latin typeface="Arial" pitchFamily="-65" charset="0"/>
              </a:defRPr>
            </a:lvl7pPr>
            <a:lvl8pPr marL="1371600" algn="ctr" fontAlgn="base">
              <a:spcBef>
                <a:spcPct val="0"/>
              </a:spcBef>
              <a:spcAft>
                <a:spcPct val="0"/>
              </a:spcAft>
              <a:defRPr sz="4400" b="1">
                <a:latin typeface="Arial" pitchFamily="-65" charset="0"/>
              </a:defRPr>
            </a:lvl8pPr>
            <a:lvl9pPr marL="1828800" algn="ctr" fontAlgn="base">
              <a:spcBef>
                <a:spcPct val="0"/>
              </a:spcBef>
              <a:spcAft>
                <a:spcPct val="0"/>
              </a:spcAft>
              <a:defRPr sz="4400" b="1">
                <a:latin typeface="Arial" pitchFamily="-65" charset="0"/>
              </a:defRPr>
            </a:lvl9pPr>
          </a:lstStyle>
          <a:p>
            <a:pPr lvl="0" eaLnBrk="0" hangingPunct="0">
              <a:defRPr/>
            </a:pPr>
            <a:r>
              <a:rPr lang="zh-CN" altLang="en-US" dirty="0">
                <a:latin typeface="SimHei" charset="0"/>
                <a:ea typeface="SimHei" charset="0"/>
                <a:cs typeface="SimHei" charset="0"/>
              </a:rPr>
              <a:t>万物皆借圣子而造；圣子为要拯救我等世人，从天降临，为圣灵感动之童贞女马利亚所生，成为人身，在本丢彼拉多手下，为我等钉十字架，被害而葬，照圣经之言，第三日复活，升天，坐在圣父之右；将来复必有荣耀而降临，审判生人死人，其国无穷无尽。</a:t>
            </a:r>
            <a:endPar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endParaRPr>
          </a:p>
        </p:txBody>
      </p:sp>
    </p:spTree>
    <p:extLst>
      <p:ext uri="{BB962C8B-B14F-4D97-AF65-F5344CB8AC3E}">
        <p14:creationId xmlns:p14="http://schemas.microsoft.com/office/powerpoint/2010/main" val="22842819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4818" name="Text Box 2">
            <a:extLst>
              <a:ext uri="{FF2B5EF4-FFF2-40B4-BE49-F238E27FC236}">
                <a16:creationId xmlns:a16="http://schemas.microsoft.com/office/drawing/2014/main" id="{54BE3CF1-796B-6948-AF51-F3CD31B792A2}"/>
              </a:ext>
            </a:extLst>
          </p:cNvPr>
          <p:cNvSpPr txBox="1">
            <a:spLocks noChangeArrowheads="1"/>
          </p:cNvSpPr>
          <p:nvPr/>
        </p:nvSpPr>
        <p:spPr bwMode="auto">
          <a:xfrm>
            <a:off x="0" y="6516688"/>
            <a:ext cx="9144000" cy="3365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John D. Hannah, </a:t>
            </a:r>
            <a:r>
              <a:rPr kumimoji="0" lang="en-US" altLang="en-US" sz="1600" b="0" i="1"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Charts of Ancient &amp; Medieval Church History</a:t>
            </a:r>
            <a:r>
              <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 (Grand Rapids: Zondervan, 2001)</a:t>
            </a:r>
          </a:p>
        </p:txBody>
      </p:sp>
      <p:sp>
        <p:nvSpPr>
          <p:cNvPr id="13315" name="Rectangle 3">
            <a:extLst>
              <a:ext uri="{FF2B5EF4-FFF2-40B4-BE49-F238E27FC236}">
                <a16:creationId xmlns:a16="http://schemas.microsoft.com/office/drawing/2014/main" id="{7FE35021-51A0-2F41-9B93-2FFAD9FFACAA}"/>
              </a:ext>
            </a:extLst>
          </p:cNvPr>
          <p:cNvSpPr>
            <a:spLocks noGrp="1" noChangeArrowheads="1"/>
          </p:cNvSpPr>
          <p:nvPr>
            <p:ph type="title" idx="4294967295"/>
          </p:nvPr>
        </p:nvSpPr>
        <p:spPr>
          <a:xfrm>
            <a:off x="964634" y="457200"/>
            <a:ext cx="4515980" cy="584775"/>
          </a:xfrm>
          <a:noFill/>
          <a:effectLst>
            <a:outerShdw blurRad="63500" dist="35921" dir="2700000" algn="ctr" rotWithShape="0">
              <a:srgbClr val="000000">
                <a:alpha val="74997"/>
              </a:srgbClr>
            </a:outerShdw>
          </a:effectLst>
        </p:spPr>
        <p:txBody>
          <a:bodyPr wrap="none" anchor="t">
            <a:spAutoFit/>
          </a:bodyPr>
          <a:lstStyle/>
          <a:p>
            <a:r>
              <a:rPr lang="zh-SG" altLang="en-US" sz="3200" dirty="0">
                <a:solidFill>
                  <a:schemeClr val="bg1"/>
                </a:solidFill>
                <a:latin typeface="SimHei" charset="0"/>
                <a:ea typeface="SimHei" charset="0"/>
                <a:cs typeface="SimHei" charset="0"/>
              </a:rPr>
              <a:t>尼西亚信经 </a:t>
            </a:r>
            <a:r>
              <a:rPr lang="en-US" sz="3200" i="1" dirty="0">
                <a:solidFill>
                  <a:schemeClr val="bg1"/>
                </a:solidFill>
                <a:latin typeface="SimHei" charset="0"/>
                <a:ea typeface="SimHei" charset="0"/>
                <a:cs typeface="SimHei" charset="0"/>
              </a:rPr>
              <a:t>(</a:t>
            </a:r>
            <a:r>
              <a:rPr lang="zh-CN" altLang="en-US" sz="3200" i="1" dirty="0">
                <a:solidFill>
                  <a:schemeClr val="bg1"/>
                </a:solidFill>
                <a:latin typeface="SimHei" charset="0"/>
                <a:ea typeface="SimHei" charset="0"/>
                <a:cs typeface="SimHei" charset="0"/>
              </a:rPr>
              <a:t>公元</a:t>
            </a:r>
            <a:r>
              <a:rPr lang="en-US" altLang="ja-JP" sz="3200" i="1" dirty="0">
                <a:solidFill>
                  <a:schemeClr val="bg1"/>
                </a:solidFill>
                <a:latin typeface="SimHei" charset="0"/>
                <a:ea typeface="SimHei" charset="0"/>
                <a:cs typeface="SimHei" charset="0"/>
              </a:rPr>
              <a:t> 325)</a:t>
            </a:r>
            <a:endParaRPr lang="en-US" altLang="en-US" sz="3200" u="sng" dirty="0">
              <a:solidFill>
                <a:schemeClr val="bg1"/>
              </a:solidFill>
            </a:endParaRPr>
          </a:p>
        </p:txBody>
      </p:sp>
      <p:pic>
        <p:nvPicPr>
          <p:cNvPr id="34820" name="Picture 4" descr="Nicaea_icon">
            <a:extLst>
              <a:ext uri="{FF2B5EF4-FFF2-40B4-BE49-F238E27FC236}">
                <a16:creationId xmlns:a16="http://schemas.microsoft.com/office/drawing/2014/main" id="{D8112AD3-ED2E-334B-9E11-524670B57E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5513" y="0"/>
            <a:ext cx="31321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 Box 5">
            <a:extLst>
              <a:ext uri="{FF2B5EF4-FFF2-40B4-BE49-F238E27FC236}">
                <a16:creationId xmlns:a16="http://schemas.microsoft.com/office/drawing/2014/main" id="{3FB3688B-229B-9840-841B-6E17884DB226}"/>
              </a:ext>
            </a:extLst>
          </p:cNvPr>
          <p:cNvSpPr txBox="1">
            <a:spLocks noChangeArrowheads="1"/>
          </p:cNvSpPr>
          <p:nvPr/>
        </p:nvSpPr>
        <p:spPr bwMode="auto">
          <a:xfrm>
            <a:off x="6350" y="1906588"/>
            <a:ext cx="5999163" cy="4031873"/>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defPPr>
              <a:defRPr lang="en-US"/>
            </a:defPPr>
            <a:lvl1pPr algn="ctr">
              <a:defRPr sz="3200" b="1" u="none">
                <a:solidFill>
                  <a:schemeClr val="bg1"/>
                </a:solidFill>
                <a:latin typeface="+mj-lt"/>
                <a:cs typeface="+mj-cs"/>
              </a:defRPr>
            </a:lvl1pPr>
            <a:lvl2pPr algn="ctr">
              <a:defRPr sz="4400" b="1">
                <a:latin typeface="Arial" pitchFamily="-65" charset="0"/>
              </a:defRPr>
            </a:lvl2pPr>
            <a:lvl3pPr algn="ctr">
              <a:defRPr sz="4400" b="1">
                <a:latin typeface="Arial" pitchFamily="-65" charset="0"/>
              </a:defRPr>
            </a:lvl3pPr>
            <a:lvl4pPr algn="ctr">
              <a:defRPr sz="4400" b="1">
                <a:latin typeface="Arial" pitchFamily="-65" charset="0"/>
              </a:defRPr>
            </a:lvl4pPr>
            <a:lvl5pPr algn="ctr">
              <a:defRPr sz="4400" b="1">
                <a:latin typeface="Arial" pitchFamily="-65" charset="0"/>
              </a:defRPr>
            </a:lvl5pPr>
            <a:lvl6pPr marL="457200" algn="ctr" fontAlgn="base">
              <a:spcBef>
                <a:spcPct val="0"/>
              </a:spcBef>
              <a:spcAft>
                <a:spcPct val="0"/>
              </a:spcAft>
              <a:defRPr sz="4400" b="1">
                <a:latin typeface="Arial" pitchFamily="-65" charset="0"/>
              </a:defRPr>
            </a:lvl6pPr>
            <a:lvl7pPr marL="914400" algn="ctr" fontAlgn="base">
              <a:spcBef>
                <a:spcPct val="0"/>
              </a:spcBef>
              <a:spcAft>
                <a:spcPct val="0"/>
              </a:spcAft>
              <a:defRPr sz="4400" b="1">
                <a:latin typeface="Arial" pitchFamily="-65" charset="0"/>
              </a:defRPr>
            </a:lvl7pPr>
            <a:lvl8pPr marL="1371600" algn="ctr" fontAlgn="base">
              <a:spcBef>
                <a:spcPct val="0"/>
              </a:spcBef>
              <a:spcAft>
                <a:spcPct val="0"/>
              </a:spcAft>
              <a:defRPr sz="4400" b="1">
                <a:latin typeface="Arial" pitchFamily="-65" charset="0"/>
              </a:defRPr>
            </a:lvl8pPr>
            <a:lvl9pPr marL="1828800" algn="ctr" fontAlgn="base">
              <a:spcBef>
                <a:spcPct val="0"/>
              </a:spcBef>
              <a:spcAft>
                <a:spcPct val="0"/>
              </a:spcAft>
              <a:defRPr sz="4400" b="1">
                <a:latin typeface="Arial" pitchFamily="-65" charset="0"/>
              </a:defRPr>
            </a:lvl9pPr>
          </a:lstStyle>
          <a:p>
            <a:pPr lvl="0" eaLnBrk="0" hangingPunct="0">
              <a:defRPr/>
            </a:pPr>
            <a:r>
              <a:rPr lang="zh-CN" altLang="en-US" dirty="0">
                <a:latin typeface="SimHei" charset="0"/>
                <a:ea typeface="SimHei" charset="0"/>
                <a:cs typeface="SimHei" charset="0"/>
              </a:rPr>
              <a:t>我等信圣灵即是主，</a:t>
            </a:r>
            <a:br>
              <a:rPr lang="en-US" altLang="zh-CN" dirty="0">
                <a:latin typeface="SimHei" charset="0"/>
                <a:ea typeface="SimHei" charset="0"/>
                <a:cs typeface="SimHei" charset="0"/>
              </a:rPr>
            </a:br>
            <a:r>
              <a:rPr lang="zh-CN" altLang="en-US" dirty="0">
                <a:latin typeface="SimHei" charset="0"/>
                <a:ea typeface="SimHei" charset="0"/>
                <a:cs typeface="SimHei" charset="0"/>
              </a:rPr>
              <a:t>是赐生命者，是从圣父、圣子所出，与圣父、圣子，同是当拜，当称颂者，众先知说预言，皆是被圣灵感动；我等信使徒所立独一圣而公之教会；我等信因为赦罪设立之独一洗礼；我等望死后复活，又望来世之永生。阿们。</a:t>
            </a:r>
            <a:endPar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endParaRPr>
          </a:p>
        </p:txBody>
      </p:sp>
    </p:spTree>
    <p:extLst>
      <p:ext uri="{BB962C8B-B14F-4D97-AF65-F5344CB8AC3E}">
        <p14:creationId xmlns:p14="http://schemas.microsoft.com/office/powerpoint/2010/main" val="133884401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61" name="Group 8"/>
          <p:cNvGrpSpPr>
            <a:grpSpLocks/>
          </p:cNvGrpSpPr>
          <p:nvPr/>
        </p:nvGrpSpPr>
        <p:grpSpPr bwMode="auto">
          <a:xfrm>
            <a:off x="609600" y="0"/>
            <a:ext cx="7886700" cy="5791200"/>
            <a:chOff x="384" y="0"/>
            <a:chExt cx="4968" cy="3648"/>
          </a:xfrm>
        </p:grpSpPr>
        <p:pic>
          <p:nvPicPr>
            <p:cNvPr id="245772" name="Picture 2" descr="64 copy"/>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84" y="0"/>
              <a:ext cx="4968" cy="36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773" name="Picture 3" descr="64 copy"/>
            <p:cNvPicPr>
              <a:picLocks noChangeAspect="1" noChangeArrowheads="1"/>
            </p:cNvPicPr>
            <p:nvPr/>
          </p:nvPicPr>
          <p:blipFill>
            <a:blip r:embed="rId4">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1664" y="2256"/>
              <a:ext cx="880" cy="25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grpSp>
      <p:pic>
        <p:nvPicPr>
          <p:cNvPr id="245762" name="Picture 4" descr="64 copy"/>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952500" y="5715000"/>
            <a:ext cx="78867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63" name="Text Box 5"/>
          <p:cNvSpPr txBox="1">
            <a:spLocks noChangeArrowheads="1"/>
          </p:cNvSpPr>
          <p:nvPr/>
        </p:nvSpPr>
        <p:spPr bwMode="auto">
          <a:xfrm>
            <a:off x="0" y="6496050"/>
            <a:ext cx="9144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a:solidFill>
                  <a:srgbClr val="000000"/>
                </a:solidFill>
              </a:rPr>
              <a:t>John D. Hannah, </a:t>
            </a:r>
            <a:r>
              <a:rPr lang="en-US" sz="1600" i="1">
                <a:solidFill>
                  <a:srgbClr val="000000"/>
                </a:solidFill>
              </a:rPr>
              <a:t>Charts of Ancient &amp; Medieval Church History</a:t>
            </a:r>
            <a:r>
              <a:rPr lang="en-US" sz="1600">
                <a:solidFill>
                  <a:srgbClr val="000000"/>
                </a:solidFill>
              </a:rPr>
              <a:t> (Grand Rapids: Zondervan, 2001)</a:t>
            </a:r>
          </a:p>
        </p:txBody>
      </p:sp>
      <p:sp>
        <p:nvSpPr>
          <p:cNvPr id="147461" name="Rectangle 6"/>
          <p:cNvSpPr>
            <a:spLocks noGrp="1" noChangeArrowheads="1"/>
          </p:cNvSpPr>
          <p:nvPr>
            <p:ph type="title" idx="4294967295"/>
          </p:nvPr>
        </p:nvSpPr>
        <p:spPr>
          <a:xfrm>
            <a:off x="0" y="0"/>
            <a:ext cx="9144000" cy="685800"/>
          </a:xfrm>
          <a:solidFill>
            <a:srgbClr val="0000CC"/>
          </a:solidFill>
        </p:spPr>
        <p:txBody>
          <a:bodyPr/>
          <a:lstStyle/>
          <a:p>
            <a:pPr eaLnBrk="1" hangingPunct="1">
              <a:defRPr/>
            </a:pPr>
            <a:r>
              <a:rPr lang="zh-SG" sz="3600">
                <a:solidFill>
                  <a:schemeClr val="bg1"/>
                </a:solidFill>
                <a:effectLst>
                  <a:outerShdw blurRad="38100" dist="38100" dir="2700000" algn="tl">
                    <a:srgbClr val="000000"/>
                  </a:outerShdw>
                </a:effectLst>
                <a:latin typeface="SimHei" charset="0"/>
                <a:ea typeface="SimHei" charset="0"/>
                <a:cs typeface="SimHei" charset="0"/>
              </a:rPr>
              <a:t>阿里乌斯教义的争议与三位一体论</a:t>
            </a:r>
            <a:endParaRPr lang="en-US" sz="3600" i="1">
              <a:solidFill>
                <a:schemeClr val="bg1"/>
              </a:solidFill>
              <a:latin typeface="Calibri" charset="0"/>
              <a:ea typeface="ＭＳ Ｐゴシック" charset="0"/>
              <a:cs typeface="ＭＳ Ｐゴシック" charset="0"/>
            </a:endParaRPr>
          </a:p>
        </p:txBody>
      </p:sp>
      <p:sp>
        <p:nvSpPr>
          <p:cNvPr id="245765" name="TextBox 7"/>
          <p:cNvSpPr txBox="1">
            <a:spLocks noChangeArrowheads="1"/>
          </p:cNvSpPr>
          <p:nvPr/>
        </p:nvSpPr>
        <p:spPr bwMode="auto">
          <a:xfrm>
            <a:off x="5638800" y="3581400"/>
            <a:ext cx="2743200" cy="6461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800" b="1">
                <a:latin typeface="SimHei" charset="0"/>
                <a:ea typeface="SimHei" charset="0"/>
                <a:cs typeface="SimHei" charset="0"/>
              </a:rPr>
              <a:t>卡帕多西亚族</a:t>
            </a:r>
            <a:r>
              <a:rPr lang="en-US" altLang="zh-CN" sz="1800" b="1">
                <a:latin typeface="SimHei" charset="0"/>
                <a:ea typeface="SimHei" charset="0"/>
                <a:cs typeface="SimHei" charset="0"/>
              </a:rPr>
              <a:t>(Cappadocians)</a:t>
            </a:r>
            <a:r>
              <a:rPr lang="zh-CN" altLang="en-US" sz="1800" b="1">
                <a:latin typeface="SimHei" charset="0"/>
                <a:ea typeface="SimHei" charset="0"/>
                <a:cs typeface="SimHei" charset="0"/>
              </a:rPr>
              <a:t>之工作</a:t>
            </a:r>
            <a:endParaRPr lang="en-US" sz="1800" b="1">
              <a:latin typeface="SimHei" charset="0"/>
              <a:ea typeface="SimHei" charset="0"/>
              <a:cs typeface="SimHei" charset="0"/>
            </a:endParaRPr>
          </a:p>
        </p:txBody>
      </p:sp>
      <p:sp>
        <p:nvSpPr>
          <p:cNvPr id="245766" name="TextBox 8"/>
          <p:cNvSpPr txBox="1">
            <a:spLocks noChangeArrowheads="1"/>
          </p:cNvSpPr>
          <p:nvPr/>
        </p:nvSpPr>
        <p:spPr bwMode="auto">
          <a:xfrm>
            <a:off x="4038600" y="3124200"/>
            <a:ext cx="1600200" cy="6461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SG" sz="1800" b="1">
                <a:latin typeface="SimHei" charset="0"/>
                <a:ea typeface="SimHei" charset="0"/>
                <a:cs typeface="SimHei" charset="0"/>
              </a:rPr>
              <a:t>阿里乌斯教</a:t>
            </a:r>
            <a:endParaRPr lang="en-US" altLang="ja-JP" sz="1800" b="1">
              <a:latin typeface="SimHei" charset="0"/>
              <a:ea typeface="SimHei" charset="0"/>
              <a:cs typeface="SimHei" charset="0"/>
            </a:endParaRPr>
          </a:p>
          <a:p>
            <a:pPr eaLnBrk="1" hangingPunct="1"/>
            <a:r>
              <a:rPr lang="zh-SG" sz="1800" b="1">
                <a:latin typeface="SimHei" charset="0"/>
                <a:ea typeface="SimHei" charset="0"/>
                <a:cs typeface="SimHei" charset="0"/>
              </a:rPr>
              <a:t>的复甦</a:t>
            </a:r>
            <a:endParaRPr lang="en-US" sz="1800" b="1"/>
          </a:p>
        </p:txBody>
      </p:sp>
      <p:sp>
        <p:nvSpPr>
          <p:cNvPr id="245767" name="TextBox 9"/>
          <p:cNvSpPr txBox="1">
            <a:spLocks noChangeArrowheads="1"/>
          </p:cNvSpPr>
          <p:nvPr/>
        </p:nvSpPr>
        <p:spPr bwMode="auto">
          <a:xfrm>
            <a:off x="2667000" y="3581400"/>
            <a:ext cx="1219200" cy="6461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SG" sz="1800" b="1">
                <a:latin typeface="SimHei" charset="0"/>
                <a:ea typeface="SimHei" charset="0"/>
                <a:cs typeface="SimHei" charset="0"/>
              </a:rPr>
              <a:t>尼西亚</a:t>
            </a:r>
            <a:endParaRPr lang="en-US" altLang="ja-JP" sz="1800" b="1">
              <a:latin typeface="SimHei" charset="0"/>
              <a:ea typeface="SimHei" charset="0"/>
              <a:cs typeface="SimHei" charset="0"/>
            </a:endParaRPr>
          </a:p>
          <a:p>
            <a:pPr algn="ctr" eaLnBrk="1" hangingPunct="1"/>
            <a:r>
              <a:rPr lang="zh-SG" sz="1800" b="1">
                <a:latin typeface="SimHei" charset="0"/>
                <a:ea typeface="SimHei" charset="0"/>
                <a:cs typeface="SimHei" charset="0"/>
              </a:rPr>
              <a:t>会议</a:t>
            </a:r>
            <a:endParaRPr lang="en-US" sz="1800" b="1"/>
          </a:p>
        </p:txBody>
      </p:sp>
      <p:sp>
        <p:nvSpPr>
          <p:cNvPr id="245768" name="TextBox 10"/>
          <p:cNvSpPr txBox="1">
            <a:spLocks noChangeArrowheads="1"/>
          </p:cNvSpPr>
          <p:nvPr/>
        </p:nvSpPr>
        <p:spPr bwMode="auto">
          <a:xfrm>
            <a:off x="6705600" y="4267200"/>
            <a:ext cx="1447800" cy="6461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800" b="1">
                <a:latin typeface="SimHei" charset="0"/>
                <a:ea typeface="SimHei" charset="0"/>
                <a:cs typeface="SimHei" charset="0"/>
              </a:rPr>
              <a:t>君士坦丁</a:t>
            </a:r>
            <a:endParaRPr lang="en-US" altLang="zh-CN" sz="1800" b="1">
              <a:latin typeface="SimHei" charset="0"/>
              <a:ea typeface="SimHei" charset="0"/>
              <a:cs typeface="SimHei" charset="0"/>
            </a:endParaRPr>
          </a:p>
          <a:p>
            <a:pPr algn="ctr" eaLnBrk="1" hangingPunct="1"/>
            <a:r>
              <a:rPr lang="zh-CN" altLang="en-US" sz="1800" b="1">
                <a:latin typeface="SimHei" charset="0"/>
                <a:ea typeface="SimHei" charset="0"/>
                <a:cs typeface="SimHei" charset="0"/>
              </a:rPr>
              <a:t>堡会议</a:t>
            </a:r>
            <a:endParaRPr lang="en-US" sz="1800"/>
          </a:p>
        </p:txBody>
      </p:sp>
      <p:sp>
        <p:nvSpPr>
          <p:cNvPr id="245769" name="TextBox 11"/>
          <p:cNvSpPr txBox="1">
            <a:spLocks noChangeArrowheads="1"/>
          </p:cNvSpPr>
          <p:nvPr/>
        </p:nvSpPr>
        <p:spPr bwMode="auto">
          <a:xfrm>
            <a:off x="1066800" y="3810000"/>
            <a:ext cx="1524000" cy="64611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SG" sz="1800" b="1">
                <a:latin typeface="SimHei" charset="0"/>
                <a:ea typeface="SimHei" charset="0"/>
                <a:cs typeface="SimHei" charset="0"/>
              </a:rPr>
              <a:t>阿里乌斯</a:t>
            </a:r>
            <a:endParaRPr lang="en-US" altLang="ja-JP" sz="1800" b="1">
              <a:latin typeface="SimHei" charset="0"/>
              <a:ea typeface="SimHei" charset="0"/>
              <a:cs typeface="SimHei" charset="0"/>
            </a:endParaRPr>
          </a:p>
          <a:p>
            <a:pPr algn="ctr" eaLnBrk="1" hangingPunct="1"/>
            <a:r>
              <a:rPr lang="zh-SG" sz="1800" b="1">
                <a:latin typeface="SimHei" charset="0"/>
                <a:ea typeface="SimHei" charset="0"/>
                <a:cs typeface="SimHei" charset="0"/>
              </a:rPr>
              <a:t>教义的争议</a:t>
            </a:r>
            <a:endParaRPr lang="en-US" sz="1800" b="1"/>
          </a:p>
        </p:txBody>
      </p:sp>
      <p:sp>
        <p:nvSpPr>
          <p:cNvPr id="13" name="TextBox 12"/>
          <p:cNvSpPr txBox="1"/>
          <p:nvPr/>
        </p:nvSpPr>
        <p:spPr>
          <a:xfrm>
            <a:off x="2133600" y="5715000"/>
            <a:ext cx="2209800" cy="830263"/>
          </a:xfrm>
          <a:prstGeom prst="rect">
            <a:avLst/>
          </a:prstGeom>
          <a:solidFill>
            <a:schemeClr val="bg1"/>
          </a:solid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b="1">
                <a:effectLst>
                  <a:outerShdw blurRad="38100" dist="38100" dir="2700000" algn="tl">
                    <a:srgbClr val="DDDDDD"/>
                  </a:outerShdw>
                </a:effectLst>
                <a:latin typeface="SimHei" charset="0"/>
                <a:ea typeface="SimHei" charset="0"/>
                <a:cs typeface="SimHei" charset="0"/>
              </a:rPr>
              <a:t>反对</a:t>
            </a:r>
            <a:r>
              <a:rPr lang="zh-SG" b="1">
                <a:effectLst>
                  <a:outerShdw blurRad="38100" dist="38100" dir="2700000" algn="tl">
                    <a:srgbClr val="DDDDDD"/>
                  </a:outerShdw>
                </a:effectLst>
                <a:latin typeface="SimHei" charset="0"/>
                <a:ea typeface="SimHei" charset="0"/>
                <a:cs typeface="SimHei" charset="0"/>
              </a:rPr>
              <a:t>阿里乌斯</a:t>
            </a:r>
            <a:endParaRPr lang="en-US" altLang="ja-JP" b="1">
              <a:effectLst>
                <a:outerShdw blurRad="38100" dist="38100" dir="2700000" algn="tl">
                  <a:srgbClr val="DDDDDD"/>
                </a:outerShdw>
              </a:effectLst>
              <a:latin typeface="SimHei" charset="0"/>
              <a:ea typeface="SimHei" charset="0"/>
              <a:cs typeface="SimHei" charset="0"/>
            </a:endParaRPr>
          </a:p>
          <a:p>
            <a:pPr algn="ctr" eaLnBrk="1" hangingPunct="1">
              <a:defRPr/>
            </a:pPr>
            <a:r>
              <a:rPr lang="zh-SG" b="1">
                <a:effectLst>
                  <a:outerShdw blurRad="38100" dist="38100" dir="2700000" algn="tl">
                    <a:srgbClr val="DDDDDD"/>
                  </a:outerShdw>
                </a:effectLst>
                <a:latin typeface="SimHei" charset="0"/>
                <a:ea typeface="SimHei" charset="0"/>
                <a:cs typeface="SimHei" charset="0"/>
              </a:rPr>
              <a:t>教的初期</a:t>
            </a:r>
            <a:endParaRPr lang="en-US" b="1">
              <a:effectLst>
                <a:outerShdw blurRad="38100" dist="38100" dir="2700000" algn="tl">
                  <a:srgbClr val="DDDDDD"/>
                </a:outerShdw>
              </a:effectLst>
              <a:latin typeface="SimHei" charset="0"/>
              <a:ea typeface="SimHei" charset="0"/>
              <a:cs typeface="SimHei" charset="0"/>
            </a:endParaRPr>
          </a:p>
        </p:txBody>
      </p:sp>
      <p:sp>
        <p:nvSpPr>
          <p:cNvPr id="14" name="TextBox 13"/>
          <p:cNvSpPr txBox="1"/>
          <p:nvPr/>
        </p:nvSpPr>
        <p:spPr>
          <a:xfrm>
            <a:off x="5334000" y="5715000"/>
            <a:ext cx="2209800" cy="830263"/>
          </a:xfrm>
          <a:prstGeom prst="rect">
            <a:avLst/>
          </a:prstGeom>
          <a:solidFill>
            <a:schemeClr val="bg1"/>
          </a:solid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b="1">
                <a:effectLst>
                  <a:outerShdw blurRad="38100" dist="38100" dir="2700000" algn="tl">
                    <a:srgbClr val="DDDDDD"/>
                  </a:outerShdw>
                </a:effectLst>
                <a:latin typeface="SimHei" charset="0"/>
                <a:ea typeface="SimHei" charset="0"/>
                <a:cs typeface="SimHei" charset="0"/>
              </a:rPr>
              <a:t>反对</a:t>
            </a:r>
            <a:r>
              <a:rPr lang="zh-SG" b="1">
                <a:effectLst>
                  <a:outerShdw blurRad="38100" dist="38100" dir="2700000" algn="tl">
                    <a:srgbClr val="DDDDDD"/>
                  </a:outerShdw>
                </a:effectLst>
                <a:latin typeface="SimHei" charset="0"/>
                <a:ea typeface="SimHei" charset="0"/>
                <a:cs typeface="SimHei" charset="0"/>
              </a:rPr>
              <a:t>阿里乌斯</a:t>
            </a:r>
            <a:endParaRPr lang="en-US" altLang="ja-JP" b="1">
              <a:effectLst>
                <a:outerShdw blurRad="38100" dist="38100" dir="2700000" algn="tl">
                  <a:srgbClr val="DDDDDD"/>
                </a:outerShdw>
              </a:effectLst>
              <a:latin typeface="SimHei" charset="0"/>
              <a:ea typeface="SimHei" charset="0"/>
              <a:cs typeface="SimHei" charset="0"/>
            </a:endParaRPr>
          </a:p>
          <a:p>
            <a:pPr algn="ctr" eaLnBrk="1" hangingPunct="1">
              <a:defRPr/>
            </a:pPr>
            <a:r>
              <a:rPr lang="zh-SG" b="1">
                <a:effectLst>
                  <a:outerShdw blurRad="38100" dist="38100" dir="2700000" algn="tl">
                    <a:srgbClr val="DDDDDD"/>
                  </a:outerShdw>
                </a:effectLst>
                <a:latin typeface="SimHei" charset="0"/>
                <a:ea typeface="SimHei" charset="0"/>
                <a:cs typeface="SimHei" charset="0"/>
              </a:rPr>
              <a:t>教的後期</a:t>
            </a:r>
            <a:endParaRPr lang="en-US" b="1">
              <a:effectLst>
                <a:outerShdw blurRad="38100" dist="38100" dir="2700000" algn="tl">
                  <a:srgbClr val="DDDDDD"/>
                </a:outerShdw>
              </a:effectLst>
              <a:latin typeface="SimHei" charset="0"/>
              <a:ea typeface="SimHei" charset="0"/>
              <a:cs typeface="SimHei" charset="0"/>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2" descr="65 copy"/>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990600" y="0"/>
            <a:ext cx="7162800" cy="6808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7810"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a:solidFill>
                  <a:srgbClr val="000000"/>
                </a:solidFill>
              </a:rPr>
              <a:t>John D. Hannah, </a:t>
            </a:r>
            <a:r>
              <a:rPr lang="en-US" sz="1600" i="1">
                <a:solidFill>
                  <a:srgbClr val="000000"/>
                </a:solidFill>
              </a:rPr>
              <a:t>Charts of Ancient &amp; Medieval Church History</a:t>
            </a:r>
            <a:r>
              <a:rPr lang="en-US" sz="1600">
                <a:solidFill>
                  <a:srgbClr val="000000"/>
                </a:solidFill>
              </a:rPr>
              <a:t> (Grand Rapids: Zondervan, 2001)</a:t>
            </a:r>
          </a:p>
        </p:txBody>
      </p:sp>
      <p:sp>
        <p:nvSpPr>
          <p:cNvPr id="148484" name="Rectangle 4"/>
          <p:cNvSpPr>
            <a:spLocks noGrp="1" noChangeArrowheads="1"/>
          </p:cNvSpPr>
          <p:nvPr>
            <p:ph type="title" idx="4294967295"/>
          </p:nvPr>
        </p:nvSpPr>
        <p:spPr>
          <a:xfrm>
            <a:off x="685800" y="381000"/>
            <a:ext cx="7772400" cy="762000"/>
          </a:xfrm>
          <a:solidFill>
            <a:srgbClr val="0000CC"/>
          </a:solidFill>
        </p:spPr>
        <p:txBody>
          <a:bodyPr/>
          <a:lstStyle/>
          <a:p>
            <a:pPr eaLnBrk="1" hangingPunct="1">
              <a:defRPr/>
            </a:pPr>
            <a:r>
              <a:rPr lang="zh-SG">
                <a:solidFill>
                  <a:schemeClr val="bg1"/>
                </a:solidFill>
                <a:effectLst>
                  <a:outerShdw blurRad="38100" dist="38100" dir="2700000" algn="tl">
                    <a:srgbClr val="000000"/>
                  </a:outerShdw>
                </a:effectLst>
                <a:latin typeface="SimHei" charset="0"/>
                <a:ea typeface="SimHei" charset="0"/>
                <a:cs typeface="SimHei" charset="0"/>
              </a:rPr>
              <a:t>阿里乌斯教的复甦</a:t>
            </a:r>
            <a:endParaRPr lang="en-US">
              <a:latin typeface="Calibri" charset="0"/>
              <a:ea typeface="ＭＳ Ｐゴシック" charset="0"/>
              <a:cs typeface="ＭＳ Ｐゴシック" charset="0"/>
            </a:endParaRPr>
          </a:p>
        </p:txBody>
      </p:sp>
      <p:sp>
        <p:nvSpPr>
          <p:cNvPr id="5" name="TextBox 4"/>
          <p:cNvSpPr txBox="1"/>
          <p:nvPr/>
        </p:nvSpPr>
        <p:spPr>
          <a:xfrm>
            <a:off x="1676400" y="5410200"/>
            <a:ext cx="2133600" cy="523875"/>
          </a:xfrm>
          <a:prstGeom prst="rect">
            <a:avLst/>
          </a:prstGeom>
          <a:solidFill>
            <a:schemeClr val="accent5">
              <a:lumMod val="20000"/>
              <a:lumOff val="80000"/>
            </a:schemeClr>
          </a:solid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2800" b="1">
                <a:latin typeface="SimHei" charset="0"/>
                <a:ea typeface="SimHei" charset="0"/>
                <a:cs typeface="SimHei" charset="0"/>
              </a:rPr>
              <a:t>尼西亚会议</a:t>
            </a:r>
            <a:endParaRPr lang="en-US" sz="2800" b="1">
              <a:latin typeface="SimHei" charset="0"/>
              <a:ea typeface="SimHei" charset="0"/>
              <a:cs typeface="SimHei" charset="0"/>
            </a:endParaRPr>
          </a:p>
        </p:txBody>
      </p:sp>
      <p:sp>
        <p:nvSpPr>
          <p:cNvPr id="6" name="TextBox 5"/>
          <p:cNvSpPr txBox="1"/>
          <p:nvPr/>
        </p:nvSpPr>
        <p:spPr>
          <a:xfrm>
            <a:off x="4800600" y="5410200"/>
            <a:ext cx="2743200" cy="523875"/>
          </a:xfrm>
          <a:prstGeom prst="rect">
            <a:avLst/>
          </a:prstGeom>
          <a:solidFill>
            <a:schemeClr val="accent5">
              <a:lumMod val="20000"/>
              <a:lumOff val="80000"/>
            </a:schemeClr>
          </a:solid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2800" b="1">
                <a:latin typeface="SimHei" charset="0"/>
                <a:ea typeface="SimHei" charset="0"/>
                <a:cs typeface="SimHei" charset="0"/>
              </a:rPr>
              <a:t>君士坦丁堡会议</a:t>
            </a:r>
            <a:endParaRPr lang="en-US" sz="2800" b="1">
              <a:latin typeface="SimHei" charset="0"/>
              <a:ea typeface="SimHei" charset="0"/>
              <a:cs typeface="SimHei" charset="0"/>
            </a:endParaRPr>
          </a:p>
        </p:txBody>
      </p:sp>
      <p:sp>
        <p:nvSpPr>
          <p:cNvPr id="7" name="TextBox 6"/>
          <p:cNvSpPr txBox="1"/>
          <p:nvPr/>
        </p:nvSpPr>
        <p:spPr>
          <a:xfrm>
            <a:off x="4724400" y="1371600"/>
            <a:ext cx="2971800" cy="708025"/>
          </a:xfrm>
          <a:prstGeom prst="rect">
            <a:avLst/>
          </a:prstGeom>
          <a:solidFill>
            <a:schemeClr val="accent5">
              <a:lumMod val="20000"/>
              <a:lumOff val="80000"/>
            </a:schemeClr>
          </a:solid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2000" b="1">
                <a:latin typeface="SimHei" charset="0"/>
                <a:ea typeface="SimHei" charset="0"/>
                <a:cs typeface="SimHei" charset="0"/>
              </a:rPr>
              <a:t>卡帕多西亚族</a:t>
            </a:r>
            <a:r>
              <a:rPr lang="en-US" altLang="zh-CN" sz="2000" b="1">
                <a:latin typeface="SimHei" charset="0"/>
                <a:ea typeface="SimHei" charset="0"/>
                <a:cs typeface="SimHei" charset="0"/>
              </a:rPr>
              <a:t>(Cappadocians)</a:t>
            </a:r>
            <a:r>
              <a:rPr lang="zh-CN" altLang="en-US" sz="2000" b="1">
                <a:latin typeface="SimHei" charset="0"/>
                <a:ea typeface="SimHei" charset="0"/>
                <a:cs typeface="SimHei" charset="0"/>
              </a:rPr>
              <a:t>之工作</a:t>
            </a:r>
            <a:endParaRPr lang="en-US" sz="2000" b="1">
              <a:latin typeface="SimHei" charset="0"/>
              <a:ea typeface="SimHei" charset="0"/>
              <a:cs typeface="SimHei" charset="0"/>
            </a:endParaRPr>
          </a:p>
        </p:txBody>
      </p:sp>
      <p:sp>
        <p:nvSpPr>
          <p:cNvPr id="8" name="TextBox 7"/>
          <p:cNvSpPr txBox="1"/>
          <p:nvPr/>
        </p:nvSpPr>
        <p:spPr>
          <a:xfrm>
            <a:off x="2286000" y="1371600"/>
            <a:ext cx="2057400" cy="708025"/>
          </a:xfrm>
          <a:prstGeom prst="rect">
            <a:avLst/>
          </a:prstGeom>
          <a:solidFill>
            <a:schemeClr val="accent5">
              <a:lumMod val="20000"/>
              <a:lumOff val="80000"/>
            </a:schemeClr>
          </a:solid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SG" sz="2000" b="1">
                <a:latin typeface="SimHei" charset="0"/>
                <a:ea typeface="SimHei" charset="0"/>
                <a:cs typeface="SimHei" charset="0"/>
              </a:rPr>
              <a:t>阿里乌斯教</a:t>
            </a:r>
            <a:endParaRPr lang="en-US" altLang="ja-JP" sz="2000" b="1">
              <a:latin typeface="SimHei" charset="0"/>
              <a:ea typeface="SimHei" charset="0"/>
              <a:cs typeface="SimHei" charset="0"/>
            </a:endParaRPr>
          </a:p>
          <a:p>
            <a:pPr algn="ctr" eaLnBrk="1" hangingPunct="1">
              <a:defRPr/>
            </a:pPr>
            <a:r>
              <a:rPr lang="zh-SG" sz="2000" b="1">
                <a:latin typeface="SimHei" charset="0"/>
                <a:ea typeface="SimHei" charset="0"/>
                <a:cs typeface="SimHei" charset="0"/>
              </a:rPr>
              <a:t>的复甦</a:t>
            </a:r>
            <a:endParaRPr lang="en-US" sz="2000" b="1"/>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9425" name="Object 2">
            <a:hlinkClick r:id="" action="ppaction://ole?verb=0"/>
          </p:cNvPr>
          <p:cNvGraphicFramePr>
            <a:graphicFrameLocks/>
          </p:cNvGraphicFramePr>
          <p:nvPr/>
        </p:nvGraphicFramePr>
        <p:xfrm>
          <a:off x="7896225" y="4191000"/>
          <a:ext cx="1247775" cy="2495550"/>
        </p:xfrm>
        <a:graphic>
          <a:graphicData uri="http://schemas.openxmlformats.org/presentationml/2006/ole">
            <mc:AlternateContent xmlns:mc="http://schemas.openxmlformats.org/markup-compatibility/2006">
              <mc:Choice xmlns:v="urn:schemas-microsoft-com:vml" Requires="v">
                <p:oleObj name="Clip" r:id="rId3" imgW="310680" imgH="603360" progId="">
                  <p:embed/>
                </p:oleObj>
              </mc:Choice>
              <mc:Fallback>
                <p:oleObj name="Clip" r:id="rId3" imgW="310680" imgH="603360" progId="">
                  <p:embed/>
                  <p:pic>
                    <p:nvPicPr>
                      <p:cNvPr id="0" name="Picture 1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6225" y="4191000"/>
                        <a:ext cx="1247775" cy="2495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359426" name="Rectangle 1030"/>
          <p:cNvSpPr>
            <a:spLocks noGrp="1" noChangeArrowheads="1"/>
          </p:cNvSpPr>
          <p:nvPr>
            <p:ph type="title"/>
          </p:nvPr>
        </p:nvSpPr>
        <p:spPr>
          <a:xfrm>
            <a:off x="685800" y="304800"/>
            <a:ext cx="7772400" cy="1143000"/>
          </a:xfrm>
        </p:spPr>
        <p:txBody>
          <a:bodyPr/>
          <a:lstStyle/>
          <a:p>
            <a:r>
              <a:rPr lang="ja-JP" altLang="en-US" dirty="0">
                <a:latin typeface="Arial" charset="0"/>
                <a:ea typeface="ＭＳ Ｐゴシック" charset="0"/>
                <a:cs typeface="ＭＳ Ｐゴシック" charset="0"/>
              </a:rPr>
              <a:t>唯独基督是光</a:t>
            </a:r>
            <a:endParaRPr lang="en-US" dirty="0">
              <a:latin typeface="Arial" charset="0"/>
              <a:ea typeface="ＭＳ Ｐゴシック" charset="0"/>
              <a:cs typeface="ＭＳ Ｐゴシック" charset="0"/>
            </a:endParaRPr>
          </a:p>
        </p:txBody>
      </p:sp>
      <p:sp>
        <p:nvSpPr>
          <p:cNvPr id="67586" name="Rectangle 1026"/>
          <p:cNvSpPr>
            <a:spLocks noChangeArrowheads="1"/>
          </p:cNvSpPr>
          <p:nvPr/>
        </p:nvSpPr>
        <p:spPr bwMode="auto">
          <a:xfrm>
            <a:off x="0" y="1600200"/>
            <a:ext cx="4648200" cy="2743200"/>
          </a:xfrm>
          <a:prstGeom prst="rect">
            <a:avLst/>
          </a:prstGeom>
          <a:noFill/>
          <a:ln w="12700">
            <a:noFill/>
            <a:miter lim="800000"/>
            <a:headEnd/>
            <a:tailEnd/>
          </a:ln>
        </p:spPr>
        <p:txBody>
          <a:bodyPr lIns="90488" tIns="44450" rIns="90488" bIns="44450"/>
          <a:lstStyle/>
          <a:p>
            <a:pPr marL="342900" indent="-342900" eaLnBrk="0" hangingPunct="0">
              <a:spcBef>
                <a:spcPct val="20000"/>
              </a:spcBef>
              <a:buClr>
                <a:schemeClr val="tx2"/>
              </a:buClr>
              <a:buSzPct val="75000"/>
              <a:buFont typeface="Monotype Sorts" charset="0"/>
              <a:buNone/>
              <a:defRPr/>
            </a:pPr>
            <a:r>
              <a:rPr lang="zh-CN" altLang="en-US" sz="3600" u="sng" dirty="0">
                <a:solidFill>
                  <a:srgbClr val="FFFFFF"/>
                </a:solidFill>
                <a:effectLst>
                  <a:outerShdw blurRad="38100" dist="38100" dir="2700000" algn="tl">
                    <a:srgbClr val="000000"/>
                  </a:outerShdw>
                </a:effectLst>
                <a:latin typeface="SimHei" charset="0"/>
                <a:ea typeface="SimHei" charset="0"/>
                <a:cs typeface="SimHei" charset="0"/>
              </a:rPr>
              <a:t>施洗约翰</a:t>
            </a:r>
            <a:r>
              <a:rPr lang="en-US" altLang="ja-JP" sz="2800" u="sng" dirty="0">
                <a:solidFill>
                  <a:srgbClr val="FFFFFF"/>
                </a:solidFill>
                <a:effectLst>
                  <a:outerShdw blurRad="38100" dist="38100" dir="2700000" algn="tl">
                    <a:srgbClr val="000000"/>
                  </a:outerShdw>
                </a:effectLst>
                <a:latin typeface="Cooper Black" charset="0"/>
              </a:rPr>
              <a:t> (1:6-9)</a:t>
            </a:r>
            <a:endParaRPr lang="en-US" altLang="ja-JP" sz="2800" u="sng" dirty="0">
              <a:solidFill>
                <a:srgbClr val="FFFFFF"/>
              </a:solidFill>
              <a:effectLst>
                <a:outerShdw blurRad="38100" dist="38100" dir="2700000" algn="tl">
                  <a:srgbClr val="000000"/>
                </a:outerShdw>
              </a:effectLst>
              <a:latin typeface="Arial" charset="0"/>
            </a:endParaRPr>
          </a:p>
          <a:p>
            <a:pPr marL="342900" indent="-342900" eaLnBrk="0" hangingPunct="0">
              <a:spcBef>
                <a:spcPct val="20000"/>
              </a:spcBef>
              <a:buClr>
                <a:srgbClr val="FFFF66"/>
              </a:buClr>
              <a:buSzPct val="75000"/>
              <a:buFont typeface="Monotype Sorts" charset="0"/>
              <a:buChar char="n"/>
              <a:defRPr/>
            </a:pPr>
            <a:r>
              <a:rPr lang="zh-CN" altLang="en-US" sz="3200" dirty="0">
                <a:solidFill>
                  <a:srgbClr val="FFFFFF"/>
                </a:solidFill>
                <a:effectLst>
                  <a:outerShdw blurRad="38100" dist="38100" dir="2700000" algn="tl">
                    <a:srgbClr val="000000"/>
                  </a:outerShdw>
                </a:effectLst>
                <a:latin typeface="SimHei" charset="0"/>
                <a:ea typeface="SimHei" charset="0"/>
                <a:cs typeface="SimHei" charset="0"/>
              </a:rPr>
              <a:t>从神那里差来的</a:t>
            </a:r>
            <a:r>
              <a:rPr lang="en-US" altLang="ja-JP" sz="3200" dirty="0">
                <a:solidFill>
                  <a:srgbClr val="FFFFFF"/>
                </a:solidFill>
                <a:effectLst>
                  <a:outerShdw blurRad="38100" dist="38100" dir="2700000" algn="tl">
                    <a:srgbClr val="000000"/>
                  </a:outerShdw>
                </a:effectLst>
                <a:latin typeface="Arial" charset="0"/>
              </a:rPr>
              <a:t> (6)</a:t>
            </a:r>
          </a:p>
          <a:p>
            <a:pPr marL="342900" indent="-342900" eaLnBrk="0" hangingPunct="0">
              <a:spcBef>
                <a:spcPct val="20000"/>
              </a:spcBef>
              <a:buClr>
                <a:srgbClr val="FFFF66"/>
              </a:buClr>
              <a:buSzPct val="75000"/>
              <a:buFont typeface="Monotype Sorts" charset="0"/>
              <a:buChar char="n"/>
              <a:defRPr/>
            </a:pPr>
            <a:r>
              <a:rPr lang="zh-CN" altLang="en-US" sz="3200" dirty="0">
                <a:solidFill>
                  <a:srgbClr val="FFFFFF"/>
                </a:solidFill>
                <a:effectLst>
                  <a:outerShdw blurRad="38100" dist="38100" dir="2700000" algn="tl">
                    <a:srgbClr val="000000"/>
                  </a:outerShdw>
                </a:effectLst>
                <a:latin typeface="SimHei" charset="0"/>
                <a:ea typeface="SimHei" charset="0"/>
                <a:cs typeface="SimHei" charset="0"/>
              </a:rPr>
              <a:t>被他创造的</a:t>
            </a:r>
            <a:r>
              <a:rPr lang="en-US" altLang="ja-JP" sz="3200" dirty="0">
                <a:solidFill>
                  <a:srgbClr val="FFFFFF"/>
                </a:solidFill>
                <a:effectLst>
                  <a:outerShdw blurRad="38100" dist="38100" dir="2700000" algn="tl">
                    <a:srgbClr val="000000"/>
                  </a:outerShdw>
                </a:effectLst>
                <a:latin typeface="Arial" charset="0"/>
              </a:rPr>
              <a:t>(6)</a:t>
            </a:r>
          </a:p>
          <a:p>
            <a:pPr marL="342900" indent="-342900" eaLnBrk="0" hangingPunct="0">
              <a:spcBef>
                <a:spcPct val="20000"/>
              </a:spcBef>
              <a:buClr>
                <a:srgbClr val="FFFF66"/>
              </a:buClr>
              <a:buSzPct val="75000"/>
              <a:buFont typeface="Monotype Sorts" charset="0"/>
              <a:buChar char="n"/>
              <a:defRPr/>
            </a:pPr>
            <a:r>
              <a:rPr lang="zh-CN" altLang="en-US" sz="3200" dirty="0">
                <a:solidFill>
                  <a:srgbClr val="FFFFFF"/>
                </a:solidFill>
                <a:effectLst>
                  <a:outerShdw blurRad="38100" dist="38100" dir="2700000" algn="tl">
                    <a:srgbClr val="000000"/>
                  </a:outerShdw>
                </a:effectLst>
                <a:latin typeface="SimHei" charset="0"/>
                <a:ea typeface="SimHei" charset="0"/>
                <a:cs typeface="SimHei" charset="0"/>
              </a:rPr>
              <a:t>有一个人</a:t>
            </a:r>
            <a:r>
              <a:rPr lang="en-US" altLang="ja-JP" sz="3200" dirty="0">
                <a:solidFill>
                  <a:srgbClr val="FFFFFF"/>
                </a:solidFill>
                <a:effectLst>
                  <a:outerShdw blurRad="38100" dist="38100" dir="2700000" algn="tl">
                    <a:srgbClr val="000000"/>
                  </a:outerShdw>
                </a:effectLst>
                <a:latin typeface="Arial" charset="0"/>
              </a:rPr>
              <a:t> (6)</a:t>
            </a:r>
          </a:p>
          <a:p>
            <a:pPr marL="342900" indent="-342900" eaLnBrk="0" hangingPunct="0">
              <a:spcBef>
                <a:spcPct val="20000"/>
              </a:spcBef>
              <a:buClr>
                <a:srgbClr val="FFFF66"/>
              </a:buClr>
              <a:buSzPct val="75000"/>
              <a:buFont typeface="Monotype Sorts" charset="0"/>
              <a:buChar char="n"/>
              <a:defRPr/>
            </a:pPr>
            <a:r>
              <a:rPr lang="zh-CN" altLang="en-US" sz="3200" dirty="0">
                <a:solidFill>
                  <a:srgbClr val="FFFFFF"/>
                </a:solidFill>
                <a:effectLst>
                  <a:outerShdw blurRad="38100" dist="38100" dir="2700000" algn="tl">
                    <a:srgbClr val="000000"/>
                  </a:outerShdw>
                </a:effectLst>
                <a:latin typeface="SimHei" charset="0"/>
                <a:ea typeface="SimHei" charset="0"/>
                <a:cs typeface="SimHei" charset="0"/>
              </a:rPr>
              <a:t>为光作见证</a:t>
            </a:r>
            <a:r>
              <a:rPr lang="en-US" altLang="ja-JP" sz="3200" dirty="0">
                <a:solidFill>
                  <a:srgbClr val="FFFFFF"/>
                </a:solidFill>
                <a:effectLst>
                  <a:outerShdw blurRad="38100" dist="38100" dir="2700000" algn="tl">
                    <a:srgbClr val="000000"/>
                  </a:outerShdw>
                </a:effectLst>
                <a:latin typeface="Arial" charset="0"/>
              </a:rPr>
              <a:t> (7-8)</a:t>
            </a:r>
            <a:endParaRPr lang="en-US" sz="3200" dirty="0">
              <a:solidFill>
                <a:srgbClr val="FFFFFF"/>
              </a:solidFill>
              <a:effectLst>
                <a:outerShdw blurRad="38100" dist="38100" dir="2700000" algn="tl">
                  <a:srgbClr val="000000"/>
                </a:outerShdw>
              </a:effectLst>
              <a:latin typeface="Arial" charset="0"/>
            </a:endParaRPr>
          </a:p>
        </p:txBody>
      </p:sp>
      <p:sp>
        <p:nvSpPr>
          <p:cNvPr id="67587" name="Rectangle 1027"/>
          <p:cNvSpPr>
            <a:spLocks noChangeArrowheads="1"/>
          </p:cNvSpPr>
          <p:nvPr/>
        </p:nvSpPr>
        <p:spPr bwMode="auto">
          <a:xfrm>
            <a:off x="4572000" y="1600200"/>
            <a:ext cx="4876800" cy="2895600"/>
          </a:xfrm>
          <a:prstGeom prst="rect">
            <a:avLst/>
          </a:prstGeom>
          <a:noFill/>
          <a:ln w="12700">
            <a:noFill/>
            <a:miter lim="800000"/>
            <a:headEnd/>
            <a:tailEnd/>
          </a:ln>
        </p:spPr>
        <p:txBody>
          <a:bodyPr lIns="90488" tIns="44450" rIns="90488" bIns="44450"/>
          <a:lstStyle/>
          <a:p>
            <a:pPr marL="342900" indent="-342900" eaLnBrk="0" hangingPunct="0">
              <a:spcBef>
                <a:spcPct val="20000"/>
              </a:spcBef>
              <a:buClr>
                <a:schemeClr val="tx2"/>
              </a:buClr>
              <a:buSzPct val="75000"/>
              <a:buFont typeface="Monotype Sorts" charset="0"/>
              <a:buNone/>
              <a:defRPr/>
            </a:pPr>
            <a:r>
              <a:rPr lang="zh-CN" altLang="en-US" sz="3600" u="sng" dirty="0">
                <a:solidFill>
                  <a:srgbClr val="FFFFFF"/>
                </a:solidFill>
                <a:effectLst>
                  <a:outerShdw blurRad="38100" dist="38100" dir="2700000" algn="tl">
                    <a:srgbClr val="000000"/>
                  </a:outerShdw>
                </a:effectLst>
                <a:latin typeface="SimHei" charset="0"/>
                <a:ea typeface="SimHei" charset="0"/>
                <a:cs typeface="SimHei" charset="0"/>
              </a:rPr>
              <a:t>耶稣</a:t>
            </a:r>
            <a:r>
              <a:rPr lang="en-US" altLang="ja-JP" sz="2800" u="sng" dirty="0">
                <a:solidFill>
                  <a:srgbClr val="FFFFFF"/>
                </a:solidFill>
                <a:effectLst>
                  <a:outerShdw blurRad="38100" dist="38100" dir="2700000" algn="tl">
                    <a:srgbClr val="000000"/>
                  </a:outerShdw>
                </a:effectLst>
                <a:latin typeface="Cooper Black" charset="0"/>
              </a:rPr>
              <a:t> (1:1-5)</a:t>
            </a:r>
            <a:endParaRPr lang="en-US" altLang="ja-JP" sz="2800" u="sng" dirty="0">
              <a:solidFill>
                <a:srgbClr val="FFFFFF"/>
              </a:solidFill>
              <a:effectLst>
                <a:outerShdw blurRad="38100" dist="38100" dir="2700000" algn="tl">
                  <a:srgbClr val="000000"/>
                </a:outerShdw>
              </a:effectLst>
              <a:latin typeface="Arial" charset="0"/>
            </a:endParaRPr>
          </a:p>
          <a:p>
            <a:pPr marL="342900" indent="-342900" eaLnBrk="0" hangingPunct="0">
              <a:spcBef>
                <a:spcPct val="20000"/>
              </a:spcBef>
              <a:buClr>
                <a:schemeClr val="tx2"/>
              </a:buClr>
              <a:buSzPct val="75000"/>
              <a:buFont typeface="Monotype Sorts" charset="0"/>
              <a:buChar char="n"/>
              <a:defRPr/>
            </a:pPr>
            <a:r>
              <a:rPr lang="zh-CN" altLang="en-US" sz="3200" dirty="0">
                <a:solidFill>
                  <a:srgbClr val="FFFFFF"/>
                </a:solidFill>
                <a:effectLst>
                  <a:outerShdw blurRad="38100" dist="38100" dir="2700000" algn="tl">
                    <a:srgbClr val="000000"/>
                  </a:outerShdw>
                </a:effectLst>
                <a:latin typeface="SimHei" charset="0"/>
                <a:ea typeface="SimHei" charset="0"/>
                <a:cs typeface="SimHei" charset="0"/>
              </a:rPr>
              <a:t>万物是借着他造的</a:t>
            </a:r>
            <a:r>
              <a:rPr lang="en-US" altLang="ja-JP" sz="3200" dirty="0">
                <a:solidFill>
                  <a:srgbClr val="FFFFFF"/>
                </a:solidFill>
                <a:effectLst>
                  <a:outerShdw blurRad="38100" dist="38100" dir="2700000" algn="tl">
                    <a:srgbClr val="000000"/>
                  </a:outerShdw>
                </a:effectLst>
                <a:latin typeface="Arial" charset="0"/>
              </a:rPr>
              <a:t> (3)</a:t>
            </a:r>
          </a:p>
          <a:p>
            <a:pPr marL="342900" indent="-342900" eaLnBrk="0" hangingPunct="0">
              <a:spcBef>
                <a:spcPct val="20000"/>
              </a:spcBef>
              <a:buClr>
                <a:schemeClr val="tx2"/>
              </a:buClr>
              <a:buSzPct val="75000"/>
              <a:buFont typeface="Monotype Sorts" charset="0"/>
              <a:buChar char="n"/>
              <a:defRPr/>
            </a:pPr>
            <a:r>
              <a:rPr lang="zh-CN" altLang="en-US" sz="3200" dirty="0">
                <a:solidFill>
                  <a:srgbClr val="FFFFFF"/>
                </a:solidFill>
                <a:effectLst>
                  <a:outerShdw blurRad="38100" dist="38100" dir="2700000" algn="tl">
                    <a:srgbClr val="000000"/>
                  </a:outerShdw>
                </a:effectLst>
                <a:latin typeface="SimHei" charset="0"/>
                <a:ea typeface="SimHei" charset="0"/>
                <a:cs typeface="SimHei" charset="0"/>
              </a:rPr>
              <a:t>太初有道</a:t>
            </a:r>
            <a:r>
              <a:rPr lang="en-US" altLang="ja-JP" sz="3200" dirty="0">
                <a:solidFill>
                  <a:srgbClr val="FFFFFF"/>
                </a:solidFill>
                <a:effectLst>
                  <a:outerShdw blurRad="38100" dist="38100" dir="2700000" algn="tl">
                    <a:srgbClr val="000000"/>
                  </a:outerShdw>
                </a:effectLst>
                <a:latin typeface="Arial" charset="0"/>
              </a:rPr>
              <a:t> (1a)</a:t>
            </a:r>
          </a:p>
          <a:p>
            <a:pPr marL="342900" indent="-342900" eaLnBrk="0" hangingPunct="0">
              <a:spcBef>
                <a:spcPct val="20000"/>
              </a:spcBef>
              <a:buClr>
                <a:schemeClr val="tx2"/>
              </a:buClr>
              <a:buSzPct val="75000"/>
              <a:buFont typeface="Monotype Sorts" charset="0"/>
              <a:buChar char="n"/>
              <a:defRPr/>
            </a:pPr>
            <a:r>
              <a:rPr lang="zh-CN" altLang="en-US" sz="3200" dirty="0">
                <a:solidFill>
                  <a:srgbClr val="FFFFFF"/>
                </a:solidFill>
                <a:effectLst>
                  <a:outerShdw blurRad="38100" dist="38100" dir="2700000" algn="tl">
                    <a:srgbClr val="000000"/>
                  </a:outerShdw>
                </a:effectLst>
                <a:latin typeface="SimHei" charset="0"/>
                <a:ea typeface="SimHei" charset="0"/>
                <a:cs typeface="SimHei" charset="0"/>
              </a:rPr>
              <a:t>道就是神</a:t>
            </a:r>
            <a:r>
              <a:rPr lang="en-US" altLang="ja-JP" sz="3200" dirty="0">
                <a:solidFill>
                  <a:srgbClr val="FFFFFF"/>
                </a:solidFill>
                <a:effectLst>
                  <a:outerShdw blurRad="38100" dist="38100" dir="2700000" algn="tl">
                    <a:srgbClr val="000000"/>
                  </a:outerShdw>
                </a:effectLst>
                <a:latin typeface="Arial" charset="0"/>
              </a:rPr>
              <a:t> (1c)</a:t>
            </a:r>
          </a:p>
          <a:p>
            <a:pPr marL="342900" indent="-342900" eaLnBrk="0" hangingPunct="0">
              <a:spcBef>
                <a:spcPct val="20000"/>
              </a:spcBef>
              <a:buClr>
                <a:schemeClr val="tx2"/>
              </a:buClr>
              <a:buSzPct val="75000"/>
              <a:buFont typeface="Monotype Sorts" charset="0"/>
              <a:buChar char="n"/>
              <a:defRPr/>
            </a:pPr>
            <a:r>
              <a:rPr lang="zh-CN" altLang="en-US" sz="3200" dirty="0">
                <a:solidFill>
                  <a:srgbClr val="FFFFFF"/>
                </a:solidFill>
                <a:effectLst>
                  <a:outerShdw blurRad="38100" dist="38100" dir="2700000" algn="tl">
                    <a:srgbClr val="000000"/>
                  </a:outerShdw>
                </a:effectLst>
                <a:latin typeface="SimHei" charset="0"/>
                <a:ea typeface="SimHei" charset="0"/>
                <a:cs typeface="SimHei" charset="0"/>
              </a:rPr>
              <a:t>他就是真光</a:t>
            </a:r>
            <a:r>
              <a:rPr lang="en-US" altLang="ja-JP" sz="3200" dirty="0">
                <a:solidFill>
                  <a:srgbClr val="FFFFFF"/>
                </a:solidFill>
                <a:effectLst>
                  <a:outerShdw blurRad="38100" dist="38100" dir="2700000" algn="tl">
                    <a:srgbClr val="000000"/>
                  </a:outerShdw>
                </a:effectLst>
                <a:latin typeface="Arial" charset="0"/>
              </a:rPr>
              <a:t> (9)</a:t>
            </a:r>
            <a:endParaRPr lang="en-US" sz="3200" dirty="0">
              <a:solidFill>
                <a:srgbClr val="FFFFFF"/>
              </a:solidFill>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10319384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58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58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58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7586">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758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7587">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7587">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7587">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5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6" grpId="0" build="p"/>
      <p:bldP spid="67587" grpId="0" build="p"/>
    </p:bldLst>
  </p:timing>
</p:sld>
</file>

<file path=ppt/slides/slide1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5395440"/>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People both believed and rejected Christ's public revelation of himself as God (1:19–12:50).</a:t>
            </a:r>
          </a:p>
        </p:txBody>
      </p:sp>
    </p:spTree>
    <p:extLst>
      <p:ext uri="{BB962C8B-B14F-4D97-AF65-F5344CB8AC3E}">
        <p14:creationId xmlns:p14="http://schemas.microsoft.com/office/powerpoint/2010/main" val="136024256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2E8FBF-DD70-3C4E-AB77-70AC620AC816}"/>
              </a:ext>
            </a:extLst>
          </p:cNvPr>
          <p:cNvSpPr txBox="1"/>
          <p:nvPr/>
        </p:nvSpPr>
        <p:spPr>
          <a:xfrm>
            <a:off x="2092036" y="-1205345"/>
            <a:ext cx="18473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pic>
        <p:nvPicPr>
          <p:cNvPr id="504834" name="Picture 2">
            <a:extLst>
              <a:ext uri="{FF2B5EF4-FFF2-40B4-BE49-F238E27FC236}">
                <a16:creationId xmlns:a16="http://schemas.microsoft.com/office/drawing/2014/main" id="{640EDEBD-9A35-804A-A3EA-818C601252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1400"/>
            <a:ext cx="9144000" cy="47752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0" y="1556792"/>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永生来自信靠</a:t>
            </a:r>
            <a:endParaRPr kumimoji="0" lang="en-US" altLang="zh-CN"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道成肉身的耶稣。</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286E5691-7A4E-7E4F-B8DD-1F17D2F13DE2}"/>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433"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410647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5395440"/>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Jesus prepared his disciples to depend on the Holy Spirit (John 13–17).</a:t>
            </a:r>
          </a:p>
        </p:txBody>
      </p:sp>
    </p:spTree>
    <p:extLst>
      <p:ext uri="{BB962C8B-B14F-4D97-AF65-F5344CB8AC3E}">
        <p14:creationId xmlns:p14="http://schemas.microsoft.com/office/powerpoint/2010/main" val="2261937283"/>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5395440"/>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God’s plan was for Jesus to die and rise back to life for you (John 18–20).</a:t>
            </a:r>
          </a:p>
        </p:txBody>
      </p:sp>
    </p:spTree>
    <p:extLst>
      <p:ext uri="{BB962C8B-B14F-4D97-AF65-F5344CB8AC3E}">
        <p14:creationId xmlns:p14="http://schemas.microsoft.com/office/powerpoint/2010/main" val="2050912594"/>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5395440"/>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Jesus taught his adequacy for all who believe (John 21).</a:t>
            </a:r>
          </a:p>
        </p:txBody>
      </p:sp>
    </p:spTree>
    <p:extLst>
      <p:ext uri="{BB962C8B-B14F-4D97-AF65-F5344CB8AC3E}">
        <p14:creationId xmlns:p14="http://schemas.microsoft.com/office/powerpoint/2010/main" val="131643810"/>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369511" y="87079"/>
            <a:ext cx="8457446" cy="1107949"/>
          </a:xfrm>
          <a:prstGeom prst="rect">
            <a:avLst/>
          </a:prstGeom>
          <a:noFill/>
        </p:spPr>
        <p:txBody>
          <a:bodyPr lIns="91393" tIns="45697" rIns="91393" bIns="45697">
            <a:spAutoFit/>
          </a:bodyPr>
          <a:lstStyle/>
          <a:p>
            <a:pPr algn="r" defTabSz="914355">
              <a:defRPr/>
            </a:pPr>
            <a:r>
              <a:rPr lang="zh-CN" alt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施洗约翰</a:t>
            </a:r>
            <a:endParaRPr 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508680" y="998055"/>
            <a:ext cx="5284787" cy="2430387"/>
          </a:xfrm>
          <a:prstGeom prst="rect">
            <a:avLst/>
          </a:prstGeom>
          <a:noFill/>
        </p:spPr>
        <p:txBody>
          <a:bodyPr lIns="91393" tIns="45697" rIns="91393" bIns="45697">
            <a:spAutoFit/>
          </a:bodyPr>
          <a:lstStyle/>
          <a:p>
            <a:pPr algn="r" defTabSz="91435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马太</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3:1-16</a:t>
            </a:r>
          </a:p>
          <a:p>
            <a:pPr algn="r" defTabSz="91435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马可</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1:1-11</a:t>
            </a:r>
          </a:p>
          <a:p>
            <a:pPr algn="r" defTabSz="91435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路加</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3:1-22</a:t>
            </a:r>
          </a:p>
          <a:p>
            <a:pPr algn="r" defTabSz="91435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约翰</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1:1-34</a:t>
            </a:r>
          </a:p>
        </p:txBody>
      </p:sp>
      <p:grpSp>
        <p:nvGrpSpPr>
          <p:cNvPr id="7" name="Group 6"/>
          <p:cNvGrpSpPr/>
          <p:nvPr/>
        </p:nvGrpSpPr>
        <p:grpSpPr>
          <a:xfrm>
            <a:off x="6096000" y="4343400"/>
            <a:ext cx="2808312" cy="1394678"/>
            <a:chOff x="5508104" y="620688"/>
            <a:chExt cx="2808312" cy="1394678"/>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9" name="TextBox 8"/>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328035156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824694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609339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226871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show="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3AC134D-73AC-4408-8BF5-D956FE7FB47D}"/>
              </a:ext>
            </a:extLst>
          </p:cNvPr>
          <p:cNvSpPr/>
          <p:nvPr/>
        </p:nvSpPr>
        <p:spPr>
          <a:xfrm>
            <a:off x="93133" y="457200"/>
            <a:ext cx="8988639" cy="3416320"/>
          </a:xfrm>
          <a:prstGeom prst="rect">
            <a:avLst/>
          </a:prstGeom>
        </p:spPr>
        <p:txBody>
          <a:bodyPr wrap="square">
            <a:spAutoFit/>
          </a:bodyPr>
          <a:lstStyle/>
          <a:p>
            <a:pPr marL="0" marR="0" lvl="0" indent="0" algn="ctr" defTabSz="342883"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30000" noProof="0" dirty="0">
                <a:ln>
                  <a:noFill/>
                </a:ln>
                <a:solidFill>
                  <a:prstClr val="black"/>
                </a:solidFill>
                <a:effectLst>
                  <a:glow rad="127000">
                    <a:prstClr val="white"/>
                  </a:glow>
                </a:effectLst>
                <a:uLnTx/>
                <a:uFillTx/>
                <a:latin typeface="Calibri"/>
                <a:ea typeface="ＭＳ Ｐゴシック" charset="0"/>
                <a:cs typeface="+mn-cs"/>
              </a:rPr>
              <a:t>19 </a:t>
            </a:r>
            <a:r>
              <a:rPr kumimoji="0" lang="en-US" sz="2700" b="1" i="0" u="none" strike="noStrike" kern="1200" cap="none" spc="0" normalizeH="0" baseline="0" noProof="0" dirty="0">
                <a:ln>
                  <a:noFill/>
                </a:ln>
                <a:solidFill>
                  <a:prstClr val="black"/>
                </a:solidFill>
                <a:effectLst>
                  <a:glow rad="127000">
                    <a:prstClr val="white"/>
                  </a:glow>
                </a:effectLst>
                <a:uLnTx/>
                <a:uFillTx/>
                <a:latin typeface="Calibri"/>
                <a:ea typeface="ＭＳ Ｐゴシック" charset="0"/>
                <a:cs typeface="+mn-cs"/>
              </a:rPr>
              <a:t>Now this was John’s testimony when the Jewish leaders in Jerusalem sent priests and Levites to ask him who he was. </a:t>
            </a:r>
            <a:br>
              <a:rPr kumimoji="0" lang="en-US" sz="2700" b="1" i="0" u="none" strike="noStrike" kern="1200" cap="none" spc="0" normalizeH="0" baseline="0" noProof="0" dirty="0">
                <a:ln>
                  <a:noFill/>
                </a:ln>
                <a:solidFill>
                  <a:prstClr val="black"/>
                </a:solidFill>
                <a:effectLst>
                  <a:glow rad="127000">
                    <a:prstClr val="white"/>
                  </a:glow>
                </a:effectLst>
                <a:uLnTx/>
                <a:uFillTx/>
                <a:latin typeface="Calibri"/>
                <a:ea typeface="ＭＳ Ｐゴシック" charset="0"/>
                <a:cs typeface="+mn-cs"/>
              </a:rPr>
            </a:br>
            <a:r>
              <a:rPr kumimoji="0" lang="en-US" sz="2700" b="1" i="0" u="none" strike="noStrike" kern="1200" cap="none" spc="0" normalizeH="0" baseline="30000" noProof="0" dirty="0">
                <a:ln>
                  <a:noFill/>
                </a:ln>
                <a:solidFill>
                  <a:prstClr val="black"/>
                </a:solidFill>
                <a:effectLst>
                  <a:glow rad="127000">
                    <a:prstClr val="white"/>
                  </a:glow>
                </a:effectLst>
                <a:uLnTx/>
                <a:uFillTx/>
                <a:latin typeface="Calibri"/>
                <a:ea typeface="ＭＳ Ｐゴシック" charset="0"/>
                <a:cs typeface="+mn-cs"/>
              </a:rPr>
              <a:t>20 </a:t>
            </a:r>
            <a:r>
              <a:rPr kumimoji="0" lang="en-US" sz="2700" b="1" i="0" u="none" strike="noStrike" kern="1200" cap="none" spc="0" normalizeH="0" baseline="0" noProof="0" dirty="0">
                <a:ln>
                  <a:noFill/>
                </a:ln>
                <a:solidFill>
                  <a:prstClr val="black"/>
                </a:solidFill>
                <a:effectLst>
                  <a:glow rad="127000">
                    <a:prstClr val="white"/>
                  </a:glow>
                </a:effectLst>
                <a:uLnTx/>
                <a:uFillTx/>
                <a:latin typeface="Calibri"/>
                <a:ea typeface="ＭＳ Ｐゴシック" charset="0"/>
                <a:cs typeface="+mn-cs"/>
              </a:rPr>
              <a:t>He did not fail to confess, but confessed freely, “I am not the Messiah.”</a:t>
            </a:r>
          </a:p>
          <a:p>
            <a:pPr marL="0" marR="0" lvl="0" indent="0" algn="ctr" defTabSz="342883"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30000" noProof="0" dirty="0">
                <a:ln>
                  <a:noFill/>
                </a:ln>
                <a:solidFill>
                  <a:prstClr val="black"/>
                </a:solidFill>
                <a:effectLst>
                  <a:glow rad="127000">
                    <a:prstClr val="white"/>
                  </a:glow>
                </a:effectLst>
                <a:uLnTx/>
                <a:uFillTx/>
                <a:latin typeface="Calibri"/>
                <a:ea typeface="ＭＳ Ｐゴシック" charset="0"/>
                <a:cs typeface="+mn-cs"/>
              </a:rPr>
              <a:t>21 </a:t>
            </a:r>
            <a:r>
              <a:rPr kumimoji="0" lang="en-US" sz="2700" b="1" i="0" u="none" strike="noStrike" kern="1200" cap="none" spc="0" normalizeH="0" baseline="0" noProof="0" dirty="0">
                <a:ln>
                  <a:noFill/>
                </a:ln>
                <a:solidFill>
                  <a:prstClr val="black"/>
                </a:solidFill>
                <a:effectLst>
                  <a:glow rad="127000">
                    <a:prstClr val="white"/>
                  </a:glow>
                </a:effectLst>
                <a:uLnTx/>
                <a:uFillTx/>
                <a:latin typeface="Calibri"/>
                <a:ea typeface="ＭＳ Ｐゴシック" charset="0"/>
                <a:cs typeface="+mn-cs"/>
              </a:rPr>
              <a:t>They asked him, “Then who are you? Are you Elijah?”</a:t>
            </a:r>
          </a:p>
          <a:p>
            <a:pPr marL="0" marR="0" lvl="0" indent="0" algn="ctr" defTabSz="342883"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black"/>
                </a:solidFill>
                <a:effectLst>
                  <a:glow rad="127000">
                    <a:prstClr val="white"/>
                  </a:glow>
                </a:effectLst>
                <a:uLnTx/>
                <a:uFillTx/>
                <a:latin typeface="Calibri"/>
                <a:ea typeface="ＭＳ Ｐゴシック" charset="0"/>
                <a:cs typeface="+mn-cs"/>
              </a:rPr>
              <a:t>He said, “I am not.”</a:t>
            </a:r>
          </a:p>
          <a:p>
            <a:pPr marL="0" marR="0" lvl="0" indent="0" algn="ctr" defTabSz="342883"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black"/>
                </a:solidFill>
                <a:effectLst>
                  <a:glow rad="127000">
                    <a:prstClr val="white"/>
                  </a:glow>
                </a:effectLst>
                <a:uLnTx/>
                <a:uFillTx/>
                <a:latin typeface="Calibri"/>
                <a:ea typeface="ＭＳ Ｐゴシック" charset="0"/>
                <a:cs typeface="+mn-cs"/>
              </a:rPr>
              <a:t>“Are you the Prophet?”</a:t>
            </a:r>
          </a:p>
          <a:p>
            <a:pPr marL="0" marR="0" lvl="0" indent="0" algn="ctr" defTabSz="342883"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prstClr val="black"/>
                </a:solidFill>
                <a:effectLst>
                  <a:glow rad="127000">
                    <a:prstClr val="white"/>
                  </a:glow>
                </a:effectLst>
                <a:uLnTx/>
                <a:uFillTx/>
                <a:latin typeface="Calibri"/>
                <a:ea typeface="ＭＳ Ｐゴシック" charset="0"/>
                <a:cs typeface="+mn-cs"/>
              </a:rPr>
              <a:t>He answered, “No.”</a:t>
            </a:r>
          </a:p>
        </p:txBody>
      </p:sp>
      <p:sp>
        <p:nvSpPr>
          <p:cNvPr id="5" name="Rectangle 4">
            <a:extLst>
              <a:ext uri="{FF2B5EF4-FFF2-40B4-BE49-F238E27FC236}">
                <a16:creationId xmlns:a16="http://schemas.microsoft.com/office/drawing/2014/main" id="{8EA3C9CE-FA1E-45D5-8E43-235B553AEEA5}"/>
              </a:ext>
            </a:extLst>
          </p:cNvPr>
          <p:cNvSpPr/>
          <p:nvPr/>
        </p:nvSpPr>
        <p:spPr>
          <a:xfrm>
            <a:off x="3807496" y="6216134"/>
            <a:ext cx="1404552" cy="369332"/>
          </a:xfrm>
          <a:prstGeom prst="rect">
            <a:avLst/>
          </a:prstGeom>
        </p:spPr>
        <p:txBody>
          <a:bodyPr wrap="non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SG" sz="1800" b="1" i="0" u="none" strike="noStrike" kern="1200" cap="none" spc="0" normalizeH="0" baseline="0" noProof="0" dirty="0">
                <a:ln>
                  <a:noFill/>
                </a:ln>
                <a:solidFill>
                  <a:prstClr val="black"/>
                </a:solidFill>
                <a:effectLst/>
                <a:uLnTx/>
                <a:uFillTx/>
                <a:latin typeface="Calibri"/>
                <a:ea typeface="ＭＳ Ｐゴシック" charset="0"/>
                <a:cs typeface="+mn-cs"/>
              </a:rPr>
              <a:t>John 1:19-25</a:t>
            </a:r>
          </a:p>
        </p:txBody>
      </p:sp>
    </p:spTree>
    <p:extLst>
      <p:ext uri="{BB962C8B-B14F-4D97-AF65-F5344CB8AC3E}">
        <p14:creationId xmlns:p14="http://schemas.microsoft.com/office/powerpoint/2010/main" val="60103096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B9D9C7-3529-45AA-AA25-C0B43D39BF86}"/>
              </a:ext>
            </a:extLst>
          </p:cNvPr>
          <p:cNvSpPr/>
          <p:nvPr/>
        </p:nvSpPr>
        <p:spPr>
          <a:xfrm>
            <a:off x="-110838" y="457200"/>
            <a:ext cx="9144001" cy="3416320"/>
          </a:xfrm>
          <a:prstGeom prst="rect">
            <a:avLst/>
          </a:prstGeom>
        </p:spPr>
        <p:txBody>
          <a:bodyPr wrap="square">
            <a:spAutoFit/>
          </a:bodyPr>
          <a:lstStyle/>
          <a:p>
            <a:pPr marL="0" marR="0" lvl="0" indent="0" algn="ctr" defTabSz="342883"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30000" noProof="0" dirty="0">
                <a:ln>
                  <a:noFill/>
                </a:ln>
                <a:solidFill>
                  <a:prstClr val="black"/>
                </a:solidFill>
                <a:effectLst>
                  <a:glow rad="127000">
                    <a:prstClr val="white"/>
                  </a:glow>
                </a:effectLst>
                <a:uLnTx/>
                <a:uFillTx/>
                <a:latin typeface="Calibri"/>
                <a:ea typeface="ＭＳ Ｐゴシック" charset="0"/>
                <a:cs typeface="+mn-cs"/>
              </a:rPr>
              <a:t>22 </a:t>
            </a:r>
            <a:r>
              <a:rPr kumimoji="0" lang="en-US" sz="2700" b="1" i="0" u="none" strike="noStrike" kern="1200" cap="none" spc="0" normalizeH="0" baseline="0" noProof="0" dirty="0">
                <a:ln>
                  <a:noFill/>
                </a:ln>
                <a:solidFill>
                  <a:prstClr val="black"/>
                </a:solidFill>
                <a:effectLst>
                  <a:glow rad="127000">
                    <a:prstClr val="white"/>
                  </a:glow>
                </a:effectLst>
                <a:uLnTx/>
                <a:uFillTx/>
                <a:latin typeface="Calibri"/>
                <a:ea typeface="ＭＳ Ｐゴシック" charset="0"/>
                <a:cs typeface="+mn-cs"/>
              </a:rPr>
              <a:t>Finally they said, “Who are you? Give us an answer to take back to those who sent us. What do you say about yourself?”</a:t>
            </a:r>
          </a:p>
          <a:p>
            <a:pPr marL="0" marR="0" lvl="0" indent="0" algn="ctr" defTabSz="342883"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30000" noProof="0" dirty="0">
                <a:ln>
                  <a:noFill/>
                </a:ln>
                <a:solidFill>
                  <a:prstClr val="black"/>
                </a:solidFill>
                <a:effectLst>
                  <a:glow rad="127000">
                    <a:prstClr val="white"/>
                  </a:glow>
                </a:effectLst>
                <a:uLnTx/>
                <a:uFillTx/>
                <a:latin typeface="Calibri"/>
                <a:ea typeface="ＭＳ Ｐゴシック" charset="0"/>
                <a:cs typeface="+mn-cs"/>
              </a:rPr>
              <a:t>23 </a:t>
            </a:r>
            <a:r>
              <a:rPr kumimoji="0" lang="en-US" sz="2700" b="1" i="0" u="none" strike="noStrike" kern="1200" cap="none" spc="0" normalizeH="0" baseline="0" noProof="0" dirty="0">
                <a:ln>
                  <a:noFill/>
                </a:ln>
                <a:solidFill>
                  <a:prstClr val="black"/>
                </a:solidFill>
                <a:effectLst>
                  <a:glow rad="127000">
                    <a:prstClr val="white"/>
                  </a:glow>
                </a:effectLst>
                <a:uLnTx/>
                <a:uFillTx/>
                <a:latin typeface="Calibri"/>
                <a:ea typeface="ＭＳ Ｐゴシック" charset="0"/>
                <a:cs typeface="+mn-cs"/>
              </a:rPr>
              <a:t>John replied in the words of Isaiah the prophet, “I am the voice of one calling in the wilderness, ‘Make straight the way for the Lord.’ ”</a:t>
            </a:r>
          </a:p>
          <a:p>
            <a:pPr marL="0" marR="0" lvl="0" indent="0" algn="ctr" defTabSz="342883"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30000" noProof="0" dirty="0">
                <a:ln>
                  <a:noFill/>
                </a:ln>
                <a:solidFill>
                  <a:prstClr val="black"/>
                </a:solidFill>
                <a:effectLst>
                  <a:glow rad="127000">
                    <a:prstClr val="white"/>
                  </a:glow>
                </a:effectLst>
                <a:uLnTx/>
                <a:uFillTx/>
                <a:latin typeface="Calibri"/>
                <a:ea typeface="ＭＳ Ｐゴシック" charset="0"/>
                <a:cs typeface="+mn-cs"/>
              </a:rPr>
              <a:t>24 </a:t>
            </a:r>
            <a:r>
              <a:rPr kumimoji="0" lang="en-US" sz="2700" b="1" i="0" u="none" strike="noStrike" kern="1200" cap="none" spc="0" normalizeH="0" baseline="0" noProof="0" dirty="0">
                <a:ln>
                  <a:noFill/>
                </a:ln>
                <a:solidFill>
                  <a:prstClr val="black"/>
                </a:solidFill>
                <a:effectLst>
                  <a:glow rad="127000">
                    <a:prstClr val="white"/>
                  </a:glow>
                </a:effectLst>
                <a:uLnTx/>
                <a:uFillTx/>
                <a:latin typeface="Calibri"/>
                <a:ea typeface="ＭＳ Ｐゴシック" charset="0"/>
                <a:cs typeface="+mn-cs"/>
              </a:rPr>
              <a:t>Now the Pharisees who had been sent </a:t>
            </a:r>
          </a:p>
          <a:p>
            <a:pPr marL="0" marR="0" lvl="0" indent="0" algn="ctr" defTabSz="342883"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30000" noProof="0" dirty="0">
                <a:ln>
                  <a:noFill/>
                </a:ln>
                <a:solidFill>
                  <a:prstClr val="black"/>
                </a:solidFill>
                <a:effectLst>
                  <a:glow rad="127000">
                    <a:prstClr val="white"/>
                  </a:glow>
                </a:effectLst>
                <a:uLnTx/>
                <a:uFillTx/>
                <a:latin typeface="Calibri"/>
                <a:ea typeface="ＭＳ Ｐゴシック" charset="0"/>
                <a:cs typeface="+mn-cs"/>
              </a:rPr>
              <a:t>25 </a:t>
            </a:r>
            <a:r>
              <a:rPr kumimoji="0" lang="en-US" sz="2700" b="1" i="0" u="none" strike="noStrike" kern="1200" cap="none" spc="0" normalizeH="0" baseline="0" noProof="0" dirty="0">
                <a:ln>
                  <a:noFill/>
                </a:ln>
                <a:solidFill>
                  <a:prstClr val="black"/>
                </a:solidFill>
                <a:effectLst>
                  <a:glow rad="127000">
                    <a:prstClr val="white"/>
                  </a:glow>
                </a:effectLst>
                <a:uLnTx/>
                <a:uFillTx/>
                <a:latin typeface="Calibri"/>
                <a:ea typeface="ＭＳ Ｐゴシック" charset="0"/>
                <a:cs typeface="+mn-cs"/>
              </a:rPr>
              <a:t>questioned him, “Why then do you baptize if you are not the Messiah, nor Elijah, nor the Prophet?”</a:t>
            </a:r>
            <a:endParaRPr kumimoji="0" lang="en-SG" sz="2700" b="1" i="0" u="none" strike="noStrike" kern="1200" cap="none" spc="0" normalizeH="0" baseline="0" noProof="0" dirty="0">
              <a:ln>
                <a:noFill/>
              </a:ln>
              <a:solidFill>
                <a:prstClr val="black"/>
              </a:solidFill>
              <a:effectLst>
                <a:glow rad="127000">
                  <a:prstClr val="white"/>
                </a:glow>
              </a:effectLst>
              <a:uLnTx/>
              <a:uFillTx/>
              <a:latin typeface="Calibri"/>
              <a:ea typeface="ＭＳ Ｐゴシック" charset="0"/>
              <a:cs typeface="+mn-cs"/>
            </a:endParaRPr>
          </a:p>
        </p:txBody>
      </p:sp>
      <p:sp>
        <p:nvSpPr>
          <p:cNvPr id="4" name="Rectangle 3">
            <a:extLst>
              <a:ext uri="{FF2B5EF4-FFF2-40B4-BE49-F238E27FC236}">
                <a16:creationId xmlns:a16="http://schemas.microsoft.com/office/drawing/2014/main" id="{B5F324C6-D3E9-473D-A09D-BDAB896D1F17}"/>
              </a:ext>
            </a:extLst>
          </p:cNvPr>
          <p:cNvSpPr/>
          <p:nvPr/>
        </p:nvSpPr>
        <p:spPr>
          <a:xfrm>
            <a:off x="3732475" y="6200745"/>
            <a:ext cx="1539204" cy="400110"/>
          </a:xfrm>
          <a:prstGeom prst="rect">
            <a:avLst/>
          </a:prstGeom>
        </p:spPr>
        <p:txBody>
          <a:bodyPr wrap="non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SG" sz="2000" b="1" i="0" u="none" strike="noStrike" kern="1200" cap="none" spc="0" normalizeH="0" baseline="0" noProof="0" dirty="0">
                <a:ln>
                  <a:noFill/>
                </a:ln>
                <a:solidFill>
                  <a:prstClr val="black"/>
                </a:solidFill>
                <a:effectLst/>
                <a:uLnTx/>
                <a:uFillTx/>
                <a:latin typeface="Calibri"/>
                <a:ea typeface="ＭＳ Ｐゴシック" charset="0"/>
                <a:cs typeface="+mn-cs"/>
              </a:rPr>
              <a:t>John 1:19-25</a:t>
            </a:r>
          </a:p>
        </p:txBody>
      </p:sp>
    </p:spTree>
    <p:extLst>
      <p:ext uri="{BB962C8B-B14F-4D97-AF65-F5344CB8AC3E}">
        <p14:creationId xmlns:p14="http://schemas.microsoft.com/office/powerpoint/2010/main" val="211900567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459527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83816" name="Text Box 8"/>
          <p:cNvSpPr txBox="1">
            <a:spLocks noChangeArrowheads="1"/>
          </p:cNvSpPr>
          <p:nvPr/>
        </p:nvSpPr>
        <p:spPr bwMode="auto">
          <a:xfrm>
            <a:off x="304800" y="3668748"/>
            <a:ext cx="8686800" cy="203116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75" tIns="45638" rIns="91275" bIns="45638">
            <a:spAutoFit/>
          </a:bodyPr>
          <a:lstStyle>
            <a:lvl1pPr marL="5746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74675"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3600" b="1" i="0" u="none" strike="noStrike" kern="1200" cap="none" spc="0" normalizeH="0" baseline="0" noProof="0" dirty="0">
                <a:ln>
                  <a:noFill/>
                </a:ln>
                <a:solidFill>
                  <a:srgbClr val="003399"/>
                </a:solidFill>
                <a:effectLst/>
                <a:uLnTx/>
                <a:uFillTx/>
                <a:latin typeface="Arial" charset="0"/>
                <a:ea typeface="ＭＳ Ｐゴシック" charset="0"/>
              </a:rPr>
              <a:t>神爱世人、甚至将他的独生子赐给他们、叫一切信他的、不至灭亡、反得永生。</a:t>
            </a:r>
          </a:p>
          <a:p>
            <a:pPr marL="574675" marR="0" lvl="0" indent="0" algn="r" defTabSz="914400" rtl="0" eaLnBrk="0" fontAlgn="base" latinLnBrk="0" hangingPunct="0">
              <a:lnSpc>
                <a:spcPct val="100000"/>
              </a:lnSpc>
              <a:spcBef>
                <a:spcPct val="50000"/>
              </a:spcBef>
              <a:spcAft>
                <a:spcPct val="0"/>
              </a:spcAft>
              <a:buClrTx/>
              <a:buSzTx/>
              <a:buFontTx/>
              <a:buNone/>
              <a:tabLst/>
              <a:defRPr/>
            </a:pPr>
            <a:r>
              <a:rPr kumimoji="0" lang="zh-SG" altLang="en-US" sz="3600" b="1" i="0" u="none" strike="noStrike" kern="1200" cap="none" spc="0" normalizeH="0" baseline="0" noProof="0" dirty="0">
                <a:ln>
                  <a:noFill/>
                </a:ln>
                <a:solidFill>
                  <a:srgbClr val="003399"/>
                </a:solidFill>
                <a:effectLst/>
                <a:uLnTx/>
                <a:uFillTx/>
                <a:latin typeface="Arial" charset="0"/>
                <a:ea typeface="ＭＳ Ｐゴシック" charset="0"/>
              </a:rPr>
              <a:t>约翰福音</a:t>
            </a:r>
            <a:r>
              <a:rPr kumimoji="0" lang="en-US" sz="3600" b="1" i="0" u="none" strike="noStrike" kern="1200" cap="none" spc="0" normalizeH="0" baseline="0" noProof="0" dirty="0">
                <a:ln>
                  <a:noFill/>
                </a:ln>
                <a:solidFill>
                  <a:srgbClr val="003399"/>
                </a:solidFill>
                <a:effectLst/>
                <a:uLnTx/>
                <a:uFillTx/>
                <a:latin typeface="Arial" charset="0"/>
                <a:ea typeface="ＭＳ Ｐゴシック" charset="0"/>
              </a:rPr>
              <a:t> 3:16</a:t>
            </a:r>
          </a:p>
        </p:txBody>
      </p:sp>
      <p:sp>
        <p:nvSpPr>
          <p:cNvPr id="9" name="Text Box 8"/>
          <p:cNvSpPr txBox="1">
            <a:spLocks noChangeArrowheads="1"/>
          </p:cNvSpPr>
          <p:nvPr/>
        </p:nvSpPr>
        <p:spPr bwMode="auto">
          <a:xfrm>
            <a:off x="419100" y="873678"/>
            <a:ext cx="8572500" cy="2723657"/>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275" tIns="45638" rIns="91275" bIns="45638">
            <a:spAutoFit/>
            <a:scene3d>
              <a:camera prst="orthographicFront">
                <a:rot lat="0" lon="10800000" rev="0"/>
              </a:camera>
              <a:lightRig rig="threePt" dir="t"/>
            </a:scene3d>
          </a:bodyPr>
          <a:lstStyle>
            <a:lvl1pPr marL="5746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74675"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3800" b="1" i="1" u="none" strike="noStrike" kern="1200" cap="none" spc="600" normalizeH="0" baseline="0" noProof="0" dirty="0">
                <a:ln>
                  <a:noFill/>
                </a:ln>
                <a:solidFill>
                  <a:srgbClr val="003399"/>
                </a:solidFill>
                <a:effectLst/>
                <a:uLnTx/>
                <a:uFillTx/>
                <a:latin typeface="KaiTi" panose="02010609060101010101" pitchFamily="49" charset="-122"/>
                <a:ea typeface="KaiTi" panose="02010609060101010101" pitchFamily="49" charset="-122"/>
              </a:rPr>
              <a:t>神爱世人、甚至将他的独生子赐给他们、叫一切信他的、不至灭亡、反得永生。</a:t>
            </a:r>
          </a:p>
          <a:p>
            <a:pPr marL="574675" marR="0" lvl="0" indent="0" algn="r" defTabSz="914400" rtl="0" eaLnBrk="0" fontAlgn="base" latinLnBrk="0" hangingPunct="0">
              <a:lnSpc>
                <a:spcPct val="100000"/>
              </a:lnSpc>
              <a:spcBef>
                <a:spcPct val="50000"/>
              </a:spcBef>
              <a:spcAft>
                <a:spcPct val="0"/>
              </a:spcAft>
              <a:buClrTx/>
              <a:buSzTx/>
              <a:buFontTx/>
              <a:buNone/>
              <a:tabLst/>
              <a:defRPr/>
            </a:pPr>
            <a:r>
              <a:rPr kumimoji="0" lang="zh-SG" altLang="en-US" sz="3800" b="1" i="1" u="none" strike="noStrike" kern="1200" cap="none" spc="600" normalizeH="0" baseline="0" noProof="0" dirty="0">
                <a:ln>
                  <a:noFill/>
                </a:ln>
                <a:solidFill>
                  <a:srgbClr val="003399"/>
                </a:solidFill>
                <a:effectLst/>
                <a:uLnTx/>
                <a:uFillTx/>
                <a:latin typeface="KaiTi" panose="02010609060101010101" pitchFamily="49" charset="-122"/>
                <a:ea typeface="KaiTi" panose="02010609060101010101" pitchFamily="49" charset="-122"/>
              </a:rPr>
              <a:t>约翰福音</a:t>
            </a:r>
            <a:r>
              <a:rPr kumimoji="0" lang="en-US" sz="3800" b="1" i="1" u="none" strike="noStrike" kern="1200" cap="none" spc="600" normalizeH="0" baseline="0" noProof="0" dirty="0">
                <a:ln>
                  <a:noFill/>
                </a:ln>
                <a:solidFill>
                  <a:srgbClr val="003399"/>
                </a:solidFill>
                <a:effectLst/>
                <a:uLnTx/>
                <a:uFillTx/>
                <a:latin typeface="KaiTi" panose="02010609060101010101" pitchFamily="49" charset="-122"/>
                <a:ea typeface="KaiTi" panose="02010609060101010101" pitchFamily="49" charset="-122"/>
              </a:rPr>
              <a:t> 3:16</a:t>
            </a:r>
          </a:p>
        </p:txBody>
      </p:sp>
      <p:sp>
        <p:nvSpPr>
          <p:cNvPr id="1783810" name="Rectangle 2"/>
          <p:cNvSpPr>
            <a:spLocks noGrp="1" noChangeArrowheads="1"/>
          </p:cNvSpPr>
          <p:nvPr>
            <p:ph type="ctrTitle"/>
          </p:nvPr>
        </p:nvSpPr>
        <p:spPr>
          <a:xfrm rot="16200000">
            <a:off x="-3009900" y="3009900"/>
            <a:ext cx="6858000" cy="838200"/>
          </a:xfrm>
          <a:gradFill rotWithShape="0">
            <a:gsLst>
              <a:gs pos="0">
                <a:schemeClr val="accent1"/>
              </a:gs>
              <a:gs pos="100000">
                <a:schemeClr val="accent1">
                  <a:gamma/>
                  <a:shade val="46275"/>
                  <a:invGamma/>
                </a:schemeClr>
              </a:gs>
            </a:gsLst>
            <a:path path="shape">
              <a:fillToRect l="50000" t="50000" r="50000" b="50000"/>
            </a:path>
          </a:gradFill>
        </p:spPr>
        <p:txBody>
          <a:bodyPr/>
          <a:lstStyle/>
          <a:p>
            <a:pPr eaLnBrk="1" hangingPunct="1">
              <a:defRPr/>
            </a:pPr>
            <a:r>
              <a:rPr lang="en-US">
                <a:solidFill>
                  <a:schemeClr val="tx1"/>
                </a:solidFill>
                <a:latin typeface="Crass" charset="0"/>
                <a:ea typeface="ＭＳ Ｐゴシック" charset="0"/>
                <a:cs typeface="ＭＳ Ｐゴシック" charset="0"/>
              </a:rPr>
              <a:t>The Divine Code</a:t>
            </a:r>
            <a:endParaRPr lang="en-US">
              <a:latin typeface="Arial Black" charset="0"/>
              <a:ea typeface="ＭＳ Ｐゴシック" charset="0"/>
              <a:cs typeface="ＭＳ Ｐゴシック" charset="0"/>
            </a:endParaRPr>
          </a:p>
        </p:txBody>
      </p:sp>
    </p:spTree>
    <p:extLst>
      <p:ext uri="{BB962C8B-B14F-4D97-AF65-F5344CB8AC3E}">
        <p14:creationId xmlns:p14="http://schemas.microsoft.com/office/powerpoint/2010/main" val="41634106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83816"/>
                                        </p:tgtEl>
                                        <p:attrNameLst>
                                          <p:attrName>style.visibility</p:attrName>
                                        </p:attrNameLst>
                                      </p:cBhvr>
                                      <p:to>
                                        <p:strVal val="visible"/>
                                      </p:to>
                                    </p:set>
                                    <p:anim calcmode="lin" valueType="num">
                                      <p:cBhvr additive="base">
                                        <p:cTn id="7" dur="500" fill="hold"/>
                                        <p:tgtEl>
                                          <p:spTgt spid="1783816"/>
                                        </p:tgtEl>
                                        <p:attrNameLst>
                                          <p:attrName>ppt_x</p:attrName>
                                        </p:attrNameLst>
                                      </p:cBhvr>
                                      <p:tavLst>
                                        <p:tav tm="0">
                                          <p:val>
                                            <p:strVal val="0-#ppt_w/2"/>
                                          </p:val>
                                        </p:tav>
                                        <p:tav tm="100000">
                                          <p:val>
                                            <p:strVal val="#ppt_x"/>
                                          </p:val>
                                        </p:tav>
                                      </p:tavLst>
                                    </p:anim>
                                    <p:anim calcmode="lin" valueType="num">
                                      <p:cBhvr additive="base">
                                        <p:cTn id="8" dur="500" fill="hold"/>
                                        <p:tgtEl>
                                          <p:spTgt spid="178381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7838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3816" grpId="0" animBg="1" autoUpdateAnimBg="0"/>
      <p:bldP spid="9" grpId="0" animBg="1" autoUpdateAnimBg="0"/>
      <p:bldP spid="1783810" grpId="0" animBg="1" autoUpdateAnimBg="0"/>
    </p:bld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924601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718389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248694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103104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406192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804160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651868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804170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238939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247080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1089" name="Picture 2" descr="Bread of Life"/>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304800"/>
            <a:ext cx="9144000" cy="7737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5635" name="Rectangle 3"/>
          <p:cNvSpPr>
            <a:spLocks noGrp="1" noChangeArrowheads="1"/>
          </p:cNvSpPr>
          <p:nvPr>
            <p:ph type="title"/>
          </p:nvPr>
        </p:nvSpPr>
        <p:spPr>
          <a:xfrm>
            <a:off x="152400" y="-152400"/>
            <a:ext cx="8534400" cy="1123950"/>
          </a:xfrm>
          <a:effectLst>
            <a:outerShdw blurRad="63500" dist="107763" dir="2700000" algn="ctr" rotWithShape="0">
              <a:srgbClr val="000000">
                <a:alpha val="74997"/>
              </a:srgbClr>
            </a:outerShdw>
          </a:effectLst>
        </p:spPr>
        <p:txBody>
          <a:bodyPr/>
          <a:lstStyle/>
          <a:p>
            <a:pPr eaLnBrk="1" hangingPunct="1">
              <a:defRPr/>
            </a:pPr>
            <a:r>
              <a:rPr lang="zh-CN" altLang="en-US" b="1" dirty="0">
                <a:latin typeface="Tahoma" charset="0"/>
                <a:ea typeface="ＭＳ Ｐゴシック" charset="0"/>
                <a:cs typeface="ＭＳ Ｐゴシック" charset="0"/>
              </a:rPr>
              <a:t>你要怎么认识祂</a:t>
            </a:r>
            <a:r>
              <a:rPr lang="en-US" b="1" dirty="0">
                <a:latin typeface="Tahoma" charset="0"/>
                <a:ea typeface="ＭＳ Ｐゴシック" charset="0"/>
                <a:cs typeface="ＭＳ Ｐゴシック" charset="0"/>
              </a:rPr>
              <a:t>?</a:t>
            </a:r>
          </a:p>
        </p:txBody>
      </p:sp>
      <p:sp>
        <p:nvSpPr>
          <p:cNvPr id="5" name="Rectangle 4"/>
          <p:cNvSpPr txBox="1">
            <a:spLocks noChangeArrowheads="1"/>
          </p:cNvSpPr>
          <p:nvPr/>
        </p:nvSpPr>
        <p:spPr bwMode="auto">
          <a:xfrm>
            <a:off x="0" y="2743200"/>
            <a:ext cx="9144000" cy="4419600"/>
          </a:xfrm>
          <a:prstGeom prst="rect">
            <a:avLst/>
          </a:prstGeom>
          <a:noFill/>
          <a:ln w="9525">
            <a:noFill/>
            <a:miter lim="800000"/>
            <a:headEnd/>
            <a:tailEnd/>
          </a:ln>
          <a:effectLst>
            <a:outerShdw blurRad="63500" dist="107763" dir="2700000" algn="ctr" rotWithShape="0">
              <a:srgbClr val="000000">
                <a:alpha val="74997"/>
              </a:srgbClr>
            </a:outerShdw>
          </a:effectLst>
        </p:spPr>
        <p:txBody>
          <a:bodyPr lIns="91275" tIns="45638" rIns="91275" bIns="45638"/>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承认你犯了罪</a:t>
            </a:r>
            <a:endPar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endParaRPr>
          </a:p>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相信耶稣为你而死</a:t>
            </a:r>
            <a:endPar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endParaRPr>
          </a:p>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承认你已经改变了你对谁或什么能救你的想法（悔改）</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endParaRPr>
          </a:p>
        </p:txBody>
      </p:sp>
    </p:spTree>
    <p:extLst>
      <p:ext uri="{BB962C8B-B14F-4D97-AF65-F5344CB8AC3E}">
        <p14:creationId xmlns:p14="http://schemas.microsoft.com/office/powerpoint/2010/main" val="3588793584"/>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851973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178427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019544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376967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366435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029682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fontAlgn="auto">
              <a:spcBef>
                <a:spcPts val="0"/>
              </a:spcBef>
              <a:spcAft>
                <a:spcPts val="0"/>
              </a:spcAft>
              <a:defRPr sz="7500" b="1" spc="-218">
                <a:solidFill>
                  <a:srgbClr val="002060"/>
                </a:solidFill>
              </a:defRPr>
            </a:pPr>
            <a:r>
              <a:rPr sz="7500" b="1" spc="-218" dirty="0" err="1">
                <a:solidFill>
                  <a:srgbClr val="002060"/>
                </a:solidFill>
                <a:latin typeface="Calibri"/>
              </a:rPr>
              <a:t>免费</a:t>
            </a:r>
            <a:endParaRPr sz="7500" b="1" spc="-218" dirty="0">
              <a:solidFill>
                <a:srgbClr val="002060"/>
              </a:solidFill>
              <a:latin typeface="Calibri"/>
            </a:endParaRPr>
          </a:p>
          <a:p>
            <a:pPr algn="just" fontAlgn="auto">
              <a:spcBef>
                <a:spcPts val="0"/>
              </a:spcBef>
              <a:spcAft>
                <a:spcPts val="0"/>
              </a:spcAft>
              <a:defRPr sz="7500" b="1" spc="-119">
                <a:solidFill>
                  <a:srgbClr val="00B0F0"/>
                </a:solidFill>
              </a:defRPr>
            </a:pPr>
            <a:r>
              <a:rPr sz="7500" b="1" spc="-119" dirty="0" err="1">
                <a:solidFill>
                  <a:srgbClr val="00B0F0"/>
                </a:solidFill>
                <a:latin typeface="Calibri"/>
              </a:rPr>
              <a:t>圣经</a:t>
            </a:r>
            <a:endParaRPr sz="7500" b="1" spc="-119" dirty="0">
              <a:solidFill>
                <a:srgbClr val="00B0F0"/>
              </a:solidFill>
              <a:latin typeface="Calibri"/>
            </a:endParaRPr>
          </a:p>
          <a:p>
            <a:pPr algn="just" fontAlgn="auto">
              <a:spcBef>
                <a:spcPts val="0"/>
              </a:spcBef>
              <a:spcAft>
                <a:spcPts val="0"/>
              </a:spcAft>
              <a:defRPr sz="7500" b="1" spc="-119">
                <a:solidFill>
                  <a:srgbClr val="002060"/>
                </a:solidFill>
              </a:defRPr>
            </a:pPr>
            <a:r>
              <a:rPr sz="7500" b="1" spc="-119" dirty="0" err="1">
                <a:solidFill>
                  <a:srgbClr val="002060"/>
                </a:solidFill>
                <a:latin typeface="Calibri"/>
              </a:rPr>
              <a:t>图片</a:t>
            </a:r>
            <a:endParaRPr sz="7500" b="1" spc="-119" dirty="0">
              <a:solidFill>
                <a:srgbClr val="002060"/>
              </a:solidFill>
              <a:latin typeface="Calibri"/>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latin typeface="Calibri"/>
                <a:ea typeface="ＭＳ Ｐゴシック"/>
                <a:cs typeface="DejaVu Sans"/>
              </a:rPr>
              <a:t>授权使用</a:t>
            </a:r>
            <a:endParaRPr lang="en-US" sz="3200" b="1" kern="0">
              <a:solidFill>
                <a:srgbClr val="000000"/>
              </a:solidFill>
              <a:latin typeface="Calibri"/>
              <a:ea typeface="ＭＳ Ｐゴシック"/>
              <a:cs typeface="DejaVu Sans"/>
            </a:endParaRPr>
          </a:p>
        </p:txBody>
      </p:sp>
    </p:spTree>
    <p:extLst>
      <p:ext uri="{BB962C8B-B14F-4D97-AF65-F5344CB8AC3E}">
        <p14:creationId xmlns:p14="http://schemas.microsoft.com/office/powerpoint/2010/main" val="246184512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fontAlgn="auto" hangingPunct="0">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fontAlgn="auto" hangingPunct="0">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fontAlgn="auto" hangingPunct="0">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2213600630"/>
      </p:ext>
    </p:extLst>
  </p:cSld>
  <p:clrMapOvr>
    <a:masterClrMapping/>
  </p:clrMapOvr>
  <p:transition spd="med"/>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8050" name="Text Box 3"/>
          <p:cNvSpPr txBox="1">
            <a:spLocks noChangeArrowheads="1"/>
          </p:cNvSpPr>
          <p:nvPr/>
        </p:nvSpPr>
        <p:spPr bwMode="auto">
          <a:xfrm>
            <a:off x="7943850" y="76200"/>
            <a:ext cx="12684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prstClr val="black"/>
                </a:solidFill>
                <a:latin typeface="Arial" charset="0"/>
                <a:cs typeface="Arial" charset="0"/>
              </a:rPr>
              <a:t>114-116</a:t>
            </a:r>
          </a:p>
        </p:txBody>
      </p:sp>
      <p:sp>
        <p:nvSpPr>
          <p:cNvPr id="35844" name="Text Box 4"/>
          <p:cNvSpPr txBox="1">
            <a:spLocks noChangeArrowheads="1"/>
          </p:cNvSpPr>
          <p:nvPr/>
        </p:nvSpPr>
        <p:spPr bwMode="auto">
          <a:xfrm>
            <a:off x="228600" y="914400"/>
            <a:ext cx="8686800" cy="206216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200" b="1">
                <a:solidFill>
                  <a:srgbClr val="FFFFFF"/>
                </a:solidFill>
                <a:latin typeface="SimHei" charset="0"/>
                <a:ea typeface="SimHei" charset="0"/>
                <a:cs typeface="SimHei" charset="0"/>
              </a:rPr>
              <a:t>(1:1-18) </a:t>
            </a:r>
            <a:r>
              <a:rPr lang="zh-CN" altLang="en-US" sz="3200" b="1">
                <a:solidFill>
                  <a:srgbClr val="FFFFFF"/>
                </a:solidFill>
                <a:latin typeface="SimHei" charset="0"/>
                <a:ea typeface="SimHei" charset="0"/>
                <a:cs typeface="SimHei" charset="0"/>
              </a:rPr>
              <a:t>约翰的</a:t>
            </a:r>
            <a:r>
              <a:rPr lang="zh-CN" altLang="en-US" sz="3200" b="1">
                <a:solidFill>
                  <a:srgbClr val="FFFF00"/>
                </a:solidFill>
                <a:latin typeface="SimHei" charset="0"/>
                <a:ea typeface="SimHei" charset="0"/>
                <a:cs typeface="SimHei" charset="0"/>
              </a:rPr>
              <a:t>神学性序言</a:t>
            </a:r>
            <a:r>
              <a:rPr lang="zh-CN" altLang="en-US" sz="3200" b="1">
                <a:solidFill>
                  <a:srgbClr val="FFFFFF"/>
                </a:solidFill>
                <a:latin typeface="SimHei" charset="0"/>
                <a:ea typeface="SimHei" charset="0"/>
                <a:cs typeface="SimHei" charset="0"/>
              </a:rPr>
              <a:t>指出基督乃是神成为人以作为人的光与生命，藉此引进之后于福音书中不断出现的主题，并在接下来的记述里头坚固信仰。</a:t>
            </a:r>
            <a:endParaRPr lang="en-US" sz="3200" b="1">
              <a:solidFill>
                <a:srgbClr val="FFFFFF"/>
              </a:solidFill>
              <a:latin typeface="SimHei" charset="0"/>
              <a:ea typeface="SimHei" charset="0"/>
              <a:cs typeface="SimHei" charset="0"/>
            </a:endParaRPr>
          </a:p>
        </p:txBody>
      </p:sp>
      <p:sp>
        <p:nvSpPr>
          <p:cNvPr id="35845" name="Text Box 5"/>
          <p:cNvSpPr txBox="1">
            <a:spLocks noChangeArrowheads="1"/>
          </p:cNvSpPr>
          <p:nvPr/>
        </p:nvSpPr>
        <p:spPr bwMode="auto">
          <a:xfrm>
            <a:off x="228600" y="3352800"/>
            <a:ext cx="8648700" cy="206216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200" b="1">
                <a:solidFill>
                  <a:srgbClr val="FFFFFF"/>
                </a:solidFill>
                <a:latin typeface="SimHei" charset="0"/>
                <a:ea typeface="SimHei" charset="0"/>
                <a:cs typeface="SimHei" charset="0"/>
              </a:rPr>
              <a:t>(1:19—12:50) </a:t>
            </a:r>
            <a:r>
              <a:rPr lang="zh-CN" altLang="en-US" sz="3200" b="1">
                <a:solidFill>
                  <a:srgbClr val="FFFFFF"/>
                </a:solidFill>
                <a:latin typeface="SimHei" charset="0"/>
                <a:ea typeface="SimHei" charset="0"/>
                <a:cs typeface="SimHei" charset="0"/>
              </a:rPr>
              <a:t>约翰证实了基督藉着七个神迹与八个教导来</a:t>
            </a:r>
            <a:r>
              <a:rPr lang="zh-CN" altLang="en-US" sz="3200" b="1">
                <a:solidFill>
                  <a:srgbClr val="FFFF00"/>
                </a:solidFill>
                <a:latin typeface="SimHei" charset="0"/>
                <a:ea typeface="SimHei" charset="0"/>
                <a:cs typeface="SimHei" charset="0"/>
              </a:rPr>
              <a:t>公开显明</a:t>
            </a:r>
            <a:r>
              <a:rPr lang="zh-CN" altLang="en-US" sz="3200" b="1">
                <a:solidFill>
                  <a:srgbClr val="FFFFFF"/>
                </a:solidFill>
                <a:latin typeface="SimHei" charset="0"/>
                <a:ea typeface="SimHei" charset="0"/>
                <a:cs typeface="SimHei" charset="0"/>
              </a:rPr>
              <a:t>他就是神这件事受到了截然不同的反应，好让他的读者们思想他们自己对基督作为救主的个人回应。</a:t>
            </a:r>
            <a:endParaRPr lang="en-US" sz="3200" b="1">
              <a:solidFill>
                <a:srgbClr val="FFFFFF"/>
              </a:solidFill>
              <a:latin typeface="SimHei" charset="0"/>
              <a:ea typeface="SimHei" charset="0"/>
              <a:cs typeface="SimHei" charset="0"/>
            </a:endParaRPr>
          </a:p>
        </p:txBody>
      </p:sp>
      <p:sp>
        <p:nvSpPr>
          <p:cNvPr id="246789" name="Title 5"/>
          <p:cNvSpPr>
            <a:spLocks noGrp="1"/>
          </p:cNvSpPr>
          <p:nvPr>
            <p:ph type="title" idx="4294967295"/>
          </p:nvPr>
        </p:nvSpPr>
        <p:spPr>
          <a:xfrm>
            <a:off x="685800" y="0"/>
            <a:ext cx="7772400" cy="762000"/>
          </a:xfrm>
        </p:spPr>
        <p:txBody>
          <a:bodyPr/>
          <a:lstStyle/>
          <a:p>
            <a:pPr>
              <a:defRPr/>
            </a:pPr>
            <a:r>
              <a:rPr lang="en-US" sz="4000" dirty="0">
                <a:solidFill>
                  <a:srgbClr val="FFFFFF"/>
                </a:solidFill>
                <a:latin typeface="Calibri" charset="0"/>
                <a:ea typeface="ＭＳ Ｐゴシック" charset="0"/>
                <a:cs typeface="Arial" charset="0"/>
              </a:rPr>
              <a:t>1–12</a:t>
            </a:r>
            <a:r>
              <a:rPr lang="zh-CN" altLang="en-US" sz="4000" b="1" dirty="0">
                <a:solidFill>
                  <a:schemeClr val="bg1"/>
                </a:solidFill>
                <a:effectLst>
                  <a:outerShdw blurRad="38100" dist="38100" dir="2700000" algn="tl">
                    <a:srgbClr val="EEECE1"/>
                  </a:outerShdw>
                </a:effectLst>
                <a:latin typeface="SimHei" charset="0"/>
                <a:ea typeface="SimHei" charset="0"/>
              </a:rPr>
              <a:t>章的大纲</a:t>
            </a:r>
            <a:endParaRPr lang="en-US" sz="4000" dirty="0">
              <a:solidFill>
                <a:srgbClr val="FFFFFF"/>
              </a:solidFill>
              <a:latin typeface="Calibri" charset="0"/>
              <a:ea typeface="ＭＳ Ｐゴシック" charset="0"/>
              <a:cs typeface="Arial" charset="0"/>
            </a:endParaRPr>
          </a:p>
        </p:txBody>
      </p:sp>
    </p:spTree>
    <p:extLst>
      <p:ext uri="{BB962C8B-B14F-4D97-AF65-F5344CB8AC3E}">
        <p14:creationId xmlns:p14="http://schemas.microsoft.com/office/powerpoint/2010/main" val="36879227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5844"/>
                                        </p:tgtEl>
                                        <p:attrNameLst>
                                          <p:attrName>style.visibility</p:attrName>
                                        </p:attrNameLst>
                                      </p:cBhvr>
                                      <p:to>
                                        <p:strVal val="visible"/>
                                      </p:to>
                                    </p:set>
                                    <p:anim calcmode="lin" valueType="num">
                                      <p:cBhvr>
                                        <p:cTn id="7" dur="500" fill="hold"/>
                                        <p:tgtEl>
                                          <p:spTgt spid="35844"/>
                                        </p:tgtEl>
                                        <p:attrNameLst>
                                          <p:attrName>ppt_w</p:attrName>
                                        </p:attrNameLst>
                                      </p:cBhvr>
                                      <p:tavLst>
                                        <p:tav tm="0">
                                          <p:val>
                                            <p:fltVal val="0"/>
                                          </p:val>
                                        </p:tav>
                                        <p:tav tm="100000">
                                          <p:val>
                                            <p:strVal val="#ppt_w"/>
                                          </p:val>
                                        </p:tav>
                                      </p:tavLst>
                                    </p:anim>
                                    <p:anim calcmode="lin" valueType="num">
                                      <p:cBhvr>
                                        <p:cTn id="8" dur="500" fill="hold"/>
                                        <p:tgtEl>
                                          <p:spTgt spid="3584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5845"/>
                                        </p:tgtEl>
                                        <p:attrNameLst>
                                          <p:attrName>style.visibility</p:attrName>
                                        </p:attrNameLst>
                                      </p:cBhvr>
                                      <p:to>
                                        <p:strVal val="visible"/>
                                      </p:to>
                                    </p:set>
                                    <p:anim calcmode="lin" valueType="num">
                                      <p:cBhvr>
                                        <p:cTn id="13" dur="500" fill="hold"/>
                                        <p:tgtEl>
                                          <p:spTgt spid="35845"/>
                                        </p:tgtEl>
                                        <p:attrNameLst>
                                          <p:attrName>ppt_w</p:attrName>
                                        </p:attrNameLst>
                                      </p:cBhvr>
                                      <p:tavLst>
                                        <p:tav tm="0">
                                          <p:val>
                                            <p:fltVal val="0"/>
                                          </p:val>
                                        </p:tav>
                                        <p:tav tm="100000">
                                          <p:val>
                                            <p:strVal val="#ppt_w"/>
                                          </p:val>
                                        </p:tav>
                                      </p:tavLst>
                                    </p:anim>
                                    <p:anim calcmode="lin" valueType="num">
                                      <p:cBhvr>
                                        <p:cTn id="14" dur="500" fill="hold"/>
                                        <p:tgtEl>
                                          <p:spTgt spid="3584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 grpId="0" animBg="1" autoUpdateAnimBg="0"/>
      <p:bldP spid="35845" grpId="0" animBg="1" autoUpdateAnimBg="0"/>
    </p:bldLst>
  </p:timing>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约翰</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3578012238"/>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35"/>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关键字</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0" y="2134546"/>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433" rtl="0" eaLnBrk="0" fontAlgn="base" latinLnBrk="0" hangingPunct="0">
              <a:lnSpc>
                <a:spcPct val="100000"/>
              </a:lnSpc>
              <a:spcBef>
                <a:spcPct val="0"/>
              </a:spcBef>
              <a:spcAft>
                <a:spcPct val="0"/>
              </a:spcAft>
              <a:buClrTx/>
              <a:buSzTx/>
              <a:buFontTx/>
              <a:buNone/>
              <a:tabLst/>
              <a:defRPr/>
            </a:pPr>
            <a:r>
              <a:rPr kumimoji="0" lang="zh-CN" alt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相信</a:t>
            </a:r>
            <a:endParaRPr kumimoji="0" 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433"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24"/>
          <p:cNvSpPr txBox="1">
            <a:spLocks noChangeArrowheads="1"/>
          </p:cNvSpPr>
          <p:nvPr/>
        </p:nvSpPr>
        <p:spPr bwMode="auto">
          <a:xfrm>
            <a:off x="8448783" y="65366"/>
            <a:ext cx="751226" cy="461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993" tIns="45499" rIns="90993" bIns="4549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Microsoft YaHei UI" panose="020B0503020204020204" pitchFamily="34" charset="-122"/>
                <a:ea typeface="Microsoft YaHei UI" panose="020B0503020204020204" pitchFamily="34" charset="-122"/>
                <a:cs typeface="Arial" charset="0"/>
              </a:rPr>
              <a:t>107</a:t>
            </a:r>
          </a:p>
        </p:txBody>
      </p:sp>
    </p:spTree>
    <p:extLst>
      <p:ext uri="{BB962C8B-B14F-4D97-AF65-F5344CB8AC3E}">
        <p14:creationId xmlns:p14="http://schemas.microsoft.com/office/powerpoint/2010/main" val="40385129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959076990"/>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F3FAAAB-89BA-4542-9794-E537A5993964}"/>
              </a:ext>
            </a:extLst>
          </p:cNvPr>
          <p:cNvSpPr>
            <a:spLocks noGrp="1" noChangeArrowheads="1"/>
          </p:cNvSpPr>
          <p:nvPr>
            <p:ph type="ctrTitle"/>
          </p:nvPr>
        </p:nvSpPr>
        <p:spPr>
          <a:xfrm rot="21326222">
            <a:off x="979488" y="2209800"/>
            <a:ext cx="8164512" cy="1238250"/>
          </a:xfrm>
        </p:spPr>
        <p:txBody>
          <a:bodyPr/>
          <a:lstStyle/>
          <a:p>
            <a:pPr eaLnBrk="1" hangingPunct="1">
              <a:defRPr/>
            </a:pPr>
            <a:r>
              <a:rPr lang="en-US" sz="9600" dirty="0">
                <a:solidFill>
                  <a:srgbClr val="FFFF66"/>
                </a:solidFill>
                <a:effectLst>
                  <a:outerShdw blurRad="38100" dist="38100" dir="2700000" algn="tl">
                    <a:srgbClr val="000000"/>
                  </a:outerShdw>
                </a:effectLst>
                <a:latin typeface="Alan Den" charset="0"/>
              </a:rPr>
              <a:t>John 2</a:t>
            </a:r>
          </a:p>
        </p:txBody>
      </p:sp>
      <p:sp>
        <p:nvSpPr>
          <p:cNvPr id="2051" name="Rectangle 3">
            <a:extLst>
              <a:ext uri="{FF2B5EF4-FFF2-40B4-BE49-F238E27FC236}">
                <a16:creationId xmlns:a16="http://schemas.microsoft.com/office/drawing/2014/main" id="{97134760-7BD0-D941-8290-3D6B404D7BAC}"/>
              </a:ext>
            </a:extLst>
          </p:cNvPr>
          <p:cNvSpPr>
            <a:spLocks noGrp="1" noChangeArrowheads="1"/>
          </p:cNvSpPr>
          <p:nvPr>
            <p:ph type="subTitle" idx="1"/>
          </p:nvPr>
        </p:nvSpPr>
        <p:spPr>
          <a:xfrm rot="21326222">
            <a:off x="1371600" y="3581400"/>
            <a:ext cx="7416800" cy="990600"/>
          </a:xfrm>
        </p:spPr>
        <p:txBody>
          <a:bodyPr/>
          <a:lstStyle/>
          <a:p>
            <a:pPr eaLnBrk="1" hangingPunct="1">
              <a:defRPr/>
            </a:pPr>
            <a:r>
              <a:rPr lang="en-US" sz="5400" dirty="0">
                <a:effectLst>
                  <a:outerShdw blurRad="38100" dist="38100" dir="2700000" algn="tl">
                    <a:srgbClr val="000000"/>
                  </a:outerShdw>
                </a:effectLst>
                <a:latin typeface="Alan Den" charset="0"/>
              </a:rPr>
              <a:t>The first miracle</a:t>
            </a:r>
          </a:p>
        </p:txBody>
      </p:sp>
      <p:sp>
        <p:nvSpPr>
          <p:cNvPr id="2052" name="Rectangle 4">
            <a:extLst>
              <a:ext uri="{FF2B5EF4-FFF2-40B4-BE49-F238E27FC236}">
                <a16:creationId xmlns:a16="http://schemas.microsoft.com/office/drawing/2014/main" id="{3120707A-852E-3F4F-8D62-0C5AAE6F536F}"/>
              </a:ext>
            </a:extLst>
          </p:cNvPr>
          <p:cNvSpPr>
            <a:spLocks noChangeArrowheads="1"/>
          </p:cNvSpPr>
          <p:nvPr/>
        </p:nvSpPr>
        <p:spPr bwMode="auto">
          <a:xfrm rot="21326222">
            <a:off x="1371600" y="4495800"/>
            <a:ext cx="7416800" cy="10668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5400" b="1" i="0" u="none" strike="noStrike" kern="1200" cap="none" spc="0" normalizeH="0" baseline="0" noProof="0" dirty="0">
                <a:ln>
                  <a:noFill/>
                </a:ln>
                <a:solidFill>
                  <a:srgbClr val="99FF66"/>
                </a:solidFill>
                <a:effectLst>
                  <a:outerShdw blurRad="38100" dist="38100" dir="2700000" algn="tl">
                    <a:srgbClr val="000000"/>
                  </a:outerShdw>
                </a:effectLst>
                <a:uLnTx/>
                <a:uFillTx/>
                <a:latin typeface="Alan Den" charset="0"/>
                <a:ea typeface="ＭＳ Ｐゴシック" charset="0"/>
                <a:cs typeface="Arial" charset="0"/>
              </a:rPr>
              <a:t>The temple cleansing</a:t>
            </a:r>
          </a:p>
        </p:txBody>
      </p:sp>
      <p:sp>
        <p:nvSpPr>
          <p:cNvPr id="37893" name="TextBox 4">
            <a:extLst>
              <a:ext uri="{FF2B5EF4-FFF2-40B4-BE49-F238E27FC236}">
                <a16:creationId xmlns:a16="http://schemas.microsoft.com/office/drawing/2014/main" id="{6292429B-79BC-DD46-A1A3-E688C3611D33}"/>
              </a:ext>
            </a:extLst>
          </p:cNvPr>
          <p:cNvSpPr txBox="1">
            <a:spLocks noChangeArrowheads="1"/>
          </p:cNvSpPr>
          <p:nvPr/>
        </p:nvSpPr>
        <p:spPr bwMode="auto">
          <a:xfrm rot="-174716">
            <a:off x="304800" y="714375"/>
            <a:ext cx="8839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37931725" indent="-37474525" eaLnBrk="0" hangingPunct="0">
              <a:defRPr sz="2000">
                <a:solidFill>
                  <a:schemeClr val="tx1"/>
                </a:solidFill>
                <a:latin typeface="Arial" panose="020B0604020202020204" pitchFamily="34" charset="0"/>
                <a:cs typeface="Arial" panose="020B0604020202020204" pitchFamily="34" charset="0"/>
              </a:defRPr>
            </a:lvl2pPr>
            <a:lvl3pPr eaLnBrk="0" hangingPunct="0">
              <a:defRPr sz="2000">
                <a:solidFill>
                  <a:schemeClr val="tx1"/>
                </a:solidFill>
                <a:latin typeface="Arial" panose="020B0604020202020204" pitchFamily="34" charset="0"/>
                <a:cs typeface="Arial" panose="020B0604020202020204" pitchFamily="34" charset="0"/>
              </a:defRPr>
            </a:lvl3pPr>
            <a:lvl4pPr eaLnBrk="0" hangingPunct="0">
              <a:defRPr sz="2000">
                <a:solidFill>
                  <a:schemeClr val="tx1"/>
                </a:solidFill>
                <a:latin typeface="Arial" panose="020B0604020202020204" pitchFamily="34" charset="0"/>
                <a:cs typeface="Arial" panose="020B0604020202020204" pitchFamily="34" charset="0"/>
              </a:defRPr>
            </a:lvl4pPr>
            <a:lvl5pPr eaLnBrk="0" hangingPunct="0">
              <a:defRPr sz="20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Christ can make all things new in your life!</a:t>
            </a:r>
          </a:p>
        </p:txBody>
      </p:sp>
    </p:spTree>
    <p:extLst>
      <p:ext uri="{BB962C8B-B14F-4D97-AF65-F5344CB8AC3E}">
        <p14:creationId xmlns:p14="http://schemas.microsoft.com/office/powerpoint/2010/main" val="20060425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plus(in)">
                                      <p:cBhvr>
                                        <p:cTn id="7" dur="500"/>
                                        <p:tgtEl>
                                          <p:spTgt spid="20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2051">
                                            <p:txEl>
                                              <p:pRg st="0" end="0"/>
                                            </p:txEl>
                                          </p:spTgt>
                                        </p:tgtEl>
                                        <p:attrNameLst>
                                          <p:attrName>style.visibility</p:attrName>
                                        </p:attrNameLst>
                                      </p:cBhvr>
                                      <p:to>
                                        <p:strVal val="visible"/>
                                      </p:to>
                                    </p:set>
                                    <p:anim calcmode="lin" valueType="num">
                                      <p:cBhvr additive="base">
                                        <p:cTn id="12" dur="2000" fill="hold"/>
                                        <p:tgtEl>
                                          <p:spTgt spid="2051">
                                            <p:txEl>
                                              <p:pRg st="0" end="0"/>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20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7" presetClass="entr" presetSubtype="4" fill="hold" grpId="0" nodeType="clickEffect">
                                  <p:stCondLst>
                                    <p:cond delay="0"/>
                                  </p:stCondLst>
                                  <p:childTnLst>
                                    <p:set>
                                      <p:cBhvr>
                                        <p:cTn id="17" dur="1" fill="hold">
                                          <p:stCondLst>
                                            <p:cond delay="0"/>
                                          </p:stCondLst>
                                        </p:cTn>
                                        <p:tgtEl>
                                          <p:spTgt spid="2052">
                                            <p:txEl>
                                              <p:pRg st="0" end="0"/>
                                            </p:txEl>
                                          </p:spTgt>
                                        </p:tgtEl>
                                        <p:attrNameLst>
                                          <p:attrName>style.visibility</p:attrName>
                                        </p:attrNameLst>
                                      </p:cBhvr>
                                      <p:to>
                                        <p:strVal val="visible"/>
                                      </p:to>
                                    </p:set>
                                    <p:anim calcmode="lin" valueType="num">
                                      <p:cBhvr additive="base">
                                        <p:cTn id="18" dur="2000" fill="hold"/>
                                        <p:tgtEl>
                                          <p:spTgt spid="2052">
                                            <p:txEl>
                                              <p:pRg st="0" end="0"/>
                                            </p:txEl>
                                          </p:spTgt>
                                        </p:tgtEl>
                                        <p:attrNameLst>
                                          <p:attrName>ppt_x</p:attrName>
                                        </p:attrNameLst>
                                      </p:cBhvr>
                                      <p:tavLst>
                                        <p:tav tm="0">
                                          <p:val>
                                            <p:strVal val="#ppt_x"/>
                                          </p:val>
                                        </p:tav>
                                        <p:tav tm="100000">
                                          <p:val>
                                            <p:strVal val="#ppt_x"/>
                                          </p:val>
                                        </p:tav>
                                      </p:tavLst>
                                    </p:anim>
                                    <p:anim calcmode="lin" valueType="num">
                                      <p:cBhvr additive="base">
                                        <p:cTn id="19" dur="2000" fill="hold"/>
                                        <p:tgtEl>
                                          <p:spTgt spid="2052">
                                            <p:txEl>
                                              <p:pRg st="0" end="0"/>
                                            </p:txEl>
                                          </p:spTgt>
                                        </p:tgtEl>
                                        <p:attrNameLst>
                                          <p:attrName>ppt_y</p:attrName>
                                        </p:attrNameLst>
                                      </p:cBhvr>
                                      <p:tavLst>
                                        <p:tav tm="0">
                                          <p:val>
                                            <p:strVal val="1+#ppt_h/2"/>
                                          </p:val>
                                        </p:tav>
                                        <p:tav tm="100000">
                                          <p:val>
                                            <p:strVal val="#ppt_y"/>
                                          </p:val>
                                        </p:tav>
                                      </p:tavLst>
                                    </p:anim>
                                  </p:childTnLst>
                                </p:cTn>
                              </p:par>
                              <p:par>
                                <p:cTn id="20" presetID="3" presetClass="emph" presetSubtype="2" fill="hold" grpId="1" nodeType="withEffect">
                                  <p:stCondLst>
                                    <p:cond delay="0"/>
                                  </p:stCondLst>
                                  <p:childTnLst>
                                    <p:animClr clrSpc="rgb" dir="cw">
                                      <p:cBhvr override="childStyle">
                                        <p:cTn id="21" dur="2000" fill="hold"/>
                                        <p:tgtEl>
                                          <p:spTgt spid="2051">
                                            <p:txEl>
                                              <p:pRg st="0" end="0"/>
                                            </p:txEl>
                                          </p:spTgt>
                                        </p:tgtEl>
                                        <p:attrNameLst>
                                          <p:attrName>style.color</p:attrName>
                                        </p:attrNameLst>
                                      </p:cBhvr>
                                      <p:to>
                                        <a:srgbClr val="FF0000"/>
                                      </p:to>
                                    </p:animClr>
                                  </p:childTnLst>
                                </p:cTn>
                              </p:par>
                            </p:childTnLst>
                          </p:cTn>
                        </p:par>
                        <p:par>
                          <p:cTn id="22" fill="hold" nodeType="afterGroup">
                            <p:stCondLst>
                              <p:cond delay="2000"/>
                            </p:stCondLst>
                            <p:childTnLst>
                              <p:par>
                                <p:cTn id="23" presetID="3" presetClass="emph" presetSubtype="6" fill="hold" nodeType="afterEffect">
                                  <p:stCondLst>
                                    <p:cond delay="0"/>
                                  </p:stCondLst>
                                  <p:childTnLst>
                                    <p:animClr clrSpc="hsl" dir="cw">
                                      <p:cBhvr override="childStyle">
                                        <p:cTn id="24" dur="2000" fill="hold"/>
                                        <p:tgtEl>
                                          <p:spTgt spid="2052">
                                            <p:txEl>
                                              <p:pRg st="0" end="0"/>
                                            </p:txEl>
                                          </p:spTgt>
                                        </p:tgtEl>
                                        <p:attrNameLst>
                                          <p:attrName>style.color</p:attrName>
                                        </p:attrNameLst>
                                      </p:cBhvr>
                                      <p:to>
                                        <a:schemeClr val="tx1"/>
                                      </p:to>
                                    </p:animClr>
                                  </p:childTnLst>
                                </p:cTn>
                              </p:par>
                            </p:childTnLst>
                          </p:cTn>
                        </p:par>
                      </p:childTnLst>
                    </p:cTn>
                  </p:par>
                  <p:par>
                    <p:cTn id="25" fill="hold" nodeType="clickPar">
                      <p:stCondLst>
                        <p:cond delay="indefinite"/>
                      </p:stCondLst>
                      <p:childTnLst>
                        <p:par>
                          <p:cTn id="26" fill="hold" nodeType="withGroup">
                            <p:stCondLst>
                              <p:cond delay="0"/>
                            </p:stCondLst>
                            <p:childTnLst>
                              <p:par>
                                <p:cTn id="27" presetID="37" presetClass="entr" presetSubtype="0" fill="hold" grpId="0" nodeType="clickEffect">
                                  <p:stCondLst>
                                    <p:cond delay="0"/>
                                  </p:stCondLst>
                                  <p:childTnLst>
                                    <p:set>
                                      <p:cBhvr>
                                        <p:cTn id="28" dur="1" fill="hold">
                                          <p:stCondLst>
                                            <p:cond delay="0"/>
                                          </p:stCondLst>
                                        </p:cTn>
                                        <p:tgtEl>
                                          <p:spTgt spid="37893"/>
                                        </p:tgtEl>
                                        <p:attrNameLst>
                                          <p:attrName>style.visibility</p:attrName>
                                        </p:attrNameLst>
                                      </p:cBhvr>
                                      <p:to>
                                        <p:strVal val="visible"/>
                                      </p:to>
                                    </p:set>
                                    <p:animEffect transition="in" filter="fade">
                                      <p:cBhvr>
                                        <p:cTn id="29" dur="1000"/>
                                        <p:tgtEl>
                                          <p:spTgt spid="37893"/>
                                        </p:tgtEl>
                                      </p:cBhvr>
                                    </p:animEffect>
                                    <p:anim calcmode="lin" valueType="num">
                                      <p:cBhvr>
                                        <p:cTn id="30" dur="1000" fill="hold"/>
                                        <p:tgtEl>
                                          <p:spTgt spid="37893"/>
                                        </p:tgtEl>
                                        <p:attrNameLst>
                                          <p:attrName>ppt_x</p:attrName>
                                        </p:attrNameLst>
                                      </p:cBhvr>
                                      <p:tavLst>
                                        <p:tav tm="0">
                                          <p:val>
                                            <p:strVal val="#ppt_x"/>
                                          </p:val>
                                        </p:tav>
                                        <p:tav tm="100000">
                                          <p:val>
                                            <p:strVal val="#ppt_x"/>
                                          </p:val>
                                        </p:tav>
                                      </p:tavLst>
                                    </p:anim>
                                    <p:anim calcmode="lin" valueType="num">
                                      <p:cBhvr>
                                        <p:cTn id="31" dur="900" decel="100000" fill="hold"/>
                                        <p:tgtEl>
                                          <p:spTgt spid="37893"/>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3789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P spid="2051" grpId="0" build="p"/>
      <p:bldP spid="2051" grpId="1" build="p"/>
      <p:bldP spid="2052" grpId="0" build="p"/>
      <p:bldP spid="37893" grpId="0"/>
    </p:bldLst>
  </p:timing>
</p:sld>
</file>

<file path=ppt/slides/slide2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44" name="Picture 4" descr="img4088">
            <a:extLst>
              <a:ext uri="{FF2B5EF4-FFF2-40B4-BE49-F238E27FC236}">
                <a16:creationId xmlns:a16="http://schemas.microsoft.com/office/drawing/2014/main" id="{9E209623-5175-DF4C-9860-3029FA94E886}"/>
              </a:ext>
            </a:extLst>
          </p:cNvPr>
          <p:cNvPicPr>
            <a:picLocks noGrp="1" noChangeAspect="1" noChangeArrowheads="1"/>
          </p:cNvPicPr>
          <p:nvPr>
            <p:ph sz="half" idx="2"/>
          </p:nvPr>
        </p:nvPicPr>
        <p:blipFill>
          <a:blip r:embed="rId3">
            <a:lum bright="-20000"/>
            <a:extLst>
              <a:ext uri="{28A0092B-C50C-407E-A947-70E740481C1C}">
                <a14:useLocalDpi xmlns:a14="http://schemas.microsoft.com/office/drawing/2010/main" val="0"/>
              </a:ext>
            </a:extLst>
          </a:blip>
          <a:srcRect t="19167" b="5833"/>
          <a:stretch>
            <a:fillRect/>
          </a:stretch>
        </p:blipFill>
        <p:spPr>
          <a:xfrm rot="21365839">
            <a:off x="1595438" y="1258888"/>
            <a:ext cx="8015287" cy="6858000"/>
          </a:xfrm>
          <a:noFill/>
          <a:extLst>
            <a:ext uri="{909E8E84-426E-40DD-AFC4-6F175D3DCCD1}">
              <a14:hiddenFill xmlns:a14="http://schemas.microsoft.com/office/drawing/2010/main">
                <a:solidFill>
                  <a:srgbClr val="FFFFFF"/>
                </a:solidFill>
              </a14:hiddenFill>
            </a:ext>
          </a:extLst>
        </p:spPr>
      </p:pic>
      <p:sp>
        <p:nvSpPr>
          <p:cNvPr id="10242" name="Rectangle 2">
            <a:extLst>
              <a:ext uri="{FF2B5EF4-FFF2-40B4-BE49-F238E27FC236}">
                <a16:creationId xmlns:a16="http://schemas.microsoft.com/office/drawing/2014/main" id="{A61C4760-DF12-0D4D-BBC7-AE680CDE12CF}"/>
              </a:ext>
            </a:extLst>
          </p:cNvPr>
          <p:cNvSpPr>
            <a:spLocks noGrp="1" noChangeArrowheads="1"/>
          </p:cNvSpPr>
          <p:nvPr>
            <p:ph type="title"/>
          </p:nvPr>
        </p:nvSpPr>
        <p:spPr>
          <a:xfrm rot="21402147">
            <a:off x="1422400" y="-347663"/>
            <a:ext cx="9144000" cy="1143001"/>
          </a:xfrm>
        </p:spPr>
        <p:txBody>
          <a:bodyPr/>
          <a:lstStyle/>
          <a:p>
            <a:pPr algn="l" eaLnBrk="1" hangingPunct="1">
              <a:defRPr/>
            </a:pPr>
            <a:r>
              <a:rPr lang="en-US" sz="6000">
                <a:solidFill>
                  <a:schemeClr val="bg1"/>
                </a:solidFill>
                <a:effectLst>
                  <a:outerShdw blurRad="38100" dist="38100" dir="2700000" algn="tl">
                    <a:srgbClr val="DDDDDD"/>
                  </a:outerShdw>
                </a:effectLst>
                <a:latin typeface="Amped For Evil" pitchFamily="2" charset="2"/>
              </a:rPr>
              <a:t>Cana Wedding</a:t>
            </a:r>
          </a:p>
        </p:txBody>
      </p:sp>
      <p:sp>
        <p:nvSpPr>
          <p:cNvPr id="7" name="Rectangle 3">
            <a:extLst>
              <a:ext uri="{FF2B5EF4-FFF2-40B4-BE49-F238E27FC236}">
                <a16:creationId xmlns:a16="http://schemas.microsoft.com/office/drawing/2014/main" id="{485A04FD-9D1F-4C49-9242-ECA18F39102C}"/>
              </a:ext>
            </a:extLst>
          </p:cNvPr>
          <p:cNvSpPr txBox="1">
            <a:spLocks noChangeArrowheads="1"/>
          </p:cNvSpPr>
          <p:nvPr/>
        </p:nvSpPr>
        <p:spPr bwMode="auto">
          <a:xfrm rot="21365682">
            <a:off x="1498600" y="1943100"/>
            <a:ext cx="5791200" cy="5410200"/>
          </a:xfrm>
          <a:prstGeom prst="rect">
            <a:avLst/>
          </a:prstGeom>
          <a:noFill/>
          <a:ln w="9525">
            <a:noFill/>
            <a:miter lim="800000"/>
            <a:headEnd/>
            <a:tailEnd/>
          </a:ln>
          <a:effectLst/>
        </p:spPr>
        <p:txBody>
          <a:bodyPr/>
          <a:lstStyle>
            <a:lvl1pPr marL="622300" indent="-622300" eaLnBrk="0" hangingPunct="0">
              <a:defRPr sz="2000">
                <a:solidFill>
                  <a:schemeClr val="tx1"/>
                </a:solidFill>
                <a:latin typeface="Arial" panose="020B0604020202020204" pitchFamily="34" charset="0"/>
                <a:cs typeface="Arial" panose="020B0604020202020204" pitchFamily="34" charset="0"/>
              </a:defRPr>
            </a:lvl1pPr>
            <a:lvl2pPr marL="37931725" indent="-37474525" eaLnBrk="0" hangingPunct="0">
              <a:defRPr sz="2000">
                <a:solidFill>
                  <a:schemeClr val="tx1"/>
                </a:solidFill>
                <a:latin typeface="Arial" panose="020B0604020202020204" pitchFamily="34" charset="0"/>
                <a:cs typeface="Arial" panose="020B0604020202020204" pitchFamily="34" charset="0"/>
              </a:defRPr>
            </a:lvl2pPr>
            <a:lvl3pPr eaLnBrk="0" hangingPunct="0">
              <a:defRPr sz="2000">
                <a:solidFill>
                  <a:schemeClr val="tx1"/>
                </a:solidFill>
                <a:latin typeface="Arial" panose="020B0604020202020204" pitchFamily="34" charset="0"/>
                <a:cs typeface="Arial" panose="020B0604020202020204" pitchFamily="34" charset="0"/>
              </a:defRPr>
            </a:lvl3pPr>
            <a:lvl4pPr eaLnBrk="0" hangingPunct="0">
              <a:defRPr sz="2000">
                <a:solidFill>
                  <a:schemeClr val="tx1"/>
                </a:solidFill>
                <a:latin typeface="Arial" panose="020B0604020202020204" pitchFamily="34" charset="0"/>
                <a:cs typeface="Arial" panose="020B0604020202020204" pitchFamily="34" charset="0"/>
              </a:defRPr>
            </a:lvl4pPr>
            <a:lvl5pPr eaLnBrk="0" hangingPunct="0">
              <a:defRPr sz="20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622300" marR="0" lvl="0" indent="-6223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4000" b="1" i="0" u="none" strike="noStrike" kern="1200" cap="none" spc="0" normalizeH="0" baseline="0" noProof="0">
                <a:ln>
                  <a:noFill/>
                </a:ln>
                <a:solidFill>
                  <a:srgbClr val="FFFFFF"/>
                </a:solidFill>
                <a:effectLst>
                  <a:outerShdw blurRad="38100" dist="38100" dir="2700000" algn="tl">
                    <a:srgbClr val="C0C0C0"/>
                  </a:outerShdw>
                </a:effectLst>
                <a:uLnTx/>
                <a:uFillTx/>
                <a:latin typeface="Arial" panose="020B0604020202020204" pitchFamily="34" charset="0"/>
                <a:ea typeface="ＭＳ Ｐゴシック" charset="0"/>
                <a:cs typeface="Arial" panose="020B0604020202020204" pitchFamily="34" charset="0"/>
              </a:rPr>
              <a:t>The Jewish purification ritual couldn’t cleanse completely and eternally (2:1-6).</a:t>
            </a:r>
            <a:endParaRPr kumimoji="0" lang="en-US" altLang="en-US" sz="4000" b="1" i="0" u="none" strike="noStrike" kern="1200" cap="none" spc="0" normalizeH="0" baseline="0" noProof="0">
              <a:ln>
                <a:noFill/>
              </a:ln>
              <a:solidFill>
                <a:srgbClr val="FFFFFF"/>
              </a:solidFill>
              <a:effectLst>
                <a:outerShdw blurRad="38100" dist="38100" dir="2700000" algn="tl">
                  <a:srgbClr val="C0C0C0"/>
                </a:outerShdw>
              </a:effectLst>
              <a:uLnTx/>
              <a:uFillTx/>
              <a:latin typeface="Apple Butter" pitchFamily="2"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773381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nodeType="withEffect">
                                  <p:stCondLst>
                                    <p:cond delay="0"/>
                                  </p:stCondLst>
                                  <p:childTnLst>
                                    <p:set>
                                      <p:cBhvr rctx="PPT">
                                        <p:cTn id="6" dur="indefinite"/>
                                        <p:tgtEl>
                                          <p:spTgt spid="10244"/>
                                        </p:tgtEl>
                                        <p:attrNameLst>
                                          <p:attrName>style.opacity</p:attrName>
                                        </p:attrNameLst>
                                      </p:cBhvr>
                                      <p:to>
                                        <p:strVal val="0.25"/>
                                      </p:to>
                                    </p:set>
                                    <p:animEffect filter="image" prLst="opacity: 0.25">
                                      <p:cBhvr rctx="IE">
                                        <p:cTn id="7" dur="indefinite"/>
                                        <p:tgtEl>
                                          <p:spTgt spid="102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9394" name="Picture 5" descr="Thanksgiving Joy Background Slide.jpg">
            <a:extLst>
              <a:ext uri="{FF2B5EF4-FFF2-40B4-BE49-F238E27FC236}">
                <a16:creationId xmlns:a16="http://schemas.microsoft.com/office/drawing/2014/main" id="{16FE66A7-109C-7849-A4AE-E9BBFC8657D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13CC834-2CC6-A049-AF54-EA6A60F4D8A7}"/>
              </a:ext>
            </a:extLst>
          </p:cNvPr>
          <p:cNvSpPr>
            <a:spLocks noGrp="1"/>
          </p:cNvSpPr>
          <p:nvPr>
            <p:ph type="title"/>
          </p:nvPr>
        </p:nvSpPr>
        <p:spPr>
          <a:xfrm>
            <a:off x="228600" y="76200"/>
            <a:ext cx="8229600" cy="2286000"/>
          </a:xfrm>
        </p:spPr>
        <p:txBody>
          <a:bodyPr/>
          <a:lstStyle/>
          <a:p>
            <a:pPr algn="l"/>
            <a:r>
              <a:rPr lang="en-US" altLang="en-US">
                <a:solidFill>
                  <a:srgbClr val="FFFFFF"/>
                </a:solidFill>
                <a:effectLst>
                  <a:outerShdw blurRad="38100" dist="38100" dir="2700000" algn="tl">
                    <a:srgbClr val="C0C0C0"/>
                  </a:outerShdw>
                </a:effectLst>
              </a:rPr>
              <a:t>Admit that Jesus is better than rituals because he can make all things new.</a:t>
            </a:r>
          </a:p>
        </p:txBody>
      </p:sp>
    </p:spTree>
    <p:extLst>
      <p:ext uri="{BB962C8B-B14F-4D97-AF65-F5344CB8AC3E}">
        <p14:creationId xmlns:p14="http://schemas.microsoft.com/office/powerpoint/2010/main" val="548330777"/>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67871" y="4782227"/>
            <a:ext cx="8876128" cy="1107773"/>
          </a:xfrm>
          <a:prstGeom prst="rect">
            <a:avLst/>
          </a:prstGeom>
          <a:noFill/>
        </p:spPr>
        <p:txBody>
          <a:bodyPr wrap="square" lIns="91218" tIns="45610" rIns="91218" bIns="45610">
            <a:spAutoFit/>
          </a:bodyPr>
          <a:lstStyle/>
          <a:p>
            <a:pPr defTabSz="912690">
              <a:defRPr/>
            </a:pPr>
            <a:r>
              <a:rPr lang="zh-CN" alt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在迦拿的婚筵</a:t>
            </a:r>
            <a:endParaRPr 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761811" y="340030"/>
            <a:ext cx="5284995" cy="676615"/>
          </a:xfrm>
          <a:prstGeom prst="rect">
            <a:avLst/>
          </a:prstGeom>
          <a:noFill/>
        </p:spPr>
        <p:txBody>
          <a:bodyPr wrap="square" lIns="91218" tIns="45610" rIns="91218" bIns="45610">
            <a:spAutoFit/>
          </a:bodyPr>
          <a:lstStyle/>
          <a:p>
            <a:pPr algn="r" defTabSz="912690">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约翰</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2:1-11</a:t>
            </a:r>
          </a:p>
        </p:txBody>
      </p:sp>
      <p:grpSp>
        <p:nvGrpSpPr>
          <p:cNvPr id="7" name="Group 6"/>
          <p:cNvGrpSpPr/>
          <p:nvPr/>
        </p:nvGrpSpPr>
        <p:grpSpPr>
          <a:xfrm>
            <a:off x="228600" y="152400"/>
            <a:ext cx="2808312" cy="1394678"/>
            <a:chOff x="5508104" y="620688"/>
            <a:chExt cx="2808312" cy="1394678"/>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9" name="TextBox 8"/>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24188784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75704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703933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959219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489153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2922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805520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I believe in Jesus 1/6</a:t>
            </a:r>
          </a:p>
        </p:txBody>
      </p:sp>
      <p:pic>
        <p:nvPicPr>
          <p:cNvPr id="49154" name="Picture 3"/>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6" name="Rectangle 4"/>
          <p:cNvSpPr>
            <a:spLocks noChangeArrowheads="1"/>
          </p:cNvSpPr>
          <p:nvPr/>
        </p:nvSpPr>
        <p:spPr bwMode="auto">
          <a:xfrm>
            <a:off x="0" y="381000"/>
            <a:ext cx="9144000" cy="280035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defRPr/>
            </a:pPr>
            <a:r>
              <a:rPr lang="zh-CN" altLang="en-US" sz="4400" b="1">
                <a:solidFill>
                  <a:srgbClr val="FFFFFF"/>
                </a:solidFill>
                <a:latin typeface="SimHei" charset="0"/>
                <a:ea typeface="SimHei" charset="0"/>
                <a:cs typeface="SimHei" charset="0"/>
              </a:rPr>
              <a:t>我相信主耶稣</a:t>
            </a:r>
            <a:endParaRPr lang="en-US" altLang="ja-JP" sz="4400" b="1">
              <a:solidFill>
                <a:srgbClr val="FFFFFF"/>
              </a:solidFill>
              <a:latin typeface="SimHei" charset="0"/>
              <a:ea typeface="SimHei" charset="0"/>
              <a:cs typeface="SimHei" charset="0"/>
            </a:endParaRPr>
          </a:p>
          <a:p>
            <a:pPr algn="ctr" eaLnBrk="0" hangingPunct="0">
              <a:defRPr/>
            </a:pPr>
            <a:r>
              <a:rPr lang="zh-CN" altLang="en-US" sz="4400" b="1">
                <a:solidFill>
                  <a:srgbClr val="FFFFFF"/>
                </a:solidFill>
                <a:latin typeface="SimHei" charset="0"/>
                <a:ea typeface="SimHei" charset="0"/>
                <a:cs typeface="SimHei" charset="0"/>
              </a:rPr>
              <a:t>我相信他是神的儿子</a:t>
            </a:r>
            <a:endParaRPr lang="en-US" altLang="ja-JP" sz="4400" b="1">
              <a:solidFill>
                <a:srgbClr val="FFFFFF"/>
              </a:solidFill>
              <a:latin typeface="SimHei" charset="0"/>
              <a:ea typeface="SimHei" charset="0"/>
              <a:cs typeface="SimHei" charset="0"/>
            </a:endParaRPr>
          </a:p>
          <a:p>
            <a:pPr algn="ctr" eaLnBrk="0" hangingPunct="0">
              <a:defRPr/>
            </a:pPr>
            <a:r>
              <a:rPr lang="zh-CN" altLang="en-US" sz="4400" b="1">
                <a:solidFill>
                  <a:srgbClr val="FFFFFF"/>
                </a:solidFill>
                <a:latin typeface="SimHei" charset="0"/>
                <a:ea typeface="SimHei" charset="0"/>
                <a:cs typeface="SimHei" charset="0"/>
              </a:rPr>
              <a:t>我相信他死而复活</a:t>
            </a:r>
            <a:endParaRPr lang="en-US" altLang="ja-JP" sz="4400" b="1">
              <a:solidFill>
                <a:srgbClr val="FFFFFF"/>
              </a:solidFill>
              <a:latin typeface="SimHei" charset="0"/>
              <a:ea typeface="SimHei" charset="0"/>
              <a:cs typeface="SimHei" charset="0"/>
            </a:endParaRPr>
          </a:p>
          <a:p>
            <a:pPr algn="ctr" eaLnBrk="0" hangingPunct="0">
              <a:defRPr/>
            </a:pPr>
            <a:r>
              <a:rPr lang="zh-CN" altLang="en-US" sz="4400" b="1">
                <a:solidFill>
                  <a:srgbClr val="FFFFFF"/>
                </a:solidFill>
                <a:latin typeface="SimHei" charset="0"/>
                <a:ea typeface="SimHei" charset="0"/>
                <a:cs typeface="SimHei" charset="0"/>
              </a:rPr>
              <a:t>我相信他为我们代付赎价</a:t>
            </a:r>
            <a:endParaRPr lang="en-US" sz="4400" b="1">
              <a:solidFill>
                <a:srgbClr val="FFFFFF"/>
              </a:solidFill>
              <a:latin typeface="SimHei" charset="0"/>
              <a:ea typeface="SimHei" charset="0"/>
              <a:cs typeface="SimHei" charset="0"/>
            </a:endParaRPr>
          </a:p>
        </p:txBody>
      </p:sp>
    </p:spTree>
  </p:cSld>
  <p:clrMapOvr>
    <a:masterClrMapping/>
  </p:clrMapOvr>
  <p:transition spd="slow">
    <p:strips dir="ld"/>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483134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070283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414510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711169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38453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055287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906984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fontAlgn="auto">
              <a:spcBef>
                <a:spcPts val="0"/>
              </a:spcBef>
              <a:spcAft>
                <a:spcPts val="0"/>
              </a:spcAft>
              <a:defRPr sz="7500" b="1" spc="-218">
                <a:solidFill>
                  <a:srgbClr val="002060"/>
                </a:solidFill>
              </a:defRPr>
            </a:pPr>
            <a:r>
              <a:rPr sz="7500" b="1" spc="-218" dirty="0" err="1">
                <a:solidFill>
                  <a:srgbClr val="002060"/>
                </a:solidFill>
                <a:latin typeface="Calibri"/>
              </a:rPr>
              <a:t>免费</a:t>
            </a:r>
            <a:endParaRPr sz="7500" b="1" spc="-218" dirty="0">
              <a:solidFill>
                <a:srgbClr val="002060"/>
              </a:solidFill>
              <a:latin typeface="Calibri"/>
            </a:endParaRPr>
          </a:p>
          <a:p>
            <a:pPr algn="just" fontAlgn="auto">
              <a:spcBef>
                <a:spcPts val="0"/>
              </a:spcBef>
              <a:spcAft>
                <a:spcPts val="0"/>
              </a:spcAft>
              <a:defRPr sz="7500" b="1" spc="-119">
                <a:solidFill>
                  <a:srgbClr val="00B0F0"/>
                </a:solidFill>
              </a:defRPr>
            </a:pPr>
            <a:r>
              <a:rPr sz="7500" b="1" spc="-119" dirty="0" err="1">
                <a:solidFill>
                  <a:srgbClr val="00B0F0"/>
                </a:solidFill>
                <a:latin typeface="Calibri"/>
              </a:rPr>
              <a:t>圣经</a:t>
            </a:r>
            <a:endParaRPr sz="7500" b="1" spc="-119" dirty="0">
              <a:solidFill>
                <a:srgbClr val="00B0F0"/>
              </a:solidFill>
              <a:latin typeface="Calibri"/>
            </a:endParaRPr>
          </a:p>
          <a:p>
            <a:pPr algn="just" fontAlgn="auto">
              <a:spcBef>
                <a:spcPts val="0"/>
              </a:spcBef>
              <a:spcAft>
                <a:spcPts val="0"/>
              </a:spcAft>
              <a:defRPr sz="7500" b="1" spc="-119">
                <a:solidFill>
                  <a:srgbClr val="002060"/>
                </a:solidFill>
              </a:defRPr>
            </a:pPr>
            <a:r>
              <a:rPr sz="7500" b="1" spc="-119" dirty="0" err="1">
                <a:solidFill>
                  <a:srgbClr val="002060"/>
                </a:solidFill>
                <a:latin typeface="Calibri"/>
              </a:rPr>
              <a:t>图片</a:t>
            </a:r>
            <a:endParaRPr sz="7500" b="1" spc="-119" dirty="0">
              <a:solidFill>
                <a:srgbClr val="002060"/>
              </a:solidFill>
              <a:latin typeface="Calibri"/>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latin typeface="Calibri"/>
                <a:ea typeface="ＭＳ Ｐゴシック"/>
                <a:cs typeface="DejaVu Sans"/>
              </a:rPr>
              <a:t>授权使用</a:t>
            </a:r>
            <a:endParaRPr lang="en-US" sz="3200" b="1" kern="0">
              <a:solidFill>
                <a:srgbClr val="000000"/>
              </a:solidFill>
              <a:latin typeface="Calibri"/>
              <a:ea typeface="ＭＳ Ｐゴシック"/>
              <a:cs typeface="DejaVu Sans"/>
            </a:endParaRPr>
          </a:p>
        </p:txBody>
      </p:sp>
    </p:spTree>
    <p:extLst>
      <p:ext uri="{BB962C8B-B14F-4D97-AF65-F5344CB8AC3E}">
        <p14:creationId xmlns:p14="http://schemas.microsoft.com/office/powerpoint/2010/main" val="40751399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fontAlgn="auto" hangingPunct="0">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fontAlgn="auto" hangingPunct="0">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fontAlgn="auto" hangingPunct="0">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3618644516"/>
      </p:ext>
    </p:extLst>
  </p:cSld>
  <p:clrMapOvr>
    <a:masterClrMapping/>
  </p:clrMapOvr>
  <p:transition spd="med"/>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938918"/>
          </a:xfrm>
          <a:prstGeom prst="rect">
            <a:avLst/>
          </a:prstGeom>
          <a:noFill/>
        </p:spPr>
        <p:txBody>
          <a:bodyPr lIns="91365" tIns="45683" rIns="91365" bIns="45683">
            <a:spAutoFit/>
          </a:bodyPr>
          <a:lstStyle/>
          <a:p>
            <a:pPr defTabSz="914085">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latin typeface="Arial"/>
                <a:ea typeface="ＭＳ Ｐゴシック"/>
              </a:rPr>
              <a:t>洁净</a:t>
            </a:r>
            <a:r>
              <a:rPr lang="en-US" sz="6000" b="1" dirty="0">
                <a:solidFill>
                  <a:srgbClr val="6BCBF4"/>
                </a:solidFill>
                <a:effectLst>
                  <a:glow rad="101600">
                    <a:prstClr val="black">
                      <a:alpha val="75000"/>
                    </a:prstClr>
                  </a:glow>
                  <a:outerShdw blurRad="50800" dist="88900" dir="2700000" algn="tl" rotWithShape="0">
                    <a:srgbClr val="000000"/>
                  </a:outerShdw>
                </a:effectLst>
                <a:latin typeface="Arial"/>
                <a:ea typeface="ＭＳ Ｐゴシック"/>
              </a:rPr>
              <a:t> </a:t>
            </a:r>
          </a:p>
          <a:p>
            <a:pPr defTabSz="914085">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latin typeface="Arial"/>
                <a:ea typeface="ＭＳ Ｐゴシック"/>
              </a:rPr>
              <a:t>圣殿</a:t>
            </a:r>
            <a:endParaRPr lang="en-US" sz="6000" b="1" dirty="0">
              <a:solidFill>
                <a:srgbClr val="6BCBF4"/>
              </a:solidFill>
              <a:effectLst>
                <a:glow rad="101600">
                  <a:prstClr val="black">
                    <a:alpha val="75000"/>
                  </a:prstClr>
                </a:glow>
                <a:outerShdw blurRad="50800" dist="88900" dir="2700000" algn="tl" rotWithShape="0">
                  <a:srgbClr val="000000"/>
                </a:outerShdw>
              </a:effectLst>
              <a:latin typeface="Arial"/>
              <a:ea typeface="ＭＳ Ｐゴシック"/>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365" tIns="45683" rIns="91365" bIns="45683">
            <a:spAutoFit/>
          </a:bodyPr>
          <a:lstStyle/>
          <a:p>
            <a:pPr defTabSz="91408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a:ea typeface="ＭＳ Ｐゴシック"/>
              </a:rPr>
              <a:t>马太</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a:ea typeface="ＭＳ Ｐゴシック"/>
              </a:rPr>
              <a:t> 21:12-17</a:t>
            </a:r>
          </a:p>
          <a:p>
            <a:pPr defTabSz="91408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a:ea typeface="ＭＳ Ｐゴシック"/>
              </a:rPr>
              <a:t>马可</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a:ea typeface="ＭＳ Ｐゴシック"/>
              </a:rPr>
              <a:t> 11:15-19</a:t>
            </a:r>
          </a:p>
          <a:p>
            <a:pPr defTabSz="91408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a:ea typeface="ＭＳ Ｐゴシック"/>
              </a:rPr>
              <a:t>路加</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a:ea typeface="ＭＳ Ｐゴシック"/>
              </a:rPr>
              <a:t> 19:45-48</a:t>
            </a:r>
          </a:p>
          <a:p>
            <a:pPr defTabSz="91408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a:ea typeface="ＭＳ Ｐゴシック"/>
              </a:rPr>
              <a:t>约翰</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a:ea typeface="ＭＳ Ｐゴシック"/>
              </a:rPr>
              <a:t> 2:13-24</a:t>
            </a:r>
          </a:p>
        </p:txBody>
      </p:sp>
      <p:sp>
        <p:nvSpPr>
          <p:cNvPr id="9" name="TextBox 8"/>
          <p:cNvSpPr txBox="1"/>
          <p:nvPr/>
        </p:nvSpPr>
        <p:spPr>
          <a:xfrm>
            <a:off x="217689" y="3833692"/>
            <a:ext cx="1909104" cy="418829"/>
          </a:xfrm>
          <a:prstGeom prst="rect">
            <a:avLst/>
          </a:prstGeom>
          <a:noFill/>
        </p:spPr>
        <p:txBody>
          <a:bodyPr wrap="none" lIns="64258" tIns="32129" rIns="64258" bIns="32129">
            <a:spAutoFit/>
          </a:bodyPr>
          <a:lstStyle/>
          <a:p>
            <a:pPr defTabSz="321487">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latin typeface="Arial"/>
                <a:ea typeface="ＭＳ Ｐゴシック"/>
              </a:rPr>
              <a:t>复活节的故事</a:t>
            </a:r>
            <a:endParaRPr lang="en-US" sz="2300" b="1" dirty="0">
              <a:solidFill>
                <a:srgbClr val="FFFFFF"/>
              </a:solidFill>
              <a:effectLst>
                <a:glow rad="101600">
                  <a:prstClr val="black">
                    <a:alpha val="75000"/>
                  </a:prstClr>
                </a:glow>
                <a:outerShdw blurRad="50800" dist="88900" dir="2700000" algn="tl" rotWithShape="0">
                  <a:srgbClr val="000000"/>
                </a:outerShdw>
              </a:effectLst>
              <a:latin typeface="Arial"/>
              <a:ea typeface="ＭＳ Ｐゴシック"/>
            </a:endParaRPr>
          </a:p>
        </p:txBody>
      </p:sp>
      <p:grpSp>
        <p:nvGrpSpPr>
          <p:cNvPr id="8" name="Group 7"/>
          <p:cNvGrpSpPr/>
          <p:nvPr/>
        </p:nvGrpSpPr>
        <p:grpSpPr>
          <a:xfrm>
            <a:off x="6300130" y="4495800"/>
            <a:ext cx="2808312" cy="1394678"/>
            <a:chOff x="5508104" y="620688"/>
            <a:chExt cx="2808312" cy="1394678"/>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1" name="TextBox 10"/>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20120364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I believe in Jesus 2/6</a:t>
            </a:r>
          </a:p>
        </p:txBody>
      </p:sp>
      <p:pic>
        <p:nvPicPr>
          <p:cNvPr id="51202" name="Picture 3"/>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8" name="Rectangle 4"/>
          <p:cNvSpPr>
            <a:spLocks noChangeArrowheads="1"/>
          </p:cNvSpPr>
          <p:nvPr/>
        </p:nvSpPr>
        <p:spPr bwMode="auto">
          <a:xfrm>
            <a:off x="0" y="304800"/>
            <a:ext cx="9144000" cy="280035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defRPr/>
            </a:pPr>
            <a:r>
              <a:rPr lang="zh-CN" altLang="en-US" sz="4400" b="1">
                <a:solidFill>
                  <a:srgbClr val="FFFFFF"/>
                </a:solidFill>
                <a:latin typeface="SimHei" charset="0"/>
                <a:ea typeface="SimHei" charset="0"/>
                <a:cs typeface="SimHei" charset="0"/>
              </a:rPr>
              <a:t>我相信他就在此地</a:t>
            </a:r>
            <a:endParaRPr lang="en-US" altLang="zh-CN" sz="4400" b="1">
              <a:solidFill>
                <a:srgbClr val="FFFFFF"/>
              </a:solidFill>
              <a:latin typeface="SimHei" charset="0"/>
              <a:ea typeface="SimHei" charset="0"/>
              <a:cs typeface="SimHei" charset="0"/>
            </a:endParaRPr>
          </a:p>
          <a:p>
            <a:pPr algn="ctr" eaLnBrk="0" hangingPunct="0">
              <a:defRPr/>
            </a:pPr>
            <a:r>
              <a:rPr lang="zh-CN" altLang="en-US" sz="4400" b="1">
                <a:solidFill>
                  <a:srgbClr val="FFFFFF"/>
                </a:solidFill>
                <a:latin typeface="SimHei" charset="0"/>
                <a:ea typeface="SimHei" charset="0"/>
                <a:cs typeface="SimHei" charset="0"/>
              </a:rPr>
              <a:t>站在我们当中</a:t>
            </a:r>
            <a:endParaRPr lang="en-US" altLang="zh-CN" sz="4400" b="1">
              <a:solidFill>
                <a:srgbClr val="FFFFFF"/>
              </a:solidFill>
              <a:latin typeface="SimHei" charset="0"/>
              <a:ea typeface="SimHei" charset="0"/>
              <a:cs typeface="SimHei" charset="0"/>
            </a:endParaRPr>
          </a:p>
          <a:p>
            <a:pPr algn="ctr" eaLnBrk="0" hangingPunct="0">
              <a:defRPr/>
            </a:pPr>
            <a:r>
              <a:rPr lang="zh-CN" altLang="en-US" sz="4400" b="1">
                <a:solidFill>
                  <a:srgbClr val="FFFFFF"/>
                </a:solidFill>
                <a:latin typeface="SimHei" charset="0"/>
                <a:ea typeface="SimHei" charset="0"/>
                <a:cs typeface="SimHei" charset="0"/>
              </a:rPr>
              <a:t>有医治的大能</a:t>
            </a:r>
            <a:endParaRPr lang="en-US" altLang="zh-CN" sz="4400" b="1">
              <a:solidFill>
                <a:srgbClr val="FFFFFF"/>
              </a:solidFill>
              <a:latin typeface="SimHei" charset="0"/>
              <a:ea typeface="SimHei" charset="0"/>
              <a:cs typeface="SimHei" charset="0"/>
            </a:endParaRPr>
          </a:p>
          <a:p>
            <a:pPr algn="ctr" eaLnBrk="0" hangingPunct="0">
              <a:defRPr/>
            </a:pPr>
            <a:r>
              <a:rPr lang="zh-CN" altLang="en-US" sz="4400" b="1">
                <a:solidFill>
                  <a:srgbClr val="FFFFFF"/>
                </a:solidFill>
                <a:latin typeface="SimHei" charset="0"/>
                <a:ea typeface="SimHei" charset="0"/>
                <a:cs typeface="SimHei" charset="0"/>
              </a:rPr>
              <a:t>并有饶恕的恩典</a:t>
            </a:r>
            <a:endParaRPr lang="en-US" sz="4400" b="1">
              <a:solidFill>
                <a:srgbClr val="FFFFFF"/>
              </a:solidFill>
              <a:latin typeface="SimHei" charset="0"/>
              <a:ea typeface="SimHei" charset="0"/>
              <a:cs typeface="SimHei" charset="0"/>
            </a:endParaRPr>
          </a:p>
        </p:txBody>
      </p:sp>
    </p:spTree>
  </p:cSld>
  <p:clrMapOvr>
    <a:masterClrMapping/>
  </p:clrMapOvr>
  <p:transition spd="slow">
    <p:strips dir="ld"/>
  </p:transition>
</p:sld>
</file>

<file path=ppt/slides/slide2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It was nearly time for the Jewish Passover celebration, so Jesus went to Jerusalem.</a:t>
            </a:r>
          </a:p>
        </p:txBody>
      </p:sp>
    </p:spTree>
    <p:extLst>
      <p:ext uri="{BB962C8B-B14F-4D97-AF65-F5344CB8AC3E}">
        <p14:creationId xmlns:p14="http://schemas.microsoft.com/office/powerpoint/2010/main" val="17390244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27382"/>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In the Temple area he saw merchants selling cattle, sheep, and doves for sacrifices.</a:t>
            </a:r>
          </a:p>
        </p:txBody>
      </p:sp>
    </p:spTree>
    <p:extLst>
      <p:ext uri="{BB962C8B-B14F-4D97-AF65-F5344CB8AC3E}">
        <p14:creationId xmlns:p14="http://schemas.microsoft.com/office/powerpoint/2010/main" val="8174568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He also saw dealers at tables exchanging foreign money.</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715920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90314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 made a whip from some ropes and chased them all out of the Temple. </a:t>
            </a:r>
          </a:p>
        </p:txBody>
      </p:sp>
    </p:spTree>
    <p:extLst>
      <p:ext uri="{BB962C8B-B14F-4D97-AF65-F5344CB8AC3E}">
        <p14:creationId xmlns:p14="http://schemas.microsoft.com/office/powerpoint/2010/main" val="38270160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Rectangle 2"/>
          <p:cNvSpPr txBox="1">
            <a:spLocks noChangeArrowheads="1"/>
          </p:cNvSpPr>
          <p:nvPr/>
        </p:nvSpPr>
        <p:spPr bwMode="auto">
          <a:xfrm>
            <a:off x="17512" y="-9939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He drove out the sheep and cattle, scattered the money changers’ coins over the floor</a:t>
            </a:r>
          </a:p>
        </p:txBody>
      </p:sp>
    </p:spTree>
    <p:extLst>
      <p:ext uri="{BB962C8B-B14F-4D97-AF65-F5344CB8AC3E}">
        <p14:creationId xmlns:p14="http://schemas.microsoft.com/office/powerpoint/2010/main" val="5133654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and turned over their tables.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5584385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Then, going over to the people who sold doves, he told them...</a:t>
            </a:r>
          </a:p>
        </p:txBody>
      </p:sp>
    </p:spTree>
    <p:extLst>
      <p:ext uri="{BB962C8B-B14F-4D97-AF65-F5344CB8AC3E}">
        <p14:creationId xmlns:p14="http://schemas.microsoft.com/office/powerpoint/2010/main" val="32852905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0"/>
            <a:ext cx="9144000" cy="11247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“Get these things out of here. Stop turning my Father’s house into a marketplace!”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6316457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0468" y="4797152"/>
            <a:ext cx="9144000" cy="20608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Then his disciples remembered this prophecy from the Scriptures: “Passion for God’s house will consume me.”</a:t>
            </a:r>
          </a:p>
        </p:txBody>
      </p:sp>
    </p:spTree>
    <p:extLst>
      <p:ext uri="{BB962C8B-B14F-4D97-AF65-F5344CB8AC3E}">
        <p14:creationId xmlns:p14="http://schemas.microsoft.com/office/powerpoint/2010/main" val="7113844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I believe in Jesus 3/6</a:t>
            </a:r>
          </a:p>
        </p:txBody>
      </p:sp>
      <p:pic>
        <p:nvPicPr>
          <p:cNvPr id="5325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a:spLocks noChangeArrowheads="1"/>
          </p:cNvSpPr>
          <p:nvPr/>
        </p:nvSpPr>
        <p:spPr bwMode="auto">
          <a:xfrm>
            <a:off x="0" y="381000"/>
            <a:ext cx="9144000" cy="280035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defRPr/>
            </a:pPr>
            <a:r>
              <a:rPr lang="zh-CN" altLang="en-US" sz="4400" b="1">
                <a:solidFill>
                  <a:srgbClr val="FFFFFF"/>
                </a:solidFill>
                <a:latin typeface="SimHei" charset="0"/>
                <a:ea typeface="SimHei" charset="0"/>
                <a:cs typeface="SimHei" charset="0"/>
              </a:rPr>
              <a:t>我相信主耶稣</a:t>
            </a:r>
            <a:endParaRPr lang="en-US" altLang="ja-JP" sz="4400" b="1">
              <a:solidFill>
                <a:srgbClr val="FFFFFF"/>
              </a:solidFill>
              <a:latin typeface="SimHei" charset="0"/>
              <a:ea typeface="SimHei" charset="0"/>
              <a:cs typeface="SimHei" charset="0"/>
            </a:endParaRPr>
          </a:p>
          <a:p>
            <a:pPr algn="ctr" eaLnBrk="0" hangingPunct="0">
              <a:defRPr/>
            </a:pPr>
            <a:r>
              <a:rPr lang="zh-CN" altLang="en-US" sz="4400" b="1">
                <a:solidFill>
                  <a:srgbClr val="FFFFFF"/>
                </a:solidFill>
                <a:latin typeface="SimHei" charset="0"/>
                <a:ea typeface="SimHei" charset="0"/>
                <a:cs typeface="SimHei" charset="0"/>
              </a:rPr>
              <a:t>我相信他是神的儿子</a:t>
            </a:r>
            <a:endParaRPr lang="en-US" altLang="ja-JP" sz="4400" b="1">
              <a:solidFill>
                <a:srgbClr val="FFFFFF"/>
              </a:solidFill>
              <a:latin typeface="SimHei" charset="0"/>
              <a:ea typeface="SimHei" charset="0"/>
              <a:cs typeface="SimHei" charset="0"/>
            </a:endParaRPr>
          </a:p>
          <a:p>
            <a:pPr algn="ctr" eaLnBrk="0" hangingPunct="0">
              <a:defRPr/>
            </a:pPr>
            <a:r>
              <a:rPr lang="zh-CN" altLang="en-US" sz="4400" b="1">
                <a:solidFill>
                  <a:srgbClr val="FFFFFF"/>
                </a:solidFill>
                <a:latin typeface="SimHei" charset="0"/>
                <a:ea typeface="SimHei" charset="0"/>
                <a:cs typeface="SimHei" charset="0"/>
              </a:rPr>
              <a:t>我相信他死而复活</a:t>
            </a:r>
            <a:endParaRPr lang="en-US" altLang="ja-JP" sz="4400" b="1">
              <a:solidFill>
                <a:srgbClr val="FFFFFF"/>
              </a:solidFill>
              <a:latin typeface="SimHei" charset="0"/>
              <a:ea typeface="SimHei" charset="0"/>
              <a:cs typeface="SimHei" charset="0"/>
            </a:endParaRPr>
          </a:p>
          <a:p>
            <a:pPr algn="ctr" eaLnBrk="0" hangingPunct="0">
              <a:defRPr/>
            </a:pPr>
            <a:r>
              <a:rPr lang="zh-CN" altLang="en-US" sz="4400" b="1">
                <a:solidFill>
                  <a:srgbClr val="FFFFFF"/>
                </a:solidFill>
                <a:latin typeface="SimHei" charset="0"/>
                <a:ea typeface="SimHei" charset="0"/>
                <a:cs typeface="SimHei" charset="0"/>
              </a:rPr>
              <a:t>我相信他为我们代付赎价</a:t>
            </a:r>
            <a:endParaRPr lang="en-US" sz="4400" b="1">
              <a:solidFill>
                <a:srgbClr val="FFFFFF"/>
              </a:solidFill>
              <a:latin typeface="SimHei" charset="0"/>
              <a:ea typeface="SimHei" charset="0"/>
              <a:cs typeface="SimHei" charset="0"/>
            </a:endParaRPr>
          </a:p>
        </p:txBody>
      </p:sp>
    </p:spTree>
  </p:cSld>
  <p:clrMapOvr>
    <a:masterClrMapping/>
  </p:clrMapOvr>
  <p:transition spd="slow">
    <p:strips dir="ld"/>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169039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79512" y="3068960"/>
            <a:ext cx="9144000" cy="26074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But the Jewish leaders demanded, “What are you doing? If God gave you authority to do this, show us a miraculous sign to prove it.”</a:t>
            </a:r>
          </a:p>
        </p:txBody>
      </p:sp>
    </p:spTree>
    <p:extLst>
      <p:ext uri="{BB962C8B-B14F-4D97-AF65-F5344CB8AC3E}">
        <p14:creationId xmlns:p14="http://schemas.microsoft.com/office/powerpoint/2010/main" val="14284866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755576" y="116632"/>
            <a:ext cx="4464496" cy="43356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“All right,” Jesus replied. “Destroy this temple, and in three days I will raise it up.”</a:t>
            </a:r>
          </a:p>
        </p:txBody>
      </p:sp>
    </p:spTree>
    <p:extLst>
      <p:ext uri="{BB962C8B-B14F-4D97-AF65-F5344CB8AC3E}">
        <p14:creationId xmlns:p14="http://schemas.microsoft.com/office/powerpoint/2010/main" val="14639108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79512" y="1052736"/>
            <a:ext cx="4464496" cy="43356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“What!” they exclaimed. “It has taken forty-six years to build this Temple, and you can rebuild it in three days?” </a:t>
            </a:r>
          </a:p>
        </p:txBody>
      </p:sp>
    </p:spTree>
    <p:extLst>
      <p:ext uri="{BB962C8B-B14F-4D97-AF65-F5344CB8AC3E}">
        <p14:creationId xmlns:p14="http://schemas.microsoft.com/office/powerpoint/2010/main" val="42393086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323528" y="0"/>
            <a:ext cx="4464496" cy="43356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But when Jesus said “this temple,” he meant his own body.</a:t>
            </a:r>
          </a:p>
        </p:txBody>
      </p:sp>
    </p:spTree>
    <p:extLst>
      <p:ext uri="{BB962C8B-B14F-4D97-AF65-F5344CB8AC3E}">
        <p14:creationId xmlns:p14="http://schemas.microsoft.com/office/powerpoint/2010/main" val="10584089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835696" y="3689648"/>
            <a:ext cx="72008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152" tIns="45578" rIns="91152" bIns="45578"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After he was raised from the dead, his disciples remembered he had said this, and they believed both the Scriptures and what Jesus had said.</a:t>
            </a:r>
          </a:p>
        </p:txBody>
      </p:sp>
    </p:spTree>
    <p:extLst>
      <p:ext uri="{BB962C8B-B14F-4D97-AF65-F5344CB8AC3E}">
        <p14:creationId xmlns:p14="http://schemas.microsoft.com/office/powerpoint/2010/main" val="37417668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fontAlgn="auto">
              <a:spcBef>
                <a:spcPts val="0"/>
              </a:spcBef>
              <a:spcAft>
                <a:spcPts val="0"/>
              </a:spcAft>
              <a:defRPr sz="7500" b="1" spc="-218">
                <a:solidFill>
                  <a:srgbClr val="002060"/>
                </a:solidFill>
              </a:defRPr>
            </a:pPr>
            <a:r>
              <a:rPr sz="7500" b="1" spc="-218" dirty="0" err="1">
                <a:solidFill>
                  <a:srgbClr val="002060"/>
                </a:solidFill>
                <a:latin typeface="Calibri"/>
              </a:rPr>
              <a:t>免费</a:t>
            </a:r>
            <a:endParaRPr sz="7500" b="1" spc="-218" dirty="0">
              <a:solidFill>
                <a:srgbClr val="002060"/>
              </a:solidFill>
              <a:latin typeface="Calibri"/>
            </a:endParaRPr>
          </a:p>
          <a:p>
            <a:pPr algn="just" fontAlgn="auto">
              <a:spcBef>
                <a:spcPts val="0"/>
              </a:spcBef>
              <a:spcAft>
                <a:spcPts val="0"/>
              </a:spcAft>
              <a:defRPr sz="7500" b="1" spc="-119">
                <a:solidFill>
                  <a:srgbClr val="00B0F0"/>
                </a:solidFill>
              </a:defRPr>
            </a:pPr>
            <a:r>
              <a:rPr sz="7500" b="1" spc="-119" dirty="0" err="1">
                <a:solidFill>
                  <a:srgbClr val="00B0F0"/>
                </a:solidFill>
                <a:latin typeface="Calibri"/>
              </a:rPr>
              <a:t>圣经</a:t>
            </a:r>
            <a:endParaRPr sz="7500" b="1" spc="-119" dirty="0">
              <a:solidFill>
                <a:srgbClr val="00B0F0"/>
              </a:solidFill>
              <a:latin typeface="Calibri"/>
            </a:endParaRPr>
          </a:p>
          <a:p>
            <a:pPr algn="just" fontAlgn="auto">
              <a:spcBef>
                <a:spcPts val="0"/>
              </a:spcBef>
              <a:spcAft>
                <a:spcPts val="0"/>
              </a:spcAft>
              <a:defRPr sz="7500" b="1" spc="-119">
                <a:solidFill>
                  <a:srgbClr val="002060"/>
                </a:solidFill>
              </a:defRPr>
            </a:pPr>
            <a:r>
              <a:rPr sz="7500" b="1" spc="-119" dirty="0" err="1">
                <a:solidFill>
                  <a:srgbClr val="002060"/>
                </a:solidFill>
                <a:latin typeface="Calibri"/>
              </a:rPr>
              <a:t>图片</a:t>
            </a:r>
            <a:endParaRPr sz="7500" b="1" spc="-119" dirty="0">
              <a:solidFill>
                <a:srgbClr val="002060"/>
              </a:solidFill>
              <a:latin typeface="Calibri"/>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latin typeface="Calibri"/>
                <a:ea typeface="ＭＳ Ｐゴシック"/>
                <a:cs typeface="DejaVu Sans"/>
              </a:rPr>
              <a:t>授权使用</a:t>
            </a:r>
            <a:endParaRPr lang="en-US" sz="3200" b="1" kern="0">
              <a:solidFill>
                <a:srgbClr val="000000"/>
              </a:solidFill>
              <a:latin typeface="Calibri"/>
              <a:ea typeface="ＭＳ Ｐゴシック"/>
              <a:cs typeface="DejaVu Sans"/>
            </a:endParaRPr>
          </a:p>
        </p:txBody>
      </p:sp>
    </p:spTree>
    <p:extLst>
      <p:ext uri="{BB962C8B-B14F-4D97-AF65-F5344CB8AC3E}">
        <p14:creationId xmlns:p14="http://schemas.microsoft.com/office/powerpoint/2010/main" val="873633278"/>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fontAlgn="auto" hangingPunct="0">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fontAlgn="auto" hangingPunct="0">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fontAlgn="auto" hangingPunct="0">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1967917410"/>
      </p:ext>
    </p:extLst>
  </p:cSld>
  <p:clrMapOvr>
    <a:masterClrMapping/>
  </p:clrMapOvr>
  <p:transition spd="med"/>
</p:sld>
</file>

<file path=ppt/slides/slide2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73F52820-874D-864A-B243-FB51796CD11C}"/>
              </a:ext>
            </a:extLst>
          </p:cNvPr>
          <p:cNvSpPr>
            <a:spLocks noGrp="1" noChangeArrowheads="1"/>
          </p:cNvSpPr>
          <p:nvPr>
            <p:ph type="title"/>
          </p:nvPr>
        </p:nvSpPr>
        <p:spPr>
          <a:xfrm rot="21436669">
            <a:off x="306179" y="-26828"/>
            <a:ext cx="9144000" cy="990600"/>
          </a:xfrm>
        </p:spPr>
        <p:txBody>
          <a:bodyPr/>
          <a:lstStyle/>
          <a:p>
            <a:pPr eaLnBrk="1" hangingPunct="1">
              <a:defRPr/>
            </a:pPr>
            <a:r>
              <a:rPr lang="en-US" dirty="0">
                <a:solidFill>
                  <a:schemeClr val="bg1"/>
                </a:solidFill>
                <a:effectLst>
                  <a:outerShdw blurRad="38100" dist="38100" dir="2700000" algn="tl">
                    <a:srgbClr val="000000"/>
                  </a:outerShdw>
                </a:effectLst>
                <a:latin typeface="Yahoo" pitchFamily="2" charset="0"/>
                <a:ea typeface="Arabic Transparent" pitchFamily="2" charset="0"/>
                <a:cs typeface="Arabic Transparent" pitchFamily="2" charset="0"/>
              </a:rPr>
              <a:t>Summary (John 2:23-25</a:t>
            </a:r>
            <a:r>
              <a:rPr lang="en-US" sz="3600" dirty="0">
                <a:solidFill>
                  <a:schemeClr val="bg1"/>
                </a:solidFill>
                <a:effectLst>
                  <a:outerShdw blurRad="38100" dist="38100" dir="2700000" algn="tl">
                    <a:srgbClr val="000000"/>
                  </a:outerShdw>
                </a:effectLst>
                <a:latin typeface="Yahoo" pitchFamily="2" charset="0"/>
                <a:ea typeface="Arabic Transparent" pitchFamily="2" charset="0"/>
                <a:cs typeface="Arabic Transparent" pitchFamily="2" charset="0"/>
              </a:rPr>
              <a:t> NIV</a:t>
            </a:r>
            <a:r>
              <a:rPr lang="en-US" dirty="0">
                <a:solidFill>
                  <a:schemeClr val="bg1"/>
                </a:solidFill>
                <a:effectLst>
                  <a:outerShdw blurRad="38100" dist="38100" dir="2700000" algn="tl">
                    <a:srgbClr val="000000"/>
                  </a:outerShdw>
                </a:effectLst>
                <a:latin typeface="Yahoo" pitchFamily="2" charset="0"/>
                <a:ea typeface="Arabic Transparent" pitchFamily="2" charset="0"/>
                <a:cs typeface="Arabic Transparent" pitchFamily="2" charset="0"/>
              </a:rPr>
              <a:t>)</a:t>
            </a:r>
          </a:p>
        </p:txBody>
      </p:sp>
      <p:sp>
        <p:nvSpPr>
          <p:cNvPr id="101379" name="Rectangle 3">
            <a:extLst>
              <a:ext uri="{FF2B5EF4-FFF2-40B4-BE49-F238E27FC236}">
                <a16:creationId xmlns:a16="http://schemas.microsoft.com/office/drawing/2014/main" id="{78291B5A-7741-884C-89AB-D33F8EB2DAE9}"/>
              </a:ext>
            </a:extLst>
          </p:cNvPr>
          <p:cNvSpPr>
            <a:spLocks noGrp="1" noChangeArrowheads="1"/>
          </p:cNvSpPr>
          <p:nvPr>
            <p:ph type="body" idx="1"/>
          </p:nvPr>
        </p:nvSpPr>
        <p:spPr>
          <a:xfrm rot="21400540">
            <a:off x="1974475" y="1671017"/>
            <a:ext cx="6976292" cy="4988911"/>
          </a:xfrm>
        </p:spPr>
        <p:txBody>
          <a:bodyPr/>
          <a:lstStyle/>
          <a:p>
            <a:pPr marL="11113" lvl="1" indent="0" eaLnBrk="1" hangingPunct="1">
              <a:lnSpc>
                <a:spcPct val="90000"/>
              </a:lnSpc>
              <a:buFontTx/>
              <a:buNone/>
            </a:pPr>
            <a:r>
              <a:rPr lang="en-US" altLang="en-US" sz="3600" dirty="0">
                <a:solidFill>
                  <a:srgbClr val="FFFF00"/>
                </a:solidFill>
                <a:effectLst>
                  <a:outerShdw blurRad="38100" dist="38100" dir="2700000" algn="tl">
                    <a:schemeClr val="tx1"/>
                  </a:outerShdw>
                </a:effectLst>
                <a:latin typeface="Apple Butter" pitchFamily="2" charset="0"/>
              </a:rPr>
              <a:t>Now while he was in Jerusalem at the Passover Feast, many people saw the miraculous signs he was doing and </a:t>
            </a:r>
            <a:r>
              <a:rPr lang="en-US" altLang="en-US" sz="3600" dirty="0">
                <a:solidFill>
                  <a:schemeClr val="bg1"/>
                </a:solidFill>
                <a:effectLst>
                  <a:outerShdw blurRad="38100" dist="38100" dir="2700000" algn="tl">
                    <a:schemeClr val="tx1"/>
                  </a:outerShdw>
                </a:effectLst>
                <a:latin typeface="Apple Butter" pitchFamily="2" charset="0"/>
              </a:rPr>
              <a:t>believed in his name</a:t>
            </a:r>
            <a:r>
              <a:rPr lang="en-US" altLang="en-US" sz="3600" dirty="0">
                <a:solidFill>
                  <a:srgbClr val="FFFF00"/>
                </a:solidFill>
                <a:effectLst>
                  <a:outerShdw blurRad="38100" dist="38100" dir="2700000" algn="tl">
                    <a:schemeClr val="tx1"/>
                  </a:outerShdw>
                </a:effectLst>
                <a:latin typeface="Apple Butter" pitchFamily="2" charset="0"/>
              </a:rPr>
              <a:t>. </a:t>
            </a:r>
            <a:r>
              <a:rPr lang="en-US" altLang="en-US" sz="3600" baseline="30000" dirty="0">
                <a:solidFill>
                  <a:srgbClr val="FFFF00"/>
                </a:solidFill>
                <a:effectLst>
                  <a:outerShdw blurRad="38100" dist="38100" dir="2700000" algn="tl">
                    <a:schemeClr val="tx1"/>
                  </a:outerShdw>
                </a:effectLst>
                <a:latin typeface="Apple Butter" pitchFamily="2" charset="0"/>
              </a:rPr>
              <a:t>24</a:t>
            </a:r>
            <a:r>
              <a:rPr lang="en-US" altLang="en-US" sz="3600" dirty="0">
                <a:solidFill>
                  <a:srgbClr val="FFFF00"/>
                </a:solidFill>
                <a:effectLst>
                  <a:outerShdw blurRad="38100" dist="38100" dir="2700000" algn="tl">
                    <a:schemeClr val="tx1"/>
                  </a:outerShdw>
                </a:effectLst>
                <a:latin typeface="Apple Butter" pitchFamily="2" charset="0"/>
              </a:rPr>
              <a:t>But Jesus would not entrust himself to them, for he knew all men.  </a:t>
            </a:r>
            <a:r>
              <a:rPr lang="en-US" altLang="en-US" sz="3600" baseline="30000" dirty="0">
                <a:solidFill>
                  <a:srgbClr val="FFFF00"/>
                </a:solidFill>
                <a:effectLst>
                  <a:outerShdw blurRad="38100" dist="38100" dir="2700000" algn="tl">
                    <a:schemeClr val="tx1"/>
                  </a:outerShdw>
                </a:effectLst>
                <a:latin typeface="Apple Butter" pitchFamily="2" charset="0"/>
              </a:rPr>
              <a:t>25</a:t>
            </a:r>
            <a:r>
              <a:rPr lang="en-US" altLang="en-US" sz="3600" dirty="0">
                <a:solidFill>
                  <a:srgbClr val="FFFF00"/>
                </a:solidFill>
                <a:effectLst>
                  <a:outerShdw blurRad="38100" dist="38100" dir="2700000" algn="tl">
                    <a:schemeClr val="tx1"/>
                  </a:outerShdw>
                </a:effectLst>
                <a:latin typeface="Apple Butter" pitchFamily="2" charset="0"/>
              </a:rPr>
              <a:t>He did not need man's testimony about man, for he knew what was in a man.</a:t>
            </a:r>
            <a:r>
              <a:rPr lang="en-US" altLang="en-US" sz="3200" dirty="0">
                <a:solidFill>
                  <a:srgbClr val="FFFF00"/>
                </a:solidFill>
                <a:effectLst>
                  <a:outerShdw blurRad="38100" dist="38100" dir="2700000" algn="tl">
                    <a:schemeClr val="tx1"/>
                  </a:outerShdw>
                </a:effectLst>
                <a:latin typeface="Apple Butter" pitchFamily="2" charset="0"/>
                <a:cs typeface="AngsanaUPC" panose="02020603050405020304" pitchFamily="18" charset="-34"/>
              </a:rPr>
              <a:t> </a:t>
            </a:r>
          </a:p>
        </p:txBody>
      </p:sp>
      <p:sp>
        <p:nvSpPr>
          <p:cNvPr id="2" name="Oval Callout 1">
            <a:extLst>
              <a:ext uri="{FF2B5EF4-FFF2-40B4-BE49-F238E27FC236}">
                <a16:creationId xmlns:a16="http://schemas.microsoft.com/office/drawing/2014/main" id="{A12045F4-FB83-DF4C-82F3-5B182A0214FE}"/>
              </a:ext>
            </a:extLst>
          </p:cNvPr>
          <p:cNvSpPr/>
          <p:nvPr/>
        </p:nvSpPr>
        <p:spPr>
          <a:xfrm>
            <a:off x="-396552" y="3068960"/>
            <a:ext cx="2520280" cy="2448272"/>
          </a:xfrm>
          <a:prstGeom prst="wedgeEllipseCallout">
            <a:avLst>
              <a:gd name="adj1" fmla="val 125148"/>
              <a:gd name="adj2" fmla="val -34140"/>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ysClr val="windowText" lastClr="000000"/>
                </a:solidFill>
                <a:effectLst/>
                <a:uLnTx/>
                <a:uFillTx/>
                <a:latin typeface="Arial"/>
                <a:cs typeface="Arial"/>
              </a:rPr>
              <a:t>Does “believed” mean “believed”?</a:t>
            </a:r>
          </a:p>
        </p:txBody>
      </p:sp>
      <p:sp>
        <p:nvSpPr>
          <p:cNvPr id="5" name="Oval Callout 4">
            <a:extLst>
              <a:ext uri="{FF2B5EF4-FFF2-40B4-BE49-F238E27FC236}">
                <a16:creationId xmlns:a16="http://schemas.microsoft.com/office/drawing/2014/main" id="{3AF08317-A7A3-7242-AF9F-B5F50D274A89}"/>
              </a:ext>
            </a:extLst>
          </p:cNvPr>
          <p:cNvSpPr/>
          <p:nvPr/>
        </p:nvSpPr>
        <p:spPr>
          <a:xfrm>
            <a:off x="0" y="3062"/>
            <a:ext cx="2808094" cy="2448272"/>
          </a:xfrm>
          <a:prstGeom prst="wedgeEllipseCallout">
            <a:avLst>
              <a:gd name="adj1" fmla="val -1707"/>
              <a:gd name="adj2" fmla="val 101249"/>
            </a:avLst>
          </a:prstGeom>
        </p:spPr>
        <p:style>
          <a:lnRef idx="1">
            <a:schemeClr val="accent1"/>
          </a:lnRef>
          <a:fillRef idx="3">
            <a:schemeClr val="accent1"/>
          </a:fillRef>
          <a:effectRef idx="2">
            <a:schemeClr val="accent1"/>
          </a:effectRef>
          <a:fontRef idx="minor">
            <a:schemeClr val="lt1"/>
          </a:fontRef>
        </p:style>
        <p:txBody>
          <a:bodyPr rtlCol="0" anchor="ctr"/>
          <a:lstStyle/>
          <a:p>
            <a:pPr marL="11113" marR="0" lvl="0" indent="0" algn="ctr" defTabSz="914400" rtl="0" eaLnBrk="1" fontAlgn="base" latinLnBrk="0" hangingPunct="1">
              <a:lnSpc>
                <a:spcPct val="100000"/>
              </a:lnSpc>
              <a:spcBef>
                <a:spcPct val="0"/>
              </a:spcBef>
              <a:spcAft>
                <a:spcPct val="0"/>
              </a:spcAft>
              <a:buClrTx/>
              <a:buSzTx/>
              <a:buFontTx/>
              <a:buNone/>
              <a:tabLst>
                <a:tab pos="1812925" algn="l"/>
              </a:tabLst>
              <a:defRPr/>
            </a:pPr>
            <a:r>
              <a:rPr kumimoji="0" lang="en-US" sz="2400" b="1" i="0" u="none" strike="noStrike" kern="1200" cap="none" spc="0" normalizeH="0" baseline="0" noProof="0" dirty="0">
                <a:ln>
                  <a:noFill/>
                </a:ln>
                <a:solidFill>
                  <a:sysClr val="windowText" lastClr="000000"/>
                </a:solidFill>
                <a:effectLst/>
                <a:uLnTx/>
                <a:uFillTx/>
                <a:latin typeface="Arial"/>
                <a:cs typeface="Arial"/>
              </a:rPr>
              <a:t>What else does “believe” mean in John’s gospel?</a:t>
            </a:r>
          </a:p>
        </p:txBody>
      </p:sp>
    </p:spTree>
    <p:extLst>
      <p:ext uri="{BB962C8B-B14F-4D97-AF65-F5344CB8AC3E}">
        <p14:creationId xmlns:p14="http://schemas.microsoft.com/office/powerpoint/2010/main" val="1430361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01379">
                                            <p:txEl>
                                              <p:pRg st="0" end="0"/>
                                            </p:txEl>
                                          </p:spTgt>
                                        </p:tgtEl>
                                        <p:attrNameLst>
                                          <p:attrName>style.visibility</p:attrName>
                                        </p:attrNameLst>
                                      </p:cBhvr>
                                      <p:to>
                                        <p:strVal val="visible"/>
                                      </p:to>
                                    </p:set>
                                    <p:anim calcmode="lin" valueType="num">
                                      <p:cBhvr additive="base">
                                        <p:cTn id="7" dur="500" fill="hold"/>
                                        <p:tgtEl>
                                          <p:spTgt spid="10137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13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righ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right)">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build="p" bldLvl="2"/>
      <p:bldP spid="2" grpId="0" animBg="1"/>
      <p:bldP spid="5" grpId="0" animBg="1"/>
    </p:bldLst>
  </p:timing>
</p:sld>
</file>

<file path=ppt/slides/slide2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73F52820-874D-864A-B243-FB51796CD11C}"/>
              </a:ext>
            </a:extLst>
          </p:cNvPr>
          <p:cNvSpPr>
            <a:spLocks noGrp="1" noChangeArrowheads="1"/>
          </p:cNvSpPr>
          <p:nvPr>
            <p:ph type="title"/>
          </p:nvPr>
        </p:nvSpPr>
        <p:spPr>
          <a:xfrm rot="21436669">
            <a:off x="306179" y="-26828"/>
            <a:ext cx="9144000" cy="990600"/>
          </a:xfrm>
        </p:spPr>
        <p:txBody>
          <a:bodyPr/>
          <a:lstStyle/>
          <a:p>
            <a:pPr eaLnBrk="1" hangingPunct="1">
              <a:defRPr/>
            </a:pPr>
            <a:r>
              <a:rPr lang="en-US" dirty="0">
                <a:solidFill>
                  <a:schemeClr val="bg1"/>
                </a:solidFill>
                <a:effectLst>
                  <a:outerShdw blurRad="38100" dist="38100" dir="2700000" algn="tl">
                    <a:srgbClr val="000000"/>
                  </a:outerShdw>
                </a:effectLst>
                <a:latin typeface="Yahoo" pitchFamily="2" charset="0"/>
                <a:ea typeface="Arabic Transparent" pitchFamily="2" charset="0"/>
                <a:cs typeface="Arabic Transparent" pitchFamily="2" charset="0"/>
              </a:rPr>
              <a:t>Belief in John 2:23-25</a:t>
            </a:r>
          </a:p>
        </p:txBody>
      </p:sp>
      <p:sp>
        <p:nvSpPr>
          <p:cNvPr id="101379" name="Rectangle 3">
            <a:extLst>
              <a:ext uri="{FF2B5EF4-FFF2-40B4-BE49-F238E27FC236}">
                <a16:creationId xmlns:a16="http://schemas.microsoft.com/office/drawing/2014/main" id="{78291B5A-7741-884C-89AB-D33F8EB2DAE9}"/>
              </a:ext>
            </a:extLst>
          </p:cNvPr>
          <p:cNvSpPr>
            <a:spLocks noGrp="1" noChangeArrowheads="1"/>
          </p:cNvSpPr>
          <p:nvPr>
            <p:ph type="body" idx="1"/>
          </p:nvPr>
        </p:nvSpPr>
        <p:spPr>
          <a:xfrm rot="21400540">
            <a:off x="1974475" y="1671017"/>
            <a:ext cx="6976292" cy="4988911"/>
          </a:xfrm>
        </p:spPr>
        <p:txBody>
          <a:bodyPr/>
          <a:lstStyle/>
          <a:p>
            <a:pPr marL="11113" lvl="1" indent="0" eaLnBrk="1" hangingPunct="1">
              <a:lnSpc>
                <a:spcPct val="90000"/>
              </a:lnSpc>
              <a:buFontTx/>
              <a:buNone/>
            </a:pPr>
            <a:r>
              <a:rPr lang="en-US" altLang="en-US" sz="3600" dirty="0">
                <a:solidFill>
                  <a:schemeClr val="bg1"/>
                </a:solidFill>
                <a:effectLst>
                  <a:outerShdw blurRad="38100" dist="38100" dir="2700000" algn="tl">
                    <a:schemeClr val="tx1"/>
                  </a:outerShdw>
                </a:effectLst>
                <a:latin typeface="Apple Butter" pitchFamily="2" charset="0"/>
              </a:rPr>
              <a:t>Most scholars see “believe” here as false. Why is this wrong?</a:t>
            </a:r>
          </a:p>
          <a:p>
            <a:pPr marL="468313" lvl="1" indent="-457200" eaLnBrk="1" hangingPunct="1">
              <a:lnSpc>
                <a:spcPct val="90000"/>
              </a:lnSpc>
              <a:buFont typeface="Wingdings" pitchFamily="2" charset="2"/>
              <a:buChar char="q"/>
            </a:pPr>
            <a:r>
              <a:rPr lang="en-US" altLang="en-US" sz="3600" dirty="0">
                <a:solidFill>
                  <a:schemeClr val="bg1"/>
                </a:solidFill>
                <a:effectLst>
                  <a:outerShdw blurRad="38100" dist="38100" dir="2700000" algn="tl">
                    <a:schemeClr val="tx1"/>
                  </a:outerShdw>
                </a:effectLst>
                <a:latin typeface="Apple Butter" pitchFamily="2" charset="0"/>
                <a:cs typeface="AngsanaUPC" panose="02020603050405020304" pitchFamily="18" charset="-34"/>
              </a:rPr>
              <a:t>This is the normal word for “believe” (cf. 1:12).</a:t>
            </a:r>
          </a:p>
          <a:p>
            <a:pPr marL="468313" lvl="1" indent="-457200" eaLnBrk="1" hangingPunct="1">
              <a:lnSpc>
                <a:spcPct val="90000"/>
              </a:lnSpc>
              <a:buFont typeface="Wingdings" pitchFamily="2" charset="2"/>
              <a:buChar char="q"/>
            </a:pPr>
            <a:r>
              <a:rPr lang="en-US" altLang="en-US" sz="3600" dirty="0">
                <a:solidFill>
                  <a:schemeClr val="bg1"/>
                </a:solidFill>
                <a:effectLst>
                  <a:outerShdw blurRad="38100" dist="38100" dir="2700000" algn="tl">
                    <a:schemeClr val="tx1"/>
                  </a:outerShdw>
                </a:effectLst>
                <a:latin typeface="Apple Butter" pitchFamily="2" charset="0"/>
                <a:cs typeface="AngsanaUPC" panose="02020603050405020304" pitchFamily="18" charset="-34"/>
              </a:rPr>
              <a:t>Nowhere does the NT say that Jesus “commits himself” to all believers.</a:t>
            </a:r>
          </a:p>
          <a:p>
            <a:pPr marL="468313" lvl="1" indent="-457200" eaLnBrk="1" hangingPunct="1">
              <a:lnSpc>
                <a:spcPct val="90000"/>
              </a:lnSpc>
              <a:buFont typeface="Wingdings" pitchFamily="2" charset="2"/>
              <a:buChar char="q"/>
            </a:pPr>
            <a:r>
              <a:rPr lang="en-US" altLang="en-US" sz="3600" dirty="0">
                <a:solidFill>
                  <a:schemeClr val="bg1"/>
                </a:solidFill>
                <a:effectLst>
                  <a:outerShdw blurRad="38100" dist="38100" dir="2700000" algn="tl">
                    <a:schemeClr val="tx1"/>
                  </a:outerShdw>
                </a:effectLst>
                <a:latin typeface="Apple Butter" pitchFamily="2" charset="0"/>
                <a:cs typeface="AngsanaUPC" panose="02020603050405020304" pitchFamily="18" charset="-34"/>
              </a:rPr>
              <a:t>This </a:t>
            </a:r>
            <a:r>
              <a:rPr lang="en-US" altLang="en-US" sz="3600">
                <a:solidFill>
                  <a:schemeClr val="bg1"/>
                </a:solidFill>
                <a:effectLst>
                  <a:outerShdw blurRad="38100" dist="38100" dir="2700000" algn="tl">
                    <a:schemeClr val="tx1"/>
                  </a:outerShdw>
                </a:effectLst>
                <a:latin typeface="Apple Butter" pitchFamily="2" charset="0"/>
                <a:cs typeface="AngsanaUPC" panose="02020603050405020304" pitchFamily="18" charset="-34"/>
              </a:rPr>
              <a:t>text actually tells </a:t>
            </a:r>
            <a:r>
              <a:rPr lang="en-US" altLang="en-US" sz="3600" dirty="0">
                <a:solidFill>
                  <a:schemeClr val="bg1"/>
                </a:solidFill>
                <a:effectLst>
                  <a:outerShdw blurRad="38100" dist="38100" dir="2700000" algn="tl">
                    <a:schemeClr val="tx1"/>
                  </a:outerShdw>
                </a:effectLst>
                <a:latin typeface="Apple Butter" pitchFamily="2" charset="0"/>
                <a:cs typeface="AngsanaUPC" panose="02020603050405020304" pitchFamily="18" charset="-34"/>
              </a:rPr>
              <a:t>us not to be a secret saint.</a:t>
            </a:r>
            <a:endParaRPr lang="en-US" altLang="en-US" sz="3200" dirty="0">
              <a:solidFill>
                <a:schemeClr val="bg1"/>
              </a:solidFill>
              <a:effectLst>
                <a:outerShdw blurRad="38100" dist="38100" dir="2700000" algn="tl">
                  <a:schemeClr val="tx1"/>
                </a:outerShdw>
              </a:effectLst>
              <a:latin typeface="Apple Butter" pitchFamily="2" charset="0"/>
              <a:cs typeface="AngsanaUPC" panose="02020603050405020304" pitchFamily="18" charset="-34"/>
            </a:endParaRPr>
          </a:p>
        </p:txBody>
      </p:sp>
      <p:sp>
        <p:nvSpPr>
          <p:cNvPr id="6" name="Text Box 3">
            <a:extLst>
              <a:ext uri="{FF2B5EF4-FFF2-40B4-BE49-F238E27FC236}">
                <a16:creationId xmlns:a16="http://schemas.microsoft.com/office/drawing/2014/main" id="{ECCDC753-0DAD-2D4E-A770-E63E03ECFF9F}"/>
              </a:ext>
            </a:extLst>
          </p:cNvPr>
          <p:cNvSpPr txBox="1">
            <a:spLocks noChangeArrowheads="1"/>
          </p:cNvSpPr>
          <p:nvPr/>
        </p:nvSpPr>
        <p:spPr bwMode="auto">
          <a:xfrm>
            <a:off x="8200062" y="26"/>
            <a:ext cx="852857" cy="461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119a</a:t>
            </a:r>
          </a:p>
        </p:txBody>
      </p:sp>
    </p:spTree>
    <p:extLst>
      <p:ext uri="{BB962C8B-B14F-4D97-AF65-F5344CB8AC3E}">
        <p14:creationId xmlns:p14="http://schemas.microsoft.com/office/powerpoint/2010/main" val="24253421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01379">
                                            <p:txEl>
                                              <p:pRg st="0" end="0"/>
                                            </p:txEl>
                                          </p:spTgt>
                                        </p:tgtEl>
                                        <p:attrNameLst>
                                          <p:attrName>style.visibility</p:attrName>
                                        </p:attrNameLst>
                                      </p:cBhvr>
                                      <p:to>
                                        <p:strVal val="visible"/>
                                      </p:to>
                                    </p:set>
                                    <p:anim calcmode="lin" valueType="num">
                                      <p:cBhvr additive="base">
                                        <p:cTn id="7" dur="500" fill="hold"/>
                                        <p:tgtEl>
                                          <p:spTgt spid="10137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13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1379">
                                            <p:txEl>
                                              <p:pRg st="1" end="1"/>
                                            </p:txEl>
                                          </p:spTgt>
                                        </p:tgtEl>
                                        <p:attrNameLst>
                                          <p:attrName>style.visibility</p:attrName>
                                        </p:attrNameLst>
                                      </p:cBhvr>
                                      <p:to>
                                        <p:strVal val="visible"/>
                                      </p:to>
                                    </p:set>
                                    <p:anim calcmode="lin" valueType="num">
                                      <p:cBhvr additive="base">
                                        <p:cTn id="13" dur="500" fill="hold"/>
                                        <p:tgtEl>
                                          <p:spTgt spid="101379">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0137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01379">
                                            <p:txEl>
                                              <p:pRg st="2" end="2"/>
                                            </p:txEl>
                                          </p:spTgt>
                                        </p:tgtEl>
                                        <p:attrNameLst>
                                          <p:attrName>style.visibility</p:attrName>
                                        </p:attrNameLst>
                                      </p:cBhvr>
                                      <p:to>
                                        <p:strVal val="visible"/>
                                      </p:to>
                                    </p:set>
                                    <p:anim calcmode="lin" valueType="num">
                                      <p:cBhvr additive="base">
                                        <p:cTn id="19" dur="500" fill="hold"/>
                                        <p:tgtEl>
                                          <p:spTgt spid="101379">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0137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01379">
                                            <p:txEl>
                                              <p:pRg st="3" end="3"/>
                                            </p:txEl>
                                          </p:spTgt>
                                        </p:tgtEl>
                                        <p:attrNameLst>
                                          <p:attrName>style.visibility</p:attrName>
                                        </p:attrNameLst>
                                      </p:cBhvr>
                                      <p:to>
                                        <p:strVal val="visible"/>
                                      </p:to>
                                    </p:set>
                                    <p:anim calcmode="lin" valueType="num">
                                      <p:cBhvr additive="base">
                                        <p:cTn id="25" dur="500" fill="hold"/>
                                        <p:tgtEl>
                                          <p:spTgt spid="101379">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0137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build="p" bldLvl="2"/>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I believe in Jesus 4/6</a:t>
            </a:r>
          </a:p>
        </p:txBody>
      </p:sp>
      <p:pic>
        <p:nvPicPr>
          <p:cNvPr id="5529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a:spLocks noChangeArrowheads="1"/>
          </p:cNvSpPr>
          <p:nvPr/>
        </p:nvSpPr>
        <p:spPr bwMode="auto">
          <a:xfrm>
            <a:off x="0" y="304800"/>
            <a:ext cx="9144000" cy="280035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defRPr/>
            </a:pPr>
            <a:r>
              <a:rPr lang="zh-CN" altLang="en-US" sz="4400" b="1">
                <a:solidFill>
                  <a:srgbClr val="FFFFFF"/>
                </a:solidFill>
                <a:latin typeface="SimHei" charset="0"/>
                <a:ea typeface="SimHei" charset="0"/>
                <a:cs typeface="SimHei" charset="0"/>
              </a:rPr>
              <a:t>我相信他就在此地</a:t>
            </a:r>
            <a:endParaRPr lang="en-US" altLang="zh-CN" sz="4400" b="1">
              <a:solidFill>
                <a:srgbClr val="FFFFFF"/>
              </a:solidFill>
              <a:latin typeface="SimHei" charset="0"/>
              <a:ea typeface="SimHei" charset="0"/>
              <a:cs typeface="SimHei" charset="0"/>
            </a:endParaRPr>
          </a:p>
          <a:p>
            <a:pPr algn="ctr" eaLnBrk="0" hangingPunct="0">
              <a:defRPr/>
            </a:pPr>
            <a:r>
              <a:rPr lang="zh-CN" altLang="en-US" sz="4400" b="1">
                <a:solidFill>
                  <a:srgbClr val="FFFFFF"/>
                </a:solidFill>
                <a:latin typeface="SimHei" charset="0"/>
                <a:ea typeface="SimHei" charset="0"/>
                <a:cs typeface="SimHei" charset="0"/>
              </a:rPr>
              <a:t>站在我们当中</a:t>
            </a:r>
            <a:endParaRPr lang="en-US" altLang="zh-CN" sz="4400" b="1">
              <a:solidFill>
                <a:srgbClr val="FFFFFF"/>
              </a:solidFill>
              <a:latin typeface="SimHei" charset="0"/>
              <a:ea typeface="SimHei" charset="0"/>
              <a:cs typeface="SimHei" charset="0"/>
            </a:endParaRPr>
          </a:p>
          <a:p>
            <a:pPr algn="ctr" eaLnBrk="0" hangingPunct="0">
              <a:defRPr/>
            </a:pPr>
            <a:r>
              <a:rPr lang="zh-CN" altLang="en-US" sz="4400" b="1">
                <a:solidFill>
                  <a:srgbClr val="FFFFFF"/>
                </a:solidFill>
                <a:latin typeface="SimHei" charset="0"/>
                <a:ea typeface="SimHei" charset="0"/>
                <a:cs typeface="SimHei" charset="0"/>
              </a:rPr>
              <a:t>有医治的大能</a:t>
            </a:r>
            <a:endParaRPr lang="en-US" altLang="zh-CN" sz="4400" b="1">
              <a:solidFill>
                <a:srgbClr val="FFFFFF"/>
              </a:solidFill>
              <a:latin typeface="SimHei" charset="0"/>
              <a:ea typeface="SimHei" charset="0"/>
              <a:cs typeface="SimHei" charset="0"/>
            </a:endParaRPr>
          </a:p>
          <a:p>
            <a:pPr algn="ctr" eaLnBrk="0" hangingPunct="0">
              <a:defRPr/>
            </a:pPr>
            <a:r>
              <a:rPr lang="zh-CN" altLang="en-US" sz="4400" b="1">
                <a:solidFill>
                  <a:srgbClr val="FFFFFF"/>
                </a:solidFill>
                <a:latin typeface="SimHei" charset="0"/>
                <a:ea typeface="SimHei" charset="0"/>
                <a:cs typeface="SimHei" charset="0"/>
              </a:rPr>
              <a:t>并有饶恕的恩典</a:t>
            </a:r>
            <a:endParaRPr lang="en-US" sz="4400" b="1">
              <a:solidFill>
                <a:srgbClr val="FFFFFF"/>
              </a:solidFill>
              <a:latin typeface="SimHei" charset="0"/>
              <a:ea typeface="SimHei" charset="0"/>
              <a:cs typeface="SimHei" charset="0"/>
            </a:endParaRPr>
          </a:p>
        </p:txBody>
      </p:sp>
    </p:spTree>
  </p:cSld>
  <p:clrMapOvr>
    <a:masterClrMapping/>
  </p:clrMapOvr>
  <p:transition spd="slow">
    <p:strips dir="ld"/>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约翰</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2742724743"/>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descr="Baptism Background 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
        <p:nvSpPr>
          <p:cNvPr id="260100" name="Text Box 3"/>
          <p:cNvSpPr txBox="1">
            <a:spLocks noChangeArrowheads="1"/>
          </p:cNvSpPr>
          <p:nvPr/>
        </p:nvSpPr>
        <p:spPr bwMode="auto">
          <a:xfrm>
            <a:off x="8191500" y="0"/>
            <a:ext cx="869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EEECE1"/>
                </a:solidFill>
                <a:latin typeface="Arial" charset="0"/>
                <a:cs typeface="Arial" charset="0"/>
              </a:rPr>
              <a:t>119d</a:t>
            </a:r>
          </a:p>
        </p:txBody>
      </p:sp>
      <p:sp>
        <p:nvSpPr>
          <p:cNvPr id="6" name="TextBox 5"/>
          <p:cNvSpPr txBox="1"/>
          <p:nvPr/>
        </p:nvSpPr>
        <p:spPr>
          <a:xfrm>
            <a:off x="381000" y="762000"/>
            <a:ext cx="8458200" cy="5078313"/>
          </a:xfrm>
          <a:prstGeom prst="rect">
            <a:avLst/>
          </a:prstGeom>
          <a:no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5400" b="1" dirty="0">
                <a:solidFill>
                  <a:prstClr val="white"/>
                </a:solidFill>
                <a:effectLst>
                  <a:glow rad="203200">
                    <a:prstClr val="black">
                      <a:alpha val="99000"/>
                    </a:prstClr>
                  </a:glow>
                  <a:outerShdw blurRad="38100" dist="38100" dir="2700000" algn="tl">
                    <a:srgbClr val="000000"/>
                  </a:outerShdw>
                </a:effectLst>
                <a:latin typeface="SimHei" charset="0"/>
                <a:ea typeface="SimHei" charset="0"/>
                <a:cs typeface="SimHei" charset="0"/>
              </a:rPr>
              <a:t>耶稣说、我实实在在的告诉你、人若不是从水和圣灵生的、就不能进神的国。</a:t>
            </a:r>
            <a:endParaRPr lang="en-US" altLang="zh-CN" sz="5400" b="1" dirty="0">
              <a:solidFill>
                <a:prstClr val="white"/>
              </a:solidFill>
              <a:effectLst>
                <a:glow rad="203200">
                  <a:prstClr val="black">
                    <a:alpha val="99000"/>
                  </a:prstClr>
                </a:glow>
                <a:outerShdw blurRad="38100" dist="38100" dir="2700000" algn="tl">
                  <a:srgbClr val="000000"/>
                </a:outerShdw>
              </a:effectLst>
              <a:latin typeface="SimHei" charset="0"/>
              <a:ea typeface="SimHei" charset="0"/>
              <a:cs typeface="SimHei" charset="0"/>
            </a:endParaRPr>
          </a:p>
          <a:p>
            <a:pPr eaLnBrk="1" hangingPunct="1">
              <a:defRPr/>
            </a:pPr>
            <a:endParaRPr lang="en-US" altLang="zh-CN" sz="5400" b="1" dirty="0">
              <a:solidFill>
                <a:prstClr val="white"/>
              </a:solidFill>
              <a:effectLst>
                <a:glow rad="203200">
                  <a:prstClr val="black">
                    <a:alpha val="99000"/>
                  </a:prstClr>
                </a:glow>
                <a:outerShdw blurRad="38100" dist="38100" dir="2700000" algn="tl">
                  <a:srgbClr val="000000"/>
                </a:outerShdw>
              </a:effectLst>
              <a:latin typeface="SimHei" charset="0"/>
              <a:ea typeface="SimHei" charset="0"/>
              <a:cs typeface="SimHei" charset="0"/>
            </a:endParaRPr>
          </a:p>
          <a:p>
            <a:pPr eaLnBrk="1" hangingPunct="1">
              <a:defRPr/>
            </a:pPr>
            <a:endParaRPr lang="en-US" altLang="zh-CN" sz="5400" b="1" dirty="0">
              <a:solidFill>
                <a:prstClr val="white"/>
              </a:solidFill>
              <a:effectLst>
                <a:glow rad="203200">
                  <a:prstClr val="black">
                    <a:alpha val="99000"/>
                  </a:prstClr>
                </a:glow>
                <a:outerShdw blurRad="38100" dist="38100" dir="2700000" algn="tl">
                  <a:srgbClr val="000000"/>
                </a:outerShdw>
              </a:effectLst>
              <a:latin typeface="SimHei" charset="0"/>
              <a:ea typeface="SimHei" charset="0"/>
              <a:cs typeface="SimHei" charset="0"/>
            </a:endParaRPr>
          </a:p>
          <a:p>
            <a:pPr eaLnBrk="1" hangingPunct="1">
              <a:defRPr/>
            </a:pPr>
            <a:r>
              <a:rPr lang="zh-CN" altLang="en-US" sz="5400" b="1" dirty="0">
                <a:solidFill>
                  <a:prstClr val="white"/>
                </a:solidFill>
                <a:effectLst>
                  <a:glow rad="203200">
                    <a:prstClr val="black">
                      <a:alpha val="99000"/>
                    </a:prstClr>
                  </a:glow>
                  <a:outerShdw blurRad="38100" dist="38100" dir="2700000" algn="tl">
                    <a:srgbClr val="000000"/>
                  </a:outerShdw>
                </a:effectLst>
                <a:latin typeface="SimHei" charset="0"/>
                <a:ea typeface="SimHei" charset="0"/>
                <a:cs typeface="SimHei" charset="0"/>
              </a:rPr>
              <a:t>约</a:t>
            </a:r>
            <a:r>
              <a:rPr lang="en-US" altLang="zh-CN" sz="5400" b="1" dirty="0">
                <a:solidFill>
                  <a:prstClr val="white"/>
                </a:solidFill>
                <a:effectLst>
                  <a:glow rad="203200">
                    <a:prstClr val="black">
                      <a:alpha val="99000"/>
                    </a:prstClr>
                  </a:glow>
                  <a:outerShdw blurRad="38100" dist="38100" dir="2700000" algn="tl">
                    <a:srgbClr val="000000"/>
                  </a:outerShdw>
                </a:effectLst>
                <a:latin typeface="SimHei" charset="0"/>
                <a:ea typeface="SimHei" charset="0"/>
                <a:cs typeface="SimHei" charset="0"/>
              </a:rPr>
              <a:t>3:5</a:t>
            </a:r>
            <a:endParaRPr lang="en-US" sz="5400" b="1" dirty="0">
              <a:solidFill>
                <a:prstClr val="white"/>
              </a:solidFill>
              <a:effectLst>
                <a:glow rad="203200">
                  <a:prstClr val="black">
                    <a:alpha val="99000"/>
                  </a:prstClr>
                </a:glow>
                <a:outerShdw blurRad="38100" dist="38100" dir="2700000" algn="tl">
                  <a:srgbClr val="000000"/>
                </a:outerShdw>
              </a:effectLst>
              <a:latin typeface="SimHei" charset="0"/>
              <a:ea typeface="SimHei" charset="0"/>
              <a:cs typeface="SimHei" charset="0"/>
            </a:endParaRPr>
          </a:p>
        </p:txBody>
      </p:sp>
    </p:spTree>
    <p:extLst>
      <p:ext uri="{BB962C8B-B14F-4D97-AF65-F5344CB8AC3E}">
        <p14:creationId xmlns:p14="http://schemas.microsoft.com/office/powerpoint/2010/main" val="3177255230"/>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5" name="Content Placeholder 3" descr="Baptism Background Image.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
        <p:nvSpPr>
          <p:cNvPr id="262146" name="Title 1"/>
          <p:cNvSpPr>
            <a:spLocks noGrp="1"/>
          </p:cNvSpPr>
          <p:nvPr>
            <p:ph type="title"/>
          </p:nvPr>
        </p:nvSpPr>
        <p:spPr>
          <a:xfrm>
            <a:off x="1752600" y="152400"/>
            <a:ext cx="4724400" cy="762000"/>
          </a:xfrm>
          <a:solidFill>
            <a:schemeClr val="tx1"/>
          </a:solidFill>
        </p:spPr>
        <p:txBody>
          <a:bodyPr/>
          <a:lstStyle/>
          <a:p>
            <a:pPr eaLnBrk="1" hangingPunct="1"/>
            <a:r>
              <a:rPr lang="zh-CN" altLang="en-US" sz="3600" b="1">
                <a:solidFill>
                  <a:schemeClr val="bg1"/>
                </a:solidFill>
                <a:latin typeface="SimHei" charset="0"/>
                <a:ea typeface="SimHei" charset="0"/>
                <a:cs typeface="SimHei" charset="0"/>
              </a:rPr>
              <a:t>约翰 </a:t>
            </a:r>
            <a:r>
              <a:rPr lang="en-US" altLang="zh-CN" sz="3600" b="1">
                <a:solidFill>
                  <a:schemeClr val="bg1"/>
                </a:solidFill>
                <a:latin typeface="SimHei" charset="0"/>
                <a:ea typeface="SimHei" charset="0"/>
                <a:cs typeface="SimHei" charset="0"/>
              </a:rPr>
              <a:t>3:5 </a:t>
            </a:r>
            <a:r>
              <a:rPr lang="zh-CN" altLang="en-US" sz="3600" b="1">
                <a:solidFill>
                  <a:schemeClr val="bg1"/>
                </a:solidFill>
                <a:latin typeface="SimHei" charset="0"/>
                <a:ea typeface="SimHei" charset="0"/>
                <a:cs typeface="SimHei" charset="0"/>
              </a:rPr>
              <a:t>的诠释</a:t>
            </a:r>
            <a:endParaRPr lang="en-US" sz="3600">
              <a:solidFill>
                <a:schemeClr val="bg1"/>
              </a:solidFill>
              <a:latin typeface="SimHei" charset="0"/>
              <a:ea typeface="SimHei" charset="0"/>
              <a:cs typeface="SimHei" charset="0"/>
            </a:endParaRPr>
          </a:p>
        </p:txBody>
      </p:sp>
      <p:sp>
        <p:nvSpPr>
          <p:cNvPr id="262147" name="Text Box 3"/>
          <p:cNvSpPr txBox="1">
            <a:spLocks noChangeArrowheads="1"/>
          </p:cNvSpPr>
          <p:nvPr/>
        </p:nvSpPr>
        <p:spPr bwMode="auto">
          <a:xfrm>
            <a:off x="8191500" y="0"/>
            <a:ext cx="869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prstClr val="black"/>
                </a:solidFill>
                <a:latin typeface="Arial" charset="0"/>
                <a:cs typeface="Arial" charset="0"/>
              </a:rPr>
              <a:t>119d</a:t>
            </a:r>
          </a:p>
        </p:txBody>
      </p:sp>
      <p:sp>
        <p:nvSpPr>
          <p:cNvPr id="11" name="Text Box 4"/>
          <p:cNvSpPr txBox="1">
            <a:spLocks noChangeArrowheads="1"/>
          </p:cNvSpPr>
          <p:nvPr/>
        </p:nvSpPr>
        <p:spPr bwMode="auto">
          <a:xfrm>
            <a:off x="473075" y="1143000"/>
            <a:ext cx="2038350" cy="646113"/>
          </a:xfrm>
          <a:prstGeom prst="rect">
            <a:avLst/>
          </a:prstGeom>
          <a:solidFill>
            <a:srgbClr val="00FFFF"/>
          </a:solid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3600" b="1">
                <a:solidFill>
                  <a:srgbClr val="000000"/>
                </a:solidFill>
                <a:effectLst>
                  <a:outerShdw blurRad="38100" dist="38100" dir="2700000" algn="tl">
                    <a:srgbClr val="FFFFFF"/>
                  </a:outerShdw>
                </a:effectLst>
                <a:latin typeface="SimHei" charset="0"/>
                <a:ea typeface="SimHei" charset="0"/>
                <a:cs typeface="SimHei" charset="0"/>
              </a:rPr>
              <a:t>受洗重生</a:t>
            </a:r>
            <a:endParaRPr lang="en-US" sz="3600" b="1">
              <a:solidFill>
                <a:srgbClr val="000000"/>
              </a:solidFill>
              <a:effectLst>
                <a:outerShdw blurRad="38100" dist="38100" dir="2700000" algn="tl">
                  <a:srgbClr val="FFFFFF"/>
                </a:outerShdw>
              </a:effectLst>
              <a:latin typeface="SimHei" charset="0"/>
              <a:ea typeface="SimHei" charset="0"/>
            </a:endParaRPr>
          </a:p>
        </p:txBody>
      </p:sp>
      <p:sp>
        <p:nvSpPr>
          <p:cNvPr id="12" name="Text Box 5"/>
          <p:cNvSpPr txBox="1">
            <a:spLocks noChangeArrowheads="1"/>
          </p:cNvSpPr>
          <p:nvPr/>
        </p:nvSpPr>
        <p:spPr bwMode="auto">
          <a:xfrm>
            <a:off x="1452563" y="2305050"/>
            <a:ext cx="2963862" cy="646113"/>
          </a:xfrm>
          <a:prstGeom prst="rect">
            <a:avLst/>
          </a:prstGeom>
          <a:solidFill>
            <a:srgbClr val="00FFFF"/>
          </a:solid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a:solidFill>
                  <a:srgbClr val="000000"/>
                </a:solidFill>
                <a:effectLst>
                  <a:outerShdw blurRad="38100" dist="38100" dir="2700000" algn="tl">
                    <a:srgbClr val="FFFFFF"/>
                  </a:outerShdw>
                </a:effectLst>
                <a:latin typeface="SimHei" charset="0"/>
                <a:ea typeface="SimHei" charset="0"/>
                <a:cs typeface="SimHei" charset="0"/>
              </a:rPr>
              <a:t>道的洁净功效</a:t>
            </a:r>
            <a:endParaRPr lang="en-US" altLang="zh-CN" sz="3600" b="1">
              <a:solidFill>
                <a:srgbClr val="000000"/>
              </a:solidFill>
              <a:effectLst>
                <a:outerShdw blurRad="38100" dist="38100" dir="2700000" algn="tl">
                  <a:srgbClr val="FFFFFF"/>
                </a:outerShdw>
              </a:effectLst>
              <a:latin typeface="SimHei" charset="0"/>
              <a:cs typeface="Arial" charset="0"/>
            </a:endParaRPr>
          </a:p>
        </p:txBody>
      </p:sp>
      <p:sp>
        <p:nvSpPr>
          <p:cNvPr id="13" name="Text Box 6"/>
          <p:cNvSpPr txBox="1">
            <a:spLocks noChangeArrowheads="1"/>
          </p:cNvSpPr>
          <p:nvPr/>
        </p:nvSpPr>
        <p:spPr bwMode="auto">
          <a:xfrm>
            <a:off x="2514600" y="3505200"/>
            <a:ext cx="3890963" cy="646113"/>
          </a:xfrm>
          <a:prstGeom prst="rect">
            <a:avLst/>
          </a:prstGeom>
          <a:solidFill>
            <a:srgbClr val="00FFFF"/>
          </a:solid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3600" b="1">
                <a:solidFill>
                  <a:srgbClr val="000000"/>
                </a:solidFill>
                <a:effectLst>
                  <a:outerShdw blurRad="38100" dist="38100" dir="2700000" algn="tl">
                    <a:srgbClr val="FFFFFF"/>
                  </a:outerShdw>
                </a:effectLst>
                <a:latin typeface="SimHei" charset="0"/>
                <a:ea typeface="SimHei" charset="0"/>
                <a:cs typeface="SimHei" charset="0"/>
              </a:rPr>
              <a:t>水作为圣灵的记号</a:t>
            </a:r>
          </a:p>
        </p:txBody>
      </p:sp>
      <p:sp>
        <p:nvSpPr>
          <p:cNvPr id="14" name="Text Box 7"/>
          <p:cNvSpPr txBox="1">
            <a:spLocks noChangeArrowheads="1"/>
          </p:cNvSpPr>
          <p:nvPr/>
        </p:nvSpPr>
        <p:spPr bwMode="auto">
          <a:xfrm>
            <a:off x="3657600" y="4648200"/>
            <a:ext cx="3659188" cy="646113"/>
          </a:xfrm>
          <a:prstGeom prst="rect">
            <a:avLst/>
          </a:prstGeom>
          <a:solidFill>
            <a:srgbClr val="00FFFF"/>
          </a:solid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3600" b="1">
                <a:solidFill>
                  <a:srgbClr val="000000"/>
                </a:solidFill>
                <a:effectLst>
                  <a:outerShdw blurRad="38100" dist="38100" dir="2700000" algn="tl">
                    <a:srgbClr val="FFFFFF"/>
                  </a:outerShdw>
                </a:effectLst>
                <a:latin typeface="SimHei" charset="0"/>
                <a:ea typeface="SimHei" charset="0"/>
                <a:cs typeface="SimHei" charset="0"/>
              </a:rPr>
              <a:t>约翰的悔改事工</a:t>
            </a:r>
            <a:r>
              <a:rPr lang="en-US" altLang="zh-CN" sz="3600" b="1">
                <a:solidFill>
                  <a:srgbClr val="000000"/>
                </a:solidFill>
                <a:effectLst>
                  <a:outerShdw blurRad="38100" dist="38100" dir="2700000" algn="tl">
                    <a:srgbClr val="FFFFFF"/>
                  </a:outerShdw>
                </a:effectLst>
                <a:latin typeface="SimHei" charset="0"/>
                <a:ea typeface="Arial" charset="0"/>
                <a:cs typeface="Arial" charset="0"/>
              </a:rPr>
              <a:t> </a:t>
            </a:r>
            <a:endParaRPr lang="en-US" sz="3600" b="1">
              <a:solidFill>
                <a:srgbClr val="000000"/>
              </a:solidFill>
              <a:effectLst>
                <a:outerShdw blurRad="38100" dist="38100" dir="2700000" algn="tl">
                  <a:srgbClr val="FFFFFF"/>
                </a:outerShdw>
              </a:effectLst>
              <a:latin typeface="SimHei" charset="0"/>
              <a:ea typeface="Arial" charset="0"/>
              <a:cs typeface="Arial" charset="0"/>
            </a:endParaRPr>
          </a:p>
        </p:txBody>
      </p:sp>
      <p:sp>
        <p:nvSpPr>
          <p:cNvPr id="15" name="Text Box 8"/>
          <p:cNvSpPr txBox="1">
            <a:spLocks noChangeArrowheads="1"/>
          </p:cNvSpPr>
          <p:nvPr/>
        </p:nvSpPr>
        <p:spPr bwMode="auto">
          <a:xfrm>
            <a:off x="5562600" y="5791200"/>
            <a:ext cx="2500313" cy="646113"/>
          </a:xfrm>
          <a:prstGeom prst="rect">
            <a:avLst/>
          </a:prstGeom>
          <a:solidFill>
            <a:srgbClr val="00FFFF"/>
          </a:solid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3600" b="1">
                <a:solidFill>
                  <a:srgbClr val="000000"/>
                </a:solidFill>
                <a:effectLst>
                  <a:outerShdw blurRad="38100" dist="38100" dir="2700000" algn="tl">
                    <a:srgbClr val="FFFFFF"/>
                  </a:outerShdw>
                </a:effectLst>
                <a:latin typeface="SimHei" charset="0"/>
                <a:ea typeface="SimHei" charset="0"/>
                <a:cs typeface="SimHei" charset="0"/>
              </a:rPr>
              <a:t>肉体的出生</a:t>
            </a:r>
            <a:endParaRPr lang="en-US" sz="3600" b="1">
              <a:solidFill>
                <a:srgbClr val="000000"/>
              </a:solidFill>
              <a:effectLst>
                <a:outerShdw blurRad="38100" dist="38100" dir="2700000" algn="tl">
                  <a:srgbClr val="FFFFFF"/>
                </a:outerShdw>
              </a:effectLst>
              <a:latin typeface="SimHei" charset="0"/>
              <a:ea typeface="SimHei" charset="0"/>
            </a:endParaRPr>
          </a:p>
        </p:txBody>
      </p:sp>
    </p:spTree>
    <p:extLst>
      <p:ext uri="{BB962C8B-B14F-4D97-AF65-F5344CB8AC3E}">
        <p14:creationId xmlns:p14="http://schemas.microsoft.com/office/powerpoint/2010/main" val="28482368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0-#ppt_w/2"/>
                                          </p:val>
                                        </p:tav>
                                        <p:tav tm="100000">
                                          <p:val>
                                            <p:strVal val="#ppt_x"/>
                                          </p:val>
                                        </p:tav>
                                      </p:tavLst>
                                    </p:anim>
                                    <p:anim calcmode="lin" valueType="num">
                                      <p:cBhvr additive="base">
                                        <p:cTn id="26"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0-#ppt_w/2"/>
                                          </p:val>
                                        </p:tav>
                                        <p:tav tm="100000">
                                          <p:val>
                                            <p:strVal val="#ppt_x"/>
                                          </p:val>
                                        </p:tav>
                                      </p:tavLst>
                                    </p:anim>
                                    <p:anim calcmode="lin" valueType="num">
                                      <p:cBhvr additive="base">
                                        <p:cTn id="32"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utoUpdateAnimBg="0"/>
      <p:bldP spid="12" grpId="0" animBg="1" autoUpdateAnimBg="0"/>
      <p:bldP spid="13" grpId="0" animBg="1" autoUpdateAnimBg="0"/>
      <p:bldP spid="14" grpId="0" animBg="1" autoUpdateAnimBg="0"/>
      <p:bldP spid="15" grpId="0" animBg="1" autoUpdateAnimBg="0"/>
    </p:bldLst>
  </p:timing>
</p:sld>
</file>

<file path=ppt/slides/slide2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76C04E-020B-4B42-BA1E-0B2C349773BD}"/>
              </a:ext>
            </a:extLst>
          </p:cNvPr>
          <p:cNvPicPr>
            <a:picLocks noChangeAspect="1"/>
          </p:cNvPicPr>
          <p:nvPr/>
        </p:nvPicPr>
        <p:blipFill>
          <a:blip r:embed="rId3"/>
          <a:stretch>
            <a:fillRect/>
          </a:stretch>
        </p:blipFill>
        <p:spPr>
          <a:xfrm>
            <a:off x="0" y="0"/>
            <a:ext cx="9144000" cy="6858000"/>
          </a:xfrm>
          <a:prstGeom prst="rect">
            <a:avLst/>
          </a:prstGeom>
        </p:spPr>
      </p:pic>
      <p:sp>
        <p:nvSpPr>
          <p:cNvPr id="6" name="TextBox 5"/>
          <p:cNvSpPr txBox="1"/>
          <p:nvPr/>
        </p:nvSpPr>
        <p:spPr>
          <a:xfrm>
            <a:off x="9252520" y="908720"/>
            <a:ext cx="8458200" cy="4831805"/>
          </a:xfrm>
          <a:prstGeom prst="rect">
            <a:avLst/>
          </a:prstGeom>
          <a:noFill/>
        </p:spPr>
        <p:txBody>
          <a:bodyPr lIns="91152" tIns="45578" rIns="91152" bIns="4557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4400" b="1" i="0" u="none" strike="noStrike" kern="1200" cap="none" spc="0" normalizeH="0" baseline="0" noProof="0" dirty="0">
                <a:ln>
                  <a:noFill/>
                </a:ln>
                <a:solidFill>
                  <a:prstClr val="white"/>
                </a:solidFill>
                <a:effectLst>
                  <a:glow rad="203200">
                    <a:prstClr val="black">
                      <a:alpha val="99000"/>
                    </a:prstClr>
                  </a:glow>
                  <a:outerShdw blurRad="38100" dist="38100" dir="2700000" algn="tl">
                    <a:srgbClr val="000000"/>
                  </a:outerShdw>
                </a:effectLst>
                <a:uLnTx/>
                <a:uFillTx/>
                <a:latin typeface="Arial"/>
                <a:ea typeface="SimHei" charset="0"/>
                <a:cs typeface="Arial"/>
              </a:rPr>
              <a:t>"For God loved the world so much that he gave his one and only Son, so that everyone who believes in him will not perish but have eternal life."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4400" b="1" i="0" u="none" strike="noStrike" kern="1200" cap="none" spc="0" normalizeH="0" baseline="0" noProof="0" dirty="0">
              <a:ln>
                <a:noFill/>
              </a:ln>
              <a:solidFill>
                <a:prstClr val="white"/>
              </a:solidFill>
              <a:effectLst>
                <a:glow rad="203200">
                  <a:prstClr val="black">
                    <a:alpha val="99000"/>
                  </a:prstClr>
                </a:glow>
                <a:outerShdw blurRad="38100" dist="38100" dir="2700000" algn="tl">
                  <a:srgbClr val="000000"/>
                </a:outerShdw>
              </a:effectLst>
              <a:uLnTx/>
              <a:uFillTx/>
              <a:latin typeface="Arial"/>
              <a:ea typeface="SimHei" charset="0"/>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4400" b="1" i="0" u="none" strike="noStrike" kern="1200" cap="none" spc="0" normalizeH="0" baseline="0" noProof="0" dirty="0">
                <a:ln>
                  <a:noFill/>
                </a:ln>
                <a:solidFill>
                  <a:prstClr val="white"/>
                </a:solidFill>
                <a:effectLst>
                  <a:glow rad="203200">
                    <a:prstClr val="black">
                      <a:alpha val="99000"/>
                    </a:prstClr>
                  </a:glow>
                  <a:outerShdw blurRad="38100" dist="38100" dir="2700000" algn="tl">
                    <a:srgbClr val="000000"/>
                  </a:outerShdw>
                </a:effectLst>
                <a:uLnTx/>
                <a:uFillTx/>
                <a:latin typeface="Arial"/>
                <a:ea typeface="SimHei" charset="0"/>
                <a:cs typeface="Arial"/>
              </a:rPr>
              <a:t>John 3:16 </a:t>
            </a:r>
            <a:r>
              <a:rPr kumimoji="0" lang="en-US" altLang="zh-CN" sz="4000" b="1" i="0" u="none" strike="noStrike" kern="1200" cap="none" spc="0" normalizeH="0" baseline="0" noProof="0" dirty="0">
                <a:ln>
                  <a:noFill/>
                </a:ln>
                <a:solidFill>
                  <a:prstClr val="white"/>
                </a:solidFill>
                <a:effectLst>
                  <a:glow rad="203200">
                    <a:prstClr val="black">
                      <a:alpha val="99000"/>
                    </a:prstClr>
                  </a:glow>
                  <a:outerShdw blurRad="38100" dist="38100" dir="2700000" algn="tl">
                    <a:srgbClr val="000000"/>
                  </a:outerShdw>
                </a:effectLst>
                <a:uLnTx/>
                <a:uFillTx/>
                <a:latin typeface="Arial"/>
                <a:ea typeface="SimHei" charset="0"/>
                <a:cs typeface="Arial"/>
              </a:rPr>
              <a:t>NLT</a:t>
            </a:r>
            <a:endParaRPr kumimoji="0" lang="en-US" sz="4400" b="1" i="0" u="none" strike="noStrike" kern="1200" cap="none" spc="0" normalizeH="0" baseline="0" noProof="0" dirty="0">
              <a:ln>
                <a:noFill/>
              </a:ln>
              <a:solidFill>
                <a:prstClr val="white"/>
              </a:solidFill>
              <a:effectLst>
                <a:glow rad="203200">
                  <a:prstClr val="black">
                    <a:alpha val="99000"/>
                  </a:prstClr>
                </a:glow>
                <a:outerShdw blurRad="38100" dist="38100" dir="2700000" algn="tl">
                  <a:srgbClr val="000000"/>
                </a:outerShdw>
              </a:effectLst>
              <a:uLnTx/>
              <a:uFillTx/>
              <a:latin typeface="Arial"/>
              <a:ea typeface="SimHei" charset="0"/>
              <a:cs typeface="Arial"/>
            </a:endParaRPr>
          </a:p>
        </p:txBody>
      </p:sp>
    </p:spTree>
    <p:extLst>
      <p:ext uri="{BB962C8B-B14F-4D97-AF65-F5344CB8AC3E}">
        <p14:creationId xmlns:p14="http://schemas.microsoft.com/office/powerpoint/2010/main" val="2495303663"/>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约翰</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1261729789"/>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4194" name="Picture 3"/>
          <p:cNvPicPr>
            <a:picLocks noChangeAspect="1" noChangeArrowheads="1"/>
          </p:cNvPicPr>
          <p:nvPr/>
        </p:nvPicPr>
        <p:blipFill>
          <a:blip r:embed="rId3" cstate="screen">
            <a:clrChange>
              <a:clrFrom>
                <a:srgbClr val="FFFFFF"/>
              </a:clrFrom>
              <a:clrTo>
                <a:srgbClr val="FFFFFF">
                  <a:alpha val="0"/>
                </a:srgbClr>
              </a:clrTo>
            </a:clrChange>
            <a:lum bright="2000" contrast="100000"/>
            <a:extLst>
              <a:ext uri="{28A0092B-C50C-407E-A947-70E740481C1C}">
                <a14:useLocalDpi xmlns:a14="http://schemas.microsoft.com/office/drawing/2010/main" val="0"/>
              </a:ext>
            </a:extLst>
          </a:blip>
          <a:srcRect/>
          <a:stretch>
            <a:fillRect/>
          </a:stretch>
        </p:blipFill>
        <p:spPr bwMode="auto">
          <a:xfrm>
            <a:off x="0" y="0"/>
            <a:ext cx="6477000" cy="8991600"/>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264195" name="Text Box 5"/>
          <p:cNvSpPr txBox="1">
            <a:spLocks noChangeArrowheads="1"/>
          </p:cNvSpPr>
          <p:nvPr/>
        </p:nvSpPr>
        <p:spPr bwMode="auto">
          <a:xfrm>
            <a:off x="838200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prstClr val="black"/>
                </a:solidFill>
                <a:latin typeface="Arial" charset="0"/>
                <a:cs typeface="Arial" charset="0"/>
              </a:rPr>
              <a:t>107</a:t>
            </a:r>
          </a:p>
        </p:txBody>
      </p:sp>
      <p:sp>
        <p:nvSpPr>
          <p:cNvPr id="15367" name="Oval 7"/>
          <p:cNvSpPr>
            <a:spLocks noChangeArrowheads="1"/>
          </p:cNvSpPr>
          <p:nvPr/>
        </p:nvSpPr>
        <p:spPr bwMode="auto">
          <a:xfrm>
            <a:off x="4114800" y="3048000"/>
            <a:ext cx="762000" cy="304800"/>
          </a:xfrm>
          <a:prstGeom prst="ellipse">
            <a:avLst/>
          </a:prstGeom>
          <a:noFill/>
          <a:ln w="57150" cap="sq">
            <a:solidFill>
              <a:srgbClr val="0000CC"/>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prstClr val="black"/>
              </a:solidFill>
              <a:latin typeface="Arial" charset="0"/>
              <a:cs typeface="Arial" charset="0"/>
            </a:endParaRPr>
          </a:p>
        </p:txBody>
      </p:sp>
      <p:sp>
        <p:nvSpPr>
          <p:cNvPr id="15372" name="Oval 12"/>
          <p:cNvSpPr>
            <a:spLocks noChangeArrowheads="1"/>
          </p:cNvSpPr>
          <p:nvPr/>
        </p:nvSpPr>
        <p:spPr bwMode="auto">
          <a:xfrm>
            <a:off x="3276600" y="4114800"/>
            <a:ext cx="762000" cy="457200"/>
          </a:xfrm>
          <a:prstGeom prst="ellipse">
            <a:avLst/>
          </a:prstGeom>
          <a:noFill/>
          <a:ln w="57150" cap="sq">
            <a:solidFill>
              <a:srgbClr val="0000CC"/>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prstClr val="black"/>
              </a:solidFill>
              <a:latin typeface="Arial" charset="0"/>
              <a:cs typeface="Arial" charset="0"/>
            </a:endParaRPr>
          </a:p>
        </p:txBody>
      </p:sp>
      <p:sp>
        <p:nvSpPr>
          <p:cNvPr id="7" name="Title 6"/>
          <p:cNvSpPr>
            <a:spLocks noGrp="1"/>
          </p:cNvSpPr>
          <p:nvPr>
            <p:ph type="title" idx="4294967295"/>
          </p:nvPr>
        </p:nvSpPr>
        <p:spPr>
          <a:xfrm>
            <a:off x="6553200" y="762000"/>
            <a:ext cx="2514600" cy="4343400"/>
          </a:xfrm>
        </p:spPr>
        <p:txBody>
          <a:bodyPr/>
          <a:lstStyle/>
          <a:p>
            <a:pPr>
              <a:defRPr/>
            </a:pPr>
            <a:r>
              <a:rPr lang="zh-CN" altLang="en-US" b="1">
                <a:solidFill>
                  <a:schemeClr val="bg1"/>
                </a:solidFill>
                <a:effectLst>
                  <a:outerShdw blurRad="38100" dist="38100" dir="2700000" algn="tl">
                    <a:srgbClr val="EEECE1"/>
                  </a:outerShdw>
                </a:effectLst>
                <a:latin typeface="SimHei" charset="0"/>
                <a:ea typeface="SimHei" charset="0"/>
              </a:rPr>
              <a:t>耶稣在犹太全地及撒玛利亚</a:t>
            </a:r>
            <a:endParaRPr lang="en-US" b="1">
              <a:solidFill>
                <a:schemeClr val="bg1"/>
              </a:solidFill>
              <a:effectLst>
                <a:outerShdw blurRad="38100" dist="38100" dir="2700000" algn="tl">
                  <a:srgbClr val="EEECE1"/>
                </a:outerShdw>
              </a:effectLst>
              <a:latin typeface="SimHei" charset="0"/>
              <a:ea typeface="SimHei" charset="0"/>
            </a:endParaRPr>
          </a:p>
        </p:txBody>
      </p:sp>
    </p:spTree>
    <p:extLst>
      <p:ext uri="{BB962C8B-B14F-4D97-AF65-F5344CB8AC3E}">
        <p14:creationId xmlns:p14="http://schemas.microsoft.com/office/powerpoint/2010/main" val="12984316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5367"/>
                                        </p:tgtEl>
                                        <p:attrNameLst>
                                          <p:attrName>style.visibility</p:attrName>
                                        </p:attrNameLst>
                                      </p:cBhvr>
                                      <p:to>
                                        <p:strVal val="visible"/>
                                      </p:to>
                                    </p:set>
                                    <p:anim calcmode="lin" valueType="num">
                                      <p:cBhvr>
                                        <p:cTn id="7" dur="1000" fill="hold"/>
                                        <p:tgtEl>
                                          <p:spTgt spid="15367"/>
                                        </p:tgtEl>
                                        <p:attrNameLst>
                                          <p:attrName>ppt_w</p:attrName>
                                        </p:attrNameLst>
                                      </p:cBhvr>
                                      <p:tavLst>
                                        <p:tav tm="0">
                                          <p:val>
                                            <p:fltVal val="0"/>
                                          </p:val>
                                        </p:tav>
                                        <p:tav tm="100000">
                                          <p:val>
                                            <p:strVal val="#ppt_w"/>
                                          </p:val>
                                        </p:tav>
                                      </p:tavLst>
                                    </p:anim>
                                    <p:anim calcmode="lin" valueType="num">
                                      <p:cBhvr>
                                        <p:cTn id="8" dur="1000" fill="hold"/>
                                        <p:tgtEl>
                                          <p:spTgt spid="15367"/>
                                        </p:tgtEl>
                                        <p:attrNameLst>
                                          <p:attrName>ppt_h</p:attrName>
                                        </p:attrNameLst>
                                      </p:cBhvr>
                                      <p:tavLst>
                                        <p:tav tm="0">
                                          <p:val>
                                            <p:fltVal val="0"/>
                                          </p:val>
                                        </p:tav>
                                        <p:tav tm="100000">
                                          <p:val>
                                            <p:strVal val="#ppt_h"/>
                                          </p:val>
                                        </p:tav>
                                      </p:tavLst>
                                    </p:anim>
                                    <p:anim calcmode="lin" valueType="num">
                                      <p:cBhvr>
                                        <p:cTn id="9" dur="1000" fill="hold"/>
                                        <p:tgtEl>
                                          <p:spTgt spid="1536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36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5372"/>
                                        </p:tgtEl>
                                        <p:attrNameLst>
                                          <p:attrName>style.visibility</p:attrName>
                                        </p:attrNameLst>
                                      </p:cBhvr>
                                      <p:to>
                                        <p:strVal val="visible"/>
                                      </p:to>
                                    </p:set>
                                    <p:anim calcmode="lin" valueType="num">
                                      <p:cBhvr>
                                        <p:cTn id="15" dur="1000" fill="hold"/>
                                        <p:tgtEl>
                                          <p:spTgt spid="15372"/>
                                        </p:tgtEl>
                                        <p:attrNameLst>
                                          <p:attrName>ppt_w</p:attrName>
                                        </p:attrNameLst>
                                      </p:cBhvr>
                                      <p:tavLst>
                                        <p:tav tm="0">
                                          <p:val>
                                            <p:fltVal val="0"/>
                                          </p:val>
                                        </p:tav>
                                        <p:tav tm="100000">
                                          <p:val>
                                            <p:strVal val="#ppt_w"/>
                                          </p:val>
                                        </p:tav>
                                      </p:tavLst>
                                    </p:anim>
                                    <p:anim calcmode="lin" valueType="num">
                                      <p:cBhvr>
                                        <p:cTn id="16" dur="1000" fill="hold"/>
                                        <p:tgtEl>
                                          <p:spTgt spid="15372"/>
                                        </p:tgtEl>
                                        <p:attrNameLst>
                                          <p:attrName>ppt_h</p:attrName>
                                        </p:attrNameLst>
                                      </p:cBhvr>
                                      <p:tavLst>
                                        <p:tav tm="0">
                                          <p:val>
                                            <p:fltVal val="0"/>
                                          </p:val>
                                        </p:tav>
                                        <p:tav tm="100000">
                                          <p:val>
                                            <p:strVal val="#ppt_h"/>
                                          </p:val>
                                        </p:tav>
                                      </p:tavLst>
                                    </p:anim>
                                    <p:anim calcmode="lin" valueType="num">
                                      <p:cBhvr>
                                        <p:cTn id="17" dur="1000" fill="hold"/>
                                        <p:tgtEl>
                                          <p:spTgt spid="15372"/>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537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7" grpId="0" animBg="1"/>
      <p:bldP spid="15372" grpId="0" animBg="1"/>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约翰</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2517812825"/>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67871" y="4441777"/>
            <a:ext cx="8876128" cy="1390854"/>
          </a:xfrm>
          <a:prstGeom prst="rect">
            <a:avLst/>
          </a:prstGeom>
          <a:noFill/>
        </p:spPr>
        <p:txBody>
          <a:bodyPr wrap="square" lIns="91228" tIns="45614" rIns="91228" bIns="45614">
            <a:spAutoFit/>
          </a:bodyPr>
          <a:lstStyle/>
          <a:p>
            <a:pPr defTabSz="912780">
              <a:defRPr/>
            </a:pPr>
            <a:r>
              <a:rPr lang="en-US" sz="42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AND THE LAME MAN </a:t>
            </a:r>
            <a:br>
              <a:rPr lang="en-US" sz="42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br>
            <a:r>
              <a:rPr lang="en-US" sz="42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AT THE POOL OF BETHESDA</a:t>
            </a: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69146" y="3884749"/>
            <a:ext cx="5284995" cy="676894"/>
          </a:xfrm>
          <a:prstGeom prst="rect">
            <a:avLst/>
          </a:prstGeom>
          <a:noFill/>
        </p:spPr>
        <p:txBody>
          <a:bodyPr wrap="square" lIns="91228" tIns="45614" rIns="91228" bIns="45614">
            <a:spAutoFit/>
          </a:bodyPr>
          <a:lstStyle/>
          <a:p>
            <a:pPr defTabSz="912780">
              <a:defRPr/>
            </a:pPr>
            <a:r>
              <a:rPr lang="zh-TW"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约翰</a:t>
            </a:r>
            <a:r>
              <a:rPr lang="en-US" altLang="zh-TW"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5:1-30</a:t>
            </a:r>
          </a:p>
        </p:txBody>
      </p:sp>
      <p:grpSp>
        <p:nvGrpSpPr>
          <p:cNvPr id="7" name="Group 6"/>
          <p:cNvGrpSpPr/>
          <p:nvPr/>
        </p:nvGrpSpPr>
        <p:grpSpPr>
          <a:xfrm>
            <a:off x="304800" y="228600"/>
            <a:ext cx="2808312" cy="1394678"/>
            <a:chOff x="5508104" y="620688"/>
            <a:chExt cx="2808312" cy="1394678"/>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0" name="TextBox 9"/>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4180933466"/>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146120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556137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I believe in Jesus 5/6</a:t>
            </a:r>
          </a:p>
        </p:txBody>
      </p:sp>
      <p:pic>
        <p:nvPicPr>
          <p:cNvPr id="5734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a:spLocks noChangeArrowheads="1"/>
          </p:cNvSpPr>
          <p:nvPr/>
        </p:nvSpPr>
        <p:spPr bwMode="auto">
          <a:xfrm>
            <a:off x="0" y="304800"/>
            <a:ext cx="9144000" cy="280035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defRPr/>
            </a:pPr>
            <a:r>
              <a:rPr lang="zh-CN" altLang="en-US" sz="4400" b="1">
                <a:solidFill>
                  <a:srgbClr val="FFFFFF"/>
                </a:solidFill>
                <a:latin typeface="SimHei" charset="0"/>
                <a:ea typeface="SimHei" charset="0"/>
                <a:cs typeface="SimHei" charset="0"/>
              </a:rPr>
              <a:t>我相信你就在此地</a:t>
            </a:r>
            <a:endParaRPr lang="en-US" altLang="zh-CN" sz="4400" b="1">
              <a:solidFill>
                <a:srgbClr val="FFFFFF"/>
              </a:solidFill>
              <a:latin typeface="SimHei" charset="0"/>
              <a:ea typeface="SimHei" charset="0"/>
              <a:cs typeface="SimHei" charset="0"/>
            </a:endParaRPr>
          </a:p>
          <a:p>
            <a:pPr algn="ctr" eaLnBrk="0" hangingPunct="0">
              <a:defRPr/>
            </a:pPr>
            <a:r>
              <a:rPr lang="zh-CN" altLang="en-US" sz="4400" b="1">
                <a:solidFill>
                  <a:srgbClr val="FFFFFF"/>
                </a:solidFill>
                <a:latin typeface="SimHei" charset="0"/>
                <a:ea typeface="SimHei" charset="0"/>
                <a:cs typeface="SimHei" charset="0"/>
              </a:rPr>
              <a:t>站在我们当中</a:t>
            </a:r>
            <a:endParaRPr lang="en-US" altLang="zh-CN" sz="4400" b="1">
              <a:solidFill>
                <a:srgbClr val="FFFFFF"/>
              </a:solidFill>
              <a:latin typeface="SimHei" charset="0"/>
              <a:ea typeface="SimHei" charset="0"/>
              <a:cs typeface="SimHei" charset="0"/>
            </a:endParaRPr>
          </a:p>
          <a:p>
            <a:pPr algn="ctr" eaLnBrk="0" hangingPunct="0">
              <a:defRPr/>
            </a:pPr>
            <a:r>
              <a:rPr lang="zh-CN" altLang="en-US" sz="4400" b="1">
                <a:solidFill>
                  <a:srgbClr val="FFFFFF"/>
                </a:solidFill>
                <a:latin typeface="SimHei" charset="0"/>
                <a:ea typeface="SimHei" charset="0"/>
                <a:cs typeface="SimHei" charset="0"/>
              </a:rPr>
              <a:t>有医治的大能</a:t>
            </a:r>
            <a:endParaRPr lang="en-US" altLang="zh-CN" sz="4400" b="1">
              <a:solidFill>
                <a:srgbClr val="FFFFFF"/>
              </a:solidFill>
              <a:latin typeface="SimHei" charset="0"/>
              <a:ea typeface="SimHei" charset="0"/>
              <a:cs typeface="SimHei" charset="0"/>
            </a:endParaRPr>
          </a:p>
          <a:p>
            <a:pPr algn="ctr" eaLnBrk="0" hangingPunct="0">
              <a:defRPr/>
            </a:pPr>
            <a:r>
              <a:rPr lang="zh-CN" altLang="en-US" sz="4400" b="1">
                <a:solidFill>
                  <a:srgbClr val="FFFFFF"/>
                </a:solidFill>
                <a:latin typeface="SimHei" charset="0"/>
                <a:ea typeface="SimHei" charset="0"/>
                <a:cs typeface="SimHei" charset="0"/>
              </a:rPr>
              <a:t>并有饶恕的恩典</a:t>
            </a:r>
            <a:endParaRPr lang="en-US" sz="4400" b="1">
              <a:solidFill>
                <a:srgbClr val="FFFFFF"/>
              </a:solidFill>
              <a:latin typeface="SimHei" charset="0"/>
              <a:ea typeface="SimHei" charset="0"/>
              <a:cs typeface="SimHei" charset="0"/>
            </a:endParaRPr>
          </a:p>
        </p:txBody>
      </p:sp>
    </p:spTree>
  </p:cSld>
  <p:clrMapOvr>
    <a:masterClrMapping/>
  </p:clrMapOvr>
  <p:transition spd="slow">
    <p:strips dir="ld"/>
  </p:transition>
</p:sld>
</file>

<file path=ppt/slides/slide2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574409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51840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333019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488751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910171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167931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979065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813945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801792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551615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I believe in Jesus 5/6</a:t>
            </a:r>
          </a:p>
        </p:txBody>
      </p:sp>
      <p:pic>
        <p:nvPicPr>
          <p:cNvPr id="5939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a:spLocks noChangeArrowheads="1"/>
          </p:cNvSpPr>
          <p:nvPr/>
        </p:nvSpPr>
        <p:spPr bwMode="auto">
          <a:xfrm>
            <a:off x="0" y="304800"/>
            <a:ext cx="9144000" cy="280035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defRPr/>
            </a:pPr>
            <a:r>
              <a:rPr lang="zh-CN" altLang="en-US" sz="4400" b="1">
                <a:solidFill>
                  <a:srgbClr val="FFFFFF"/>
                </a:solidFill>
                <a:latin typeface="SimHei" charset="0"/>
                <a:ea typeface="SimHei" charset="0"/>
                <a:cs typeface="SimHei" charset="0"/>
              </a:rPr>
              <a:t>我相信你就在此地</a:t>
            </a:r>
            <a:endParaRPr lang="en-US" altLang="zh-CN" sz="4400" b="1">
              <a:solidFill>
                <a:srgbClr val="FFFFFF"/>
              </a:solidFill>
              <a:latin typeface="SimHei" charset="0"/>
              <a:ea typeface="SimHei" charset="0"/>
              <a:cs typeface="SimHei" charset="0"/>
            </a:endParaRPr>
          </a:p>
          <a:p>
            <a:pPr algn="ctr" eaLnBrk="0" hangingPunct="0">
              <a:defRPr/>
            </a:pPr>
            <a:r>
              <a:rPr lang="zh-CN" altLang="en-US" sz="4400" b="1">
                <a:solidFill>
                  <a:srgbClr val="FFFFFF"/>
                </a:solidFill>
                <a:latin typeface="SimHei" charset="0"/>
                <a:ea typeface="SimHei" charset="0"/>
                <a:cs typeface="SimHei" charset="0"/>
              </a:rPr>
              <a:t>站在我们当中</a:t>
            </a:r>
            <a:endParaRPr lang="en-US" altLang="zh-CN" sz="4400" b="1">
              <a:solidFill>
                <a:srgbClr val="FFFFFF"/>
              </a:solidFill>
              <a:latin typeface="SimHei" charset="0"/>
              <a:ea typeface="SimHei" charset="0"/>
              <a:cs typeface="SimHei" charset="0"/>
            </a:endParaRPr>
          </a:p>
          <a:p>
            <a:pPr algn="ctr" eaLnBrk="0" hangingPunct="0">
              <a:defRPr/>
            </a:pPr>
            <a:r>
              <a:rPr lang="zh-CN" altLang="en-US" sz="4400" b="1">
                <a:solidFill>
                  <a:srgbClr val="FFFFFF"/>
                </a:solidFill>
                <a:latin typeface="SimHei" charset="0"/>
                <a:ea typeface="SimHei" charset="0"/>
                <a:cs typeface="SimHei" charset="0"/>
              </a:rPr>
              <a:t>有医治的大能</a:t>
            </a:r>
            <a:endParaRPr lang="en-US" altLang="zh-CN" sz="4400" b="1">
              <a:solidFill>
                <a:srgbClr val="FFFFFF"/>
              </a:solidFill>
              <a:latin typeface="SimHei" charset="0"/>
              <a:ea typeface="SimHei" charset="0"/>
              <a:cs typeface="SimHei" charset="0"/>
            </a:endParaRPr>
          </a:p>
          <a:p>
            <a:pPr algn="ctr" eaLnBrk="0" hangingPunct="0">
              <a:defRPr/>
            </a:pPr>
            <a:r>
              <a:rPr lang="zh-CN" altLang="en-US" sz="4400" b="1">
                <a:solidFill>
                  <a:srgbClr val="FFFFFF"/>
                </a:solidFill>
                <a:latin typeface="SimHei" charset="0"/>
                <a:ea typeface="SimHei" charset="0"/>
                <a:cs typeface="SimHei" charset="0"/>
              </a:rPr>
              <a:t>并有饶恕的恩典</a:t>
            </a:r>
            <a:endParaRPr lang="en-US" sz="4400" b="1">
              <a:solidFill>
                <a:srgbClr val="FFFFFF"/>
              </a:solidFill>
              <a:latin typeface="SimHei" charset="0"/>
              <a:ea typeface="SimHei" charset="0"/>
              <a:cs typeface="SimHei" charset="0"/>
            </a:endParaRPr>
          </a:p>
        </p:txBody>
      </p:sp>
    </p:spTree>
  </p:cSld>
  <p:clrMapOvr>
    <a:masterClrMapping/>
  </p:clrMapOvr>
  <p:transition spd="slow">
    <p:strips dir="ld"/>
  </p:transition>
</p:sld>
</file>

<file path=ppt/slides/slide26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672072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66036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339330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065304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442372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fontAlgn="auto" hangingPunct="0">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fontAlgn="auto" hangingPunct="0">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fontAlgn="auto" hangingPunct="0">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3071219112"/>
      </p:ext>
    </p:extLst>
  </p:cSld>
  <p:clrMapOvr>
    <a:masterClrMapping/>
  </p:clrMapOvr>
  <p:transition spd="med"/>
</p:sld>
</file>

<file path=ppt/slides/slide2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42" name="Text Box 3"/>
          <p:cNvSpPr txBox="1">
            <a:spLocks noChangeArrowheads="1"/>
          </p:cNvSpPr>
          <p:nvPr/>
        </p:nvSpPr>
        <p:spPr bwMode="auto">
          <a:xfrm>
            <a:off x="7943850" y="76200"/>
            <a:ext cx="12684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prstClr val="white"/>
                </a:solidFill>
                <a:latin typeface="Arial" charset="0"/>
                <a:cs typeface="Arial" charset="0"/>
              </a:rPr>
              <a:t>114-116</a:t>
            </a:r>
          </a:p>
        </p:txBody>
      </p:sp>
      <p:sp>
        <p:nvSpPr>
          <p:cNvPr id="266243" name="Text Box 4"/>
          <p:cNvSpPr txBox="1">
            <a:spLocks noChangeArrowheads="1"/>
          </p:cNvSpPr>
          <p:nvPr/>
        </p:nvSpPr>
        <p:spPr bwMode="auto">
          <a:xfrm>
            <a:off x="228600" y="914400"/>
            <a:ext cx="8686800" cy="13843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2800" b="1">
                <a:solidFill>
                  <a:srgbClr val="FFFFFF"/>
                </a:solidFill>
                <a:latin typeface="SimHei" charset="0"/>
                <a:ea typeface="SimHei" charset="0"/>
                <a:cs typeface="SimHei" charset="0"/>
              </a:rPr>
              <a:t>(1:1-18) </a:t>
            </a:r>
            <a:r>
              <a:rPr lang="zh-CN" altLang="en-US" sz="2800" b="1">
                <a:solidFill>
                  <a:srgbClr val="FFFFFF"/>
                </a:solidFill>
                <a:latin typeface="SimHei" charset="0"/>
                <a:ea typeface="SimHei" charset="0"/>
                <a:cs typeface="SimHei" charset="0"/>
              </a:rPr>
              <a:t>约翰的</a:t>
            </a:r>
            <a:r>
              <a:rPr lang="zh-CN" altLang="en-US" sz="2800" b="1">
                <a:solidFill>
                  <a:srgbClr val="FFFF00"/>
                </a:solidFill>
                <a:latin typeface="SimHei" charset="0"/>
                <a:ea typeface="SimHei" charset="0"/>
                <a:cs typeface="SimHei" charset="0"/>
              </a:rPr>
              <a:t>神学性序言</a:t>
            </a:r>
            <a:r>
              <a:rPr lang="zh-CN" altLang="en-US" sz="2800" b="1">
                <a:solidFill>
                  <a:srgbClr val="FFFFFF"/>
                </a:solidFill>
                <a:latin typeface="SimHei" charset="0"/>
                <a:ea typeface="SimHei" charset="0"/>
                <a:cs typeface="SimHei" charset="0"/>
              </a:rPr>
              <a:t>指出基督乃是神成为人以作为人的光与生命，藉此引进之后于福音书中不断出现的主题，并在接下来的记述里头坚固信仰。</a:t>
            </a:r>
            <a:endParaRPr lang="en-US" sz="2800" b="1">
              <a:solidFill>
                <a:srgbClr val="FFFFFF"/>
              </a:solidFill>
              <a:latin typeface="SimHei" charset="0"/>
              <a:ea typeface="SimHei" charset="0"/>
              <a:cs typeface="SimHei" charset="0"/>
            </a:endParaRPr>
          </a:p>
        </p:txBody>
      </p:sp>
      <p:sp>
        <p:nvSpPr>
          <p:cNvPr id="266244" name="Text Box 5"/>
          <p:cNvSpPr txBox="1">
            <a:spLocks noChangeArrowheads="1"/>
          </p:cNvSpPr>
          <p:nvPr/>
        </p:nvSpPr>
        <p:spPr bwMode="auto">
          <a:xfrm>
            <a:off x="228600" y="2667000"/>
            <a:ext cx="8648700" cy="13843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en-US" altLang="zh-CN" sz="2800" b="1">
                <a:solidFill>
                  <a:srgbClr val="FFFFFF"/>
                </a:solidFill>
                <a:latin typeface="SimHei" charset="0"/>
                <a:ea typeface="SimHei" charset="0"/>
                <a:cs typeface="SimHei" charset="0"/>
              </a:rPr>
              <a:t>(1:19-12:50) </a:t>
            </a:r>
            <a:r>
              <a:rPr lang="zh-CN" altLang="en-US" sz="2800" b="1">
                <a:solidFill>
                  <a:srgbClr val="FFFFFF"/>
                </a:solidFill>
                <a:latin typeface="SimHei" charset="0"/>
                <a:ea typeface="SimHei" charset="0"/>
                <a:cs typeface="SimHei" charset="0"/>
              </a:rPr>
              <a:t>约翰证实了基督以七个神迹及八个教导</a:t>
            </a:r>
            <a:r>
              <a:rPr lang="zh-CN" altLang="en-US" sz="2800" b="1">
                <a:solidFill>
                  <a:srgbClr val="FFFF00"/>
                </a:solidFill>
                <a:latin typeface="SimHei" charset="0"/>
                <a:ea typeface="SimHei" charset="0"/>
                <a:cs typeface="SimHei" charset="0"/>
              </a:rPr>
              <a:t>公开显明</a:t>
            </a:r>
            <a:r>
              <a:rPr lang="zh-CN" altLang="en-US" sz="2800" b="1">
                <a:solidFill>
                  <a:srgbClr val="FFFFFF"/>
                </a:solidFill>
                <a:latin typeface="SimHei" charset="0"/>
                <a:ea typeface="SimHei" charset="0"/>
                <a:cs typeface="SimHei" charset="0"/>
              </a:rPr>
              <a:t>他是神这件事带来了混杂的回应，从而让他的读者们反思他们个人对于基督作为救主一事的回应。</a:t>
            </a:r>
            <a:endParaRPr lang="en-US" sz="2800" b="1">
              <a:solidFill>
                <a:srgbClr val="FFFFFF"/>
              </a:solidFill>
              <a:latin typeface="SimHei" charset="0"/>
              <a:ea typeface="SimHei" charset="0"/>
              <a:cs typeface="SimHei" charset="0"/>
            </a:endParaRPr>
          </a:p>
        </p:txBody>
      </p:sp>
      <p:sp>
        <p:nvSpPr>
          <p:cNvPr id="54278" name="Text Box 6"/>
          <p:cNvSpPr txBox="1">
            <a:spLocks noChangeArrowheads="1"/>
          </p:cNvSpPr>
          <p:nvPr/>
        </p:nvSpPr>
        <p:spPr bwMode="auto">
          <a:xfrm>
            <a:off x="228600" y="4419600"/>
            <a:ext cx="8686800" cy="18161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en-US" altLang="zh-CN" sz="2800" b="1">
                <a:solidFill>
                  <a:srgbClr val="FFFFFF"/>
                </a:solidFill>
                <a:latin typeface="SimHei" charset="0"/>
                <a:ea typeface="SimHei" charset="0"/>
                <a:cs typeface="SimHei" charset="0"/>
              </a:rPr>
              <a:t>(13</a:t>
            </a:r>
            <a:r>
              <a:rPr lang="zh-CN" altLang="en-US" sz="2800" b="1">
                <a:solidFill>
                  <a:srgbClr val="FFFFFF"/>
                </a:solidFill>
                <a:latin typeface="SimHei" charset="0"/>
                <a:ea typeface="SimHei" charset="0"/>
                <a:cs typeface="SimHei" charset="0"/>
              </a:rPr>
              <a:t>－</a:t>
            </a:r>
            <a:r>
              <a:rPr lang="en-US" altLang="zh-CN" sz="2800" b="1">
                <a:solidFill>
                  <a:srgbClr val="FFFFFF"/>
                </a:solidFill>
                <a:latin typeface="SimHei" charset="0"/>
                <a:ea typeface="SimHei" charset="0"/>
                <a:cs typeface="SimHei" charset="0"/>
              </a:rPr>
              <a:t>17</a:t>
            </a:r>
            <a:r>
              <a:rPr lang="zh-CN" altLang="en-US" sz="2800" b="1">
                <a:solidFill>
                  <a:srgbClr val="FFFFFF"/>
                </a:solidFill>
                <a:latin typeface="SimHei" charset="0"/>
                <a:ea typeface="SimHei" charset="0"/>
                <a:cs typeface="SimHei" charset="0"/>
              </a:rPr>
              <a:t>章</a:t>
            </a:r>
            <a:r>
              <a:rPr lang="en-US" altLang="zh-CN" sz="2800" b="1">
                <a:solidFill>
                  <a:srgbClr val="FFFFFF"/>
                </a:solidFill>
                <a:latin typeface="SimHei" charset="0"/>
                <a:ea typeface="SimHei" charset="0"/>
                <a:cs typeface="SimHei" charset="0"/>
              </a:rPr>
              <a:t>) </a:t>
            </a:r>
            <a:r>
              <a:rPr lang="zh-CN" altLang="en-US" sz="2800" b="1">
                <a:solidFill>
                  <a:srgbClr val="FFFFFF"/>
                </a:solidFill>
                <a:latin typeface="SimHei" charset="0"/>
                <a:ea typeface="SimHei" charset="0"/>
                <a:cs typeface="SimHei" charset="0"/>
              </a:rPr>
              <a:t>约翰记述了基督</a:t>
            </a:r>
            <a:r>
              <a:rPr lang="zh-CN" altLang="en-US" sz="2800" b="1">
                <a:solidFill>
                  <a:srgbClr val="FFFF00"/>
                </a:solidFill>
                <a:latin typeface="SimHei" charset="0"/>
                <a:ea typeface="SimHei" charset="0"/>
                <a:cs typeface="SimHei" charset="0"/>
              </a:rPr>
              <a:t>私底下</a:t>
            </a:r>
            <a:r>
              <a:rPr lang="zh-CN" altLang="en-US" sz="2800" b="1">
                <a:solidFill>
                  <a:srgbClr val="FFFFFF"/>
                </a:solidFill>
                <a:latin typeface="SimHei" charset="0"/>
                <a:ea typeface="SimHei" charset="0"/>
                <a:cs typeface="SimHei" charset="0"/>
              </a:rPr>
              <a:t>给予门徒们的</a:t>
            </a:r>
            <a:r>
              <a:rPr lang="zh-CN" altLang="en-US" sz="2800" b="1">
                <a:solidFill>
                  <a:srgbClr val="FFFF00"/>
                </a:solidFill>
                <a:latin typeface="SimHei" charset="0"/>
                <a:ea typeface="SimHei" charset="0"/>
                <a:cs typeface="SimHei" charset="0"/>
              </a:rPr>
              <a:t>准备</a:t>
            </a:r>
            <a:r>
              <a:rPr lang="zh-CN" altLang="en-US" sz="2800" b="1">
                <a:solidFill>
                  <a:srgbClr val="FFFFFF"/>
                </a:solidFill>
                <a:latin typeface="SimHei" charset="0"/>
                <a:ea typeface="SimHei" charset="0"/>
                <a:cs typeface="SimHei" charset="0"/>
              </a:rPr>
              <a:t>，好让他们面对他自己的死及他们的事奉，从而鼓励信的读者们彼此服事并倚靠圣灵以满足神在他们身上的心意。</a:t>
            </a:r>
            <a:endParaRPr lang="en-US" sz="2800" b="1">
              <a:solidFill>
                <a:srgbClr val="FFFFFF"/>
              </a:solidFill>
              <a:latin typeface="SimHei" charset="0"/>
              <a:ea typeface="SimHei" charset="0"/>
              <a:cs typeface="SimHei" charset="0"/>
            </a:endParaRPr>
          </a:p>
        </p:txBody>
      </p:sp>
      <p:sp>
        <p:nvSpPr>
          <p:cNvPr id="7" name="Title 6"/>
          <p:cNvSpPr>
            <a:spLocks noGrp="1"/>
          </p:cNvSpPr>
          <p:nvPr>
            <p:ph type="title" idx="4294967295"/>
          </p:nvPr>
        </p:nvSpPr>
        <p:spPr>
          <a:xfrm>
            <a:off x="685800" y="0"/>
            <a:ext cx="7772400" cy="838200"/>
          </a:xfrm>
        </p:spPr>
        <p:txBody>
          <a:bodyPr/>
          <a:lstStyle/>
          <a:p>
            <a:pPr>
              <a:defRPr/>
            </a:pPr>
            <a:r>
              <a:rPr lang="en-US" sz="4000" b="1" dirty="0">
                <a:solidFill>
                  <a:schemeClr val="bg1"/>
                </a:solidFill>
                <a:effectLst>
                  <a:outerShdw blurRad="38100" dist="38100" dir="2700000" algn="tl">
                    <a:srgbClr val="EEECE1"/>
                  </a:outerShdw>
                </a:effectLst>
                <a:latin typeface="SimHei" charset="0"/>
                <a:ea typeface="SimHei" charset="0"/>
              </a:rPr>
              <a:t>1–17</a:t>
            </a:r>
            <a:r>
              <a:rPr lang="zh-CN" altLang="en-US" sz="4000" b="1" dirty="0">
                <a:solidFill>
                  <a:schemeClr val="bg1"/>
                </a:solidFill>
                <a:effectLst>
                  <a:outerShdw blurRad="38100" dist="38100" dir="2700000" algn="tl">
                    <a:srgbClr val="EEECE1"/>
                  </a:outerShdw>
                </a:effectLst>
                <a:latin typeface="SimHei" charset="0"/>
                <a:ea typeface="SimHei" charset="0"/>
              </a:rPr>
              <a:t>章的大纲</a:t>
            </a:r>
            <a:endParaRPr lang="en-US" sz="4000" b="1" dirty="0">
              <a:solidFill>
                <a:schemeClr val="bg1"/>
              </a:solidFill>
              <a:effectLst>
                <a:outerShdw blurRad="38100" dist="38100" dir="2700000" algn="tl">
                  <a:srgbClr val="EEECE1"/>
                </a:outerShdw>
              </a:effectLst>
              <a:latin typeface="SimHei" charset="0"/>
              <a:ea typeface="SimHei" charset="0"/>
            </a:endParaRPr>
          </a:p>
        </p:txBody>
      </p:sp>
    </p:spTree>
    <p:extLst>
      <p:ext uri="{BB962C8B-B14F-4D97-AF65-F5344CB8AC3E}">
        <p14:creationId xmlns:p14="http://schemas.microsoft.com/office/powerpoint/2010/main" val="10550560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4278"/>
                                        </p:tgtEl>
                                        <p:attrNameLst>
                                          <p:attrName>style.visibility</p:attrName>
                                        </p:attrNameLst>
                                      </p:cBhvr>
                                      <p:to>
                                        <p:strVal val="visible"/>
                                      </p:to>
                                    </p:set>
                                    <p:anim calcmode="lin" valueType="num">
                                      <p:cBhvr>
                                        <p:cTn id="7" dur="500" fill="hold"/>
                                        <p:tgtEl>
                                          <p:spTgt spid="54278"/>
                                        </p:tgtEl>
                                        <p:attrNameLst>
                                          <p:attrName>ppt_w</p:attrName>
                                        </p:attrNameLst>
                                      </p:cBhvr>
                                      <p:tavLst>
                                        <p:tav tm="0">
                                          <p:val>
                                            <p:fltVal val="0"/>
                                          </p:val>
                                        </p:tav>
                                        <p:tav tm="100000">
                                          <p:val>
                                            <p:strVal val="#ppt_w"/>
                                          </p:val>
                                        </p:tav>
                                      </p:tavLst>
                                    </p:anim>
                                    <p:anim calcmode="lin" valueType="num">
                                      <p:cBhvr>
                                        <p:cTn id="8" dur="500" fill="hold"/>
                                        <p:tgtEl>
                                          <p:spTgt spid="5427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8" grpId="0" animBg="1" autoUpdateAnimBg="0"/>
    </p:bldLst>
  </p:timing>
</p:sld>
</file>

<file path=ppt/slides/slide2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8290" name="Text Box 3"/>
          <p:cNvSpPr txBox="1">
            <a:spLocks noChangeArrowheads="1"/>
          </p:cNvSpPr>
          <p:nvPr/>
        </p:nvSpPr>
        <p:spPr bwMode="auto">
          <a:xfrm>
            <a:off x="7924800" y="152400"/>
            <a:ext cx="12684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prstClr val="white"/>
                </a:solidFill>
                <a:latin typeface="Arial" charset="0"/>
                <a:cs typeface="Arial" charset="0"/>
              </a:rPr>
              <a:t>114-116</a:t>
            </a:r>
          </a:p>
        </p:txBody>
      </p:sp>
      <p:sp>
        <p:nvSpPr>
          <p:cNvPr id="36868" name="Text Box 4"/>
          <p:cNvSpPr txBox="1">
            <a:spLocks noChangeArrowheads="1"/>
          </p:cNvSpPr>
          <p:nvPr/>
        </p:nvSpPr>
        <p:spPr bwMode="auto">
          <a:xfrm>
            <a:off x="304800" y="2933700"/>
            <a:ext cx="8610600" cy="13843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en-US" altLang="zh-CN" sz="2800" b="1">
                <a:solidFill>
                  <a:srgbClr val="FFFFFF"/>
                </a:solidFill>
                <a:latin typeface="SimHei" charset="0"/>
                <a:ea typeface="SimHei" charset="0"/>
                <a:cs typeface="SimHei" charset="0"/>
              </a:rPr>
              <a:t>(18—20</a:t>
            </a:r>
            <a:r>
              <a:rPr lang="zh-CN" altLang="en-US" sz="2800" b="1">
                <a:solidFill>
                  <a:srgbClr val="FFFFFF"/>
                </a:solidFill>
                <a:latin typeface="SimHei" charset="0"/>
                <a:ea typeface="SimHei" charset="0"/>
                <a:cs typeface="SimHei" charset="0"/>
              </a:rPr>
              <a:t>章</a:t>
            </a:r>
            <a:r>
              <a:rPr lang="en-US" altLang="zh-CN" sz="2800" b="1">
                <a:solidFill>
                  <a:srgbClr val="FFFFFF"/>
                </a:solidFill>
                <a:latin typeface="SimHei" charset="0"/>
                <a:ea typeface="SimHei" charset="0"/>
                <a:cs typeface="SimHei" charset="0"/>
              </a:rPr>
              <a:t>) </a:t>
            </a:r>
            <a:r>
              <a:rPr lang="zh-CN" altLang="en-US" sz="2800" b="1">
                <a:solidFill>
                  <a:srgbClr val="FFFFFF"/>
                </a:solidFill>
                <a:latin typeface="SimHei" charset="0"/>
                <a:ea typeface="SimHei" charset="0"/>
                <a:cs typeface="SimHei" charset="0"/>
              </a:rPr>
              <a:t>约翰记述了基督个</a:t>
            </a:r>
            <a:r>
              <a:rPr lang="zh-CN" altLang="en-US" sz="2800" b="1">
                <a:solidFill>
                  <a:srgbClr val="FFFF00"/>
                </a:solidFill>
                <a:latin typeface="SimHei" charset="0"/>
                <a:ea typeface="SimHei" charset="0"/>
                <a:cs typeface="SimHei" charset="0"/>
              </a:rPr>
              <a:t>公开被捕、受审、死亡、埋葬，及凯旋的复活</a:t>
            </a:r>
            <a:r>
              <a:rPr lang="zh-CN" altLang="en-US" sz="2800" b="1">
                <a:solidFill>
                  <a:srgbClr val="FFFFFF"/>
                </a:solidFill>
                <a:latin typeface="SimHei" charset="0"/>
                <a:ea typeface="SimHei" charset="0"/>
                <a:cs typeface="SimHei" charset="0"/>
              </a:rPr>
              <a:t>，记录了他作为神却为世界受死，好叫所有的人得以相信他、承受永生。</a:t>
            </a:r>
            <a:endParaRPr lang="en-US" altLang="zh-CN" sz="2800" b="1">
              <a:solidFill>
                <a:srgbClr val="FFFFFF"/>
              </a:solidFill>
              <a:latin typeface="SimHei" charset="0"/>
              <a:cs typeface="Arial" charset="0"/>
            </a:endParaRPr>
          </a:p>
        </p:txBody>
      </p:sp>
      <p:sp>
        <p:nvSpPr>
          <p:cNvPr id="36869" name="Text Box 5"/>
          <p:cNvSpPr txBox="1">
            <a:spLocks noChangeArrowheads="1"/>
          </p:cNvSpPr>
          <p:nvPr/>
        </p:nvSpPr>
        <p:spPr bwMode="auto">
          <a:xfrm>
            <a:off x="304800" y="4724400"/>
            <a:ext cx="8610600" cy="13843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en-US" altLang="zh-CN" sz="2800" b="1">
                <a:solidFill>
                  <a:srgbClr val="FFFFFF"/>
                </a:solidFill>
                <a:latin typeface="SimHei" charset="0"/>
                <a:ea typeface="SimHei" charset="0"/>
                <a:cs typeface="SimHei" charset="0"/>
              </a:rPr>
              <a:t>(21</a:t>
            </a:r>
            <a:r>
              <a:rPr lang="zh-CN" altLang="en-US" sz="2800" b="1">
                <a:solidFill>
                  <a:srgbClr val="FFFFFF"/>
                </a:solidFill>
                <a:latin typeface="SimHei" charset="0"/>
                <a:ea typeface="SimHei" charset="0"/>
                <a:cs typeface="SimHei" charset="0"/>
              </a:rPr>
              <a:t>章</a:t>
            </a:r>
            <a:r>
              <a:rPr lang="en-US" altLang="zh-CN" sz="2800" b="1">
                <a:solidFill>
                  <a:srgbClr val="FFFFFF"/>
                </a:solidFill>
                <a:latin typeface="SimHei" charset="0"/>
                <a:ea typeface="SimHei" charset="0"/>
                <a:cs typeface="SimHei" charset="0"/>
              </a:rPr>
              <a:t>) </a:t>
            </a:r>
            <a:r>
              <a:rPr lang="zh-CN" altLang="en-US" sz="2800" b="1">
                <a:solidFill>
                  <a:srgbClr val="FFFFFF"/>
                </a:solidFill>
                <a:latin typeface="SimHei" charset="0"/>
                <a:ea typeface="SimHei" charset="0"/>
                <a:cs typeface="SimHei" charset="0"/>
              </a:rPr>
              <a:t>基督最后于海边</a:t>
            </a:r>
            <a:r>
              <a:rPr lang="zh-CN" altLang="en-US" sz="2800" b="1">
                <a:solidFill>
                  <a:srgbClr val="FFFF00"/>
                </a:solidFill>
                <a:latin typeface="SimHei" charset="0"/>
                <a:ea typeface="SimHei" charset="0"/>
                <a:cs typeface="SimHei" charset="0"/>
              </a:rPr>
              <a:t>奇妙的显现</a:t>
            </a:r>
            <a:r>
              <a:rPr lang="zh-CN" altLang="en-US" sz="2800" b="1">
                <a:solidFill>
                  <a:srgbClr val="FFFFFF"/>
                </a:solidFill>
                <a:latin typeface="SimHei" charset="0"/>
                <a:ea typeface="SimHei" charset="0"/>
                <a:cs typeface="SimHei" charset="0"/>
              </a:rPr>
              <a:t>，并重新建立彼得肯定了他的充足性，教导读者们事工的成功乃在于爱的流露，并澄清约翰将永远不死的谣言。</a:t>
            </a:r>
            <a:endParaRPr lang="en-US" sz="2800" b="1">
              <a:solidFill>
                <a:srgbClr val="FFFFFF"/>
              </a:solidFill>
              <a:latin typeface="SimHei" charset="0"/>
              <a:ea typeface="SimHei" charset="0"/>
              <a:cs typeface="SimHei" charset="0"/>
            </a:endParaRPr>
          </a:p>
        </p:txBody>
      </p:sp>
      <p:sp>
        <p:nvSpPr>
          <p:cNvPr id="268293" name="Text Box 6"/>
          <p:cNvSpPr txBox="1">
            <a:spLocks noChangeArrowheads="1"/>
          </p:cNvSpPr>
          <p:nvPr/>
        </p:nvSpPr>
        <p:spPr bwMode="auto">
          <a:xfrm>
            <a:off x="304800" y="990600"/>
            <a:ext cx="8686800" cy="18161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en-US" altLang="zh-CN" sz="2800" b="1">
                <a:solidFill>
                  <a:srgbClr val="FFFFFF"/>
                </a:solidFill>
                <a:latin typeface="SimHei" charset="0"/>
                <a:ea typeface="SimHei" charset="0"/>
                <a:cs typeface="SimHei" charset="0"/>
              </a:rPr>
              <a:t>(13</a:t>
            </a:r>
            <a:r>
              <a:rPr lang="zh-CN" altLang="en-US" sz="2800" b="1">
                <a:solidFill>
                  <a:srgbClr val="FFFFFF"/>
                </a:solidFill>
                <a:latin typeface="SimHei" charset="0"/>
                <a:ea typeface="SimHei" charset="0"/>
                <a:cs typeface="SimHei" charset="0"/>
              </a:rPr>
              <a:t>－</a:t>
            </a:r>
            <a:r>
              <a:rPr lang="en-US" altLang="zh-CN" sz="2800" b="1">
                <a:solidFill>
                  <a:srgbClr val="FFFFFF"/>
                </a:solidFill>
                <a:latin typeface="SimHei" charset="0"/>
                <a:ea typeface="SimHei" charset="0"/>
                <a:cs typeface="SimHei" charset="0"/>
              </a:rPr>
              <a:t>17</a:t>
            </a:r>
            <a:r>
              <a:rPr lang="zh-CN" altLang="en-US" sz="2800" b="1">
                <a:solidFill>
                  <a:srgbClr val="FFFFFF"/>
                </a:solidFill>
                <a:latin typeface="SimHei" charset="0"/>
                <a:ea typeface="SimHei" charset="0"/>
                <a:cs typeface="SimHei" charset="0"/>
              </a:rPr>
              <a:t>章</a:t>
            </a:r>
            <a:r>
              <a:rPr lang="en-US" altLang="zh-CN" sz="2800" b="1">
                <a:solidFill>
                  <a:srgbClr val="FFFFFF"/>
                </a:solidFill>
                <a:latin typeface="SimHei" charset="0"/>
                <a:ea typeface="SimHei" charset="0"/>
                <a:cs typeface="SimHei" charset="0"/>
              </a:rPr>
              <a:t>) </a:t>
            </a:r>
            <a:r>
              <a:rPr lang="zh-CN" altLang="en-US" sz="2800" b="1">
                <a:solidFill>
                  <a:srgbClr val="FFFFFF"/>
                </a:solidFill>
                <a:latin typeface="SimHei" charset="0"/>
                <a:ea typeface="SimHei" charset="0"/>
                <a:cs typeface="SimHei" charset="0"/>
              </a:rPr>
              <a:t>约翰记述了基督</a:t>
            </a:r>
            <a:r>
              <a:rPr lang="zh-CN" altLang="en-US" sz="2800" b="1">
                <a:solidFill>
                  <a:srgbClr val="FFFF00"/>
                </a:solidFill>
                <a:latin typeface="SimHei" charset="0"/>
                <a:ea typeface="SimHei" charset="0"/>
                <a:cs typeface="SimHei" charset="0"/>
              </a:rPr>
              <a:t>私底下</a:t>
            </a:r>
            <a:r>
              <a:rPr lang="zh-CN" altLang="en-US" sz="2800" b="1">
                <a:solidFill>
                  <a:srgbClr val="FFFFFF"/>
                </a:solidFill>
                <a:latin typeface="SimHei" charset="0"/>
                <a:ea typeface="SimHei" charset="0"/>
                <a:cs typeface="SimHei" charset="0"/>
              </a:rPr>
              <a:t>给予门徒们的</a:t>
            </a:r>
            <a:r>
              <a:rPr lang="zh-CN" altLang="en-US" sz="2800" b="1">
                <a:solidFill>
                  <a:srgbClr val="FFFF00"/>
                </a:solidFill>
                <a:latin typeface="SimHei" charset="0"/>
                <a:ea typeface="SimHei" charset="0"/>
                <a:cs typeface="SimHei" charset="0"/>
              </a:rPr>
              <a:t>准备</a:t>
            </a:r>
            <a:r>
              <a:rPr lang="zh-CN" altLang="en-US" sz="2800" b="1">
                <a:solidFill>
                  <a:srgbClr val="FFFFFF"/>
                </a:solidFill>
                <a:latin typeface="SimHei" charset="0"/>
                <a:ea typeface="SimHei" charset="0"/>
                <a:cs typeface="SimHei" charset="0"/>
              </a:rPr>
              <a:t>，好让他们面对他自己的死及他们的事奉，从而鼓励他信的读者们彼此服事并倚靠圣灵以满足神在他们身上的心意。</a:t>
            </a:r>
            <a:endParaRPr lang="en-US" sz="2800" b="1">
              <a:solidFill>
                <a:srgbClr val="FFFFFF"/>
              </a:solidFill>
              <a:latin typeface="Arial" charset="0"/>
              <a:ea typeface="SimSun" charset="0"/>
              <a:cs typeface="SimSun" charset="0"/>
            </a:endParaRPr>
          </a:p>
        </p:txBody>
      </p:sp>
      <p:sp>
        <p:nvSpPr>
          <p:cNvPr id="7" name="Title 6"/>
          <p:cNvSpPr>
            <a:spLocks noGrp="1"/>
          </p:cNvSpPr>
          <p:nvPr>
            <p:ph type="title" idx="4294967295"/>
          </p:nvPr>
        </p:nvSpPr>
        <p:spPr>
          <a:xfrm>
            <a:off x="685800" y="0"/>
            <a:ext cx="7772400" cy="838200"/>
          </a:xfrm>
        </p:spPr>
        <p:txBody>
          <a:bodyPr/>
          <a:lstStyle/>
          <a:p>
            <a:pPr>
              <a:defRPr/>
            </a:pPr>
            <a:r>
              <a:rPr lang="en-US" sz="4000">
                <a:solidFill>
                  <a:schemeClr val="bg1"/>
                </a:solidFill>
                <a:latin typeface="Calibri" charset="0"/>
                <a:ea typeface="ＭＳ Ｐゴシック" charset="0"/>
                <a:cs typeface="Arial" charset="0"/>
              </a:rPr>
              <a:t>13–21</a:t>
            </a:r>
            <a:r>
              <a:rPr lang="zh-CN" altLang="en-US" sz="4000" b="1">
                <a:solidFill>
                  <a:schemeClr val="bg1"/>
                </a:solidFill>
                <a:effectLst>
                  <a:outerShdw blurRad="38100" dist="38100" dir="2700000" algn="tl">
                    <a:srgbClr val="EEECE1"/>
                  </a:outerShdw>
                </a:effectLst>
                <a:latin typeface="SimHei" charset="0"/>
                <a:ea typeface="SimHei" charset="0"/>
              </a:rPr>
              <a:t>章的</a:t>
            </a:r>
            <a:r>
              <a:rPr lang="zh-CN" altLang="en-US" sz="4000" b="1">
                <a:solidFill>
                  <a:schemeClr val="bg1"/>
                </a:solidFill>
                <a:effectLst>
                  <a:outerShdw blurRad="38100" dist="38100" dir="2700000" algn="tl">
                    <a:srgbClr val="EEECE1"/>
                  </a:outerShdw>
                </a:effectLst>
                <a:latin typeface="SimHei" charset="0"/>
                <a:ea typeface="SimHei" charset="0"/>
                <a:cs typeface="SimHei" charset="0"/>
              </a:rPr>
              <a:t>大纲</a:t>
            </a:r>
            <a:endParaRPr lang="en-US" sz="4000">
              <a:solidFill>
                <a:schemeClr val="bg1"/>
              </a:solidFill>
              <a:latin typeface="Calibri" charset="0"/>
              <a:ea typeface="ＭＳ Ｐゴシック" charset="0"/>
              <a:cs typeface="ＭＳ Ｐゴシック" charset="0"/>
            </a:endParaRPr>
          </a:p>
        </p:txBody>
      </p:sp>
    </p:spTree>
    <p:extLst>
      <p:ext uri="{BB962C8B-B14F-4D97-AF65-F5344CB8AC3E}">
        <p14:creationId xmlns:p14="http://schemas.microsoft.com/office/powerpoint/2010/main" val="18416533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6868"/>
                                        </p:tgtEl>
                                        <p:attrNameLst>
                                          <p:attrName>style.visibility</p:attrName>
                                        </p:attrNameLst>
                                      </p:cBhvr>
                                      <p:to>
                                        <p:strVal val="visible"/>
                                      </p:to>
                                    </p:set>
                                    <p:anim calcmode="lin" valueType="num">
                                      <p:cBhvr>
                                        <p:cTn id="7" dur="500" fill="hold"/>
                                        <p:tgtEl>
                                          <p:spTgt spid="36868"/>
                                        </p:tgtEl>
                                        <p:attrNameLst>
                                          <p:attrName>ppt_w</p:attrName>
                                        </p:attrNameLst>
                                      </p:cBhvr>
                                      <p:tavLst>
                                        <p:tav tm="0">
                                          <p:val>
                                            <p:fltVal val="0"/>
                                          </p:val>
                                        </p:tav>
                                        <p:tav tm="100000">
                                          <p:val>
                                            <p:strVal val="#ppt_w"/>
                                          </p:val>
                                        </p:tav>
                                      </p:tavLst>
                                    </p:anim>
                                    <p:anim calcmode="lin" valueType="num">
                                      <p:cBhvr>
                                        <p:cTn id="8" dur="500" fill="hold"/>
                                        <p:tgtEl>
                                          <p:spTgt spid="3686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6869"/>
                                        </p:tgtEl>
                                        <p:attrNameLst>
                                          <p:attrName>style.visibility</p:attrName>
                                        </p:attrNameLst>
                                      </p:cBhvr>
                                      <p:to>
                                        <p:strVal val="visible"/>
                                      </p:to>
                                    </p:set>
                                    <p:anim calcmode="lin" valueType="num">
                                      <p:cBhvr>
                                        <p:cTn id="13" dur="500" fill="hold"/>
                                        <p:tgtEl>
                                          <p:spTgt spid="36869"/>
                                        </p:tgtEl>
                                        <p:attrNameLst>
                                          <p:attrName>ppt_w</p:attrName>
                                        </p:attrNameLst>
                                      </p:cBhvr>
                                      <p:tavLst>
                                        <p:tav tm="0">
                                          <p:val>
                                            <p:fltVal val="0"/>
                                          </p:val>
                                        </p:tav>
                                        <p:tav tm="100000">
                                          <p:val>
                                            <p:strVal val="#ppt_w"/>
                                          </p:val>
                                        </p:tav>
                                      </p:tavLst>
                                    </p:anim>
                                    <p:anim calcmode="lin" valueType="num">
                                      <p:cBhvr>
                                        <p:cTn id="14" dur="500" fill="hold"/>
                                        <p:tgtEl>
                                          <p:spTgt spid="3686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animBg="1" autoUpdateAnimBg="0"/>
      <p:bldP spid="36869" grpId="0" animBg="1" autoUpdateAnimBg="0"/>
    </p:bld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1" name="Picture 2"/>
          <p:cNvPicPr>
            <a:picLocks noChangeAspect="1" noChangeArrowheads="1"/>
          </p:cNvPicPr>
          <p:nvPr/>
        </p:nvPicPr>
        <p:blipFill>
          <a:blip r:embed="rId3" cstate="screen">
            <a:clrChange>
              <a:clrFrom>
                <a:srgbClr val="FFFFFF"/>
              </a:clrFrom>
              <a:clrTo>
                <a:srgbClr val="FFFFFF">
                  <a:alpha val="0"/>
                </a:srgbClr>
              </a:clrTo>
            </a:clrChange>
            <a:lum bright="-2000" contrast="10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373762" name="Text Box 4"/>
          <p:cNvSpPr txBox="1">
            <a:spLocks noChangeArrowheads="1"/>
          </p:cNvSpPr>
          <p:nvPr/>
        </p:nvSpPr>
        <p:spPr bwMode="auto">
          <a:xfrm>
            <a:off x="8502650" y="0"/>
            <a:ext cx="641350" cy="457200"/>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rPr>
              <a:t>118</a:t>
            </a:r>
          </a:p>
        </p:txBody>
      </p:sp>
      <p:sp>
        <p:nvSpPr>
          <p:cNvPr id="16389" name="Oval 5"/>
          <p:cNvSpPr>
            <a:spLocks noChangeArrowheads="1"/>
          </p:cNvSpPr>
          <p:nvPr/>
        </p:nvSpPr>
        <p:spPr bwMode="auto">
          <a:xfrm>
            <a:off x="5257800" y="3581400"/>
            <a:ext cx="685800" cy="381000"/>
          </a:xfrm>
          <a:prstGeom prst="ellipse">
            <a:avLst/>
          </a:prstGeom>
          <a:noFill/>
          <a:ln w="57150" cap="sq">
            <a:solidFill>
              <a:schemeClr val="bg1"/>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0033"/>
              </a:solidFill>
            </a:endParaRPr>
          </a:p>
        </p:txBody>
      </p:sp>
      <p:sp>
        <p:nvSpPr>
          <p:cNvPr id="16391" name="Oval 7"/>
          <p:cNvSpPr>
            <a:spLocks noChangeArrowheads="1"/>
          </p:cNvSpPr>
          <p:nvPr/>
        </p:nvSpPr>
        <p:spPr bwMode="auto">
          <a:xfrm>
            <a:off x="6629400" y="1905000"/>
            <a:ext cx="1066800" cy="381000"/>
          </a:xfrm>
          <a:prstGeom prst="ellipse">
            <a:avLst/>
          </a:prstGeom>
          <a:noFill/>
          <a:ln w="57150" cap="sq">
            <a:solidFill>
              <a:schemeClr val="bg1"/>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0033"/>
              </a:solidFill>
            </a:endParaRPr>
          </a:p>
        </p:txBody>
      </p:sp>
      <p:sp>
        <p:nvSpPr>
          <p:cNvPr id="7" name="Title 6"/>
          <p:cNvSpPr>
            <a:spLocks noGrp="1"/>
          </p:cNvSpPr>
          <p:nvPr>
            <p:ph type="title" idx="4294967295"/>
          </p:nvPr>
        </p:nvSpPr>
        <p:spPr>
          <a:xfrm>
            <a:off x="0" y="38464"/>
            <a:ext cx="4114800" cy="646973"/>
          </a:xfrm>
          <a:solidFill>
            <a:schemeClr val="bg1"/>
          </a:solidFill>
          <a:effectLst>
            <a:outerShdw blurRad="63500" dist="38099" dir="2700000" algn="ctr" rotWithShape="0">
              <a:schemeClr val="bg2">
                <a:alpha val="74997"/>
              </a:schemeClr>
            </a:outerShdw>
          </a:effectLst>
        </p:spPr>
        <p:txBody>
          <a:bodyPr>
            <a:spAutoFit/>
          </a:bodyPr>
          <a:lstStyle/>
          <a:p>
            <a:pPr>
              <a:spcBef>
                <a:spcPct val="50000"/>
              </a:spcBef>
              <a:defRPr/>
            </a:pPr>
            <a:r>
              <a:rPr lang="zh-TW" altLang="en-US" sz="3600" b="1" dirty="0">
                <a:solidFill>
                  <a:schemeClr val="tx1"/>
                </a:solidFill>
                <a:latin typeface="Arial" charset="0"/>
                <a:ea typeface="ＭＳ Ｐゴシック" charset="0"/>
                <a:cs typeface="Arial" charset="0"/>
              </a:rPr>
              <a:t>耶稣在加利利</a:t>
            </a:r>
          </a:p>
        </p:txBody>
      </p:sp>
    </p:spTree>
    <p:extLst>
      <p:ext uri="{BB962C8B-B14F-4D97-AF65-F5344CB8AC3E}">
        <p14:creationId xmlns:p14="http://schemas.microsoft.com/office/powerpoint/2010/main" val="16353045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6389"/>
                                        </p:tgtEl>
                                        <p:attrNameLst>
                                          <p:attrName>style.visibility</p:attrName>
                                        </p:attrNameLst>
                                      </p:cBhvr>
                                      <p:to>
                                        <p:strVal val="visible"/>
                                      </p:to>
                                    </p:set>
                                    <p:anim calcmode="lin" valueType="num">
                                      <p:cBhvr>
                                        <p:cTn id="7" dur="1000" fill="hold"/>
                                        <p:tgtEl>
                                          <p:spTgt spid="16389"/>
                                        </p:tgtEl>
                                        <p:attrNameLst>
                                          <p:attrName>ppt_w</p:attrName>
                                        </p:attrNameLst>
                                      </p:cBhvr>
                                      <p:tavLst>
                                        <p:tav tm="0">
                                          <p:val>
                                            <p:fltVal val="0"/>
                                          </p:val>
                                        </p:tav>
                                        <p:tav tm="100000">
                                          <p:val>
                                            <p:strVal val="#ppt_w"/>
                                          </p:val>
                                        </p:tav>
                                      </p:tavLst>
                                    </p:anim>
                                    <p:anim calcmode="lin" valueType="num">
                                      <p:cBhvr>
                                        <p:cTn id="8" dur="1000" fill="hold"/>
                                        <p:tgtEl>
                                          <p:spTgt spid="16389"/>
                                        </p:tgtEl>
                                        <p:attrNameLst>
                                          <p:attrName>ppt_h</p:attrName>
                                        </p:attrNameLst>
                                      </p:cBhvr>
                                      <p:tavLst>
                                        <p:tav tm="0">
                                          <p:val>
                                            <p:fltVal val="0"/>
                                          </p:val>
                                        </p:tav>
                                        <p:tav tm="100000">
                                          <p:val>
                                            <p:strVal val="#ppt_h"/>
                                          </p:val>
                                        </p:tav>
                                      </p:tavLst>
                                    </p:anim>
                                    <p:anim calcmode="lin" valueType="num">
                                      <p:cBhvr>
                                        <p:cTn id="9" dur="1000" fill="hold"/>
                                        <p:tgtEl>
                                          <p:spTgt spid="1638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63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6391"/>
                                        </p:tgtEl>
                                        <p:attrNameLst>
                                          <p:attrName>style.visibility</p:attrName>
                                        </p:attrNameLst>
                                      </p:cBhvr>
                                      <p:to>
                                        <p:strVal val="visible"/>
                                      </p:to>
                                    </p:set>
                                    <p:anim calcmode="lin" valueType="num">
                                      <p:cBhvr>
                                        <p:cTn id="15" dur="1000" fill="hold"/>
                                        <p:tgtEl>
                                          <p:spTgt spid="16391"/>
                                        </p:tgtEl>
                                        <p:attrNameLst>
                                          <p:attrName>ppt_w</p:attrName>
                                        </p:attrNameLst>
                                      </p:cBhvr>
                                      <p:tavLst>
                                        <p:tav tm="0">
                                          <p:val>
                                            <p:fltVal val="0"/>
                                          </p:val>
                                        </p:tav>
                                        <p:tav tm="100000">
                                          <p:val>
                                            <p:strVal val="#ppt_w"/>
                                          </p:val>
                                        </p:tav>
                                      </p:tavLst>
                                    </p:anim>
                                    <p:anim calcmode="lin" valueType="num">
                                      <p:cBhvr>
                                        <p:cTn id="16" dur="1000" fill="hold"/>
                                        <p:tgtEl>
                                          <p:spTgt spid="16391"/>
                                        </p:tgtEl>
                                        <p:attrNameLst>
                                          <p:attrName>ppt_h</p:attrName>
                                        </p:attrNameLst>
                                      </p:cBhvr>
                                      <p:tavLst>
                                        <p:tav tm="0">
                                          <p:val>
                                            <p:fltVal val="0"/>
                                          </p:val>
                                        </p:tav>
                                        <p:tav tm="100000">
                                          <p:val>
                                            <p:strVal val="#ppt_h"/>
                                          </p:val>
                                        </p:tav>
                                      </p:tavLst>
                                    </p:anim>
                                    <p:anim calcmode="lin" valueType="num">
                                      <p:cBhvr>
                                        <p:cTn id="17" dur="1000" fill="hold"/>
                                        <p:tgtEl>
                                          <p:spTgt spid="16391"/>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639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animBg="1"/>
      <p:bldP spid="16391" grpId="0" animBg="1"/>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10"/>
          <p:cNvSpPr>
            <a:spLocks noChangeArrowheads="1"/>
          </p:cNvSpPr>
          <p:nvPr/>
        </p:nvSpPr>
        <p:spPr bwMode="auto">
          <a:xfrm>
            <a:off x="-76200" y="-76200"/>
            <a:ext cx="9296400" cy="7010400"/>
          </a:xfrm>
          <a:prstGeom prst="rect">
            <a:avLst/>
          </a:prstGeom>
          <a:solidFill>
            <a:schemeClr val="bg2"/>
          </a:solidFill>
          <a:ln w="12700" cap="sq">
            <a:solidFill>
              <a:schemeClr val="tx1"/>
            </a:solidFill>
            <a:round/>
            <a:headEnd type="none" w="sm" len="sm"/>
            <a:tailEnd type="none" w="sm" len="sm"/>
          </a:ln>
        </p:spPr>
        <p:txBody>
          <a:bodyPr wrap="none"/>
          <a:lstStyle/>
          <a:p>
            <a:endParaRPr lang="en-US">
              <a:solidFill>
                <a:srgbClr val="FFFFFF"/>
              </a:solidFill>
              <a:latin typeface="Arial" charset="0"/>
              <a:cs typeface="Arial" charset="0"/>
            </a:endParaRPr>
          </a:p>
        </p:txBody>
      </p:sp>
      <p:sp>
        <p:nvSpPr>
          <p:cNvPr id="375810" name="Text Box 2"/>
          <p:cNvSpPr txBox="1">
            <a:spLocks noChangeArrowheads="1"/>
          </p:cNvSpPr>
          <p:nvPr/>
        </p:nvSpPr>
        <p:spPr bwMode="auto">
          <a:xfrm>
            <a:off x="8458200" y="-4763"/>
            <a:ext cx="7127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latin typeface="Arial" charset="0"/>
                <a:cs typeface="Arial" charset="0"/>
              </a:rPr>
              <a:t>112</a:t>
            </a:r>
          </a:p>
        </p:txBody>
      </p:sp>
      <p:sp>
        <p:nvSpPr>
          <p:cNvPr id="33796" name="Text Box 4"/>
          <p:cNvSpPr txBox="1">
            <a:spLocks noChangeArrowheads="1"/>
          </p:cNvSpPr>
          <p:nvPr/>
        </p:nvSpPr>
        <p:spPr bwMode="auto">
          <a:xfrm>
            <a:off x="-152400" y="854075"/>
            <a:ext cx="9415463" cy="461665"/>
          </a:xfrm>
          <a:prstGeom prst="rect">
            <a:avLst/>
          </a:prstGeom>
          <a:solidFill>
            <a:srgbClr val="C1FFFF"/>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TW" altLang="en-US" b="1" dirty="0">
                <a:solidFill>
                  <a:srgbClr val="000000"/>
                </a:solidFill>
                <a:latin typeface="Arial" charset="0"/>
                <a:cs typeface="Arial" charset="0"/>
              </a:rPr>
              <a:t>前言：神学引介，初探全书主题</a:t>
            </a:r>
            <a:r>
              <a:rPr lang="en-US" altLang="zh-TW" b="1" dirty="0">
                <a:solidFill>
                  <a:srgbClr val="000000"/>
                </a:solidFill>
                <a:latin typeface="Arial" charset="0"/>
                <a:cs typeface="Arial" charset="0"/>
              </a:rPr>
              <a:t>(1:1-18)</a:t>
            </a:r>
          </a:p>
        </p:txBody>
      </p:sp>
      <p:sp>
        <p:nvSpPr>
          <p:cNvPr id="33798" name="Text Box 6"/>
          <p:cNvSpPr txBox="1">
            <a:spLocks noChangeArrowheads="1"/>
          </p:cNvSpPr>
          <p:nvPr/>
        </p:nvSpPr>
        <p:spPr bwMode="auto">
          <a:xfrm>
            <a:off x="617538" y="2073275"/>
            <a:ext cx="8645525" cy="461665"/>
          </a:xfrm>
          <a:prstGeom prst="rect">
            <a:avLst/>
          </a:prstGeom>
          <a:solidFill>
            <a:srgbClr val="C1FFFF"/>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TW" altLang="en-US" b="1" dirty="0">
                <a:solidFill>
                  <a:srgbClr val="000000"/>
                </a:solidFill>
                <a:latin typeface="Arial" charset="0"/>
                <a:cs typeface="Arial" charset="0"/>
              </a:rPr>
              <a:t>公开：神迹与教导向以色列引介基督为神</a:t>
            </a:r>
            <a:r>
              <a:rPr lang="en-US" altLang="zh-TW" b="1" dirty="0">
                <a:solidFill>
                  <a:srgbClr val="000000"/>
                </a:solidFill>
                <a:latin typeface="Arial" charset="0"/>
                <a:cs typeface="Arial" charset="0"/>
              </a:rPr>
              <a:t>(1:19—12:50) </a:t>
            </a:r>
          </a:p>
        </p:txBody>
      </p:sp>
      <p:sp>
        <p:nvSpPr>
          <p:cNvPr id="33800" name="Text Box 8"/>
          <p:cNvSpPr txBox="1">
            <a:spLocks noChangeArrowheads="1"/>
          </p:cNvSpPr>
          <p:nvPr/>
        </p:nvSpPr>
        <p:spPr bwMode="auto">
          <a:xfrm>
            <a:off x="1295400" y="3292475"/>
            <a:ext cx="7967663" cy="461665"/>
          </a:xfrm>
          <a:prstGeom prst="rect">
            <a:avLst/>
          </a:prstGeom>
          <a:solidFill>
            <a:srgbClr val="C1FFFF"/>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TW" altLang="en-US" b="1" dirty="0">
                <a:solidFill>
                  <a:srgbClr val="000000"/>
                </a:solidFill>
                <a:latin typeface="Arial" charset="0"/>
                <a:cs typeface="Arial" charset="0"/>
              </a:rPr>
              <a:t>私下：教导以装备门徒进入事奉，面对基督的死</a:t>
            </a:r>
            <a:r>
              <a:rPr lang="en-US" altLang="zh-TW" b="1" dirty="0">
                <a:solidFill>
                  <a:srgbClr val="000000"/>
                </a:solidFill>
                <a:latin typeface="Arial" charset="0"/>
                <a:cs typeface="Arial" charset="0"/>
              </a:rPr>
              <a:t>(13—17</a:t>
            </a:r>
            <a:r>
              <a:rPr lang="zh-TW" altLang="en-US" b="1" dirty="0">
                <a:solidFill>
                  <a:srgbClr val="000000"/>
                </a:solidFill>
                <a:latin typeface="Arial" charset="0"/>
                <a:cs typeface="Arial" charset="0"/>
              </a:rPr>
              <a:t>章</a:t>
            </a:r>
            <a:r>
              <a:rPr lang="en-US" altLang="zh-TW" b="1" dirty="0">
                <a:solidFill>
                  <a:srgbClr val="000000"/>
                </a:solidFill>
                <a:latin typeface="Arial" charset="0"/>
                <a:cs typeface="Arial" charset="0"/>
              </a:rPr>
              <a:t>)</a:t>
            </a:r>
          </a:p>
        </p:txBody>
      </p:sp>
      <p:sp>
        <p:nvSpPr>
          <p:cNvPr id="33803" name="Text Box 11"/>
          <p:cNvSpPr txBox="1">
            <a:spLocks noChangeArrowheads="1"/>
          </p:cNvSpPr>
          <p:nvPr/>
        </p:nvSpPr>
        <p:spPr bwMode="auto">
          <a:xfrm>
            <a:off x="2020888" y="4511675"/>
            <a:ext cx="7242175" cy="461665"/>
          </a:xfrm>
          <a:prstGeom prst="rect">
            <a:avLst/>
          </a:prstGeom>
          <a:solidFill>
            <a:srgbClr val="C1FFFF"/>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TW" altLang="en-US" b="1" dirty="0">
                <a:solidFill>
                  <a:srgbClr val="000000"/>
                </a:solidFill>
                <a:latin typeface="Arial" charset="0"/>
                <a:cs typeface="Arial" charset="0"/>
              </a:rPr>
              <a:t>公开：受难与复活证明了基督的神性</a:t>
            </a:r>
            <a:r>
              <a:rPr lang="en-US" altLang="zh-TW" b="1" dirty="0">
                <a:solidFill>
                  <a:srgbClr val="000000"/>
                </a:solidFill>
                <a:latin typeface="Arial" charset="0"/>
                <a:cs typeface="Arial" charset="0"/>
              </a:rPr>
              <a:t>(18—20</a:t>
            </a:r>
            <a:r>
              <a:rPr lang="zh-TW" altLang="en-US" b="1" dirty="0">
                <a:solidFill>
                  <a:srgbClr val="000000"/>
                </a:solidFill>
                <a:latin typeface="Arial" charset="0"/>
                <a:cs typeface="Arial" charset="0"/>
              </a:rPr>
              <a:t>章</a:t>
            </a:r>
            <a:r>
              <a:rPr lang="en-US" altLang="zh-TW" b="1" dirty="0">
                <a:solidFill>
                  <a:srgbClr val="000000"/>
                </a:solidFill>
                <a:latin typeface="Arial" charset="0"/>
                <a:cs typeface="Arial" charset="0"/>
              </a:rPr>
              <a:t>)  </a:t>
            </a:r>
          </a:p>
        </p:txBody>
      </p:sp>
      <p:sp>
        <p:nvSpPr>
          <p:cNvPr id="33804" name="Text Box 12"/>
          <p:cNvSpPr txBox="1">
            <a:spLocks noChangeArrowheads="1"/>
          </p:cNvSpPr>
          <p:nvPr/>
        </p:nvSpPr>
        <p:spPr bwMode="auto">
          <a:xfrm>
            <a:off x="2438400" y="5730875"/>
            <a:ext cx="6824663" cy="461665"/>
          </a:xfrm>
          <a:prstGeom prst="rect">
            <a:avLst/>
          </a:prstGeom>
          <a:solidFill>
            <a:srgbClr val="C1FFFF"/>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TW" altLang="en-US" b="1" dirty="0">
                <a:solidFill>
                  <a:srgbClr val="000000"/>
                </a:solidFill>
                <a:latin typeface="Arial" charset="0"/>
                <a:cs typeface="Arial" charset="0"/>
              </a:rPr>
              <a:t>结语</a:t>
            </a:r>
            <a:r>
              <a:rPr lang="en-US" altLang="zh-TW" b="1" dirty="0">
                <a:solidFill>
                  <a:srgbClr val="000000"/>
                </a:solidFill>
                <a:latin typeface="Arial" charset="0"/>
                <a:cs typeface="Arial" charset="0"/>
              </a:rPr>
              <a:t>(</a:t>
            </a:r>
            <a:r>
              <a:rPr lang="zh-TW" altLang="en-US" b="1" dirty="0">
                <a:solidFill>
                  <a:srgbClr val="000000"/>
                </a:solidFill>
                <a:latin typeface="Arial" charset="0"/>
                <a:cs typeface="Arial" charset="0"/>
              </a:rPr>
              <a:t>私下</a:t>
            </a:r>
            <a:r>
              <a:rPr lang="en-US" altLang="zh-TW" b="1" dirty="0">
                <a:solidFill>
                  <a:srgbClr val="000000"/>
                </a:solidFill>
                <a:latin typeface="Arial" charset="0"/>
                <a:cs typeface="Arial" charset="0"/>
              </a:rPr>
              <a:t>)</a:t>
            </a:r>
            <a:r>
              <a:rPr lang="zh-TW" altLang="en-US" b="1" dirty="0">
                <a:solidFill>
                  <a:srgbClr val="000000"/>
                </a:solidFill>
                <a:latin typeface="Arial" charset="0"/>
                <a:cs typeface="Arial" charset="0"/>
              </a:rPr>
              <a:t>在海边显现</a:t>
            </a:r>
            <a:r>
              <a:rPr lang="en-US" altLang="zh-TW" b="1" dirty="0">
                <a:solidFill>
                  <a:srgbClr val="000000"/>
                </a:solidFill>
                <a:latin typeface="Arial" charset="0"/>
                <a:cs typeface="Arial" charset="0"/>
              </a:rPr>
              <a:t>,</a:t>
            </a:r>
            <a:r>
              <a:rPr lang="zh-TW" altLang="en-US" b="1" dirty="0">
                <a:solidFill>
                  <a:srgbClr val="000000"/>
                </a:solidFill>
                <a:latin typeface="Arial" charset="0"/>
                <a:cs typeface="Arial" charset="0"/>
              </a:rPr>
              <a:t>托付门徒</a:t>
            </a:r>
            <a:r>
              <a:rPr lang="en-US" altLang="zh-TW" b="1" dirty="0">
                <a:solidFill>
                  <a:srgbClr val="000000"/>
                </a:solidFill>
                <a:latin typeface="Arial" charset="0"/>
                <a:cs typeface="Arial" charset="0"/>
              </a:rPr>
              <a:t>(21</a:t>
            </a:r>
            <a:r>
              <a:rPr lang="zh-TW" altLang="en-US" b="1" dirty="0">
                <a:solidFill>
                  <a:srgbClr val="000000"/>
                </a:solidFill>
                <a:latin typeface="Arial" charset="0"/>
                <a:cs typeface="Arial" charset="0"/>
              </a:rPr>
              <a:t>章</a:t>
            </a:r>
            <a:r>
              <a:rPr lang="en-US" altLang="zh-TW" b="1" dirty="0">
                <a:solidFill>
                  <a:srgbClr val="000000"/>
                </a:solidFill>
                <a:latin typeface="Arial" charset="0"/>
                <a:cs typeface="Arial" charset="0"/>
              </a:rPr>
              <a:t>)  </a:t>
            </a:r>
          </a:p>
        </p:txBody>
      </p:sp>
      <p:sp>
        <p:nvSpPr>
          <p:cNvPr id="9" name="Title 8"/>
          <p:cNvSpPr>
            <a:spLocks noGrp="1"/>
          </p:cNvSpPr>
          <p:nvPr>
            <p:ph type="title" idx="4294967295"/>
          </p:nvPr>
        </p:nvSpPr>
        <p:spPr>
          <a:xfrm>
            <a:off x="685800" y="76200"/>
            <a:ext cx="7772400" cy="685800"/>
          </a:xfrm>
        </p:spPr>
        <p:txBody>
          <a:bodyPr/>
          <a:lstStyle/>
          <a:p>
            <a:pPr>
              <a:defRPr/>
            </a:pPr>
            <a:r>
              <a:rPr lang="zh-TW" altLang="en-US" sz="3600" dirty="0">
                <a:latin typeface="Arial" charset="0"/>
                <a:ea typeface="ＭＳ Ｐゴシック" charset="0"/>
                <a:cs typeface="Arial" charset="0"/>
              </a:rPr>
              <a:t>约翰的论点</a:t>
            </a:r>
            <a:endParaRPr lang="en-US" sz="3600" dirty="0">
              <a:latin typeface="Arial" charset="0"/>
              <a:ea typeface="ＭＳ Ｐゴシック" charset="0"/>
              <a:cs typeface="Arial" charset="0"/>
            </a:endParaRPr>
          </a:p>
        </p:txBody>
      </p:sp>
    </p:spTree>
    <p:extLst>
      <p:ext uri="{BB962C8B-B14F-4D97-AF65-F5344CB8AC3E}">
        <p14:creationId xmlns:p14="http://schemas.microsoft.com/office/powerpoint/2010/main" val="26248292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3796"/>
                                        </p:tgtEl>
                                        <p:attrNameLst>
                                          <p:attrName>style.visibility</p:attrName>
                                        </p:attrNameLst>
                                      </p:cBhvr>
                                      <p:to>
                                        <p:strVal val="visible"/>
                                      </p:to>
                                    </p:set>
                                    <p:anim calcmode="lin" valueType="num">
                                      <p:cBhvr additive="base">
                                        <p:cTn id="7" dur="500" fill="hold"/>
                                        <p:tgtEl>
                                          <p:spTgt spid="33796"/>
                                        </p:tgtEl>
                                        <p:attrNameLst>
                                          <p:attrName>ppt_x</p:attrName>
                                        </p:attrNameLst>
                                      </p:cBhvr>
                                      <p:tavLst>
                                        <p:tav tm="0">
                                          <p:val>
                                            <p:strVal val="0-#ppt_w/2"/>
                                          </p:val>
                                        </p:tav>
                                        <p:tav tm="100000">
                                          <p:val>
                                            <p:strVal val="#ppt_x"/>
                                          </p:val>
                                        </p:tav>
                                      </p:tavLst>
                                    </p:anim>
                                    <p:anim calcmode="lin" valueType="num">
                                      <p:cBhvr additive="base">
                                        <p:cTn id="8" dur="500" fill="hold"/>
                                        <p:tgtEl>
                                          <p:spTgt spid="3379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3798"/>
                                        </p:tgtEl>
                                        <p:attrNameLst>
                                          <p:attrName>style.visibility</p:attrName>
                                        </p:attrNameLst>
                                      </p:cBhvr>
                                      <p:to>
                                        <p:strVal val="visible"/>
                                      </p:to>
                                    </p:set>
                                    <p:anim calcmode="lin" valueType="num">
                                      <p:cBhvr additive="base">
                                        <p:cTn id="13" dur="500" fill="hold"/>
                                        <p:tgtEl>
                                          <p:spTgt spid="33798"/>
                                        </p:tgtEl>
                                        <p:attrNameLst>
                                          <p:attrName>ppt_x</p:attrName>
                                        </p:attrNameLst>
                                      </p:cBhvr>
                                      <p:tavLst>
                                        <p:tav tm="0">
                                          <p:val>
                                            <p:strVal val="0-#ppt_w/2"/>
                                          </p:val>
                                        </p:tav>
                                        <p:tav tm="100000">
                                          <p:val>
                                            <p:strVal val="#ppt_x"/>
                                          </p:val>
                                        </p:tav>
                                      </p:tavLst>
                                    </p:anim>
                                    <p:anim calcmode="lin" valueType="num">
                                      <p:cBhvr additive="base">
                                        <p:cTn id="14" dur="500" fill="hold"/>
                                        <p:tgtEl>
                                          <p:spTgt spid="3379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3800"/>
                                        </p:tgtEl>
                                        <p:attrNameLst>
                                          <p:attrName>style.visibility</p:attrName>
                                        </p:attrNameLst>
                                      </p:cBhvr>
                                      <p:to>
                                        <p:strVal val="visible"/>
                                      </p:to>
                                    </p:set>
                                    <p:anim calcmode="lin" valueType="num">
                                      <p:cBhvr additive="base">
                                        <p:cTn id="19" dur="500" fill="hold"/>
                                        <p:tgtEl>
                                          <p:spTgt spid="33800"/>
                                        </p:tgtEl>
                                        <p:attrNameLst>
                                          <p:attrName>ppt_x</p:attrName>
                                        </p:attrNameLst>
                                      </p:cBhvr>
                                      <p:tavLst>
                                        <p:tav tm="0">
                                          <p:val>
                                            <p:strVal val="0-#ppt_w/2"/>
                                          </p:val>
                                        </p:tav>
                                        <p:tav tm="100000">
                                          <p:val>
                                            <p:strVal val="#ppt_x"/>
                                          </p:val>
                                        </p:tav>
                                      </p:tavLst>
                                    </p:anim>
                                    <p:anim calcmode="lin" valueType="num">
                                      <p:cBhvr additive="base">
                                        <p:cTn id="20" dur="500" fill="hold"/>
                                        <p:tgtEl>
                                          <p:spTgt spid="33800"/>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3803"/>
                                        </p:tgtEl>
                                        <p:attrNameLst>
                                          <p:attrName>style.visibility</p:attrName>
                                        </p:attrNameLst>
                                      </p:cBhvr>
                                      <p:to>
                                        <p:strVal val="visible"/>
                                      </p:to>
                                    </p:set>
                                    <p:anim calcmode="lin" valueType="num">
                                      <p:cBhvr additive="base">
                                        <p:cTn id="25" dur="500" fill="hold"/>
                                        <p:tgtEl>
                                          <p:spTgt spid="33803"/>
                                        </p:tgtEl>
                                        <p:attrNameLst>
                                          <p:attrName>ppt_x</p:attrName>
                                        </p:attrNameLst>
                                      </p:cBhvr>
                                      <p:tavLst>
                                        <p:tav tm="0">
                                          <p:val>
                                            <p:strVal val="0-#ppt_w/2"/>
                                          </p:val>
                                        </p:tav>
                                        <p:tav tm="100000">
                                          <p:val>
                                            <p:strVal val="#ppt_x"/>
                                          </p:val>
                                        </p:tav>
                                      </p:tavLst>
                                    </p:anim>
                                    <p:anim calcmode="lin" valueType="num">
                                      <p:cBhvr additive="base">
                                        <p:cTn id="26" dur="500" fill="hold"/>
                                        <p:tgtEl>
                                          <p:spTgt spid="3380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3804"/>
                                        </p:tgtEl>
                                        <p:attrNameLst>
                                          <p:attrName>style.visibility</p:attrName>
                                        </p:attrNameLst>
                                      </p:cBhvr>
                                      <p:to>
                                        <p:strVal val="visible"/>
                                      </p:to>
                                    </p:set>
                                    <p:anim calcmode="lin" valueType="num">
                                      <p:cBhvr additive="base">
                                        <p:cTn id="31" dur="500" fill="hold"/>
                                        <p:tgtEl>
                                          <p:spTgt spid="33804"/>
                                        </p:tgtEl>
                                        <p:attrNameLst>
                                          <p:attrName>ppt_x</p:attrName>
                                        </p:attrNameLst>
                                      </p:cBhvr>
                                      <p:tavLst>
                                        <p:tav tm="0">
                                          <p:val>
                                            <p:strVal val="0-#ppt_w/2"/>
                                          </p:val>
                                        </p:tav>
                                        <p:tav tm="100000">
                                          <p:val>
                                            <p:strVal val="#ppt_x"/>
                                          </p:val>
                                        </p:tav>
                                      </p:tavLst>
                                    </p:anim>
                                    <p:anim calcmode="lin" valueType="num">
                                      <p:cBhvr additive="base">
                                        <p:cTn id="32" dur="500" fill="hold"/>
                                        <p:tgtEl>
                                          <p:spTgt spid="3380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animBg="1" autoUpdateAnimBg="0"/>
      <p:bldP spid="33798" grpId="0" animBg="1" autoUpdateAnimBg="0"/>
      <p:bldP spid="33800" grpId="0" animBg="1" autoUpdateAnimBg="0"/>
      <p:bldP spid="33803" grpId="0" animBg="1" autoUpdateAnimBg="0"/>
      <p:bldP spid="33804" grpId="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2" descr="intr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48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490" name="Rectangle 2"/>
          <p:cNvSpPr>
            <a:spLocks noGrp="1" noChangeArrowheads="1"/>
          </p:cNvSpPr>
          <p:nvPr>
            <p:ph type="title"/>
          </p:nvPr>
        </p:nvSpPr>
        <p:spPr>
          <a:xfrm>
            <a:off x="1752600" y="914400"/>
            <a:ext cx="2590800" cy="1828800"/>
          </a:xfrm>
        </p:spPr>
        <p:txBody>
          <a:bodyPr/>
          <a:lstStyle/>
          <a:p>
            <a:r>
              <a:rPr lang="en-US" altLang="zh-CN" sz="4800" b="1" dirty="0">
                <a:solidFill>
                  <a:schemeClr val="tx1"/>
                </a:solidFill>
                <a:latin typeface="SimHei" charset="0"/>
                <a:ea typeface="SimHei" charset="0"/>
                <a:cs typeface="SimHei" charset="0"/>
              </a:rPr>
              <a:t>现</a:t>
            </a:r>
            <a:r>
              <a:rPr lang="zh-CN" altLang="en-US" sz="4800" b="1" dirty="0">
                <a:solidFill>
                  <a:schemeClr val="tx1"/>
                </a:solidFill>
                <a:latin typeface="SimHei" charset="0"/>
                <a:ea typeface="SimHei" charset="0"/>
                <a:cs typeface="SimHei" charset="0"/>
              </a:rPr>
              <a:t>在让我们</a:t>
            </a:r>
            <a:endParaRPr lang="en-US" sz="4800" b="1" dirty="0">
              <a:solidFill>
                <a:schemeClr val="tx1"/>
              </a:solidFill>
              <a:latin typeface="SimHei" charset="0"/>
              <a:ea typeface="SimHei" charset="0"/>
              <a:cs typeface="SimHei" charset="0"/>
            </a:endParaRPr>
          </a:p>
        </p:txBody>
      </p:sp>
      <p:sp>
        <p:nvSpPr>
          <p:cNvPr id="4" name="Rectangle 2"/>
          <p:cNvSpPr txBox="1">
            <a:spLocks noChangeArrowheads="1"/>
          </p:cNvSpPr>
          <p:nvPr/>
        </p:nvSpPr>
        <p:spPr bwMode="auto">
          <a:xfrm>
            <a:off x="4953000" y="762000"/>
            <a:ext cx="2590800" cy="15240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TW" altLang="en-US" sz="4800" b="1" dirty="0">
                <a:effectLst>
                  <a:outerShdw blurRad="38100" dist="38100" dir="2700000" algn="tl">
                    <a:srgbClr val="000000"/>
                  </a:outerShdw>
                </a:effectLst>
                <a:latin typeface="Arial" charset="0"/>
              </a:rPr>
              <a:t>来复习</a:t>
            </a:r>
          </a:p>
        </p:txBody>
      </p:sp>
    </p:spTree>
    <p:extLst>
      <p:ext uri="{BB962C8B-B14F-4D97-AF65-F5344CB8AC3E}">
        <p14:creationId xmlns:p14="http://schemas.microsoft.com/office/powerpoint/2010/main" val="2097555069"/>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7"/>
          <p:cNvSpPr>
            <a:spLocks noChangeArrowheads="1"/>
          </p:cNvSpPr>
          <p:nvPr/>
        </p:nvSpPr>
        <p:spPr bwMode="auto">
          <a:xfrm>
            <a:off x="-76200" y="-76200"/>
            <a:ext cx="9296400" cy="7010400"/>
          </a:xfrm>
          <a:prstGeom prst="rect">
            <a:avLst/>
          </a:prstGeom>
          <a:solidFill>
            <a:schemeClr val="bg2"/>
          </a:solidFill>
          <a:ln w="12700" cap="sq">
            <a:solidFill>
              <a:schemeClr val="tx1"/>
            </a:solidFill>
            <a:round/>
            <a:headEnd type="none" w="sm" len="sm"/>
            <a:tailEnd type="none" w="sm" len="sm"/>
          </a:ln>
        </p:spPr>
        <p:txBody>
          <a:bodyPr wrap="none"/>
          <a:lstStyle/>
          <a:p>
            <a:endParaRPr lang="en-US">
              <a:solidFill>
                <a:srgbClr val="FFFFFF"/>
              </a:solidFill>
              <a:latin typeface="Arial" charset="0"/>
              <a:cs typeface="Arial" charset="0"/>
            </a:endParaRPr>
          </a:p>
        </p:txBody>
      </p:sp>
      <p:sp>
        <p:nvSpPr>
          <p:cNvPr id="424962" name="Text Box 3"/>
          <p:cNvSpPr txBox="1">
            <a:spLocks noChangeArrowheads="1"/>
          </p:cNvSpPr>
          <p:nvPr/>
        </p:nvSpPr>
        <p:spPr bwMode="auto">
          <a:xfrm>
            <a:off x="8578850" y="0"/>
            <a:ext cx="67533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rgbClr val="FFFFFF"/>
                </a:solidFill>
                <a:latin typeface="Arial"/>
                <a:cs typeface="Arial"/>
              </a:rPr>
              <a:t>119</a:t>
            </a:r>
          </a:p>
        </p:txBody>
      </p:sp>
      <p:sp>
        <p:nvSpPr>
          <p:cNvPr id="424965" name="Title 5"/>
          <p:cNvSpPr>
            <a:spLocks noGrp="1"/>
          </p:cNvSpPr>
          <p:nvPr>
            <p:ph type="title" idx="4294967295"/>
          </p:nvPr>
        </p:nvSpPr>
        <p:spPr>
          <a:xfrm>
            <a:off x="1219200" y="-30156"/>
            <a:ext cx="4853893" cy="523862"/>
          </a:xfrm>
          <a:solidFill>
            <a:schemeClr val="folHlink"/>
          </a:solidFill>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zh-TW" altLang="en-US" sz="2800" b="1" dirty="0">
                <a:solidFill>
                  <a:schemeClr val="bg2"/>
                </a:solidFill>
                <a:effectLst/>
                <a:latin typeface="Arial" charset="0"/>
                <a:ea typeface="ＭＳ Ｐゴシック" charset="0"/>
                <a:cs typeface="Arial" charset="0"/>
              </a:rPr>
              <a:t>约翰福音中七个神迹的重要性</a:t>
            </a:r>
            <a:endParaRPr lang="en-US" altLang="zh-CN" sz="2800" b="1" dirty="0">
              <a:solidFill>
                <a:schemeClr val="bg2"/>
              </a:solidFill>
              <a:effectLst/>
              <a:latin typeface="Arial" charset="0"/>
              <a:ea typeface="ＭＳ Ｐゴシック" charset="0"/>
              <a:cs typeface="Arial"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310607889"/>
              </p:ext>
            </p:extLst>
          </p:nvPr>
        </p:nvGraphicFramePr>
        <p:xfrm>
          <a:off x="-36511" y="548680"/>
          <a:ext cx="7123111" cy="5907081"/>
        </p:xfrm>
        <a:graphic>
          <a:graphicData uri="http://schemas.openxmlformats.org/drawingml/2006/table">
            <a:tbl>
              <a:tblPr firstRow="1" bandRow="1">
                <a:tableStyleId>{2A488322-F2BA-4B5B-9748-0D474271808F}</a:tableStyleId>
              </a:tblPr>
              <a:tblGrid>
                <a:gridCol w="2374370">
                  <a:extLst>
                    <a:ext uri="{9D8B030D-6E8A-4147-A177-3AD203B41FA5}">
                      <a16:colId xmlns:a16="http://schemas.microsoft.com/office/drawing/2014/main" val="20000"/>
                    </a:ext>
                  </a:extLst>
                </a:gridCol>
                <a:gridCol w="2103013">
                  <a:extLst>
                    <a:ext uri="{9D8B030D-6E8A-4147-A177-3AD203B41FA5}">
                      <a16:colId xmlns:a16="http://schemas.microsoft.com/office/drawing/2014/main" val="20001"/>
                    </a:ext>
                  </a:extLst>
                </a:gridCol>
                <a:gridCol w="2645728">
                  <a:extLst>
                    <a:ext uri="{9D8B030D-6E8A-4147-A177-3AD203B41FA5}">
                      <a16:colId xmlns:a16="http://schemas.microsoft.com/office/drawing/2014/main" val="20002"/>
                    </a:ext>
                  </a:extLst>
                </a:gridCol>
              </a:tblGrid>
              <a:tr h="45275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TW" altLang="en-US" sz="1800" b="1" dirty="0">
                          <a:latin typeface="Arial"/>
                          <a:cs typeface="Arial"/>
                        </a:rPr>
                        <a:t>神迹</a:t>
                      </a:r>
                    </a:p>
                  </a:txBody>
                  <a:tcPr>
                    <a:solidFill>
                      <a:srgbClr val="000090"/>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TW" altLang="en-US" sz="1800" b="1" dirty="0">
                          <a:latin typeface="Arial"/>
                          <a:cs typeface="Arial"/>
                        </a:rPr>
                        <a:t>关於永生的教导</a:t>
                      </a:r>
                    </a:p>
                  </a:txBody>
                  <a:tcPr>
                    <a:solidFill>
                      <a:srgbClr val="000090"/>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TW" altLang="en-US" sz="1800" b="1" dirty="0">
                          <a:latin typeface="Arial"/>
                          <a:cs typeface="Arial"/>
                        </a:rPr>
                        <a:t>应用</a:t>
                      </a:r>
                    </a:p>
                  </a:txBody>
                  <a:tcPr>
                    <a:solidFill>
                      <a:srgbClr val="000090"/>
                    </a:solidFill>
                  </a:tcPr>
                </a:tc>
                <a:extLst>
                  <a:ext uri="{0D108BD9-81ED-4DB2-BD59-A6C34878D82A}">
                    <a16:rowId xmlns:a16="http://schemas.microsoft.com/office/drawing/2014/main" val="10000"/>
                  </a:ext>
                </a:extLst>
              </a:tr>
              <a:tr h="707038">
                <a:tc>
                  <a:txBody>
                    <a:bodyPr/>
                    <a:lstStyle/>
                    <a:p>
                      <a:r>
                        <a:rPr lang="en-US" sz="1800" b="1" dirty="0">
                          <a:latin typeface="Arial"/>
                          <a:cs typeface="Arial"/>
                        </a:rPr>
                        <a:t>1.</a:t>
                      </a:r>
                      <a:r>
                        <a:rPr lang="zh-CN" altLang="en-US" sz="1800" b="1" dirty="0">
                          <a:latin typeface="Arial"/>
                          <a:ea typeface="SimHei" charset="0"/>
                          <a:cs typeface="Arial"/>
                        </a:rPr>
                        <a:t>于迦拿变水为酒</a:t>
                      </a:r>
                      <a:r>
                        <a:rPr lang="en-US" altLang="zh-CN" sz="1800" b="1" dirty="0">
                          <a:latin typeface="Arial"/>
                          <a:ea typeface="SimHei" charset="0"/>
                          <a:cs typeface="Arial"/>
                        </a:rPr>
                        <a:t>(2:1-11)</a:t>
                      </a:r>
                      <a:r>
                        <a:rPr lang="en-US" sz="1800" b="1" dirty="0">
                          <a:latin typeface="Arial"/>
                          <a:cs typeface="Arial"/>
                        </a:rPr>
                        <a:t>*</a:t>
                      </a:r>
                    </a:p>
                  </a:txBody>
                  <a:tcPr/>
                </a:tc>
                <a:tc>
                  <a:txBody>
                    <a:bodyPr/>
                    <a:lstStyle/>
                    <a:p>
                      <a:r>
                        <a:rPr lang="zh-CN" altLang="en-US" sz="1800" b="1" dirty="0">
                          <a:latin typeface="Arial"/>
                          <a:ea typeface="SimHei" charset="0"/>
                          <a:cs typeface="Arial"/>
                        </a:rPr>
                        <a:t>永生的喜乐</a:t>
                      </a:r>
                      <a:endParaRPr lang="en-US" sz="1800" b="1" dirty="0">
                        <a:latin typeface="Arial"/>
                        <a:cs typeface="Arial"/>
                      </a:endParaRPr>
                    </a:p>
                  </a:txBody>
                  <a:tcPr/>
                </a:tc>
                <a:tc>
                  <a:txBody>
                    <a:bodyPr/>
                    <a:lstStyle/>
                    <a:p>
                      <a:r>
                        <a:rPr lang="zh-CN" altLang="en-US" sz="1800" b="1" dirty="0">
                          <a:latin typeface="Arial"/>
                          <a:ea typeface="SimHei" charset="0"/>
                          <a:cs typeface="Arial"/>
                        </a:rPr>
                        <a:t>如果他可以变水为酒</a:t>
                      </a:r>
                      <a:r>
                        <a:rPr lang="en-US" altLang="zh-CN" sz="1800" b="1" dirty="0">
                          <a:latin typeface="Arial"/>
                          <a:ea typeface="SimHei" charset="0"/>
                          <a:cs typeface="Arial"/>
                        </a:rPr>
                        <a:t>, </a:t>
                      </a:r>
                      <a:r>
                        <a:rPr lang="zh-CN" altLang="en-US" sz="1800" b="1" dirty="0">
                          <a:latin typeface="Arial"/>
                          <a:ea typeface="SimHei" charset="0"/>
                          <a:cs typeface="Arial"/>
                        </a:rPr>
                        <a:t>他一定可以改变我</a:t>
                      </a:r>
                      <a:endParaRPr lang="en-US" sz="1800" b="1" dirty="0">
                        <a:latin typeface="Arial"/>
                        <a:cs typeface="Arial"/>
                      </a:endParaRPr>
                    </a:p>
                  </a:txBody>
                  <a:tcPr/>
                </a:tc>
                <a:extLst>
                  <a:ext uri="{0D108BD9-81ED-4DB2-BD59-A6C34878D82A}">
                    <a16:rowId xmlns:a16="http://schemas.microsoft.com/office/drawing/2014/main" val="10001"/>
                  </a:ext>
                </a:extLst>
              </a:tr>
              <a:tr h="707038">
                <a:tc>
                  <a:txBody>
                    <a:bodyPr/>
                    <a:lstStyle/>
                    <a:p>
                      <a:r>
                        <a:rPr lang="en-US" sz="1800" b="1" dirty="0">
                          <a:latin typeface="Arial"/>
                          <a:cs typeface="Arial"/>
                        </a:rPr>
                        <a:t>2.</a:t>
                      </a:r>
                      <a:r>
                        <a:rPr lang="zh-CN" altLang="en-US" sz="1800" b="1" dirty="0">
                          <a:latin typeface="Arial"/>
                          <a:ea typeface="SimHei" charset="0"/>
                          <a:cs typeface="Arial"/>
                        </a:rPr>
                        <a:t>于迦百农医治大臣的儿子</a:t>
                      </a:r>
                      <a:r>
                        <a:rPr lang="en-US" altLang="zh-CN" sz="1800" b="1" dirty="0">
                          <a:latin typeface="Arial"/>
                          <a:ea typeface="SimHei" charset="0"/>
                          <a:cs typeface="Arial"/>
                        </a:rPr>
                        <a:t> </a:t>
                      </a:r>
                      <a:r>
                        <a:rPr lang="en-US" sz="1800" b="1" baseline="0" dirty="0">
                          <a:latin typeface="Arial"/>
                          <a:cs typeface="Arial"/>
                        </a:rPr>
                        <a:t>(4:46-54)*</a:t>
                      </a:r>
                      <a:endParaRPr lang="en-US" sz="1800" b="1" dirty="0">
                        <a:latin typeface="Arial"/>
                        <a:cs typeface="Aria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CN" altLang="en-US" sz="1800" b="1" dirty="0">
                          <a:latin typeface="Arial"/>
                          <a:ea typeface="SimHei" charset="0"/>
                          <a:cs typeface="Arial"/>
                        </a:rPr>
                        <a:t>永生的情形 </a:t>
                      </a:r>
                      <a:r>
                        <a:rPr lang="en-US" altLang="zh-CN" sz="1800" b="1" dirty="0">
                          <a:latin typeface="Arial"/>
                          <a:ea typeface="SimHei" charset="0"/>
                          <a:cs typeface="Arial"/>
                        </a:rPr>
                        <a:t>(</a:t>
                      </a:r>
                      <a:r>
                        <a:rPr lang="zh-CN" altLang="en-US" sz="1800" b="1" dirty="0">
                          <a:latin typeface="Arial"/>
                          <a:ea typeface="SimHei" charset="0"/>
                          <a:cs typeface="Arial"/>
                        </a:rPr>
                        <a:t>信心</a:t>
                      </a:r>
                      <a:r>
                        <a:rPr lang="en-US" altLang="zh-CN" sz="1800" b="1" dirty="0">
                          <a:latin typeface="Arial"/>
                          <a:ea typeface="SimHei" charset="0"/>
                          <a:cs typeface="Arial"/>
                        </a:rPr>
                        <a:t>)</a:t>
                      </a:r>
                    </a:p>
                  </a:txBody>
                  <a:tcPr/>
                </a:tc>
                <a:tc>
                  <a:txBody>
                    <a:bodyPr/>
                    <a:lstStyle/>
                    <a:p>
                      <a:r>
                        <a:rPr lang="zh-CN" altLang="en-US" sz="1800" b="1" dirty="0">
                          <a:latin typeface="Arial"/>
                          <a:ea typeface="SimHei" charset="0"/>
                          <a:cs typeface="Arial"/>
                        </a:rPr>
                        <a:t>他的关怀永远环绕我</a:t>
                      </a:r>
                      <a:endParaRPr lang="en-US" sz="1800" b="1" dirty="0">
                        <a:latin typeface="Arial"/>
                        <a:cs typeface="Arial"/>
                      </a:endParaRPr>
                    </a:p>
                  </a:txBody>
                  <a:tcPr/>
                </a:tc>
                <a:extLst>
                  <a:ext uri="{0D108BD9-81ED-4DB2-BD59-A6C34878D82A}">
                    <a16:rowId xmlns:a16="http://schemas.microsoft.com/office/drawing/2014/main" val="10002"/>
                  </a:ext>
                </a:extLst>
              </a:tr>
              <a:tr h="1004739">
                <a:tc>
                  <a:txBody>
                    <a:bodyPr/>
                    <a:lstStyle/>
                    <a:p>
                      <a:r>
                        <a:rPr lang="en-US" sz="1800" b="1" dirty="0">
                          <a:latin typeface="Arial"/>
                          <a:cs typeface="Arial"/>
                        </a:rPr>
                        <a:t>3.</a:t>
                      </a:r>
                      <a:r>
                        <a:rPr lang="zh-CN" altLang="en-US" sz="1800" b="1" dirty="0">
                          <a:latin typeface="Arial"/>
                          <a:ea typeface="SimHei" charset="0"/>
                          <a:cs typeface="Arial"/>
                        </a:rPr>
                        <a:t>于耶路撒冷毕士大池子旁医治病了三十八年的人</a:t>
                      </a:r>
                      <a:r>
                        <a:rPr lang="en-US" sz="1800" b="1" baseline="0" dirty="0">
                          <a:latin typeface="Arial"/>
                          <a:cs typeface="Arial"/>
                        </a:rPr>
                        <a:t>(5:1-18)*</a:t>
                      </a:r>
                      <a:endParaRPr lang="en-US" sz="1800" b="1" dirty="0">
                        <a:latin typeface="Arial"/>
                        <a:cs typeface="Arial"/>
                      </a:endParaRPr>
                    </a:p>
                  </a:txBody>
                  <a:tcPr/>
                </a:tc>
                <a:tc>
                  <a:txBody>
                    <a:bodyPr/>
                    <a:lstStyle/>
                    <a:p>
                      <a:r>
                        <a:rPr lang="zh-CN" altLang="en-US" sz="1800" b="1" dirty="0">
                          <a:latin typeface="Arial"/>
                          <a:ea typeface="SimHei" charset="0"/>
                          <a:cs typeface="Arial"/>
                        </a:rPr>
                        <a:t>得着能力过永生</a:t>
                      </a:r>
                      <a:endParaRPr lang="en-US" sz="1800" b="1" dirty="0">
                        <a:latin typeface="Arial"/>
                        <a:cs typeface="Arial"/>
                      </a:endParaRPr>
                    </a:p>
                  </a:txBody>
                  <a:tcPr/>
                </a:tc>
                <a:tc>
                  <a:txBody>
                    <a:bodyPr/>
                    <a:lstStyle/>
                    <a:p>
                      <a:r>
                        <a:rPr lang="zh-CN" altLang="en-US" sz="1800" b="1" dirty="0">
                          <a:latin typeface="Arial"/>
                          <a:ea typeface="SimHei" charset="0"/>
                          <a:cs typeface="Arial"/>
                        </a:rPr>
                        <a:t>他的权柄永无极限</a:t>
                      </a:r>
                      <a:endParaRPr lang="en-US" sz="1800" b="1" dirty="0">
                        <a:latin typeface="Arial"/>
                        <a:cs typeface="Arial"/>
                      </a:endParaRPr>
                    </a:p>
                  </a:txBody>
                  <a:tcPr/>
                </a:tc>
                <a:extLst>
                  <a:ext uri="{0D108BD9-81ED-4DB2-BD59-A6C34878D82A}">
                    <a16:rowId xmlns:a16="http://schemas.microsoft.com/office/drawing/2014/main" val="10003"/>
                  </a:ext>
                </a:extLst>
              </a:tr>
              <a:tr h="707038">
                <a:tc>
                  <a:txBody>
                    <a:bodyPr/>
                    <a:lstStyle/>
                    <a:p>
                      <a:r>
                        <a:rPr lang="en-US" sz="1800" b="1" dirty="0">
                          <a:latin typeface="Arial"/>
                          <a:cs typeface="Arial"/>
                        </a:rPr>
                        <a:t>4.</a:t>
                      </a:r>
                      <a:r>
                        <a:rPr lang="zh-CN" altLang="en-US" sz="1800" b="1" dirty="0">
                          <a:latin typeface="Arial"/>
                          <a:ea typeface="SimHei" charset="0"/>
                          <a:cs typeface="Arial"/>
                        </a:rPr>
                        <a:t>于加利利海边喂饱</a:t>
                      </a:r>
                      <a:r>
                        <a:rPr lang="en-US" altLang="zh-CN" sz="1800" b="1" dirty="0">
                          <a:latin typeface="Arial"/>
                          <a:ea typeface="SimHei" charset="0"/>
                          <a:cs typeface="Arial"/>
                        </a:rPr>
                        <a:t>5,000</a:t>
                      </a:r>
                      <a:r>
                        <a:rPr lang="zh-CN" altLang="en-US" sz="1800" b="1" dirty="0">
                          <a:latin typeface="Arial"/>
                          <a:ea typeface="SimHei" charset="0"/>
                          <a:cs typeface="Arial"/>
                        </a:rPr>
                        <a:t>人</a:t>
                      </a:r>
                      <a:r>
                        <a:rPr lang="en-US" altLang="zh-CN" sz="1800" b="1" dirty="0">
                          <a:latin typeface="Arial"/>
                          <a:ea typeface="SimHei" charset="0"/>
                          <a:cs typeface="Arial"/>
                        </a:rPr>
                        <a:t> </a:t>
                      </a:r>
                      <a:r>
                        <a:rPr lang="en-US" sz="1800" b="1" dirty="0">
                          <a:latin typeface="Arial"/>
                          <a:cs typeface="Arial"/>
                        </a:rPr>
                        <a:t>(6:16-21)</a:t>
                      </a:r>
                    </a:p>
                  </a:txBody>
                  <a:tcPr/>
                </a:tc>
                <a:tc>
                  <a:txBody>
                    <a:bodyPr/>
                    <a:lstStyle/>
                    <a:p>
                      <a:r>
                        <a:rPr lang="zh-CN" altLang="en-US" sz="1800" b="1" dirty="0">
                          <a:latin typeface="Arial"/>
                          <a:ea typeface="SimHei" charset="0"/>
                          <a:cs typeface="Arial"/>
                        </a:rPr>
                        <a:t>永生的粮食</a:t>
                      </a:r>
                      <a:endParaRPr lang="en-US" sz="1800" b="1" dirty="0">
                        <a:latin typeface="Arial"/>
                        <a:cs typeface="Aria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CN" altLang="en-US" sz="1800" b="1" dirty="0">
                          <a:latin typeface="Arial"/>
                          <a:ea typeface="SimHei" charset="0"/>
                          <a:cs typeface="Arial"/>
                        </a:rPr>
                        <a:t>耶稣能满足我们深深的需要</a:t>
                      </a:r>
                      <a:endParaRPr lang="en-US" sz="1800" b="1" dirty="0">
                        <a:latin typeface="Arial"/>
                        <a:cs typeface="Arial"/>
                      </a:endParaRPr>
                    </a:p>
                  </a:txBody>
                  <a:tcPr/>
                </a:tc>
                <a:extLst>
                  <a:ext uri="{0D108BD9-81ED-4DB2-BD59-A6C34878D82A}">
                    <a16:rowId xmlns:a16="http://schemas.microsoft.com/office/drawing/2014/main" val="10004"/>
                  </a:ext>
                </a:extLst>
              </a:tr>
              <a:tr h="707038">
                <a:tc>
                  <a:txBody>
                    <a:bodyPr/>
                    <a:lstStyle/>
                    <a:p>
                      <a:r>
                        <a:rPr lang="en-US" sz="1800" b="1" dirty="0">
                          <a:latin typeface="Arial"/>
                          <a:cs typeface="Arial"/>
                        </a:rPr>
                        <a:t>5.</a:t>
                      </a:r>
                      <a:r>
                        <a:rPr lang="zh-CN" altLang="en-US" sz="1800" b="1" dirty="0">
                          <a:latin typeface="Arial"/>
                          <a:ea typeface="SimHei" charset="0"/>
                          <a:cs typeface="Arial"/>
                        </a:rPr>
                        <a:t>行走于加利利海的海面上</a:t>
                      </a:r>
                      <a:r>
                        <a:rPr lang="en-US" altLang="zh-CN" sz="1800" b="1" dirty="0">
                          <a:latin typeface="Arial"/>
                          <a:ea typeface="SimHei" charset="0"/>
                          <a:cs typeface="Arial"/>
                        </a:rPr>
                        <a:t> </a:t>
                      </a:r>
                      <a:r>
                        <a:rPr lang="en-US" sz="1800" b="1" dirty="0">
                          <a:latin typeface="Arial"/>
                          <a:cs typeface="Arial"/>
                        </a:rPr>
                        <a:t>(6:5-14)</a:t>
                      </a:r>
                    </a:p>
                  </a:txBody>
                  <a:tcPr/>
                </a:tc>
                <a:tc>
                  <a:txBody>
                    <a:bodyPr/>
                    <a:lstStyle/>
                    <a:p>
                      <a:r>
                        <a:rPr lang="zh-CN" altLang="en-US" sz="1800" b="1" dirty="0">
                          <a:latin typeface="Arial"/>
                          <a:ea typeface="SimHei" charset="0"/>
                          <a:cs typeface="Arial"/>
                        </a:rPr>
                        <a:t>永生的引导</a:t>
                      </a:r>
                      <a:endParaRPr lang="en-US" sz="1800" b="1" dirty="0">
                        <a:latin typeface="Arial"/>
                        <a:cs typeface="Arial"/>
                      </a:endParaRPr>
                    </a:p>
                  </a:txBody>
                  <a:tcPr/>
                </a:tc>
                <a:tc>
                  <a:txBody>
                    <a:bodyPr/>
                    <a:lstStyle/>
                    <a:p>
                      <a:r>
                        <a:rPr lang="zh-CN" altLang="en-US" sz="1800" b="1" dirty="0">
                          <a:latin typeface="Arial"/>
                          <a:ea typeface="SimHei" charset="0"/>
                          <a:cs typeface="Arial"/>
                        </a:rPr>
                        <a:t>耶稣是生命里风暴的主</a:t>
                      </a:r>
                      <a:endParaRPr lang="en-US" sz="1800" b="1" dirty="0">
                        <a:latin typeface="Arial"/>
                        <a:cs typeface="Arial"/>
                      </a:endParaRPr>
                    </a:p>
                  </a:txBody>
                  <a:tcPr/>
                </a:tc>
                <a:extLst>
                  <a:ext uri="{0D108BD9-81ED-4DB2-BD59-A6C34878D82A}">
                    <a16:rowId xmlns:a16="http://schemas.microsoft.com/office/drawing/2014/main" val="10005"/>
                  </a:ext>
                </a:extLst>
              </a:tr>
              <a:tr h="707038">
                <a:tc>
                  <a:txBody>
                    <a:bodyPr/>
                    <a:lstStyle/>
                    <a:p>
                      <a:r>
                        <a:rPr lang="en-US" sz="1800" b="1" dirty="0">
                          <a:latin typeface="Arial"/>
                          <a:cs typeface="Arial"/>
                        </a:rPr>
                        <a:t>6.</a:t>
                      </a:r>
                      <a:r>
                        <a:rPr lang="zh-CN" altLang="en-US" sz="1800" b="1" dirty="0">
                          <a:latin typeface="Arial"/>
                          <a:ea typeface="SimHei" charset="0"/>
                          <a:cs typeface="Arial"/>
                        </a:rPr>
                        <a:t>于耶路撒冷医治生来瞎眼的</a:t>
                      </a:r>
                      <a:r>
                        <a:rPr lang="en-US" altLang="zh-CN" sz="1800" b="1" dirty="0">
                          <a:latin typeface="Arial"/>
                          <a:ea typeface="SimHei" charset="0"/>
                          <a:cs typeface="Arial"/>
                        </a:rPr>
                        <a:t> </a:t>
                      </a:r>
                      <a:r>
                        <a:rPr lang="en-US" sz="1800" b="1" baseline="0" dirty="0">
                          <a:latin typeface="Arial"/>
                          <a:cs typeface="Arial"/>
                        </a:rPr>
                        <a:t>(9:1-7)*</a:t>
                      </a:r>
                      <a:endParaRPr lang="en-US" sz="1800" b="1" dirty="0">
                        <a:latin typeface="Arial"/>
                        <a:cs typeface="Arial"/>
                      </a:endParaRPr>
                    </a:p>
                  </a:txBody>
                  <a:tcPr/>
                </a:tc>
                <a:tc>
                  <a:txBody>
                    <a:bodyPr/>
                    <a:lstStyle/>
                    <a:p>
                      <a:r>
                        <a:rPr lang="zh-CN" altLang="en-US" sz="1800" b="1" dirty="0">
                          <a:latin typeface="Arial"/>
                          <a:ea typeface="SimHei" charset="0"/>
                          <a:cs typeface="Arial"/>
                        </a:rPr>
                        <a:t>永生的真光</a:t>
                      </a:r>
                      <a:endParaRPr lang="en-US" sz="1800" b="1" dirty="0">
                        <a:latin typeface="Arial"/>
                        <a:cs typeface="Arial"/>
                      </a:endParaRPr>
                    </a:p>
                  </a:txBody>
                  <a:tcPr/>
                </a:tc>
                <a:tc>
                  <a:txBody>
                    <a:bodyPr/>
                    <a:lstStyle/>
                    <a:p>
                      <a:r>
                        <a:rPr lang="zh-CN" altLang="en-US" sz="1800" b="1" dirty="0">
                          <a:latin typeface="Arial"/>
                          <a:ea typeface="SimHei" charset="0"/>
                          <a:cs typeface="Arial"/>
                        </a:rPr>
                        <a:t>耶稣提供我们身心灵属灵的远见</a:t>
                      </a:r>
                      <a:endParaRPr lang="en-US" sz="1800" b="1" dirty="0">
                        <a:latin typeface="Arial"/>
                        <a:cs typeface="Arial"/>
                      </a:endParaRPr>
                    </a:p>
                  </a:txBody>
                  <a:tcPr/>
                </a:tc>
                <a:extLst>
                  <a:ext uri="{0D108BD9-81ED-4DB2-BD59-A6C34878D82A}">
                    <a16:rowId xmlns:a16="http://schemas.microsoft.com/office/drawing/2014/main" val="10006"/>
                  </a:ext>
                </a:extLst>
              </a:tr>
              <a:tr h="707038">
                <a:tc>
                  <a:txBody>
                    <a:bodyPr/>
                    <a:lstStyle/>
                    <a:p>
                      <a:r>
                        <a:rPr lang="en-US" sz="1800" b="1" dirty="0">
                          <a:latin typeface="Arial"/>
                          <a:cs typeface="Arial"/>
                        </a:rPr>
                        <a:t>7.</a:t>
                      </a:r>
                      <a:r>
                        <a:rPr lang="zh-CN" altLang="en-US" sz="1800" b="1" dirty="0">
                          <a:latin typeface="Arial"/>
                          <a:ea typeface="SimHei" charset="0"/>
                          <a:cs typeface="Arial"/>
                        </a:rPr>
                        <a:t>于伯大尼叫拉撒路从死里复活</a:t>
                      </a:r>
                      <a:r>
                        <a:rPr lang="en-US" altLang="zh-CN" sz="1800" b="1" dirty="0">
                          <a:latin typeface="Arial"/>
                          <a:ea typeface="SimHei" charset="0"/>
                          <a:cs typeface="Arial"/>
                        </a:rPr>
                        <a:t> </a:t>
                      </a:r>
                      <a:r>
                        <a:rPr lang="en-US" sz="1800" b="1" dirty="0">
                          <a:latin typeface="Arial"/>
                          <a:cs typeface="Arial"/>
                        </a:rPr>
                        <a:t>(11:1-45)*</a:t>
                      </a:r>
                    </a:p>
                  </a:txBody>
                  <a:tcPr/>
                </a:tc>
                <a:tc>
                  <a:txBody>
                    <a:bodyPr/>
                    <a:lstStyle/>
                    <a:p>
                      <a:r>
                        <a:rPr lang="zh-CN" altLang="en-US" sz="1800" b="1" dirty="0">
                          <a:latin typeface="Arial"/>
                          <a:ea typeface="SimHei" charset="0"/>
                          <a:cs typeface="Arial"/>
                        </a:rPr>
                        <a:t>永生战胜死亡</a:t>
                      </a:r>
                      <a:endParaRPr lang="en-US" sz="1800" b="1" dirty="0">
                        <a:latin typeface="Arial"/>
                        <a:cs typeface="Arial"/>
                      </a:endParaRPr>
                    </a:p>
                  </a:txBody>
                  <a:tcPr/>
                </a:tc>
                <a:tc>
                  <a:txBody>
                    <a:bodyPr/>
                    <a:lstStyle/>
                    <a:p>
                      <a:r>
                        <a:rPr lang="zh-CN" altLang="en-US" sz="1800" b="1" dirty="0">
                          <a:latin typeface="Arial"/>
                          <a:ea typeface="SimHei" charset="0"/>
                          <a:cs typeface="Arial"/>
                        </a:rPr>
                        <a:t>耶稣掌控生死</a:t>
                      </a:r>
                      <a:endParaRPr lang="en-US" sz="1800" b="1" dirty="0">
                        <a:latin typeface="Arial"/>
                        <a:cs typeface="Arial"/>
                      </a:endParaRPr>
                    </a:p>
                  </a:txBody>
                  <a:tcPr/>
                </a:tc>
                <a:extLst>
                  <a:ext uri="{0D108BD9-81ED-4DB2-BD59-A6C34878D82A}">
                    <a16:rowId xmlns:a16="http://schemas.microsoft.com/office/drawing/2014/main" val="10007"/>
                  </a:ext>
                </a:extLst>
              </a:tr>
            </a:tbl>
          </a:graphicData>
        </a:graphic>
      </p:graphicFrame>
      <p:sp>
        <p:nvSpPr>
          <p:cNvPr id="8" name="Text Box 3"/>
          <p:cNvSpPr txBox="1">
            <a:spLocks noChangeArrowheads="1"/>
          </p:cNvSpPr>
          <p:nvPr/>
        </p:nvSpPr>
        <p:spPr bwMode="auto">
          <a:xfrm>
            <a:off x="-69197" y="6434172"/>
            <a:ext cx="9321717"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dirty="0">
                <a:solidFill>
                  <a:srgbClr val="FFFFFF"/>
                </a:solidFill>
                <a:latin typeface="Arial"/>
                <a:cs typeface="Arial"/>
              </a:rPr>
              <a:t>Charles Ryrie, </a:t>
            </a:r>
            <a:r>
              <a:rPr lang="en-US" sz="1400" i="1" dirty="0">
                <a:solidFill>
                  <a:srgbClr val="FFFFFF"/>
                </a:solidFill>
                <a:latin typeface="Arial"/>
                <a:cs typeface="Arial"/>
              </a:rPr>
              <a:t>Ryrie Study Bible</a:t>
            </a:r>
            <a:r>
              <a:rPr lang="en-US" sz="1400" dirty="0">
                <a:solidFill>
                  <a:srgbClr val="FFFFFF"/>
                </a:solidFill>
                <a:latin typeface="Arial"/>
                <a:cs typeface="Arial"/>
              </a:rPr>
              <a:t>, 1618 (column 2); </a:t>
            </a:r>
            <a:r>
              <a:rPr lang="en-US" sz="1400" dirty="0" err="1">
                <a:solidFill>
                  <a:srgbClr val="FFFFFF"/>
                </a:solidFill>
                <a:latin typeface="Arial"/>
                <a:cs typeface="Arial"/>
              </a:rPr>
              <a:t>Mahlon</a:t>
            </a:r>
            <a:r>
              <a:rPr lang="en-US" sz="1400" dirty="0">
                <a:solidFill>
                  <a:srgbClr val="FFFFFF"/>
                </a:solidFill>
                <a:latin typeface="Arial"/>
                <a:cs typeface="Arial"/>
              </a:rPr>
              <a:t> Friesen, First Baptist Church of Yucaipa, CA (column 3).  </a:t>
            </a:r>
          </a:p>
          <a:p>
            <a:pPr eaLnBrk="1" hangingPunct="1"/>
            <a:r>
              <a:rPr lang="en-US" sz="1400" dirty="0">
                <a:solidFill>
                  <a:srgbClr val="FFFFFF"/>
                </a:solidFill>
                <a:latin typeface="Arial"/>
                <a:cs typeface="Arial"/>
              </a:rPr>
              <a:t>* The asterisks indicate signs unique to John's gospel.</a:t>
            </a:r>
          </a:p>
        </p:txBody>
      </p:sp>
      <p:pic>
        <p:nvPicPr>
          <p:cNvPr id="424964" name="Picture 116" descr="lazar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9716" y="2780928"/>
            <a:ext cx="2108788" cy="27599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98606393"/>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1447800"/>
            <a:ext cx="2019300" cy="4953000"/>
            <a:chOff x="3744" y="1200"/>
            <a:chExt cx="1272" cy="3120"/>
          </a:xfrm>
        </p:grpSpPr>
        <p:pic>
          <p:nvPicPr>
            <p:cNvPr id="276506" name="Picture 3" descr="thom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4" y="1216"/>
              <a:ext cx="1272" cy="3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507" name="Picture 4" descr="thoma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744" y="1200"/>
              <a:ext cx="576" cy="2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35173" name="Rectangle 5"/>
          <p:cNvSpPr>
            <a:spLocks noGrp="1" noChangeArrowheads="1"/>
          </p:cNvSpPr>
          <p:nvPr>
            <p:ph type="title" idx="4294967295"/>
          </p:nvPr>
        </p:nvSpPr>
        <p:spPr>
          <a:xfrm>
            <a:off x="0" y="0"/>
            <a:ext cx="8153400" cy="914400"/>
          </a:xfrm>
          <a:solidFill>
            <a:srgbClr val="FFFCF3"/>
          </a:solidFill>
        </p:spPr>
        <p:txBody>
          <a:bodyPr/>
          <a:lstStyle/>
          <a:p>
            <a:pPr eaLnBrk="1" hangingPunct="1">
              <a:defRPr/>
            </a:pPr>
            <a:r>
              <a:rPr lang="zh-CN" altLang="en-US" b="1">
                <a:effectLst>
                  <a:outerShdw blurRad="38100" dist="38100" dir="2700000" algn="tl">
                    <a:srgbClr val="DDDDDD"/>
                  </a:outerShdw>
                </a:effectLst>
                <a:latin typeface="SimHei" charset="0"/>
                <a:ea typeface="SimHei" charset="0"/>
                <a:cs typeface="SimHei" charset="0"/>
              </a:rPr>
              <a:t>什麽是</a:t>
            </a:r>
            <a:r>
              <a:rPr lang="en-US" altLang="zh-CN" b="1">
                <a:effectLst>
                  <a:outerShdw blurRad="38100" dist="38100" dir="2700000" algn="tl">
                    <a:srgbClr val="DDDDDD"/>
                  </a:outerShdw>
                </a:effectLst>
                <a:latin typeface="SimHei" charset="0"/>
                <a:ea typeface="SimHei" charset="0"/>
                <a:cs typeface="SimHei" charset="0"/>
              </a:rPr>
              <a:t>“</a:t>
            </a:r>
            <a:r>
              <a:rPr lang="zh-CN" altLang="en-US" b="1">
                <a:effectLst>
                  <a:outerShdw blurRad="38100" dist="38100" dir="2700000" algn="tl">
                    <a:srgbClr val="DDDDDD"/>
                  </a:outerShdw>
                </a:effectLst>
                <a:latin typeface="SimHei" charset="0"/>
                <a:ea typeface="SimHei" charset="0"/>
                <a:cs typeface="SimHei" charset="0"/>
              </a:rPr>
              <a:t>相信”基督？</a:t>
            </a:r>
            <a:endParaRPr lang="en-US">
              <a:latin typeface="SimHei" charset="0"/>
              <a:ea typeface="SimHei" charset="0"/>
              <a:cs typeface="SimHei" charset="0"/>
            </a:endParaRPr>
          </a:p>
        </p:txBody>
      </p:sp>
      <p:sp>
        <p:nvSpPr>
          <p:cNvPr id="135174" name="Oval 6"/>
          <p:cNvSpPr>
            <a:spLocks noChangeArrowheads="1"/>
          </p:cNvSpPr>
          <p:nvPr/>
        </p:nvSpPr>
        <p:spPr bwMode="auto">
          <a:xfrm>
            <a:off x="3352800" y="2209800"/>
            <a:ext cx="4191000" cy="4038600"/>
          </a:xfrm>
          <a:prstGeom prst="ellipse">
            <a:avLst/>
          </a:prstGeom>
          <a:solidFill>
            <a:srgbClr val="000090"/>
          </a:solidFill>
          <a:ln w="12700" cap="sq">
            <a:solidFill>
              <a:schemeClr val="tx1"/>
            </a:solidFill>
            <a:round/>
            <a:headEnd type="none" w="sm" len="sm"/>
            <a:tailEnd type="none" w="sm" len="sm"/>
          </a:ln>
          <a:effectLst>
            <a:outerShdw blurRad="63500" dist="107763" dir="2700000" algn="ctr" rotWithShape="0">
              <a:schemeClr val="bg2">
                <a:alpha val="74998"/>
              </a:schemeClr>
            </a:outerShdw>
          </a:effectLst>
        </p:spPr>
        <p:txBody>
          <a:bodyPr wrap="none" anchor="ctr"/>
          <a:lstStyle/>
          <a:p>
            <a:pPr algn="ctr">
              <a:defRPr/>
            </a:pPr>
            <a:endParaRPr lang="en-US">
              <a:solidFill>
                <a:prstClr val="black"/>
              </a:solidFill>
              <a:ea typeface="ＭＳ Ｐゴシック" charset="-128"/>
              <a:cs typeface="ＭＳ Ｐゴシック" charset="-128"/>
            </a:endParaRPr>
          </a:p>
        </p:txBody>
      </p:sp>
      <p:grpSp>
        <p:nvGrpSpPr>
          <p:cNvPr id="3" name="Group 12"/>
          <p:cNvGrpSpPr>
            <a:grpSpLocks/>
          </p:cNvGrpSpPr>
          <p:nvPr/>
        </p:nvGrpSpPr>
        <p:grpSpPr bwMode="auto">
          <a:xfrm>
            <a:off x="3657600" y="3276600"/>
            <a:ext cx="3581400" cy="2895600"/>
            <a:chOff x="2160" y="1824"/>
            <a:chExt cx="2256" cy="1824"/>
          </a:xfrm>
        </p:grpSpPr>
        <p:sp>
          <p:nvSpPr>
            <p:cNvPr id="276503" name="Line 7"/>
            <p:cNvSpPr>
              <a:spLocks noChangeShapeType="1"/>
            </p:cNvSpPr>
            <p:nvPr/>
          </p:nvSpPr>
          <p:spPr bwMode="auto">
            <a:xfrm flipH="1" flipV="1">
              <a:off x="2160" y="1824"/>
              <a:ext cx="1104" cy="624"/>
            </a:xfrm>
            <a:prstGeom prst="line">
              <a:avLst/>
            </a:prstGeom>
            <a:noFill/>
            <a:ln w="57150" cap="sq">
              <a:solidFill>
                <a:srgbClr val="FFFCF3"/>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76504" name="Line 8"/>
            <p:cNvSpPr>
              <a:spLocks noChangeShapeType="1"/>
            </p:cNvSpPr>
            <p:nvPr/>
          </p:nvSpPr>
          <p:spPr bwMode="auto">
            <a:xfrm flipH="1" flipV="1">
              <a:off x="3264" y="2448"/>
              <a:ext cx="0" cy="1200"/>
            </a:xfrm>
            <a:prstGeom prst="line">
              <a:avLst/>
            </a:prstGeom>
            <a:noFill/>
            <a:ln w="57150" cap="sq">
              <a:solidFill>
                <a:srgbClr val="FFFCF3"/>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sp>
          <p:nvSpPr>
            <p:cNvPr id="276505" name="Line 9"/>
            <p:cNvSpPr>
              <a:spLocks noChangeShapeType="1"/>
            </p:cNvSpPr>
            <p:nvPr/>
          </p:nvSpPr>
          <p:spPr bwMode="auto">
            <a:xfrm flipV="1">
              <a:off x="3264" y="1824"/>
              <a:ext cx="1152" cy="624"/>
            </a:xfrm>
            <a:prstGeom prst="line">
              <a:avLst/>
            </a:prstGeom>
            <a:noFill/>
            <a:ln w="57150" cap="sq">
              <a:solidFill>
                <a:srgbClr val="FFFCF3"/>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solidFill>
                  <a:prstClr val="black"/>
                </a:solidFill>
              </a:endParaRPr>
            </a:p>
          </p:txBody>
        </p:sp>
      </p:grpSp>
      <p:sp>
        <p:nvSpPr>
          <p:cNvPr id="135182" name="Text Box 14"/>
          <p:cNvSpPr txBox="1">
            <a:spLocks noChangeArrowheads="1"/>
          </p:cNvSpPr>
          <p:nvPr/>
        </p:nvSpPr>
        <p:spPr bwMode="auto">
          <a:xfrm>
            <a:off x="5029200" y="2590800"/>
            <a:ext cx="1111250" cy="646113"/>
          </a:xfrm>
          <a:prstGeom prst="rect">
            <a:avLst/>
          </a:prstGeom>
          <a:noFill/>
          <a:ln w="12700" cap="sq">
            <a:noFill/>
            <a:miter lim="800000"/>
            <a:headEnd type="none" w="sm" len="sm"/>
            <a:tailEnd type="none" w="sm" len="sm"/>
          </a:ln>
          <a:effectLst>
            <a:outerShdw dist="35921" dir="2700000" algn="ctr" rotWithShape="0">
              <a:srgbClr val="313131">
                <a:alpha val="74997"/>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3600" b="1">
                <a:solidFill>
                  <a:srgbClr val="FFFCF3"/>
                </a:solidFill>
                <a:effectLst>
                  <a:outerShdw blurRad="38100" dist="38100" dir="2700000" algn="tl">
                    <a:srgbClr val="000000"/>
                  </a:outerShdw>
                </a:effectLst>
                <a:latin typeface="SimHei" charset="0"/>
                <a:ea typeface="SimHei" charset="0"/>
                <a:cs typeface="SimHei" charset="0"/>
              </a:rPr>
              <a:t>知</a:t>
            </a:r>
            <a:r>
              <a:rPr lang="zh-CN" altLang="en-US" sz="3600" b="1">
                <a:solidFill>
                  <a:srgbClr val="FFFCF3"/>
                </a:solidFill>
                <a:effectLst>
                  <a:outerShdw blurRad="38100" dist="38100" dir="2700000" algn="tl">
                    <a:srgbClr val="000000"/>
                  </a:outerShdw>
                </a:effectLst>
                <a:latin typeface="SimHei" charset="0"/>
                <a:ea typeface="SimHei" charset="0"/>
                <a:cs typeface="SimHei" charset="0"/>
              </a:rPr>
              <a:t>识</a:t>
            </a:r>
            <a:endParaRPr lang="en-US" sz="3600" b="1">
              <a:solidFill>
                <a:prstClr val="black"/>
              </a:solidFill>
              <a:effectLst>
                <a:outerShdw blurRad="38100" dist="38100" dir="2700000" algn="tl">
                  <a:srgbClr val="FFFFFF"/>
                </a:outerShdw>
              </a:effectLst>
              <a:latin typeface="SimHei" charset="0"/>
              <a:ea typeface="SimHei" charset="0"/>
              <a:cs typeface="SimHei" charset="0"/>
            </a:endParaRPr>
          </a:p>
        </p:txBody>
      </p:sp>
      <p:sp>
        <p:nvSpPr>
          <p:cNvPr id="135183" name="Text Box 15"/>
          <p:cNvSpPr txBox="1">
            <a:spLocks noChangeArrowheads="1"/>
          </p:cNvSpPr>
          <p:nvPr/>
        </p:nvSpPr>
        <p:spPr bwMode="auto">
          <a:xfrm>
            <a:off x="3505200" y="3810000"/>
            <a:ext cx="1111250" cy="646113"/>
          </a:xfrm>
          <a:prstGeom prst="rect">
            <a:avLst/>
          </a:prstGeom>
          <a:noFill/>
          <a:ln w="12700" cap="sq">
            <a:noFill/>
            <a:miter lim="800000"/>
            <a:headEnd type="none" w="sm" len="sm"/>
            <a:tailEnd type="none" w="sm" len="sm"/>
          </a:ln>
          <a:effectLst>
            <a:outerShdw dist="35921" dir="2700000" algn="ctr" rotWithShape="0">
              <a:srgbClr val="313131">
                <a:alpha val="74997"/>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3600" b="1">
                <a:solidFill>
                  <a:srgbClr val="FFFCF3"/>
                </a:solidFill>
                <a:effectLst>
                  <a:outerShdw blurRad="38100" dist="38100" dir="2700000" algn="tl">
                    <a:srgbClr val="000000"/>
                  </a:outerShdw>
                </a:effectLst>
                <a:latin typeface="SimHei" charset="0"/>
                <a:ea typeface="SimHei" charset="0"/>
                <a:cs typeface="SimHei" charset="0"/>
              </a:rPr>
              <a:t>认</a:t>
            </a:r>
            <a:r>
              <a:rPr lang="zh-CN" altLang="en-US" sz="3600" b="1">
                <a:solidFill>
                  <a:srgbClr val="FFFCF3"/>
                </a:solidFill>
                <a:effectLst>
                  <a:outerShdw blurRad="38100" dist="38100" dir="2700000" algn="tl">
                    <a:srgbClr val="000000"/>
                  </a:outerShdw>
                </a:effectLst>
                <a:latin typeface="SimHei" charset="0"/>
                <a:ea typeface="SimHei" charset="0"/>
                <a:cs typeface="SimHei" charset="0"/>
              </a:rPr>
              <a:t>可</a:t>
            </a:r>
            <a:endParaRPr lang="zh-CN" altLang="en-US" sz="3600" b="1">
              <a:solidFill>
                <a:prstClr val="black"/>
              </a:solidFill>
              <a:effectLst>
                <a:outerShdw blurRad="38100" dist="38100" dir="2700000" algn="tl">
                  <a:srgbClr val="FFFFFF"/>
                </a:outerShdw>
              </a:effectLst>
              <a:latin typeface="SimHei" charset="0"/>
              <a:ea typeface="SimHei" charset="0"/>
              <a:cs typeface="SimHei" charset="0"/>
            </a:endParaRPr>
          </a:p>
        </p:txBody>
      </p:sp>
      <p:sp>
        <p:nvSpPr>
          <p:cNvPr id="135184" name="Text Box 16"/>
          <p:cNvSpPr txBox="1">
            <a:spLocks noChangeArrowheads="1"/>
          </p:cNvSpPr>
          <p:nvPr/>
        </p:nvSpPr>
        <p:spPr bwMode="auto">
          <a:xfrm>
            <a:off x="6172200" y="4114800"/>
            <a:ext cx="1111250" cy="646113"/>
          </a:xfrm>
          <a:prstGeom prst="rect">
            <a:avLst/>
          </a:prstGeom>
          <a:noFill/>
          <a:ln w="12700" cap="sq">
            <a:noFill/>
            <a:miter lim="800000"/>
            <a:headEnd type="none" w="sm" len="sm"/>
            <a:tailEnd type="none" w="sm" len="sm"/>
          </a:ln>
          <a:effectLst>
            <a:outerShdw dist="35921" dir="2700000" algn="ctr" rotWithShape="0">
              <a:srgbClr val="313131">
                <a:alpha val="74997"/>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3600" b="1">
                <a:solidFill>
                  <a:srgbClr val="FFFCF3"/>
                </a:solidFill>
                <a:effectLst>
                  <a:outerShdw blurRad="38100" dist="38100" dir="2700000" algn="tl">
                    <a:srgbClr val="000000"/>
                  </a:outerShdw>
                </a:effectLst>
                <a:latin typeface="SimHei" charset="0"/>
                <a:ea typeface="SimHei" charset="0"/>
                <a:cs typeface="SimHei" charset="0"/>
              </a:rPr>
              <a:t>相</a:t>
            </a:r>
            <a:r>
              <a:rPr lang="zh-CN" altLang="en-US" sz="3600" b="1">
                <a:solidFill>
                  <a:srgbClr val="FFFCF3"/>
                </a:solidFill>
                <a:effectLst>
                  <a:outerShdw blurRad="38100" dist="38100" dir="2700000" algn="tl">
                    <a:srgbClr val="000000"/>
                  </a:outerShdw>
                </a:effectLst>
                <a:latin typeface="SimHei" charset="0"/>
                <a:ea typeface="SimHei" charset="0"/>
                <a:cs typeface="SimHei" charset="0"/>
              </a:rPr>
              <a:t>信</a:t>
            </a:r>
            <a:endParaRPr lang="zh-CN" altLang="en-US" sz="3600" b="1">
              <a:solidFill>
                <a:prstClr val="black"/>
              </a:solidFill>
              <a:effectLst>
                <a:outerShdw blurRad="38100" dist="38100" dir="2700000" algn="tl">
                  <a:srgbClr val="FFFFFF"/>
                </a:outerShdw>
              </a:effectLst>
              <a:latin typeface="SimHei" charset="0"/>
              <a:ea typeface="SimHei" charset="0"/>
              <a:cs typeface="SimHei" charset="0"/>
            </a:endParaRPr>
          </a:p>
        </p:txBody>
      </p:sp>
      <p:sp>
        <p:nvSpPr>
          <p:cNvPr id="276489" name="Text Box 17"/>
          <p:cNvSpPr txBox="1">
            <a:spLocks noChangeArrowheads="1"/>
          </p:cNvSpPr>
          <p:nvPr/>
        </p:nvSpPr>
        <p:spPr bwMode="auto">
          <a:xfrm>
            <a:off x="8442325" y="76200"/>
            <a:ext cx="59848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prstClr val="black"/>
                </a:solidFill>
                <a:latin typeface="Arial" charset="0"/>
                <a:cs typeface="Arial" charset="0"/>
              </a:rPr>
              <a:t>119</a:t>
            </a:r>
          </a:p>
        </p:txBody>
      </p:sp>
      <p:sp>
        <p:nvSpPr>
          <p:cNvPr id="135186" name="Text Box 18"/>
          <p:cNvSpPr txBox="1">
            <a:spLocks noChangeArrowheads="1"/>
          </p:cNvSpPr>
          <p:nvPr/>
        </p:nvSpPr>
        <p:spPr bwMode="auto">
          <a:xfrm>
            <a:off x="3505200" y="990600"/>
            <a:ext cx="906463" cy="523875"/>
          </a:xfrm>
          <a:prstGeom prst="rect">
            <a:avLst/>
          </a:prstGeom>
          <a:noFill/>
          <a:ln>
            <a:noFill/>
          </a:ln>
          <a:effectLst>
            <a:outerShdw dist="35921" dir="2700000" algn="ctr" rotWithShape="0">
              <a:srgbClr val="313131">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CF3"/>
                </a:solidFill>
                <a:latin typeface="SimHei" charset="0"/>
                <a:ea typeface="SimHei" charset="0"/>
                <a:cs typeface="SimHei" charset="0"/>
              </a:rPr>
              <a:t>信</a:t>
            </a:r>
            <a:r>
              <a:rPr lang="zh-CN" altLang="en-US" sz="2800" b="1">
                <a:solidFill>
                  <a:srgbClr val="FFFCF3"/>
                </a:solidFill>
                <a:latin typeface="SimHei" charset="0"/>
                <a:ea typeface="SimHei" charset="0"/>
                <a:cs typeface="SimHei" charset="0"/>
              </a:rPr>
              <a:t>心</a:t>
            </a:r>
            <a:endParaRPr lang="en-US" sz="2800" b="1">
              <a:solidFill>
                <a:prstClr val="black"/>
              </a:solidFill>
              <a:latin typeface="SimHei" charset="0"/>
              <a:ea typeface="SimHei" charset="0"/>
              <a:cs typeface="SimHei" charset="0"/>
            </a:endParaRPr>
          </a:p>
        </p:txBody>
      </p:sp>
      <p:sp>
        <p:nvSpPr>
          <p:cNvPr id="135187" name="Text Box 19"/>
          <p:cNvSpPr txBox="1">
            <a:spLocks noChangeArrowheads="1"/>
          </p:cNvSpPr>
          <p:nvPr/>
        </p:nvSpPr>
        <p:spPr bwMode="auto">
          <a:xfrm>
            <a:off x="4495800" y="990600"/>
            <a:ext cx="392113" cy="519113"/>
          </a:xfrm>
          <a:prstGeom prst="rect">
            <a:avLst/>
          </a:prstGeom>
          <a:noFill/>
          <a:ln>
            <a:noFill/>
          </a:ln>
          <a:effectLst>
            <a:outerShdw dist="35921" dir="2700000" algn="ctr" rotWithShape="0">
              <a:srgbClr val="313131">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FFFCF3"/>
                </a:solidFill>
                <a:latin typeface="Arial" charset="0"/>
              </a:rPr>
              <a:t>+</a:t>
            </a:r>
            <a:endParaRPr lang="en-US" sz="2800" b="1">
              <a:solidFill>
                <a:prstClr val="black"/>
              </a:solidFill>
            </a:endParaRPr>
          </a:p>
        </p:txBody>
      </p:sp>
      <p:sp>
        <p:nvSpPr>
          <p:cNvPr id="135188" name="Text Box 20"/>
          <p:cNvSpPr txBox="1">
            <a:spLocks noChangeArrowheads="1"/>
          </p:cNvSpPr>
          <p:nvPr/>
        </p:nvSpPr>
        <p:spPr bwMode="auto">
          <a:xfrm>
            <a:off x="4953000" y="990600"/>
            <a:ext cx="906463" cy="523875"/>
          </a:xfrm>
          <a:prstGeom prst="rect">
            <a:avLst/>
          </a:prstGeom>
          <a:noFill/>
          <a:ln>
            <a:noFill/>
          </a:ln>
          <a:effectLst>
            <a:outerShdw dist="35921" dir="2700000" algn="ctr" rotWithShape="0">
              <a:srgbClr val="313131">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00"/>
                </a:solidFill>
                <a:latin typeface="SimHei" charset="0"/>
                <a:ea typeface="SimHei" charset="0"/>
                <a:cs typeface="SimHei" charset="0"/>
              </a:rPr>
              <a:t>悔</a:t>
            </a:r>
            <a:r>
              <a:rPr lang="zh-CN" altLang="en-US" sz="2800" b="1">
                <a:solidFill>
                  <a:srgbClr val="FFFF00"/>
                </a:solidFill>
                <a:latin typeface="SimHei" charset="0"/>
                <a:ea typeface="SimHei" charset="0"/>
                <a:cs typeface="SimHei" charset="0"/>
              </a:rPr>
              <a:t>改</a:t>
            </a:r>
            <a:endParaRPr lang="en-US" sz="2800" b="1">
              <a:solidFill>
                <a:srgbClr val="FFFF00"/>
              </a:solidFill>
              <a:latin typeface="SimHei" charset="0"/>
              <a:ea typeface="SimHei" charset="0"/>
              <a:cs typeface="SimHei" charset="0"/>
            </a:endParaRPr>
          </a:p>
        </p:txBody>
      </p:sp>
      <p:sp>
        <p:nvSpPr>
          <p:cNvPr id="135189" name="Text Box 21"/>
          <p:cNvSpPr txBox="1">
            <a:spLocks noChangeArrowheads="1"/>
          </p:cNvSpPr>
          <p:nvPr/>
        </p:nvSpPr>
        <p:spPr bwMode="auto">
          <a:xfrm>
            <a:off x="5029200" y="3276600"/>
            <a:ext cx="1008063" cy="584200"/>
          </a:xfrm>
          <a:prstGeom prst="rect">
            <a:avLst/>
          </a:prstGeom>
          <a:noFill/>
          <a:ln w="12700" cap="sq">
            <a:noFill/>
            <a:miter lim="800000"/>
            <a:headEnd type="none" w="sm" len="sm"/>
            <a:tailEnd type="none" w="sm" len="sm"/>
          </a:ln>
          <a:effectLst>
            <a:outerShdw dist="35921" dir="2700000" algn="ctr" rotWithShape="0">
              <a:srgbClr val="313131">
                <a:alpha val="74997"/>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3200" b="1" dirty="0">
                <a:solidFill>
                  <a:srgbClr val="FFFF00"/>
                </a:solidFill>
                <a:effectLst>
                  <a:outerShdw blurRad="38100" dist="38100" dir="2700000" algn="tl">
                    <a:srgbClr val="000000"/>
                  </a:outerShdw>
                </a:effectLst>
                <a:latin typeface="SimHei" charset="0"/>
                <a:ea typeface="SimHei" charset="0"/>
                <a:cs typeface="SimHei" charset="0"/>
              </a:rPr>
              <a:t>认</a:t>
            </a:r>
            <a:r>
              <a:rPr lang="zh-CN" altLang="en-US" sz="3200" b="1" dirty="0">
                <a:solidFill>
                  <a:srgbClr val="FFFF00"/>
                </a:solidFill>
                <a:effectLst>
                  <a:outerShdw blurRad="38100" dist="38100" dir="2700000" algn="tl">
                    <a:srgbClr val="000000"/>
                  </a:outerShdw>
                </a:effectLst>
                <a:latin typeface="SimHei" charset="0"/>
                <a:ea typeface="SimHei" charset="0"/>
                <a:cs typeface="SimHei" charset="0"/>
              </a:rPr>
              <a:t>知</a:t>
            </a:r>
            <a:endParaRPr lang="en-US" sz="3200" b="1" dirty="0">
              <a:solidFill>
                <a:srgbClr val="FFFF00"/>
              </a:solidFill>
              <a:effectLst>
                <a:outerShdw blurRad="38100" dist="38100" dir="2700000" algn="tl">
                  <a:srgbClr val="FFFFFF"/>
                </a:outerShdw>
              </a:effectLst>
              <a:latin typeface="SimHei" charset="0"/>
              <a:ea typeface="SimHei" charset="0"/>
              <a:cs typeface="SimHei" charset="0"/>
            </a:endParaRPr>
          </a:p>
        </p:txBody>
      </p:sp>
      <p:sp>
        <p:nvSpPr>
          <p:cNvPr id="135190" name="Text Box 22"/>
          <p:cNvSpPr txBox="1">
            <a:spLocks noChangeArrowheads="1"/>
          </p:cNvSpPr>
          <p:nvPr/>
        </p:nvSpPr>
        <p:spPr bwMode="auto">
          <a:xfrm>
            <a:off x="3886200" y="4495800"/>
            <a:ext cx="1008063" cy="584200"/>
          </a:xfrm>
          <a:prstGeom prst="rect">
            <a:avLst/>
          </a:prstGeom>
          <a:noFill/>
          <a:ln w="12700" cap="sq">
            <a:noFill/>
            <a:miter lim="800000"/>
            <a:headEnd type="none" w="sm" len="sm"/>
            <a:tailEnd type="none" w="sm" len="sm"/>
          </a:ln>
          <a:effectLst>
            <a:outerShdw dist="35921" dir="2700000" algn="ctr" rotWithShape="0">
              <a:srgbClr val="313131">
                <a:alpha val="74997"/>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3200" b="1">
                <a:solidFill>
                  <a:srgbClr val="FFFF00"/>
                </a:solidFill>
                <a:effectLst>
                  <a:outerShdw blurRad="38100" dist="38100" dir="2700000" algn="tl">
                    <a:srgbClr val="000000"/>
                  </a:outerShdw>
                </a:effectLst>
                <a:latin typeface="SimHei" charset="0"/>
                <a:ea typeface="SimHei" charset="0"/>
                <a:cs typeface="SimHei" charset="0"/>
              </a:rPr>
              <a:t>确</a:t>
            </a:r>
            <a:r>
              <a:rPr lang="zh-CN" altLang="en-US" sz="3200" b="1">
                <a:solidFill>
                  <a:srgbClr val="FFFF00"/>
                </a:solidFill>
                <a:effectLst>
                  <a:outerShdw blurRad="38100" dist="38100" dir="2700000" algn="tl">
                    <a:srgbClr val="000000"/>
                  </a:outerShdw>
                </a:effectLst>
                <a:latin typeface="SimHei" charset="0"/>
                <a:ea typeface="SimHei" charset="0"/>
                <a:cs typeface="SimHei" charset="0"/>
              </a:rPr>
              <a:t>信</a:t>
            </a:r>
          </a:p>
        </p:txBody>
      </p:sp>
      <p:sp>
        <p:nvSpPr>
          <p:cNvPr id="135191" name="Text Box 23"/>
          <p:cNvSpPr txBox="1">
            <a:spLocks noChangeArrowheads="1"/>
          </p:cNvSpPr>
          <p:nvPr/>
        </p:nvSpPr>
        <p:spPr bwMode="auto">
          <a:xfrm>
            <a:off x="5594350" y="4891088"/>
            <a:ext cx="1008063" cy="584200"/>
          </a:xfrm>
          <a:prstGeom prst="rect">
            <a:avLst/>
          </a:prstGeom>
          <a:noFill/>
          <a:ln w="12700" cap="sq">
            <a:noFill/>
            <a:miter lim="800000"/>
            <a:headEnd type="none" w="sm" len="sm"/>
            <a:tailEnd type="none" w="sm" len="sm"/>
          </a:ln>
          <a:effectLst>
            <a:outerShdw dist="35921" dir="2700000" algn="ctr" rotWithShape="0">
              <a:srgbClr val="313131">
                <a:alpha val="74997"/>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3200" b="1">
                <a:solidFill>
                  <a:srgbClr val="FFFF00"/>
                </a:solidFill>
                <a:effectLst>
                  <a:outerShdw blurRad="38100" dist="38100" dir="2700000" algn="tl">
                    <a:srgbClr val="000000"/>
                  </a:outerShdw>
                </a:effectLst>
                <a:latin typeface="SimHei" charset="0"/>
                <a:ea typeface="SimHei" charset="0"/>
                <a:cs typeface="SimHei" charset="0"/>
              </a:rPr>
              <a:t>转</a:t>
            </a:r>
            <a:r>
              <a:rPr lang="zh-CN" altLang="en-US" sz="3200" b="1">
                <a:solidFill>
                  <a:srgbClr val="FFFF00"/>
                </a:solidFill>
                <a:effectLst>
                  <a:outerShdw blurRad="38100" dist="38100" dir="2700000" algn="tl">
                    <a:srgbClr val="000000"/>
                  </a:outerShdw>
                </a:effectLst>
                <a:latin typeface="SimHei" charset="0"/>
                <a:ea typeface="SimHei" charset="0"/>
                <a:cs typeface="SimHei" charset="0"/>
              </a:rPr>
              <a:t>变</a:t>
            </a:r>
          </a:p>
        </p:txBody>
      </p:sp>
      <p:sp>
        <p:nvSpPr>
          <p:cNvPr id="135192" name="Text Box 24"/>
          <p:cNvSpPr txBox="1">
            <a:spLocks noChangeArrowheads="1"/>
          </p:cNvSpPr>
          <p:nvPr/>
        </p:nvSpPr>
        <p:spPr bwMode="auto">
          <a:xfrm>
            <a:off x="4191000" y="1905000"/>
            <a:ext cx="1214438" cy="708025"/>
          </a:xfrm>
          <a:prstGeom prst="rect">
            <a:avLst/>
          </a:prstGeom>
          <a:noFill/>
          <a:ln w="12700" cap="sq">
            <a:noFill/>
            <a:miter lim="800000"/>
            <a:headEnd type="none" w="sm" len="sm"/>
            <a:tailEnd type="none" w="sm" len="sm"/>
          </a:ln>
          <a:effectLst>
            <a:outerShdw dist="35921" dir="2700000" algn="ctr" rotWithShape="0">
              <a:srgbClr val="313131">
                <a:alpha val="74997"/>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4000" b="1">
                <a:solidFill>
                  <a:srgbClr val="CCFFCC"/>
                </a:solidFill>
                <a:effectLst>
                  <a:outerShdw blurRad="38100" dist="38100" dir="2700000" algn="tl">
                    <a:srgbClr val="000000"/>
                  </a:outerShdw>
                </a:effectLst>
                <a:latin typeface="SimHei" charset="0"/>
                <a:ea typeface="SimHei" charset="0"/>
                <a:cs typeface="SimHei" charset="0"/>
              </a:rPr>
              <a:t>理</a:t>
            </a:r>
            <a:r>
              <a:rPr lang="zh-CN" altLang="en-US" sz="4000" b="1">
                <a:solidFill>
                  <a:srgbClr val="CCFFCC"/>
                </a:solidFill>
                <a:effectLst>
                  <a:outerShdw blurRad="38100" dist="38100" dir="2700000" algn="tl">
                    <a:srgbClr val="000000"/>
                  </a:outerShdw>
                </a:effectLst>
                <a:latin typeface="SimHei" charset="0"/>
                <a:ea typeface="SimHei" charset="0"/>
                <a:cs typeface="SimHei" charset="0"/>
              </a:rPr>
              <a:t>智</a:t>
            </a:r>
            <a:endParaRPr lang="en-US" sz="4000" b="1">
              <a:solidFill>
                <a:prstClr val="black"/>
              </a:solidFill>
              <a:latin typeface="SimHei" charset="0"/>
              <a:ea typeface="SimHei" charset="0"/>
              <a:cs typeface="SimHei" charset="0"/>
            </a:endParaRPr>
          </a:p>
        </p:txBody>
      </p:sp>
      <p:sp>
        <p:nvSpPr>
          <p:cNvPr id="135193" name="Text Box 25"/>
          <p:cNvSpPr txBox="1">
            <a:spLocks noChangeArrowheads="1"/>
          </p:cNvSpPr>
          <p:nvPr/>
        </p:nvSpPr>
        <p:spPr bwMode="auto">
          <a:xfrm>
            <a:off x="3124200" y="5105400"/>
            <a:ext cx="1214438" cy="708025"/>
          </a:xfrm>
          <a:prstGeom prst="rect">
            <a:avLst/>
          </a:prstGeom>
          <a:noFill/>
          <a:ln w="12700" cap="sq">
            <a:noFill/>
            <a:miter lim="800000"/>
            <a:headEnd type="none" w="sm" len="sm"/>
            <a:tailEnd type="none" w="sm" len="sm"/>
          </a:ln>
          <a:effectLst>
            <a:outerShdw dist="35921" dir="2700000" algn="ctr" rotWithShape="0">
              <a:srgbClr val="313131">
                <a:alpha val="74997"/>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4000" b="1">
                <a:solidFill>
                  <a:srgbClr val="CCFFCC"/>
                </a:solidFill>
                <a:effectLst>
                  <a:outerShdw blurRad="38100" dist="38100" dir="2700000" algn="tl">
                    <a:srgbClr val="000000"/>
                  </a:outerShdw>
                </a:effectLst>
                <a:latin typeface="SimHei" charset="0"/>
                <a:ea typeface="SimHei" charset="0"/>
                <a:cs typeface="SimHei" charset="0"/>
              </a:rPr>
              <a:t>情</a:t>
            </a:r>
            <a:r>
              <a:rPr lang="zh-CN" altLang="en-US" sz="4000" b="1">
                <a:solidFill>
                  <a:srgbClr val="CCFFCC"/>
                </a:solidFill>
                <a:effectLst>
                  <a:outerShdw blurRad="38100" dist="38100" dir="2700000" algn="tl">
                    <a:srgbClr val="000000"/>
                  </a:outerShdw>
                </a:effectLst>
                <a:latin typeface="SimHei" charset="0"/>
                <a:ea typeface="SimHei" charset="0"/>
                <a:cs typeface="SimHei" charset="0"/>
              </a:rPr>
              <a:t>感</a:t>
            </a:r>
            <a:endParaRPr lang="en-US" sz="4000" b="1">
              <a:solidFill>
                <a:prstClr val="black"/>
              </a:solidFill>
              <a:latin typeface="SimHei" charset="0"/>
              <a:ea typeface="SimHei" charset="0"/>
              <a:cs typeface="SimHei" charset="0"/>
            </a:endParaRPr>
          </a:p>
        </p:txBody>
      </p:sp>
      <p:sp>
        <p:nvSpPr>
          <p:cNvPr id="135194" name="Text Box 26"/>
          <p:cNvSpPr txBox="1">
            <a:spLocks noChangeArrowheads="1"/>
          </p:cNvSpPr>
          <p:nvPr/>
        </p:nvSpPr>
        <p:spPr bwMode="auto">
          <a:xfrm>
            <a:off x="6553200" y="5410200"/>
            <a:ext cx="1214438" cy="708025"/>
          </a:xfrm>
          <a:prstGeom prst="rect">
            <a:avLst/>
          </a:prstGeom>
          <a:noFill/>
          <a:ln w="12700" cap="sq">
            <a:noFill/>
            <a:miter lim="800000"/>
            <a:headEnd type="none" w="sm" len="sm"/>
            <a:tailEnd type="none" w="sm" len="sm"/>
          </a:ln>
          <a:effectLst>
            <a:outerShdw dist="35921" dir="2700000" algn="ctr" rotWithShape="0">
              <a:srgbClr val="313131">
                <a:alpha val="74997"/>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4000" b="1">
                <a:solidFill>
                  <a:srgbClr val="CCFFCC"/>
                </a:solidFill>
                <a:effectLst>
                  <a:outerShdw blurRad="38100" dist="38100" dir="2700000" algn="tl">
                    <a:srgbClr val="000000"/>
                  </a:outerShdw>
                </a:effectLst>
                <a:latin typeface="SimHei" charset="0"/>
                <a:ea typeface="SimHei" charset="0"/>
                <a:cs typeface="SimHei" charset="0"/>
              </a:rPr>
              <a:t>意</a:t>
            </a:r>
            <a:r>
              <a:rPr lang="zh-CN" altLang="en-US" sz="4000" b="1">
                <a:solidFill>
                  <a:srgbClr val="CCFFCC"/>
                </a:solidFill>
                <a:effectLst>
                  <a:outerShdw blurRad="38100" dist="38100" dir="2700000" algn="tl">
                    <a:srgbClr val="000000"/>
                  </a:outerShdw>
                </a:effectLst>
                <a:latin typeface="SimHei" charset="0"/>
                <a:ea typeface="SimHei" charset="0"/>
                <a:cs typeface="SimHei" charset="0"/>
              </a:rPr>
              <a:t>志</a:t>
            </a:r>
            <a:endParaRPr lang="en-US" sz="4000" b="1">
              <a:solidFill>
                <a:prstClr val="black"/>
              </a:solidFill>
              <a:latin typeface="SimHei" charset="0"/>
              <a:ea typeface="SimHei" charset="0"/>
              <a:cs typeface="SimHei" charset="0"/>
            </a:endParaRPr>
          </a:p>
        </p:txBody>
      </p:sp>
      <p:sp>
        <p:nvSpPr>
          <p:cNvPr id="135196" name="Text Box 28"/>
          <p:cNvSpPr txBox="1">
            <a:spLocks noChangeArrowheads="1"/>
          </p:cNvSpPr>
          <p:nvPr/>
        </p:nvSpPr>
        <p:spPr bwMode="auto">
          <a:xfrm>
            <a:off x="6356350" y="990600"/>
            <a:ext cx="1987550" cy="523875"/>
          </a:xfrm>
          <a:prstGeom prst="rect">
            <a:avLst/>
          </a:prstGeom>
          <a:noFill/>
          <a:ln>
            <a:noFill/>
          </a:ln>
          <a:effectLst>
            <a:outerShdw dist="35921" dir="2700000" algn="ctr" rotWithShape="0">
              <a:srgbClr val="313131">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dirty="0">
                <a:solidFill>
                  <a:srgbClr val="00FFFF"/>
                </a:solidFill>
                <a:latin typeface="SimHei" charset="0"/>
                <a:ea typeface="SimHei" charset="0"/>
                <a:cs typeface="SimHei" charset="0"/>
              </a:rPr>
              <a:t>转</a:t>
            </a:r>
            <a:r>
              <a:rPr lang="zh-CN" altLang="en-US" sz="2800" b="1" dirty="0">
                <a:solidFill>
                  <a:srgbClr val="00FFFF"/>
                </a:solidFill>
                <a:latin typeface="SimHei" charset="0"/>
                <a:ea typeface="SimHei" charset="0"/>
                <a:cs typeface="SimHei" charset="0"/>
              </a:rPr>
              <a:t>变、信主</a:t>
            </a:r>
            <a:endParaRPr lang="en-US" sz="2800" b="1" dirty="0">
              <a:solidFill>
                <a:srgbClr val="00FFFF"/>
              </a:solidFill>
              <a:latin typeface="SimHei" charset="0"/>
              <a:ea typeface="SimHei" charset="0"/>
              <a:cs typeface="SimHei" charset="0"/>
            </a:endParaRPr>
          </a:p>
        </p:txBody>
      </p:sp>
      <p:sp>
        <p:nvSpPr>
          <p:cNvPr id="135197" name="Text Box 29"/>
          <p:cNvSpPr txBox="1">
            <a:spLocks noChangeArrowheads="1"/>
          </p:cNvSpPr>
          <p:nvPr/>
        </p:nvSpPr>
        <p:spPr bwMode="auto">
          <a:xfrm>
            <a:off x="7162800" y="1752600"/>
            <a:ext cx="1752600" cy="2062163"/>
          </a:xfrm>
          <a:prstGeom prst="rect">
            <a:avLst/>
          </a:prstGeom>
          <a:noFill/>
          <a:ln>
            <a:noFill/>
          </a:ln>
          <a:effectLst>
            <a:outerShdw dist="35921" dir="2700000" algn="ctr" rotWithShape="0">
              <a:srgbClr val="313131">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zh-CN" altLang="en-US" sz="3200" b="1">
                <a:solidFill>
                  <a:srgbClr val="FFFCF3"/>
                </a:solidFill>
                <a:latin typeface="SimHei" charset="0"/>
                <a:ea typeface="SimHei" charset="0"/>
                <a:cs typeface="SimHei" charset="0"/>
              </a:rPr>
              <a:t>信心就是单单满足于基督</a:t>
            </a:r>
            <a:endParaRPr lang="en-US" sz="3200" b="1">
              <a:solidFill>
                <a:srgbClr val="FFFCF3"/>
              </a:solidFill>
              <a:latin typeface="SimHei" charset="0"/>
              <a:ea typeface="SimHei" charset="0"/>
              <a:cs typeface="SimHei" charset="0"/>
            </a:endParaRPr>
          </a:p>
        </p:txBody>
      </p:sp>
      <p:sp>
        <p:nvSpPr>
          <p:cNvPr id="276501" name="Text Box 30"/>
          <p:cNvSpPr txBox="1">
            <a:spLocks noChangeArrowheads="1"/>
          </p:cNvSpPr>
          <p:nvPr/>
        </p:nvSpPr>
        <p:spPr bwMode="auto">
          <a:xfrm>
            <a:off x="3429000" y="6521450"/>
            <a:ext cx="5715000" cy="336550"/>
          </a:xfrm>
          <a:prstGeom prst="rect">
            <a:avLst/>
          </a:prstGeom>
          <a:noFill/>
          <a:ln>
            <a:noFill/>
          </a:ln>
          <a:effectLst>
            <a:outerShdw dist="35921" dir="2700000" algn="ctr" rotWithShape="0">
              <a:srgbClr val="313131">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600" b="1">
                <a:solidFill>
                  <a:srgbClr val="FFFCF3"/>
                </a:solidFill>
                <a:latin typeface="Arial" charset="0"/>
              </a:rPr>
              <a:t>Dr. Mahlon Friesen, First Baptist Church, Yucaipa, CA</a:t>
            </a:r>
            <a:endParaRPr lang="en-US" sz="1600" b="1">
              <a:solidFill>
                <a:srgbClr val="FFFCF3"/>
              </a:solidFill>
            </a:endParaRPr>
          </a:p>
        </p:txBody>
      </p:sp>
      <p:sp>
        <p:nvSpPr>
          <p:cNvPr id="30" name="Text Box 19"/>
          <p:cNvSpPr txBox="1">
            <a:spLocks noChangeArrowheads="1"/>
          </p:cNvSpPr>
          <p:nvPr/>
        </p:nvSpPr>
        <p:spPr bwMode="auto">
          <a:xfrm>
            <a:off x="5943600" y="990600"/>
            <a:ext cx="393700" cy="523875"/>
          </a:xfrm>
          <a:prstGeom prst="rect">
            <a:avLst/>
          </a:prstGeom>
          <a:noFill/>
          <a:ln>
            <a:noFill/>
          </a:ln>
          <a:effectLst>
            <a:outerShdw dist="35921" dir="2700000" algn="ctr" rotWithShape="0">
              <a:srgbClr val="313131">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FFFCF3"/>
                </a:solidFill>
                <a:latin typeface="Arial" charset="0"/>
              </a:rPr>
              <a:t>=</a:t>
            </a:r>
            <a:endParaRPr lang="en-US" sz="2800" b="1">
              <a:solidFill>
                <a:prstClr val="black"/>
              </a:solidFill>
            </a:endParaRPr>
          </a:p>
        </p:txBody>
      </p:sp>
    </p:spTree>
    <p:extLst>
      <p:ext uri="{BB962C8B-B14F-4D97-AF65-F5344CB8AC3E}">
        <p14:creationId xmlns:p14="http://schemas.microsoft.com/office/powerpoint/2010/main" val="8602030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135174"/>
                                        </p:tgtEl>
                                        <p:attrNameLst>
                                          <p:attrName>style.visibility</p:attrName>
                                        </p:attrNameLst>
                                      </p:cBhvr>
                                      <p:to>
                                        <p:strVal val="visible"/>
                                      </p:to>
                                    </p:set>
                                    <p:animEffect transition="in" filter="dissolve">
                                      <p:cBhvr>
                                        <p:cTn id="14" dur="500"/>
                                        <p:tgtEl>
                                          <p:spTgt spid="13517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strVal val="#ppt_w*0.70"/>
                                          </p:val>
                                        </p:tav>
                                        <p:tav tm="100000">
                                          <p:val>
                                            <p:strVal val="#ppt_w"/>
                                          </p:val>
                                        </p:tav>
                                      </p:tavLst>
                                    </p:anim>
                                    <p:anim calcmode="lin" valueType="num">
                                      <p:cBhvr>
                                        <p:cTn id="20" dur="1000" fill="hold"/>
                                        <p:tgtEl>
                                          <p:spTgt spid="3"/>
                                        </p:tgtEl>
                                        <p:attrNameLst>
                                          <p:attrName>ppt_h</p:attrName>
                                        </p:attrNameLst>
                                      </p:cBhvr>
                                      <p:tavLst>
                                        <p:tav tm="0">
                                          <p:val>
                                            <p:strVal val="#ppt_h"/>
                                          </p:val>
                                        </p:tav>
                                        <p:tav tm="100000">
                                          <p:val>
                                            <p:strVal val="#ppt_h"/>
                                          </p:val>
                                        </p:tav>
                                      </p:tavLst>
                                    </p:anim>
                                    <p:animEffect transition="in" filter="fade">
                                      <p:cBhvr>
                                        <p:cTn id="21" dur="1000"/>
                                        <p:tgtEl>
                                          <p:spTgt spid="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135186"/>
                                        </p:tgtEl>
                                        <p:attrNameLst>
                                          <p:attrName>style.visibility</p:attrName>
                                        </p:attrNameLst>
                                      </p:cBhvr>
                                      <p:to>
                                        <p:strVal val="visible"/>
                                      </p:to>
                                    </p:set>
                                    <p:anim calcmode="lin" valueType="num">
                                      <p:cBhvr>
                                        <p:cTn id="26" dur="1000" fill="hold"/>
                                        <p:tgtEl>
                                          <p:spTgt spid="135186"/>
                                        </p:tgtEl>
                                        <p:attrNameLst>
                                          <p:attrName>ppt_w</p:attrName>
                                        </p:attrNameLst>
                                      </p:cBhvr>
                                      <p:tavLst>
                                        <p:tav tm="0">
                                          <p:val>
                                            <p:strVal val="#ppt_w*0.70"/>
                                          </p:val>
                                        </p:tav>
                                        <p:tav tm="100000">
                                          <p:val>
                                            <p:strVal val="#ppt_w"/>
                                          </p:val>
                                        </p:tav>
                                      </p:tavLst>
                                    </p:anim>
                                    <p:anim calcmode="lin" valueType="num">
                                      <p:cBhvr>
                                        <p:cTn id="27" dur="1000" fill="hold"/>
                                        <p:tgtEl>
                                          <p:spTgt spid="135186"/>
                                        </p:tgtEl>
                                        <p:attrNameLst>
                                          <p:attrName>ppt_h</p:attrName>
                                        </p:attrNameLst>
                                      </p:cBhvr>
                                      <p:tavLst>
                                        <p:tav tm="0">
                                          <p:val>
                                            <p:strVal val="#ppt_h"/>
                                          </p:val>
                                        </p:tav>
                                        <p:tav tm="100000">
                                          <p:val>
                                            <p:strVal val="#ppt_h"/>
                                          </p:val>
                                        </p:tav>
                                      </p:tavLst>
                                    </p:anim>
                                    <p:animEffect transition="in" filter="fade">
                                      <p:cBhvr>
                                        <p:cTn id="28" dur="1000"/>
                                        <p:tgtEl>
                                          <p:spTgt spid="13518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135182"/>
                                        </p:tgtEl>
                                        <p:attrNameLst>
                                          <p:attrName>style.visibility</p:attrName>
                                        </p:attrNameLst>
                                      </p:cBhvr>
                                      <p:to>
                                        <p:strVal val="visible"/>
                                      </p:to>
                                    </p:set>
                                    <p:anim calcmode="lin" valueType="num">
                                      <p:cBhvr>
                                        <p:cTn id="33" dur="1000" fill="hold"/>
                                        <p:tgtEl>
                                          <p:spTgt spid="135182"/>
                                        </p:tgtEl>
                                        <p:attrNameLst>
                                          <p:attrName>ppt_w</p:attrName>
                                        </p:attrNameLst>
                                      </p:cBhvr>
                                      <p:tavLst>
                                        <p:tav tm="0">
                                          <p:val>
                                            <p:strVal val="#ppt_w*0.70"/>
                                          </p:val>
                                        </p:tav>
                                        <p:tav tm="100000">
                                          <p:val>
                                            <p:strVal val="#ppt_w"/>
                                          </p:val>
                                        </p:tav>
                                      </p:tavLst>
                                    </p:anim>
                                    <p:anim calcmode="lin" valueType="num">
                                      <p:cBhvr>
                                        <p:cTn id="34" dur="1000" fill="hold"/>
                                        <p:tgtEl>
                                          <p:spTgt spid="135182"/>
                                        </p:tgtEl>
                                        <p:attrNameLst>
                                          <p:attrName>ppt_h</p:attrName>
                                        </p:attrNameLst>
                                      </p:cBhvr>
                                      <p:tavLst>
                                        <p:tav tm="0">
                                          <p:val>
                                            <p:strVal val="#ppt_h"/>
                                          </p:val>
                                        </p:tav>
                                        <p:tav tm="100000">
                                          <p:val>
                                            <p:strVal val="#ppt_h"/>
                                          </p:val>
                                        </p:tav>
                                      </p:tavLst>
                                    </p:anim>
                                    <p:animEffect transition="in" filter="fade">
                                      <p:cBhvr>
                                        <p:cTn id="35" dur="1000"/>
                                        <p:tgtEl>
                                          <p:spTgt spid="135182"/>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135183"/>
                                        </p:tgtEl>
                                        <p:attrNameLst>
                                          <p:attrName>style.visibility</p:attrName>
                                        </p:attrNameLst>
                                      </p:cBhvr>
                                      <p:to>
                                        <p:strVal val="visible"/>
                                      </p:to>
                                    </p:set>
                                    <p:anim calcmode="lin" valueType="num">
                                      <p:cBhvr>
                                        <p:cTn id="40" dur="1000" fill="hold"/>
                                        <p:tgtEl>
                                          <p:spTgt spid="135183"/>
                                        </p:tgtEl>
                                        <p:attrNameLst>
                                          <p:attrName>ppt_w</p:attrName>
                                        </p:attrNameLst>
                                      </p:cBhvr>
                                      <p:tavLst>
                                        <p:tav tm="0">
                                          <p:val>
                                            <p:strVal val="#ppt_w*0.70"/>
                                          </p:val>
                                        </p:tav>
                                        <p:tav tm="100000">
                                          <p:val>
                                            <p:strVal val="#ppt_w"/>
                                          </p:val>
                                        </p:tav>
                                      </p:tavLst>
                                    </p:anim>
                                    <p:anim calcmode="lin" valueType="num">
                                      <p:cBhvr>
                                        <p:cTn id="41" dur="1000" fill="hold"/>
                                        <p:tgtEl>
                                          <p:spTgt spid="135183"/>
                                        </p:tgtEl>
                                        <p:attrNameLst>
                                          <p:attrName>ppt_h</p:attrName>
                                        </p:attrNameLst>
                                      </p:cBhvr>
                                      <p:tavLst>
                                        <p:tav tm="0">
                                          <p:val>
                                            <p:strVal val="#ppt_h"/>
                                          </p:val>
                                        </p:tav>
                                        <p:tav tm="100000">
                                          <p:val>
                                            <p:strVal val="#ppt_h"/>
                                          </p:val>
                                        </p:tav>
                                      </p:tavLst>
                                    </p:anim>
                                    <p:animEffect transition="in" filter="fade">
                                      <p:cBhvr>
                                        <p:cTn id="42" dur="1000"/>
                                        <p:tgtEl>
                                          <p:spTgt spid="13518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135184"/>
                                        </p:tgtEl>
                                        <p:attrNameLst>
                                          <p:attrName>style.visibility</p:attrName>
                                        </p:attrNameLst>
                                      </p:cBhvr>
                                      <p:to>
                                        <p:strVal val="visible"/>
                                      </p:to>
                                    </p:set>
                                    <p:anim calcmode="lin" valueType="num">
                                      <p:cBhvr>
                                        <p:cTn id="47" dur="1000" fill="hold"/>
                                        <p:tgtEl>
                                          <p:spTgt spid="135184"/>
                                        </p:tgtEl>
                                        <p:attrNameLst>
                                          <p:attrName>ppt_w</p:attrName>
                                        </p:attrNameLst>
                                      </p:cBhvr>
                                      <p:tavLst>
                                        <p:tav tm="0">
                                          <p:val>
                                            <p:strVal val="#ppt_w*0.70"/>
                                          </p:val>
                                        </p:tav>
                                        <p:tav tm="100000">
                                          <p:val>
                                            <p:strVal val="#ppt_w"/>
                                          </p:val>
                                        </p:tav>
                                      </p:tavLst>
                                    </p:anim>
                                    <p:anim calcmode="lin" valueType="num">
                                      <p:cBhvr>
                                        <p:cTn id="48" dur="1000" fill="hold"/>
                                        <p:tgtEl>
                                          <p:spTgt spid="135184"/>
                                        </p:tgtEl>
                                        <p:attrNameLst>
                                          <p:attrName>ppt_h</p:attrName>
                                        </p:attrNameLst>
                                      </p:cBhvr>
                                      <p:tavLst>
                                        <p:tav tm="0">
                                          <p:val>
                                            <p:strVal val="#ppt_h"/>
                                          </p:val>
                                        </p:tav>
                                        <p:tav tm="100000">
                                          <p:val>
                                            <p:strVal val="#ppt_h"/>
                                          </p:val>
                                        </p:tav>
                                      </p:tavLst>
                                    </p:anim>
                                    <p:animEffect transition="in" filter="fade">
                                      <p:cBhvr>
                                        <p:cTn id="49" dur="1000"/>
                                        <p:tgtEl>
                                          <p:spTgt spid="135184"/>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55" presetClass="entr" presetSubtype="0" fill="hold" grpId="0" nodeType="clickEffect">
                                  <p:stCondLst>
                                    <p:cond delay="0"/>
                                  </p:stCondLst>
                                  <p:childTnLst>
                                    <p:set>
                                      <p:cBhvr>
                                        <p:cTn id="53" dur="1" fill="hold">
                                          <p:stCondLst>
                                            <p:cond delay="0"/>
                                          </p:stCondLst>
                                        </p:cTn>
                                        <p:tgtEl>
                                          <p:spTgt spid="135187"/>
                                        </p:tgtEl>
                                        <p:attrNameLst>
                                          <p:attrName>style.visibility</p:attrName>
                                        </p:attrNameLst>
                                      </p:cBhvr>
                                      <p:to>
                                        <p:strVal val="visible"/>
                                      </p:to>
                                    </p:set>
                                    <p:anim calcmode="lin" valueType="num">
                                      <p:cBhvr>
                                        <p:cTn id="54" dur="1000" fill="hold"/>
                                        <p:tgtEl>
                                          <p:spTgt spid="135187"/>
                                        </p:tgtEl>
                                        <p:attrNameLst>
                                          <p:attrName>ppt_w</p:attrName>
                                        </p:attrNameLst>
                                      </p:cBhvr>
                                      <p:tavLst>
                                        <p:tav tm="0">
                                          <p:val>
                                            <p:strVal val="#ppt_w*0.70"/>
                                          </p:val>
                                        </p:tav>
                                        <p:tav tm="100000">
                                          <p:val>
                                            <p:strVal val="#ppt_w"/>
                                          </p:val>
                                        </p:tav>
                                      </p:tavLst>
                                    </p:anim>
                                    <p:anim calcmode="lin" valueType="num">
                                      <p:cBhvr>
                                        <p:cTn id="55" dur="1000" fill="hold"/>
                                        <p:tgtEl>
                                          <p:spTgt spid="135187"/>
                                        </p:tgtEl>
                                        <p:attrNameLst>
                                          <p:attrName>ppt_h</p:attrName>
                                        </p:attrNameLst>
                                      </p:cBhvr>
                                      <p:tavLst>
                                        <p:tav tm="0">
                                          <p:val>
                                            <p:strVal val="#ppt_h"/>
                                          </p:val>
                                        </p:tav>
                                        <p:tav tm="100000">
                                          <p:val>
                                            <p:strVal val="#ppt_h"/>
                                          </p:val>
                                        </p:tav>
                                      </p:tavLst>
                                    </p:anim>
                                    <p:animEffect transition="in" filter="fade">
                                      <p:cBhvr>
                                        <p:cTn id="56" dur="1000"/>
                                        <p:tgtEl>
                                          <p:spTgt spid="135187"/>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55" presetClass="entr" presetSubtype="0" fill="hold" grpId="0" nodeType="clickEffect">
                                  <p:stCondLst>
                                    <p:cond delay="0"/>
                                  </p:stCondLst>
                                  <p:childTnLst>
                                    <p:set>
                                      <p:cBhvr>
                                        <p:cTn id="60" dur="1" fill="hold">
                                          <p:stCondLst>
                                            <p:cond delay="0"/>
                                          </p:stCondLst>
                                        </p:cTn>
                                        <p:tgtEl>
                                          <p:spTgt spid="135188"/>
                                        </p:tgtEl>
                                        <p:attrNameLst>
                                          <p:attrName>style.visibility</p:attrName>
                                        </p:attrNameLst>
                                      </p:cBhvr>
                                      <p:to>
                                        <p:strVal val="visible"/>
                                      </p:to>
                                    </p:set>
                                    <p:anim calcmode="lin" valueType="num">
                                      <p:cBhvr>
                                        <p:cTn id="61" dur="1000" fill="hold"/>
                                        <p:tgtEl>
                                          <p:spTgt spid="135188"/>
                                        </p:tgtEl>
                                        <p:attrNameLst>
                                          <p:attrName>ppt_w</p:attrName>
                                        </p:attrNameLst>
                                      </p:cBhvr>
                                      <p:tavLst>
                                        <p:tav tm="0">
                                          <p:val>
                                            <p:strVal val="#ppt_w*0.70"/>
                                          </p:val>
                                        </p:tav>
                                        <p:tav tm="100000">
                                          <p:val>
                                            <p:strVal val="#ppt_w"/>
                                          </p:val>
                                        </p:tav>
                                      </p:tavLst>
                                    </p:anim>
                                    <p:anim calcmode="lin" valueType="num">
                                      <p:cBhvr>
                                        <p:cTn id="62" dur="1000" fill="hold"/>
                                        <p:tgtEl>
                                          <p:spTgt spid="135188"/>
                                        </p:tgtEl>
                                        <p:attrNameLst>
                                          <p:attrName>ppt_h</p:attrName>
                                        </p:attrNameLst>
                                      </p:cBhvr>
                                      <p:tavLst>
                                        <p:tav tm="0">
                                          <p:val>
                                            <p:strVal val="#ppt_h"/>
                                          </p:val>
                                        </p:tav>
                                        <p:tav tm="100000">
                                          <p:val>
                                            <p:strVal val="#ppt_h"/>
                                          </p:val>
                                        </p:tav>
                                      </p:tavLst>
                                    </p:anim>
                                    <p:animEffect transition="in" filter="fade">
                                      <p:cBhvr>
                                        <p:cTn id="63" dur="1000"/>
                                        <p:tgtEl>
                                          <p:spTgt spid="135188"/>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55" presetClass="entr" presetSubtype="0" fill="hold" grpId="0" nodeType="clickEffect">
                                  <p:stCondLst>
                                    <p:cond delay="0"/>
                                  </p:stCondLst>
                                  <p:childTnLst>
                                    <p:set>
                                      <p:cBhvr>
                                        <p:cTn id="67" dur="1" fill="hold">
                                          <p:stCondLst>
                                            <p:cond delay="0"/>
                                          </p:stCondLst>
                                        </p:cTn>
                                        <p:tgtEl>
                                          <p:spTgt spid="135189"/>
                                        </p:tgtEl>
                                        <p:attrNameLst>
                                          <p:attrName>style.visibility</p:attrName>
                                        </p:attrNameLst>
                                      </p:cBhvr>
                                      <p:to>
                                        <p:strVal val="visible"/>
                                      </p:to>
                                    </p:set>
                                    <p:anim calcmode="lin" valueType="num">
                                      <p:cBhvr>
                                        <p:cTn id="68" dur="1000" fill="hold"/>
                                        <p:tgtEl>
                                          <p:spTgt spid="135189"/>
                                        </p:tgtEl>
                                        <p:attrNameLst>
                                          <p:attrName>ppt_w</p:attrName>
                                        </p:attrNameLst>
                                      </p:cBhvr>
                                      <p:tavLst>
                                        <p:tav tm="0">
                                          <p:val>
                                            <p:strVal val="#ppt_w*0.70"/>
                                          </p:val>
                                        </p:tav>
                                        <p:tav tm="100000">
                                          <p:val>
                                            <p:strVal val="#ppt_w"/>
                                          </p:val>
                                        </p:tav>
                                      </p:tavLst>
                                    </p:anim>
                                    <p:anim calcmode="lin" valueType="num">
                                      <p:cBhvr>
                                        <p:cTn id="69" dur="1000" fill="hold"/>
                                        <p:tgtEl>
                                          <p:spTgt spid="135189"/>
                                        </p:tgtEl>
                                        <p:attrNameLst>
                                          <p:attrName>ppt_h</p:attrName>
                                        </p:attrNameLst>
                                      </p:cBhvr>
                                      <p:tavLst>
                                        <p:tav tm="0">
                                          <p:val>
                                            <p:strVal val="#ppt_h"/>
                                          </p:val>
                                        </p:tav>
                                        <p:tav tm="100000">
                                          <p:val>
                                            <p:strVal val="#ppt_h"/>
                                          </p:val>
                                        </p:tav>
                                      </p:tavLst>
                                    </p:anim>
                                    <p:animEffect transition="in" filter="fade">
                                      <p:cBhvr>
                                        <p:cTn id="70" dur="1000"/>
                                        <p:tgtEl>
                                          <p:spTgt spid="135189"/>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55" presetClass="entr" presetSubtype="0" fill="hold" grpId="0" nodeType="clickEffect">
                                  <p:stCondLst>
                                    <p:cond delay="0"/>
                                  </p:stCondLst>
                                  <p:childTnLst>
                                    <p:set>
                                      <p:cBhvr>
                                        <p:cTn id="74" dur="1" fill="hold">
                                          <p:stCondLst>
                                            <p:cond delay="0"/>
                                          </p:stCondLst>
                                        </p:cTn>
                                        <p:tgtEl>
                                          <p:spTgt spid="135190"/>
                                        </p:tgtEl>
                                        <p:attrNameLst>
                                          <p:attrName>style.visibility</p:attrName>
                                        </p:attrNameLst>
                                      </p:cBhvr>
                                      <p:to>
                                        <p:strVal val="visible"/>
                                      </p:to>
                                    </p:set>
                                    <p:anim calcmode="lin" valueType="num">
                                      <p:cBhvr>
                                        <p:cTn id="75" dur="1000" fill="hold"/>
                                        <p:tgtEl>
                                          <p:spTgt spid="135190"/>
                                        </p:tgtEl>
                                        <p:attrNameLst>
                                          <p:attrName>ppt_w</p:attrName>
                                        </p:attrNameLst>
                                      </p:cBhvr>
                                      <p:tavLst>
                                        <p:tav tm="0">
                                          <p:val>
                                            <p:strVal val="#ppt_w*0.70"/>
                                          </p:val>
                                        </p:tav>
                                        <p:tav tm="100000">
                                          <p:val>
                                            <p:strVal val="#ppt_w"/>
                                          </p:val>
                                        </p:tav>
                                      </p:tavLst>
                                    </p:anim>
                                    <p:anim calcmode="lin" valueType="num">
                                      <p:cBhvr>
                                        <p:cTn id="76" dur="1000" fill="hold"/>
                                        <p:tgtEl>
                                          <p:spTgt spid="135190"/>
                                        </p:tgtEl>
                                        <p:attrNameLst>
                                          <p:attrName>ppt_h</p:attrName>
                                        </p:attrNameLst>
                                      </p:cBhvr>
                                      <p:tavLst>
                                        <p:tav tm="0">
                                          <p:val>
                                            <p:strVal val="#ppt_h"/>
                                          </p:val>
                                        </p:tav>
                                        <p:tav tm="100000">
                                          <p:val>
                                            <p:strVal val="#ppt_h"/>
                                          </p:val>
                                        </p:tav>
                                      </p:tavLst>
                                    </p:anim>
                                    <p:animEffect transition="in" filter="fade">
                                      <p:cBhvr>
                                        <p:cTn id="77" dur="1000"/>
                                        <p:tgtEl>
                                          <p:spTgt spid="135190"/>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55" presetClass="entr" presetSubtype="0" fill="hold" grpId="0" nodeType="clickEffect">
                                  <p:stCondLst>
                                    <p:cond delay="0"/>
                                  </p:stCondLst>
                                  <p:childTnLst>
                                    <p:set>
                                      <p:cBhvr>
                                        <p:cTn id="81" dur="1" fill="hold">
                                          <p:stCondLst>
                                            <p:cond delay="0"/>
                                          </p:stCondLst>
                                        </p:cTn>
                                        <p:tgtEl>
                                          <p:spTgt spid="135191"/>
                                        </p:tgtEl>
                                        <p:attrNameLst>
                                          <p:attrName>style.visibility</p:attrName>
                                        </p:attrNameLst>
                                      </p:cBhvr>
                                      <p:to>
                                        <p:strVal val="visible"/>
                                      </p:to>
                                    </p:set>
                                    <p:anim calcmode="lin" valueType="num">
                                      <p:cBhvr>
                                        <p:cTn id="82" dur="1000" fill="hold"/>
                                        <p:tgtEl>
                                          <p:spTgt spid="135191"/>
                                        </p:tgtEl>
                                        <p:attrNameLst>
                                          <p:attrName>ppt_w</p:attrName>
                                        </p:attrNameLst>
                                      </p:cBhvr>
                                      <p:tavLst>
                                        <p:tav tm="0">
                                          <p:val>
                                            <p:strVal val="#ppt_w*0.70"/>
                                          </p:val>
                                        </p:tav>
                                        <p:tav tm="100000">
                                          <p:val>
                                            <p:strVal val="#ppt_w"/>
                                          </p:val>
                                        </p:tav>
                                      </p:tavLst>
                                    </p:anim>
                                    <p:anim calcmode="lin" valueType="num">
                                      <p:cBhvr>
                                        <p:cTn id="83" dur="1000" fill="hold"/>
                                        <p:tgtEl>
                                          <p:spTgt spid="135191"/>
                                        </p:tgtEl>
                                        <p:attrNameLst>
                                          <p:attrName>ppt_h</p:attrName>
                                        </p:attrNameLst>
                                      </p:cBhvr>
                                      <p:tavLst>
                                        <p:tav tm="0">
                                          <p:val>
                                            <p:strVal val="#ppt_h"/>
                                          </p:val>
                                        </p:tav>
                                        <p:tav tm="100000">
                                          <p:val>
                                            <p:strVal val="#ppt_h"/>
                                          </p:val>
                                        </p:tav>
                                      </p:tavLst>
                                    </p:anim>
                                    <p:animEffect transition="in" filter="fade">
                                      <p:cBhvr>
                                        <p:cTn id="84" dur="1000"/>
                                        <p:tgtEl>
                                          <p:spTgt spid="135191"/>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55" presetClass="entr" presetSubtype="0" fill="hold" grpId="0" nodeType="clickEffect">
                                  <p:stCondLst>
                                    <p:cond delay="0"/>
                                  </p:stCondLst>
                                  <p:childTnLst>
                                    <p:set>
                                      <p:cBhvr>
                                        <p:cTn id="88" dur="1" fill="hold">
                                          <p:stCondLst>
                                            <p:cond delay="0"/>
                                          </p:stCondLst>
                                        </p:cTn>
                                        <p:tgtEl>
                                          <p:spTgt spid="135192"/>
                                        </p:tgtEl>
                                        <p:attrNameLst>
                                          <p:attrName>style.visibility</p:attrName>
                                        </p:attrNameLst>
                                      </p:cBhvr>
                                      <p:to>
                                        <p:strVal val="visible"/>
                                      </p:to>
                                    </p:set>
                                    <p:anim calcmode="lin" valueType="num">
                                      <p:cBhvr>
                                        <p:cTn id="89" dur="1000" fill="hold"/>
                                        <p:tgtEl>
                                          <p:spTgt spid="135192"/>
                                        </p:tgtEl>
                                        <p:attrNameLst>
                                          <p:attrName>ppt_w</p:attrName>
                                        </p:attrNameLst>
                                      </p:cBhvr>
                                      <p:tavLst>
                                        <p:tav tm="0">
                                          <p:val>
                                            <p:strVal val="#ppt_w*0.70"/>
                                          </p:val>
                                        </p:tav>
                                        <p:tav tm="100000">
                                          <p:val>
                                            <p:strVal val="#ppt_w"/>
                                          </p:val>
                                        </p:tav>
                                      </p:tavLst>
                                    </p:anim>
                                    <p:anim calcmode="lin" valueType="num">
                                      <p:cBhvr>
                                        <p:cTn id="90" dur="1000" fill="hold"/>
                                        <p:tgtEl>
                                          <p:spTgt spid="135192"/>
                                        </p:tgtEl>
                                        <p:attrNameLst>
                                          <p:attrName>ppt_h</p:attrName>
                                        </p:attrNameLst>
                                      </p:cBhvr>
                                      <p:tavLst>
                                        <p:tav tm="0">
                                          <p:val>
                                            <p:strVal val="#ppt_h"/>
                                          </p:val>
                                        </p:tav>
                                        <p:tav tm="100000">
                                          <p:val>
                                            <p:strVal val="#ppt_h"/>
                                          </p:val>
                                        </p:tav>
                                      </p:tavLst>
                                    </p:anim>
                                    <p:animEffect transition="in" filter="fade">
                                      <p:cBhvr>
                                        <p:cTn id="91" dur="1000"/>
                                        <p:tgtEl>
                                          <p:spTgt spid="135192"/>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55" presetClass="entr" presetSubtype="0" fill="hold" grpId="0" nodeType="clickEffect">
                                  <p:stCondLst>
                                    <p:cond delay="0"/>
                                  </p:stCondLst>
                                  <p:childTnLst>
                                    <p:set>
                                      <p:cBhvr>
                                        <p:cTn id="95" dur="1" fill="hold">
                                          <p:stCondLst>
                                            <p:cond delay="0"/>
                                          </p:stCondLst>
                                        </p:cTn>
                                        <p:tgtEl>
                                          <p:spTgt spid="135193"/>
                                        </p:tgtEl>
                                        <p:attrNameLst>
                                          <p:attrName>style.visibility</p:attrName>
                                        </p:attrNameLst>
                                      </p:cBhvr>
                                      <p:to>
                                        <p:strVal val="visible"/>
                                      </p:to>
                                    </p:set>
                                    <p:anim calcmode="lin" valueType="num">
                                      <p:cBhvr>
                                        <p:cTn id="96" dur="1000" fill="hold"/>
                                        <p:tgtEl>
                                          <p:spTgt spid="135193"/>
                                        </p:tgtEl>
                                        <p:attrNameLst>
                                          <p:attrName>ppt_w</p:attrName>
                                        </p:attrNameLst>
                                      </p:cBhvr>
                                      <p:tavLst>
                                        <p:tav tm="0">
                                          <p:val>
                                            <p:strVal val="#ppt_w*0.70"/>
                                          </p:val>
                                        </p:tav>
                                        <p:tav tm="100000">
                                          <p:val>
                                            <p:strVal val="#ppt_w"/>
                                          </p:val>
                                        </p:tav>
                                      </p:tavLst>
                                    </p:anim>
                                    <p:anim calcmode="lin" valueType="num">
                                      <p:cBhvr>
                                        <p:cTn id="97" dur="1000" fill="hold"/>
                                        <p:tgtEl>
                                          <p:spTgt spid="135193"/>
                                        </p:tgtEl>
                                        <p:attrNameLst>
                                          <p:attrName>ppt_h</p:attrName>
                                        </p:attrNameLst>
                                      </p:cBhvr>
                                      <p:tavLst>
                                        <p:tav tm="0">
                                          <p:val>
                                            <p:strVal val="#ppt_h"/>
                                          </p:val>
                                        </p:tav>
                                        <p:tav tm="100000">
                                          <p:val>
                                            <p:strVal val="#ppt_h"/>
                                          </p:val>
                                        </p:tav>
                                      </p:tavLst>
                                    </p:anim>
                                    <p:animEffect transition="in" filter="fade">
                                      <p:cBhvr>
                                        <p:cTn id="98" dur="1000"/>
                                        <p:tgtEl>
                                          <p:spTgt spid="135193"/>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55" presetClass="entr" presetSubtype="0" fill="hold" grpId="0" nodeType="clickEffect">
                                  <p:stCondLst>
                                    <p:cond delay="0"/>
                                  </p:stCondLst>
                                  <p:childTnLst>
                                    <p:set>
                                      <p:cBhvr>
                                        <p:cTn id="102" dur="1" fill="hold">
                                          <p:stCondLst>
                                            <p:cond delay="0"/>
                                          </p:stCondLst>
                                        </p:cTn>
                                        <p:tgtEl>
                                          <p:spTgt spid="135194"/>
                                        </p:tgtEl>
                                        <p:attrNameLst>
                                          <p:attrName>style.visibility</p:attrName>
                                        </p:attrNameLst>
                                      </p:cBhvr>
                                      <p:to>
                                        <p:strVal val="visible"/>
                                      </p:to>
                                    </p:set>
                                    <p:anim calcmode="lin" valueType="num">
                                      <p:cBhvr>
                                        <p:cTn id="103" dur="1000" fill="hold"/>
                                        <p:tgtEl>
                                          <p:spTgt spid="135194"/>
                                        </p:tgtEl>
                                        <p:attrNameLst>
                                          <p:attrName>ppt_w</p:attrName>
                                        </p:attrNameLst>
                                      </p:cBhvr>
                                      <p:tavLst>
                                        <p:tav tm="0">
                                          <p:val>
                                            <p:strVal val="#ppt_w*0.70"/>
                                          </p:val>
                                        </p:tav>
                                        <p:tav tm="100000">
                                          <p:val>
                                            <p:strVal val="#ppt_w"/>
                                          </p:val>
                                        </p:tav>
                                      </p:tavLst>
                                    </p:anim>
                                    <p:anim calcmode="lin" valueType="num">
                                      <p:cBhvr>
                                        <p:cTn id="104" dur="1000" fill="hold"/>
                                        <p:tgtEl>
                                          <p:spTgt spid="135194"/>
                                        </p:tgtEl>
                                        <p:attrNameLst>
                                          <p:attrName>ppt_h</p:attrName>
                                        </p:attrNameLst>
                                      </p:cBhvr>
                                      <p:tavLst>
                                        <p:tav tm="0">
                                          <p:val>
                                            <p:strVal val="#ppt_h"/>
                                          </p:val>
                                        </p:tav>
                                        <p:tav tm="100000">
                                          <p:val>
                                            <p:strVal val="#ppt_h"/>
                                          </p:val>
                                        </p:tav>
                                      </p:tavLst>
                                    </p:anim>
                                    <p:animEffect transition="in" filter="fade">
                                      <p:cBhvr>
                                        <p:cTn id="105" dur="1000"/>
                                        <p:tgtEl>
                                          <p:spTgt spid="135194"/>
                                        </p:tgtEl>
                                      </p:cBhvr>
                                    </p:animEffec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55" presetClass="entr" presetSubtype="0" fill="hold" grpId="0" nodeType="clickEffect">
                                  <p:stCondLst>
                                    <p:cond delay="0"/>
                                  </p:stCondLst>
                                  <p:childTnLst>
                                    <p:set>
                                      <p:cBhvr>
                                        <p:cTn id="109" dur="1" fill="hold">
                                          <p:stCondLst>
                                            <p:cond delay="0"/>
                                          </p:stCondLst>
                                        </p:cTn>
                                        <p:tgtEl>
                                          <p:spTgt spid="30"/>
                                        </p:tgtEl>
                                        <p:attrNameLst>
                                          <p:attrName>style.visibility</p:attrName>
                                        </p:attrNameLst>
                                      </p:cBhvr>
                                      <p:to>
                                        <p:strVal val="visible"/>
                                      </p:to>
                                    </p:set>
                                    <p:anim calcmode="lin" valueType="num">
                                      <p:cBhvr>
                                        <p:cTn id="110" dur="1000" fill="hold"/>
                                        <p:tgtEl>
                                          <p:spTgt spid="30"/>
                                        </p:tgtEl>
                                        <p:attrNameLst>
                                          <p:attrName>ppt_w</p:attrName>
                                        </p:attrNameLst>
                                      </p:cBhvr>
                                      <p:tavLst>
                                        <p:tav tm="0">
                                          <p:val>
                                            <p:strVal val="#ppt_w*0.70"/>
                                          </p:val>
                                        </p:tav>
                                        <p:tav tm="100000">
                                          <p:val>
                                            <p:strVal val="#ppt_w"/>
                                          </p:val>
                                        </p:tav>
                                      </p:tavLst>
                                    </p:anim>
                                    <p:anim calcmode="lin" valueType="num">
                                      <p:cBhvr>
                                        <p:cTn id="111" dur="1000" fill="hold"/>
                                        <p:tgtEl>
                                          <p:spTgt spid="30"/>
                                        </p:tgtEl>
                                        <p:attrNameLst>
                                          <p:attrName>ppt_h</p:attrName>
                                        </p:attrNameLst>
                                      </p:cBhvr>
                                      <p:tavLst>
                                        <p:tav tm="0">
                                          <p:val>
                                            <p:strVal val="#ppt_h"/>
                                          </p:val>
                                        </p:tav>
                                        <p:tav tm="100000">
                                          <p:val>
                                            <p:strVal val="#ppt_h"/>
                                          </p:val>
                                        </p:tav>
                                      </p:tavLst>
                                    </p:anim>
                                    <p:animEffect transition="in" filter="fade">
                                      <p:cBhvr>
                                        <p:cTn id="112" dur="1000"/>
                                        <p:tgtEl>
                                          <p:spTgt spid="30"/>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55" presetClass="entr" presetSubtype="0" fill="hold" grpId="0" nodeType="clickEffect">
                                  <p:stCondLst>
                                    <p:cond delay="0"/>
                                  </p:stCondLst>
                                  <p:childTnLst>
                                    <p:set>
                                      <p:cBhvr>
                                        <p:cTn id="116" dur="1" fill="hold">
                                          <p:stCondLst>
                                            <p:cond delay="0"/>
                                          </p:stCondLst>
                                        </p:cTn>
                                        <p:tgtEl>
                                          <p:spTgt spid="135196"/>
                                        </p:tgtEl>
                                        <p:attrNameLst>
                                          <p:attrName>style.visibility</p:attrName>
                                        </p:attrNameLst>
                                      </p:cBhvr>
                                      <p:to>
                                        <p:strVal val="visible"/>
                                      </p:to>
                                    </p:set>
                                    <p:anim calcmode="lin" valueType="num">
                                      <p:cBhvr>
                                        <p:cTn id="117" dur="1000" fill="hold"/>
                                        <p:tgtEl>
                                          <p:spTgt spid="135196"/>
                                        </p:tgtEl>
                                        <p:attrNameLst>
                                          <p:attrName>ppt_w</p:attrName>
                                        </p:attrNameLst>
                                      </p:cBhvr>
                                      <p:tavLst>
                                        <p:tav tm="0">
                                          <p:val>
                                            <p:strVal val="#ppt_w*0.70"/>
                                          </p:val>
                                        </p:tav>
                                        <p:tav tm="100000">
                                          <p:val>
                                            <p:strVal val="#ppt_w"/>
                                          </p:val>
                                        </p:tav>
                                      </p:tavLst>
                                    </p:anim>
                                    <p:anim calcmode="lin" valueType="num">
                                      <p:cBhvr>
                                        <p:cTn id="118" dur="1000" fill="hold"/>
                                        <p:tgtEl>
                                          <p:spTgt spid="135196"/>
                                        </p:tgtEl>
                                        <p:attrNameLst>
                                          <p:attrName>ppt_h</p:attrName>
                                        </p:attrNameLst>
                                      </p:cBhvr>
                                      <p:tavLst>
                                        <p:tav tm="0">
                                          <p:val>
                                            <p:strVal val="#ppt_h"/>
                                          </p:val>
                                        </p:tav>
                                        <p:tav tm="100000">
                                          <p:val>
                                            <p:strVal val="#ppt_h"/>
                                          </p:val>
                                        </p:tav>
                                      </p:tavLst>
                                    </p:anim>
                                    <p:animEffect transition="in" filter="fade">
                                      <p:cBhvr>
                                        <p:cTn id="119" dur="1000"/>
                                        <p:tgtEl>
                                          <p:spTgt spid="135196"/>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55" presetClass="entr" presetSubtype="0" fill="hold" grpId="0" nodeType="clickEffect">
                                  <p:stCondLst>
                                    <p:cond delay="0"/>
                                  </p:stCondLst>
                                  <p:childTnLst>
                                    <p:set>
                                      <p:cBhvr>
                                        <p:cTn id="123" dur="1" fill="hold">
                                          <p:stCondLst>
                                            <p:cond delay="0"/>
                                          </p:stCondLst>
                                        </p:cTn>
                                        <p:tgtEl>
                                          <p:spTgt spid="135197"/>
                                        </p:tgtEl>
                                        <p:attrNameLst>
                                          <p:attrName>style.visibility</p:attrName>
                                        </p:attrNameLst>
                                      </p:cBhvr>
                                      <p:to>
                                        <p:strVal val="visible"/>
                                      </p:to>
                                    </p:set>
                                    <p:anim calcmode="lin" valueType="num">
                                      <p:cBhvr>
                                        <p:cTn id="124" dur="1000" fill="hold"/>
                                        <p:tgtEl>
                                          <p:spTgt spid="135197"/>
                                        </p:tgtEl>
                                        <p:attrNameLst>
                                          <p:attrName>ppt_w</p:attrName>
                                        </p:attrNameLst>
                                      </p:cBhvr>
                                      <p:tavLst>
                                        <p:tav tm="0">
                                          <p:val>
                                            <p:strVal val="#ppt_w*0.70"/>
                                          </p:val>
                                        </p:tav>
                                        <p:tav tm="100000">
                                          <p:val>
                                            <p:strVal val="#ppt_w"/>
                                          </p:val>
                                        </p:tav>
                                      </p:tavLst>
                                    </p:anim>
                                    <p:anim calcmode="lin" valueType="num">
                                      <p:cBhvr>
                                        <p:cTn id="125" dur="1000" fill="hold"/>
                                        <p:tgtEl>
                                          <p:spTgt spid="135197"/>
                                        </p:tgtEl>
                                        <p:attrNameLst>
                                          <p:attrName>ppt_h</p:attrName>
                                        </p:attrNameLst>
                                      </p:cBhvr>
                                      <p:tavLst>
                                        <p:tav tm="0">
                                          <p:val>
                                            <p:strVal val="#ppt_h"/>
                                          </p:val>
                                        </p:tav>
                                        <p:tav tm="100000">
                                          <p:val>
                                            <p:strVal val="#ppt_h"/>
                                          </p:val>
                                        </p:tav>
                                      </p:tavLst>
                                    </p:anim>
                                    <p:animEffect transition="in" filter="fade">
                                      <p:cBhvr>
                                        <p:cTn id="126" dur="1000"/>
                                        <p:tgtEl>
                                          <p:spTgt spid="135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4" grpId="0" animBg="1"/>
      <p:bldP spid="135182" grpId="0"/>
      <p:bldP spid="135183" grpId="0"/>
      <p:bldP spid="135184" grpId="0"/>
      <p:bldP spid="135186" grpId="0"/>
      <p:bldP spid="135187" grpId="0"/>
      <p:bldP spid="135188" grpId="0"/>
      <p:bldP spid="135189" grpId="0"/>
      <p:bldP spid="135190" grpId="0"/>
      <p:bldP spid="135191" grpId="0"/>
      <p:bldP spid="135192" grpId="0"/>
      <p:bldP spid="135193" grpId="0"/>
      <p:bldP spid="135194" grpId="0"/>
      <p:bldP spid="135196" grpId="0"/>
      <p:bldP spid="135197" grpId="0"/>
      <p:bldP spid="30" grpId="0"/>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41"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flipH="1">
            <a:off x="0" y="114300"/>
            <a:ext cx="9144000" cy="6635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242" name="Title 1"/>
          <p:cNvSpPr>
            <a:spLocks noGrp="1"/>
          </p:cNvSpPr>
          <p:nvPr>
            <p:ph type="title"/>
          </p:nvPr>
        </p:nvSpPr>
        <p:spPr>
          <a:xfrm>
            <a:off x="0" y="4624389"/>
            <a:ext cx="9144000" cy="2111375"/>
          </a:xfrm>
          <a:solidFill>
            <a:schemeClr val="tx1"/>
          </a:solidFill>
        </p:spPr>
        <p:txBody>
          <a:bodyPr/>
          <a:lstStyle/>
          <a:p>
            <a:r>
              <a:rPr lang="en-US" sz="2800" b="1" dirty="0">
                <a:latin typeface="Arial" charset="0"/>
                <a:ea typeface="ＭＳ Ｐゴシック" charset="0"/>
              </a:rPr>
              <a:t>“</a:t>
            </a:r>
            <a:r>
              <a:rPr lang="zh-CN" altLang="en-US" sz="2800" b="1" dirty="0">
                <a:latin typeface="Arial" charset="0"/>
                <a:ea typeface="ＭＳ Ｐゴシック" charset="0"/>
              </a:rPr>
              <a:t>我 实 实 在 在 的 告 诉 你 们 ， 那 听 我 话 、 又 信 差 我 来 者 的 ， 就 有 永 生 ； 不 至 於 定 罪 ， 是 已 经 出 死 入 生 了 。</a:t>
            </a:r>
            <a:r>
              <a:rPr lang="en-US" sz="2800" b="1" dirty="0">
                <a:latin typeface="Arial" charset="0"/>
                <a:ea typeface="ＭＳ Ｐゴシック" charset="0"/>
              </a:rPr>
              <a:t>” </a:t>
            </a:r>
            <a:br>
              <a:rPr lang="en-US" sz="2800" b="1" dirty="0">
                <a:latin typeface="Arial" charset="0"/>
                <a:ea typeface="ＭＳ Ｐゴシック" charset="0"/>
              </a:rPr>
            </a:br>
            <a:r>
              <a:rPr lang="en-US" sz="2800" b="1" dirty="0">
                <a:latin typeface="Arial" charset="0"/>
                <a:ea typeface="ＭＳ Ｐゴシック" charset="0"/>
              </a:rPr>
              <a:t>(</a:t>
            </a:r>
            <a:r>
              <a:rPr lang="zh-CN" altLang="en-US" sz="2800" b="1" dirty="0">
                <a:latin typeface="Arial" charset="0"/>
                <a:ea typeface="ＭＳ Ｐゴシック" charset="0"/>
              </a:rPr>
              <a:t>约翰</a:t>
            </a:r>
            <a:r>
              <a:rPr lang="en-US" sz="2800" b="1" dirty="0">
                <a:latin typeface="Arial" charset="0"/>
                <a:ea typeface="ＭＳ Ｐゴシック" charset="0"/>
              </a:rPr>
              <a:t> 5:24 </a:t>
            </a:r>
            <a:r>
              <a:rPr lang="en-US" altLang="zh-CN" sz="2400" b="1" dirty="0">
                <a:latin typeface="Arial" charset="0"/>
                <a:ea typeface="ＭＳ Ｐゴシック" charset="0"/>
              </a:rPr>
              <a:t>CUVS</a:t>
            </a:r>
            <a:r>
              <a:rPr lang="en-US" sz="2800" b="1" dirty="0">
                <a:latin typeface="Arial" charset="0"/>
                <a:ea typeface="ＭＳ Ｐゴシック" charset="0"/>
              </a:rPr>
              <a:t>)</a:t>
            </a:r>
          </a:p>
        </p:txBody>
      </p:sp>
    </p:spTree>
    <p:extLst>
      <p:ext uri="{BB962C8B-B14F-4D97-AF65-F5344CB8AC3E}">
        <p14:creationId xmlns:p14="http://schemas.microsoft.com/office/powerpoint/2010/main" val="386558016"/>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约翰</a:t>
            </a:r>
            <a:r>
              <a:rPr lang="en-US" sz="8800" dirty="0">
                <a:solidFill>
                  <a:schemeClr val="bg1"/>
                </a:solidFill>
                <a:latin typeface="Arial" charset="0"/>
                <a:ea typeface="Osaka" charset="0"/>
                <a:cs typeface="Arial" charset="0"/>
              </a:rPr>
              <a:t> 6</a:t>
            </a:r>
          </a:p>
        </p:txBody>
      </p:sp>
    </p:spTree>
    <p:extLst>
      <p:ext uri="{BB962C8B-B14F-4D97-AF65-F5344CB8AC3E}">
        <p14:creationId xmlns:p14="http://schemas.microsoft.com/office/powerpoint/2010/main" val="423268572"/>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5962" y="3125167"/>
            <a:ext cx="5975142" cy="806456"/>
          </a:xfrm>
          <a:prstGeom prst="rect">
            <a:avLst/>
          </a:prstGeom>
          <a:noFill/>
        </p:spPr>
        <p:txBody>
          <a:bodyPr wrap="square" lIns="91303" tIns="45652" rIns="91303" bIns="45652">
            <a:spAutoFit/>
          </a:bodyPr>
          <a:lstStyle/>
          <a:p>
            <a:pPr defTabSz="913500" eaLnBrk="0" hangingPunct="0">
              <a:defRPr/>
            </a:pPr>
            <a:r>
              <a:rPr lang="zh-CN" altLang="en-US" sz="4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耶稣给五千人吃饱</a:t>
            </a:r>
            <a:endParaRPr lang="en-US" sz="4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15961" y="3834111"/>
            <a:ext cx="5284995" cy="1996879"/>
          </a:xfrm>
          <a:prstGeom prst="rect">
            <a:avLst/>
          </a:prstGeom>
          <a:noFill/>
        </p:spPr>
        <p:txBody>
          <a:bodyPr wrap="square" lIns="91303" tIns="45652" rIns="91303" bIns="45652">
            <a:spAutoFit/>
          </a:bodyPr>
          <a:lstStyle/>
          <a:p>
            <a:pPr defTabSz="913500" eaLnBrk="0" hangingPunct="0">
              <a:defRPr/>
            </a:pPr>
            <a:r>
              <a:rPr lang="zh-CN" alt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马太</a:t>
            </a:r>
            <a:r>
              <a:rPr 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14:13-22</a:t>
            </a:r>
          </a:p>
          <a:p>
            <a:pPr defTabSz="913500" eaLnBrk="0" hangingPunct="0">
              <a:defRPr/>
            </a:pPr>
            <a:r>
              <a:rPr lang="zh-CN" alt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马可</a:t>
            </a:r>
            <a:r>
              <a:rPr 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6:31-46</a:t>
            </a:r>
          </a:p>
          <a:p>
            <a:pPr defTabSz="913500" eaLnBrk="0" hangingPunct="0">
              <a:defRPr/>
            </a:pPr>
            <a:r>
              <a:rPr lang="zh-CN" alt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路加</a:t>
            </a:r>
            <a:r>
              <a:rPr 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9:10-17</a:t>
            </a:r>
          </a:p>
          <a:p>
            <a:pPr defTabSz="913500" eaLnBrk="0" hangingPunct="0">
              <a:defRPr/>
            </a:pPr>
            <a:r>
              <a:rPr lang="zh-CN" alt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约翰</a:t>
            </a:r>
            <a:r>
              <a:rPr 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6:1-13</a:t>
            </a:r>
          </a:p>
        </p:txBody>
      </p:sp>
      <p:grpSp>
        <p:nvGrpSpPr>
          <p:cNvPr id="7" name="Group 6"/>
          <p:cNvGrpSpPr/>
          <p:nvPr/>
        </p:nvGrpSpPr>
        <p:grpSpPr>
          <a:xfrm>
            <a:off x="6172200" y="3429000"/>
            <a:ext cx="2808312" cy="1394678"/>
            <a:chOff x="5508104" y="620688"/>
            <a:chExt cx="2808312" cy="1394678"/>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9" name="TextBox 8"/>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1294189502"/>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069655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338554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860609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226771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476327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pPr eaLnBrk="0" hangingPunct="0"/>
            <a:endParaRPr lang="en-US" sz="1800">
              <a:solidFill>
                <a:srgbClr val="000000"/>
              </a:solidFill>
              <a:effectLst>
                <a:outerShdw blurRad="38100" dist="38100" dir="2700000" algn="tl">
                  <a:srgbClr val="000000">
                    <a:alpha val="43137"/>
                  </a:srgbClr>
                </a:outerShdw>
              </a:effectLst>
              <a:latin typeface="Arial"/>
              <a:cs typeface="Arial"/>
            </a:endParaRPr>
          </a:p>
        </p:txBody>
      </p:sp>
      <p:sp>
        <p:nvSpPr>
          <p:cNvPr id="208898" name="Rectangle 2"/>
          <p:cNvSpPr>
            <a:spLocks noGrp="1" noChangeArrowheads="1"/>
          </p:cNvSpPr>
          <p:nvPr>
            <p:ph type="title"/>
          </p:nvPr>
        </p:nvSpPr>
        <p:spPr>
          <a:xfrm>
            <a:off x="685800" y="304800"/>
            <a:ext cx="7772400" cy="1295400"/>
          </a:xfrm>
          <a:effectLst>
            <a:outerShdw blurRad="63500" dist="35921" dir="2700000" algn="ctr" rotWithShape="0">
              <a:schemeClr val="bg2">
                <a:alpha val="74997"/>
              </a:schemeClr>
            </a:outerShdw>
          </a:effectLst>
        </p:spPr>
        <p:txBody>
          <a:bodyPr/>
          <a:lstStyle/>
          <a:p>
            <a:pPr eaLnBrk="1" hangingPunct="1">
              <a:defRPr/>
            </a:pPr>
            <a:r>
              <a:rPr lang="en-US" altLang="zh-CN" sz="7000" b="1">
                <a:solidFill>
                  <a:schemeClr val="bg1"/>
                </a:solidFill>
                <a:effectLst>
                  <a:outerShdw blurRad="38100" dist="38100" dir="2700000" algn="tl">
                    <a:srgbClr val="000000">
                      <a:alpha val="43137"/>
                    </a:srgbClr>
                  </a:outerShdw>
                </a:effectLst>
                <a:latin typeface="Arial"/>
                <a:ea typeface="隶变" charset="0"/>
                <a:cs typeface="Arial"/>
              </a:rPr>
              <a:t>符</a:t>
            </a:r>
            <a:r>
              <a:rPr lang="zh-CN" altLang="en-US" sz="7000" b="1">
                <a:solidFill>
                  <a:schemeClr val="bg1"/>
                </a:solidFill>
                <a:effectLst>
                  <a:outerShdw blurRad="38100" dist="38100" dir="2700000" algn="tl">
                    <a:srgbClr val="000000">
                      <a:alpha val="43137"/>
                    </a:srgbClr>
                  </a:outerShdw>
                </a:effectLst>
                <a:latin typeface="Arial"/>
                <a:ea typeface="隶变" charset="0"/>
                <a:cs typeface="Arial"/>
              </a:rPr>
              <a:t>类福音</a:t>
            </a:r>
            <a:endParaRPr lang="en-US" sz="7000" b="1">
              <a:solidFill>
                <a:schemeClr val="bg1"/>
              </a:solidFill>
              <a:effectLst>
                <a:outerShdw blurRad="38100" dist="38100" dir="2700000" algn="tl">
                  <a:srgbClr val="000000">
                    <a:alpha val="43137"/>
                  </a:srgbClr>
                </a:outerShdw>
              </a:effectLst>
              <a:latin typeface="Arial"/>
              <a:ea typeface="ＭＳ Ｐゴシック" charset="0"/>
              <a:cs typeface="Arial"/>
            </a:endParaRPr>
          </a:p>
        </p:txBody>
      </p:sp>
      <p:pic>
        <p:nvPicPr>
          <p:cNvPr id="64515" name="Picture 6" descr="j03167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524000"/>
            <a:ext cx="3657600" cy="2419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516" name="Text Box 7"/>
          <p:cNvSpPr txBox="1">
            <a:spLocks noChangeArrowheads="1"/>
          </p:cNvSpPr>
          <p:nvPr/>
        </p:nvSpPr>
        <p:spPr bwMode="auto">
          <a:xfrm>
            <a:off x="8578850" y="15240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effectLst>
                  <a:outerShdw blurRad="38100" dist="38100" dir="2700000" algn="tl">
                    <a:srgbClr val="000000">
                      <a:alpha val="43137"/>
                    </a:srgbClr>
                  </a:outerShdw>
                </a:effectLst>
                <a:latin typeface="Arial"/>
                <a:cs typeface="Arial"/>
              </a:rPr>
              <a:t>49</a:t>
            </a:r>
          </a:p>
        </p:txBody>
      </p:sp>
      <p:sp>
        <p:nvSpPr>
          <p:cNvPr id="208904" name="Rectangle 8"/>
          <p:cNvSpPr>
            <a:spLocks noChangeArrowheads="1"/>
          </p:cNvSpPr>
          <p:nvPr/>
        </p:nvSpPr>
        <p:spPr bwMode="auto">
          <a:xfrm>
            <a:off x="457200" y="4191000"/>
            <a:ext cx="8382000" cy="2514600"/>
          </a:xfrm>
          <a:prstGeom prst="rect">
            <a:avLst/>
          </a:prstGeom>
          <a:noFill/>
          <a:ln w="9525">
            <a:noFill/>
            <a:miter lim="800000"/>
            <a:headEnd/>
            <a:tailEnd/>
          </a:ln>
          <a:effectLst>
            <a:outerShdw dist="35921" dir="2700000" algn="ctr" rotWithShape="0">
              <a:schemeClr val="bg2">
                <a:alpha val="74997"/>
              </a:schemeClr>
            </a:outerShdw>
          </a:effectLst>
        </p:spPr>
        <p:txBody>
          <a:bodyPr/>
          <a:lstStyle/>
          <a:p>
            <a:pPr algn="just">
              <a:buFont typeface="Wingdings" charset="0"/>
              <a:buNone/>
              <a:defRPr/>
            </a:pPr>
            <a:r>
              <a:rPr lang="zh-CN" altLang="en-US" sz="4000" b="1" dirty="0">
                <a:solidFill>
                  <a:srgbClr val="FFFF00"/>
                </a:solidFill>
                <a:effectLst>
                  <a:outerShdw blurRad="38100" dist="38100" dir="2700000" algn="tl">
                    <a:srgbClr val="000000">
                      <a:alpha val="43137"/>
                    </a:srgbClr>
                  </a:outerShdw>
                </a:effectLst>
                <a:latin typeface="Arial"/>
                <a:ea typeface="细圆" charset="0"/>
                <a:cs typeface="Arial"/>
              </a:rPr>
              <a:t>简言之，对于马太、马可及路加：</a:t>
            </a:r>
          </a:p>
          <a:p>
            <a:pPr algn="just">
              <a:defRPr/>
            </a:pPr>
            <a:r>
              <a:rPr lang="zh-CN" altLang="en-US" sz="4200" b="1" dirty="0">
                <a:solidFill>
                  <a:schemeClr val="bg1"/>
                </a:solidFill>
                <a:effectLst>
                  <a:outerShdw blurRad="38100" dist="38100" dir="2700000" algn="tl">
                    <a:srgbClr val="000000">
                      <a:alpha val="43137"/>
                    </a:srgbClr>
                  </a:outerShdw>
                </a:effectLst>
                <a:latin typeface="Arial"/>
                <a:ea typeface="细圆" charset="0"/>
                <a:cs typeface="Arial"/>
              </a:rPr>
              <a:t>我们该如何解释它们的相似处？</a:t>
            </a:r>
          </a:p>
          <a:p>
            <a:pPr algn="just">
              <a:defRPr/>
            </a:pPr>
            <a:r>
              <a:rPr lang="zh-CN" altLang="en-US" sz="4200" b="1" dirty="0">
                <a:solidFill>
                  <a:schemeClr val="bg1"/>
                </a:solidFill>
                <a:effectLst>
                  <a:outerShdw blurRad="38100" dist="38100" dir="2700000" algn="tl">
                    <a:srgbClr val="000000">
                      <a:alpha val="43137"/>
                    </a:srgbClr>
                  </a:outerShdw>
                </a:effectLst>
                <a:latin typeface="Arial"/>
                <a:ea typeface="细圆" charset="0"/>
                <a:cs typeface="Arial"/>
              </a:rPr>
              <a:t>我们该如何解释它们的不同点？</a:t>
            </a:r>
          </a:p>
        </p:txBody>
      </p:sp>
      <p:sp>
        <p:nvSpPr>
          <p:cNvPr id="64518" name="Text Box 2"/>
          <p:cNvSpPr txBox="1">
            <a:spLocks noChangeArrowheads="1"/>
          </p:cNvSpPr>
          <p:nvPr/>
        </p:nvSpPr>
        <p:spPr bwMode="auto">
          <a:xfrm>
            <a:off x="8382000" y="30480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chemeClr val="bg1"/>
                </a:solidFill>
                <a:effectLst>
                  <a:outerShdw blurRad="38100" dist="38100" dir="2700000" algn="tl">
                    <a:srgbClr val="000000">
                      <a:alpha val="43137"/>
                    </a:srgbClr>
                  </a:outerShdw>
                </a:effectLst>
                <a:latin typeface="Arial"/>
                <a:cs typeface="Arial"/>
              </a:rPr>
              <a:t>49</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439050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846898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490001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952771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058123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485584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165387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3864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965510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464004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169985" name="Text Box 3"/>
          <p:cNvSpPr txBox="1">
            <a:spLocks noChangeArrowheads="1"/>
          </p:cNvSpPr>
          <p:nvPr/>
        </p:nvSpPr>
        <p:spPr bwMode="auto">
          <a:xfrm>
            <a:off x="8410575" y="4445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78a</a:t>
            </a:r>
            <a:endParaRPr lang="en-US">
              <a:solidFill>
                <a:srgbClr val="000000"/>
              </a:solidFill>
              <a:cs typeface="Arial" charset="0"/>
            </a:endParaRPr>
          </a:p>
        </p:txBody>
      </p:sp>
      <p:pic>
        <p:nvPicPr>
          <p:cNvPr id="169986" name="Picture 4" descr="bs00559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8038" y="1628775"/>
            <a:ext cx="5095875" cy="522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9987" name="Rectangle 5"/>
          <p:cNvSpPr>
            <a:spLocks noGrp="1" noChangeArrowheads="1"/>
          </p:cNvSpPr>
          <p:nvPr>
            <p:ph type="title" idx="4294967295"/>
          </p:nvPr>
        </p:nvSpPr>
        <p:spPr>
          <a:xfrm>
            <a:off x="0" y="873125"/>
            <a:ext cx="5761038" cy="646113"/>
          </a:xfrm>
          <a:solidFill>
            <a:schemeClr val="bg1"/>
          </a:solidFill>
          <a:ln w="76200">
            <a:solidFill>
              <a:srgbClr val="008000"/>
            </a:solidFill>
            <a:miter lim="800000"/>
            <a:headEnd/>
            <a:tailEnd/>
          </a:ln>
        </p:spPr>
        <p:txBody>
          <a:bodyPr>
            <a:spAutoFit/>
          </a:bodyPr>
          <a:lstStyle/>
          <a:p>
            <a:pPr eaLnBrk="1" hangingPunct="1"/>
            <a:r>
              <a:rPr lang="zh-CN" altLang="en-US" sz="3600" b="1" dirty="0">
                <a:solidFill>
                  <a:schemeClr val="tx1"/>
                </a:solidFill>
                <a:latin typeface="Arial" charset="0"/>
                <a:ea typeface="ＭＳ Ｐゴシック" charset="0"/>
                <a:cs typeface="Arial" charset="0"/>
              </a:rPr>
              <a:t>马太最先完成福音的</a:t>
            </a:r>
            <a:r>
              <a:rPr lang="zh-CN" sz="3600" dirty="0">
                <a:solidFill>
                  <a:schemeClr val="tx1"/>
                </a:solidFill>
              </a:rPr>
              <a:t>指标</a:t>
            </a:r>
            <a:endParaRPr lang="en-US" sz="3600" b="1" dirty="0">
              <a:solidFill>
                <a:schemeClr val="tx1"/>
              </a:solidFill>
              <a:latin typeface="Arial" charset="0"/>
              <a:ea typeface="ＭＳ Ｐゴシック" charset="0"/>
              <a:cs typeface="Arial" charset="0"/>
            </a:endParaRPr>
          </a:p>
        </p:txBody>
      </p:sp>
    </p:spTree>
    <p:extLst>
      <p:ext uri="{BB962C8B-B14F-4D97-AF65-F5344CB8AC3E}">
        <p14:creationId xmlns:p14="http://schemas.microsoft.com/office/powerpoint/2010/main" val="2724445181"/>
      </p:ext>
    </p:extLst>
  </p:cSld>
  <p:clrMapOvr>
    <a:overrideClrMapping bg1="lt1" tx1="dk1" bg2="lt2" tx2="dk2" accent1="accent1" accent2="accent2" accent3="accent3" accent4="accent4" accent5="accent5" accent6="accent6" hlink="hlink" folHlink="folHlink"/>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910452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677748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210284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387949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409992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fontAlgn="auto">
              <a:spcBef>
                <a:spcPts val="0"/>
              </a:spcBef>
              <a:spcAft>
                <a:spcPts val="0"/>
              </a:spcAft>
              <a:defRPr sz="7500" b="1" spc="-218">
                <a:solidFill>
                  <a:srgbClr val="002060"/>
                </a:solidFill>
              </a:defRPr>
            </a:pPr>
            <a:r>
              <a:rPr sz="7500" b="1" spc="-218" dirty="0" err="1">
                <a:solidFill>
                  <a:srgbClr val="002060"/>
                </a:solidFill>
                <a:latin typeface="Calibri"/>
              </a:rPr>
              <a:t>免费</a:t>
            </a:r>
            <a:endParaRPr sz="7500" b="1" spc="-218" dirty="0">
              <a:solidFill>
                <a:srgbClr val="002060"/>
              </a:solidFill>
              <a:latin typeface="Calibri"/>
            </a:endParaRPr>
          </a:p>
          <a:p>
            <a:pPr algn="just" fontAlgn="auto">
              <a:spcBef>
                <a:spcPts val="0"/>
              </a:spcBef>
              <a:spcAft>
                <a:spcPts val="0"/>
              </a:spcAft>
              <a:defRPr sz="7500" b="1" spc="-119">
                <a:solidFill>
                  <a:srgbClr val="00B0F0"/>
                </a:solidFill>
              </a:defRPr>
            </a:pPr>
            <a:r>
              <a:rPr sz="7500" b="1" spc="-119" dirty="0" err="1">
                <a:solidFill>
                  <a:srgbClr val="00B0F0"/>
                </a:solidFill>
                <a:latin typeface="Calibri"/>
              </a:rPr>
              <a:t>圣经</a:t>
            </a:r>
            <a:endParaRPr sz="7500" b="1" spc="-119" dirty="0">
              <a:solidFill>
                <a:srgbClr val="00B0F0"/>
              </a:solidFill>
              <a:latin typeface="Calibri"/>
            </a:endParaRPr>
          </a:p>
          <a:p>
            <a:pPr algn="just" fontAlgn="auto">
              <a:spcBef>
                <a:spcPts val="0"/>
              </a:spcBef>
              <a:spcAft>
                <a:spcPts val="0"/>
              </a:spcAft>
              <a:defRPr sz="7500" b="1" spc="-119">
                <a:solidFill>
                  <a:srgbClr val="002060"/>
                </a:solidFill>
              </a:defRPr>
            </a:pPr>
            <a:r>
              <a:rPr sz="7500" b="1" spc="-119" dirty="0" err="1">
                <a:solidFill>
                  <a:srgbClr val="002060"/>
                </a:solidFill>
                <a:latin typeface="Calibri"/>
              </a:rPr>
              <a:t>图片</a:t>
            </a:r>
            <a:endParaRPr sz="7500" b="1" spc="-119" dirty="0">
              <a:solidFill>
                <a:srgbClr val="002060"/>
              </a:solidFill>
              <a:latin typeface="Calibri"/>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latin typeface="Calibri"/>
                <a:ea typeface="ＭＳ Ｐゴシック"/>
                <a:cs typeface="DejaVu Sans"/>
              </a:rPr>
              <a:t>授权使用</a:t>
            </a:r>
            <a:endParaRPr lang="en-US" sz="3200" b="1" kern="0">
              <a:solidFill>
                <a:srgbClr val="000000"/>
              </a:solidFill>
              <a:latin typeface="Calibri"/>
              <a:ea typeface="ＭＳ Ｐゴシック"/>
              <a:cs typeface="DejaVu Sans"/>
            </a:endParaRPr>
          </a:p>
        </p:txBody>
      </p:sp>
    </p:spTree>
    <p:extLst>
      <p:ext uri="{BB962C8B-B14F-4D97-AF65-F5344CB8AC3E}">
        <p14:creationId xmlns:p14="http://schemas.microsoft.com/office/powerpoint/2010/main" val="194204578"/>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fontAlgn="auto" hangingPunct="0">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fontAlgn="auto" hangingPunct="0">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fontAlgn="auto" hangingPunct="0">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445913632"/>
      </p:ext>
    </p:extLst>
  </p:cSld>
  <p:clrMapOvr>
    <a:masterClrMapping/>
  </p:clrMapOvr>
  <p:transition spd="med"/>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约翰</a:t>
            </a:r>
            <a:r>
              <a:rPr lang="en-US" sz="8800" dirty="0">
                <a:solidFill>
                  <a:schemeClr val="bg1"/>
                </a:solidFill>
                <a:latin typeface="Arial" charset="0"/>
                <a:ea typeface="Osaka" charset="0"/>
                <a:cs typeface="Arial" charset="0"/>
              </a:rPr>
              <a:t> 7</a:t>
            </a:r>
          </a:p>
        </p:txBody>
      </p:sp>
    </p:spTree>
    <p:extLst>
      <p:ext uri="{BB962C8B-B14F-4D97-AF65-F5344CB8AC3E}">
        <p14:creationId xmlns:p14="http://schemas.microsoft.com/office/powerpoint/2010/main" val="2116404437"/>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362" name="Picture 5" descr="divided-highway.jpg">
            <a:extLst>
              <a:ext uri="{FF2B5EF4-FFF2-40B4-BE49-F238E27FC236}">
                <a16:creationId xmlns:a16="http://schemas.microsoft.com/office/drawing/2014/main" id="{BF7A2A93-EC92-564B-B8D5-EE61FD45FA15}"/>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77000" y="3594100"/>
            <a:ext cx="257810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reeform 9">
            <a:extLst>
              <a:ext uri="{FF2B5EF4-FFF2-40B4-BE49-F238E27FC236}">
                <a16:creationId xmlns:a16="http://schemas.microsoft.com/office/drawing/2014/main" id="{0854E9ED-C894-2944-97BD-4C82EA4161DD}"/>
              </a:ext>
            </a:extLst>
          </p:cNvPr>
          <p:cNvSpPr>
            <a:spLocks noChangeArrowheads="1"/>
          </p:cNvSpPr>
          <p:nvPr/>
        </p:nvSpPr>
        <p:spPr bwMode="auto">
          <a:xfrm>
            <a:off x="3836988" y="-641350"/>
            <a:ext cx="887412" cy="7918450"/>
          </a:xfrm>
          <a:custGeom>
            <a:avLst/>
            <a:gdLst>
              <a:gd name="T0" fmla="*/ 655319 w 887601"/>
              <a:gd name="T1" fmla="*/ 0 h 7919642"/>
              <a:gd name="T2" fmla="*/ 628014 w 887601"/>
              <a:gd name="T3" fmla="*/ 273050 h 7919642"/>
              <a:gd name="T4" fmla="*/ 614362 w 887601"/>
              <a:gd name="T5" fmla="*/ 314008 h 7919642"/>
              <a:gd name="T6" fmla="*/ 587057 w 887601"/>
              <a:gd name="T7" fmla="*/ 409575 h 7919642"/>
              <a:gd name="T8" fmla="*/ 614362 w 887601"/>
              <a:gd name="T9" fmla="*/ 805498 h 7919642"/>
              <a:gd name="T10" fmla="*/ 709930 w 887601"/>
              <a:gd name="T11" fmla="*/ 928370 h 7919642"/>
              <a:gd name="T12" fmla="*/ 682625 w 887601"/>
              <a:gd name="T13" fmla="*/ 1146810 h 7919642"/>
              <a:gd name="T14" fmla="*/ 628014 w 887601"/>
              <a:gd name="T15" fmla="*/ 1283335 h 7919642"/>
              <a:gd name="T16" fmla="*/ 532447 w 887601"/>
              <a:gd name="T17" fmla="*/ 1392554 h 7919642"/>
              <a:gd name="T18" fmla="*/ 491489 w 887601"/>
              <a:gd name="T19" fmla="*/ 1447165 h 7919642"/>
              <a:gd name="T20" fmla="*/ 491489 w 887601"/>
              <a:gd name="T21" fmla="*/ 1979612 h 7919642"/>
              <a:gd name="T22" fmla="*/ 505142 w 887601"/>
              <a:gd name="T23" fmla="*/ 2020570 h 7919642"/>
              <a:gd name="T24" fmla="*/ 587057 w 887601"/>
              <a:gd name="T25" fmla="*/ 2075180 h 7919642"/>
              <a:gd name="T26" fmla="*/ 614362 w 887601"/>
              <a:gd name="T27" fmla="*/ 2116137 h 7919642"/>
              <a:gd name="T28" fmla="*/ 655319 w 887601"/>
              <a:gd name="T29" fmla="*/ 2170747 h 7919642"/>
              <a:gd name="T30" fmla="*/ 668972 w 887601"/>
              <a:gd name="T31" fmla="*/ 2211705 h 7919642"/>
              <a:gd name="T32" fmla="*/ 791844 w 887601"/>
              <a:gd name="T33" fmla="*/ 2389187 h 7919642"/>
              <a:gd name="T34" fmla="*/ 819150 w 887601"/>
              <a:gd name="T35" fmla="*/ 2471102 h 7919642"/>
              <a:gd name="T36" fmla="*/ 860107 w 887601"/>
              <a:gd name="T37" fmla="*/ 2525713 h 7919642"/>
              <a:gd name="T38" fmla="*/ 887412 w 887601"/>
              <a:gd name="T39" fmla="*/ 2566670 h 7919642"/>
              <a:gd name="T40" fmla="*/ 846455 w 887601"/>
              <a:gd name="T41" fmla="*/ 2771458 h 7919642"/>
              <a:gd name="T42" fmla="*/ 750887 w 887601"/>
              <a:gd name="T43" fmla="*/ 2948940 h 7919642"/>
              <a:gd name="T44" fmla="*/ 696277 w 887601"/>
              <a:gd name="T45" fmla="*/ 3044508 h 7919642"/>
              <a:gd name="T46" fmla="*/ 682625 w 887601"/>
              <a:gd name="T47" fmla="*/ 3085465 h 7919642"/>
              <a:gd name="T48" fmla="*/ 655319 w 887601"/>
              <a:gd name="T49" fmla="*/ 3126422 h 7919642"/>
              <a:gd name="T50" fmla="*/ 614362 w 887601"/>
              <a:gd name="T51" fmla="*/ 3221990 h 7919642"/>
              <a:gd name="T52" fmla="*/ 587057 w 887601"/>
              <a:gd name="T53" fmla="*/ 3331210 h 7919642"/>
              <a:gd name="T54" fmla="*/ 573405 w 887601"/>
              <a:gd name="T55" fmla="*/ 3672522 h 7919642"/>
              <a:gd name="T56" fmla="*/ 546100 w 887601"/>
              <a:gd name="T57" fmla="*/ 3754437 h 7919642"/>
              <a:gd name="T58" fmla="*/ 518795 w 887601"/>
              <a:gd name="T59" fmla="*/ 3850004 h 7919642"/>
              <a:gd name="T60" fmla="*/ 532447 w 887601"/>
              <a:gd name="T61" fmla="*/ 4041140 h 7919642"/>
              <a:gd name="T62" fmla="*/ 587057 w 887601"/>
              <a:gd name="T63" fmla="*/ 4218622 h 7919642"/>
              <a:gd name="T64" fmla="*/ 600709 w 887601"/>
              <a:gd name="T65" fmla="*/ 4273232 h 7919642"/>
              <a:gd name="T66" fmla="*/ 723582 w 887601"/>
              <a:gd name="T67" fmla="*/ 4409757 h 7919642"/>
              <a:gd name="T68" fmla="*/ 750887 w 887601"/>
              <a:gd name="T69" fmla="*/ 4464367 h 7919642"/>
              <a:gd name="T70" fmla="*/ 805496 w 887601"/>
              <a:gd name="T71" fmla="*/ 4559935 h 7919642"/>
              <a:gd name="T72" fmla="*/ 819150 w 887601"/>
              <a:gd name="T73" fmla="*/ 4614544 h 7919642"/>
              <a:gd name="T74" fmla="*/ 846455 w 887601"/>
              <a:gd name="T75" fmla="*/ 4696460 h 7919642"/>
              <a:gd name="T76" fmla="*/ 668972 w 887601"/>
              <a:gd name="T77" fmla="*/ 5010467 h 7919642"/>
              <a:gd name="T78" fmla="*/ 395922 w 887601"/>
              <a:gd name="T79" fmla="*/ 5351779 h 7919642"/>
              <a:gd name="T80" fmla="*/ 314007 w 887601"/>
              <a:gd name="T81" fmla="*/ 5461000 h 7919642"/>
              <a:gd name="T82" fmla="*/ 81915 w 887601"/>
              <a:gd name="T83" fmla="*/ 5761355 h 7919642"/>
              <a:gd name="T84" fmla="*/ 0 w 887601"/>
              <a:gd name="T85" fmla="*/ 5979795 h 7919642"/>
              <a:gd name="T86" fmla="*/ 27304 w 887601"/>
              <a:gd name="T87" fmla="*/ 6198235 h 7919642"/>
              <a:gd name="T88" fmla="*/ 95567 w 887601"/>
              <a:gd name="T89" fmla="*/ 6307455 h 7919642"/>
              <a:gd name="T90" fmla="*/ 245745 w 887601"/>
              <a:gd name="T91" fmla="*/ 6471285 h 7919642"/>
              <a:gd name="T92" fmla="*/ 395922 w 887601"/>
              <a:gd name="T93" fmla="*/ 6566852 h 7919642"/>
              <a:gd name="T94" fmla="*/ 546100 w 887601"/>
              <a:gd name="T95" fmla="*/ 6676072 h 7919642"/>
              <a:gd name="T96" fmla="*/ 668972 w 887601"/>
              <a:gd name="T97" fmla="*/ 6798945 h 7919642"/>
              <a:gd name="T98" fmla="*/ 723582 w 887601"/>
              <a:gd name="T99" fmla="*/ 6853554 h 7919642"/>
              <a:gd name="T100" fmla="*/ 805496 w 887601"/>
              <a:gd name="T101" fmla="*/ 6949122 h 7919642"/>
              <a:gd name="T102" fmla="*/ 832802 w 887601"/>
              <a:gd name="T103" fmla="*/ 7058342 h 7919642"/>
              <a:gd name="T104" fmla="*/ 846455 w 887601"/>
              <a:gd name="T105" fmla="*/ 7099299 h 7919642"/>
              <a:gd name="T106" fmla="*/ 805496 w 887601"/>
              <a:gd name="T107" fmla="*/ 7358697 h 7919642"/>
              <a:gd name="T108" fmla="*/ 764539 w 887601"/>
              <a:gd name="T109" fmla="*/ 7495222 h 7919642"/>
              <a:gd name="T110" fmla="*/ 764539 w 887601"/>
              <a:gd name="T111" fmla="*/ 7918450 h 79196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87601"/>
              <a:gd name="T169" fmla="*/ 0 h 7919642"/>
              <a:gd name="T170" fmla="*/ 887601 w 887601"/>
              <a:gd name="T171" fmla="*/ 7919642 h 791964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87601" h="7919642">
                <a:moveTo>
                  <a:pt x="655459" y="0"/>
                </a:moveTo>
                <a:cubicBezTo>
                  <a:pt x="646355" y="91030"/>
                  <a:pt x="639981" y="182375"/>
                  <a:pt x="628148" y="273091"/>
                </a:cubicBezTo>
                <a:cubicBezTo>
                  <a:pt x="626286" y="287363"/>
                  <a:pt x="618447" y="300216"/>
                  <a:pt x="614493" y="314055"/>
                </a:cubicBezTo>
                <a:cubicBezTo>
                  <a:pt x="580200" y="434073"/>
                  <a:pt x="619922" y="311419"/>
                  <a:pt x="587182" y="409637"/>
                </a:cubicBezTo>
                <a:cubicBezTo>
                  <a:pt x="596286" y="541631"/>
                  <a:pt x="592137" y="675214"/>
                  <a:pt x="614493" y="805619"/>
                </a:cubicBezTo>
                <a:cubicBezTo>
                  <a:pt x="621252" y="845043"/>
                  <a:pt x="680368" y="898799"/>
                  <a:pt x="710081" y="928510"/>
                </a:cubicBezTo>
                <a:cubicBezTo>
                  <a:pt x="700977" y="1001334"/>
                  <a:pt x="699274" y="1075472"/>
                  <a:pt x="682770" y="1146983"/>
                </a:cubicBezTo>
                <a:cubicBezTo>
                  <a:pt x="671746" y="1194749"/>
                  <a:pt x="657562" y="1244312"/>
                  <a:pt x="628148" y="1283528"/>
                </a:cubicBezTo>
                <a:cubicBezTo>
                  <a:pt x="524850" y="1421250"/>
                  <a:pt x="656317" y="1251335"/>
                  <a:pt x="532560" y="1392764"/>
                </a:cubicBezTo>
                <a:cubicBezTo>
                  <a:pt x="517573" y="1409891"/>
                  <a:pt x="505249" y="1429177"/>
                  <a:pt x="491594" y="1447383"/>
                </a:cubicBezTo>
                <a:cubicBezTo>
                  <a:pt x="427006" y="1641136"/>
                  <a:pt x="467232" y="1504880"/>
                  <a:pt x="491594" y="1979910"/>
                </a:cubicBezTo>
                <a:cubicBezTo>
                  <a:pt x="492331" y="1994285"/>
                  <a:pt x="495072" y="2010697"/>
                  <a:pt x="505250" y="2020874"/>
                </a:cubicBezTo>
                <a:cubicBezTo>
                  <a:pt x="528460" y="2044082"/>
                  <a:pt x="587182" y="2075492"/>
                  <a:pt x="587182" y="2075492"/>
                </a:cubicBezTo>
                <a:cubicBezTo>
                  <a:pt x="596286" y="2089147"/>
                  <a:pt x="604954" y="2103102"/>
                  <a:pt x="614493" y="2116456"/>
                </a:cubicBezTo>
                <a:cubicBezTo>
                  <a:pt x="627721" y="2134975"/>
                  <a:pt x="644167" y="2151315"/>
                  <a:pt x="655459" y="2171074"/>
                </a:cubicBezTo>
                <a:cubicBezTo>
                  <a:pt x="662600" y="2183571"/>
                  <a:pt x="661485" y="2199833"/>
                  <a:pt x="669114" y="2212038"/>
                </a:cubicBezTo>
                <a:cubicBezTo>
                  <a:pt x="707258" y="2273065"/>
                  <a:pt x="792013" y="2389547"/>
                  <a:pt x="792013" y="2389547"/>
                </a:cubicBezTo>
                <a:cubicBezTo>
                  <a:pt x="801117" y="2416856"/>
                  <a:pt x="806450" y="2445727"/>
                  <a:pt x="819324" y="2471474"/>
                </a:cubicBezTo>
                <a:cubicBezTo>
                  <a:pt x="829502" y="2491829"/>
                  <a:pt x="847061" y="2507574"/>
                  <a:pt x="860290" y="2526093"/>
                </a:cubicBezTo>
                <a:cubicBezTo>
                  <a:pt x="869829" y="2539447"/>
                  <a:pt x="878497" y="2553402"/>
                  <a:pt x="887601" y="2567056"/>
                </a:cubicBezTo>
                <a:cubicBezTo>
                  <a:pt x="873946" y="2635329"/>
                  <a:pt x="866908" y="2705267"/>
                  <a:pt x="846635" y="2771875"/>
                </a:cubicBezTo>
                <a:cubicBezTo>
                  <a:pt x="829163" y="2829279"/>
                  <a:pt x="781002" y="2895469"/>
                  <a:pt x="751047" y="2949384"/>
                </a:cubicBezTo>
                <a:cubicBezTo>
                  <a:pt x="693298" y="3053325"/>
                  <a:pt x="753650" y="2959134"/>
                  <a:pt x="696425" y="3044966"/>
                </a:cubicBezTo>
                <a:cubicBezTo>
                  <a:pt x="691873" y="3058620"/>
                  <a:pt x="689207" y="3073056"/>
                  <a:pt x="682770" y="3085929"/>
                </a:cubicBezTo>
                <a:cubicBezTo>
                  <a:pt x="675430" y="3100607"/>
                  <a:pt x="663602" y="3112644"/>
                  <a:pt x="655459" y="3126893"/>
                </a:cubicBezTo>
                <a:cubicBezTo>
                  <a:pt x="635994" y="3160954"/>
                  <a:pt x="624485" y="3185839"/>
                  <a:pt x="614493" y="3222475"/>
                </a:cubicBezTo>
                <a:cubicBezTo>
                  <a:pt x="604617" y="3258685"/>
                  <a:pt x="587182" y="3331711"/>
                  <a:pt x="587182" y="3331711"/>
                </a:cubicBezTo>
                <a:cubicBezTo>
                  <a:pt x="582630" y="3445499"/>
                  <a:pt x="584497" y="3559726"/>
                  <a:pt x="573527" y="3673075"/>
                </a:cubicBezTo>
                <a:cubicBezTo>
                  <a:pt x="570754" y="3701728"/>
                  <a:pt x="555320" y="3727693"/>
                  <a:pt x="546216" y="3755002"/>
                </a:cubicBezTo>
                <a:cubicBezTo>
                  <a:pt x="526624" y="3813773"/>
                  <a:pt x="536052" y="3781997"/>
                  <a:pt x="518905" y="3850584"/>
                </a:cubicBezTo>
                <a:cubicBezTo>
                  <a:pt x="523457" y="3914305"/>
                  <a:pt x="523928" y="3978450"/>
                  <a:pt x="532560" y="4041748"/>
                </a:cubicBezTo>
                <a:cubicBezTo>
                  <a:pt x="547523" y="4151474"/>
                  <a:pt x="557876" y="4131346"/>
                  <a:pt x="587182" y="4219257"/>
                </a:cubicBezTo>
                <a:cubicBezTo>
                  <a:pt x="593117" y="4237060"/>
                  <a:pt x="593444" y="4256626"/>
                  <a:pt x="600837" y="4273875"/>
                </a:cubicBezTo>
                <a:cubicBezTo>
                  <a:pt x="639498" y="4364078"/>
                  <a:pt x="654010" y="4270979"/>
                  <a:pt x="723736" y="4410421"/>
                </a:cubicBezTo>
                <a:cubicBezTo>
                  <a:pt x="732840" y="4428627"/>
                  <a:pt x="740947" y="4447366"/>
                  <a:pt x="751047" y="4465039"/>
                </a:cubicBezTo>
                <a:cubicBezTo>
                  <a:pt x="779861" y="4515461"/>
                  <a:pt x="783159" y="4500600"/>
                  <a:pt x="805668" y="4560621"/>
                </a:cubicBezTo>
                <a:cubicBezTo>
                  <a:pt x="812258" y="4578192"/>
                  <a:pt x="813931" y="4597264"/>
                  <a:pt x="819324" y="4615239"/>
                </a:cubicBezTo>
                <a:cubicBezTo>
                  <a:pt x="827596" y="4642812"/>
                  <a:pt x="846635" y="4697167"/>
                  <a:pt x="846635" y="4697167"/>
                </a:cubicBezTo>
                <a:cubicBezTo>
                  <a:pt x="787461" y="4801852"/>
                  <a:pt x="737243" y="4912131"/>
                  <a:pt x="669114" y="5011221"/>
                </a:cubicBezTo>
                <a:cubicBezTo>
                  <a:pt x="586554" y="5131301"/>
                  <a:pt x="486193" y="5238123"/>
                  <a:pt x="396006" y="5352585"/>
                </a:cubicBezTo>
                <a:cubicBezTo>
                  <a:pt x="367836" y="5388337"/>
                  <a:pt x="343214" y="5426856"/>
                  <a:pt x="314074" y="5461822"/>
                </a:cubicBezTo>
                <a:cubicBezTo>
                  <a:pt x="223677" y="5570291"/>
                  <a:pt x="174531" y="5626418"/>
                  <a:pt x="81932" y="5762222"/>
                </a:cubicBezTo>
                <a:cubicBezTo>
                  <a:pt x="37490" y="5827399"/>
                  <a:pt x="22073" y="5907121"/>
                  <a:pt x="0" y="5980695"/>
                </a:cubicBezTo>
                <a:cubicBezTo>
                  <a:pt x="9103" y="6053519"/>
                  <a:pt x="6759" y="6128713"/>
                  <a:pt x="27310" y="6199168"/>
                </a:cubicBezTo>
                <a:cubicBezTo>
                  <a:pt x="39334" y="6240390"/>
                  <a:pt x="71144" y="6273100"/>
                  <a:pt x="95587" y="6308404"/>
                </a:cubicBezTo>
                <a:cubicBezTo>
                  <a:pt x="124323" y="6349909"/>
                  <a:pt x="213140" y="6451850"/>
                  <a:pt x="245797" y="6472259"/>
                </a:cubicBezTo>
                <a:cubicBezTo>
                  <a:pt x="261932" y="6482343"/>
                  <a:pt x="360214" y="6542277"/>
                  <a:pt x="396006" y="6567841"/>
                </a:cubicBezTo>
                <a:cubicBezTo>
                  <a:pt x="446385" y="6603824"/>
                  <a:pt x="502438" y="6633301"/>
                  <a:pt x="546216" y="6677077"/>
                </a:cubicBezTo>
                <a:lnTo>
                  <a:pt x="669114" y="6799968"/>
                </a:lnTo>
                <a:cubicBezTo>
                  <a:pt x="687321" y="6818174"/>
                  <a:pt x="710488" y="6832507"/>
                  <a:pt x="723736" y="6854586"/>
                </a:cubicBezTo>
                <a:cubicBezTo>
                  <a:pt x="773146" y="6936931"/>
                  <a:pt x="742619" y="6908138"/>
                  <a:pt x="805668" y="6950168"/>
                </a:cubicBezTo>
                <a:cubicBezTo>
                  <a:pt x="836885" y="7043809"/>
                  <a:pt x="800021" y="6927582"/>
                  <a:pt x="832979" y="7059405"/>
                </a:cubicBezTo>
                <a:cubicBezTo>
                  <a:pt x="836470" y="7073368"/>
                  <a:pt x="842083" y="7086714"/>
                  <a:pt x="846635" y="7100368"/>
                </a:cubicBezTo>
                <a:cubicBezTo>
                  <a:pt x="835336" y="7202050"/>
                  <a:pt x="832635" y="7258683"/>
                  <a:pt x="805668" y="7359805"/>
                </a:cubicBezTo>
                <a:cubicBezTo>
                  <a:pt x="787090" y="7429469"/>
                  <a:pt x="766736" y="7423129"/>
                  <a:pt x="764702" y="7496350"/>
                </a:cubicBezTo>
                <a:cubicBezTo>
                  <a:pt x="760784" y="7637393"/>
                  <a:pt x="764702" y="7778545"/>
                  <a:pt x="764702" y="7919642"/>
                </a:cubicBezTo>
              </a:path>
            </a:pathLst>
          </a:custGeom>
          <a:noFill/>
          <a:ln w="76200">
            <a:solidFill>
              <a:srgbClr val="FFFF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5364" name="Text Box 7">
            <a:extLst>
              <a:ext uri="{FF2B5EF4-FFF2-40B4-BE49-F238E27FC236}">
                <a16:creationId xmlns:a16="http://schemas.microsoft.com/office/drawing/2014/main" id="{5914DE64-5037-004B-B246-921E32B77D12}"/>
              </a:ext>
            </a:extLst>
          </p:cNvPr>
          <p:cNvSpPr txBox="1">
            <a:spLocks noChangeArrowheads="1"/>
          </p:cNvSpPr>
          <p:nvPr/>
        </p:nvSpPr>
        <p:spPr bwMode="auto">
          <a:xfrm>
            <a:off x="2514600" y="685800"/>
            <a:ext cx="4114800" cy="12001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7200" b="0" i="0" u="none" strike="noStrike" kern="1200" cap="none" spc="0" normalizeH="0" baseline="0" noProof="0">
                <a:ln>
                  <a:noFill/>
                </a:ln>
                <a:solidFill>
                  <a:srgbClr val="000000"/>
                </a:solidFill>
                <a:effectLst/>
                <a:uLnTx/>
                <a:uFillTx/>
                <a:latin typeface="Bernard MT Condensed" panose="02050806060905020404" pitchFamily="18" charset="77"/>
                <a:ea typeface="ＭＳ Ｐゴシック" panose="020B0600070205080204" pitchFamily="34" charset="-128"/>
                <a:cs typeface="+mn-cs"/>
              </a:rPr>
              <a:t>JOHN 7</a:t>
            </a:r>
          </a:p>
        </p:txBody>
      </p:sp>
      <p:sp>
        <p:nvSpPr>
          <p:cNvPr id="8" name="Title 7">
            <a:extLst>
              <a:ext uri="{FF2B5EF4-FFF2-40B4-BE49-F238E27FC236}">
                <a16:creationId xmlns:a16="http://schemas.microsoft.com/office/drawing/2014/main" id="{069BA047-AE78-2B48-BAB1-18A4D97ED3B8}"/>
              </a:ext>
            </a:extLst>
          </p:cNvPr>
          <p:cNvSpPr>
            <a:spLocks noGrp="1"/>
          </p:cNvSpPr>
          <p:nvPr>
            <p:ph type="title" idx="4294967295"/>
          </p:nvPr>
        </p:nvSpPr>
        <p:spPr>
          <a:xfrm>
            <a:off x="533400" y="2362200"/>
            <a:ext cx="8229600" cy="1143000"/>
          </a:xfrm>
        </p:spPr>
        <p:txBody>
          <a:bodyPr/>
          <a:lstStyle/>
          <a:p>
            <a:pPr eaLnBrk="1" hangingPunct="1">
              <a:defRPr/>
            </a:pPr>
            <a:r>
              <a:rPr lang="en-US" sz="6600" dirty="0">
                <a:ea typeface="+mj-ea"/>
                <a:cs typeface="+mj-cs"/>
              </a:rPr>
              <a:t>Divided Opinions</a:t>
            </a:r>
          </a:p>
        </p:txBody>
      </p:sp>
      <p:sp>
        <p:nvSpPr>
          <p:cNvPr id="6" name="Rectangle 5">
            <a:extLst>
              <a:ext uri="{FF2B5EF4-FFF2-40B4-BE49-F238E27FC236}">
                <a16:creationId xmlns:a16="http://schemas.microsoft.com/office/drawing/2014/main" id="{E613C837-C467-394A-BEC2-8B2A55A00090}"/>
              </a:ext>
            </a:extLst>
          </p:cNvPr>
          <p:cNvSpPr>
            <a:spLocks noChangeArrowheads="1"/>
          </p:cNvSpPr>
          <p:nvPr/>
        </p:nvSpPr>
        <p:spPr bwMode="auto">
          <a:xfrm>
            <a:off x="0" y="6092830"/>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lstStyle/>
          <a:p>
            <a:pPr marL="0" marR="0" lvl="0" indent="0" algn="ctr" defTabSz="914400" rtl="0" eaLnBrk="1" fontAlgn="base" latinLnBrk="0" hangingPunct="1">
              <a:lnSpc>
                <a:spcPct val="100000"/>
              </a:lnSpc>
              <a:spcBef>
                <a:spcPct val="20000"/>
              </a:spcBef>
              <a:spcAft>
                <a:spcPct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anose="020B0600070205080204" pitchFamily="34" charset="-128"/>
                <a:cs typeface="Arial"/>
              </a:rPr>
              <a:t>Dr. Rick Griffith • Crossroads International Church Singapore</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anose="020B0600070205080204" pitchFamily="34" charset="-128"/>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anose="020B0600070205080204" pitchFamily="34" charset="-128"/>
                <a:cs typeface="Arial"/>
              </a:rPr>
              <a:t>CICFamily.com &amp; BibleStudyDownloads.org</a:t>
            </a:r>
          </a:p>
        </p:txBody>
      </p:sp>
    </p:spTree>
    <p:extLst>
      <p:ext uri="{BB962C8B-B14F-4D97-AF65-F5344CB8AC3E}">
        <p14:creationId xmlns:p14="http://schemas.microsoft.com/office/powerpoint/2010/main" val="4432354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18F5FE6-8A25-7149-AE7A-A16D20E499D0}"/>
              </a:ext>
            </a:extLst>
          </p:cNvPr>
          <p:cNvSpPr>
            <a:spLocks noChangeArrowheads="1"/>
          </p:cNvSpPr>
          <p:nvPr/>
        </p:nvSpPr>
        <p:spPr bwMode="auto">
          <a:xfrm>
            <a:off x="0" y="0"/>
            <a:ext cx="9144000" cy="6858000"/>
          </a:xfrm>
          <a:prstGeom prst="rect">
            <a:avLst/>
          </a:prstGeom>
          <a:solidFill>
            <a:schemeClr val="bg1"/>
          </a:solidFill>
          <a:ln w="9525">
            <a:solidFill>
              <a:srgbClr val="B6DCDF"/>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pic>
        <p:nvPicPr>
          <p:cNvPr id="26627" name="Picture 7" descr="divided-highway-ahead.jpg">
            <a:extLst>
              <a:ext uri="{FF2B5EF4-FFF2-40B4-BE49-F238E27FC236}">
                <a16:creationId xmlns:a16="http://schemas.microsoft.com/office/drawing/2014/main" id="{FEC82510-8184-5A4F-BA2A-B5FD234AF61B}"/>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 y="1447800"/>
            <a:ext cx="4178300"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33A0E72-00B8-7943-8C0A-5A12DF795561}"/>
              </a:ext>
            </a:extLst>
          </p:cNvPr>
          <p:cNvSpPr>
            <a:spLocks noGrp="1"/>
          </p:cNvSpPr>
          <p:nvPr>
            <p:ph type="title" idx="4294967295"/>
          </p:nvPr>
        </p:nvSpPr>
        <p:spPr>
          <a:xfrm>
            <a:off x="457200" y="76200"/>
            <a:ext cx="8229600" cy="1143000"/>
          </a:xfrm>
        </p:spPr>
        <p:txBody>
          <a:bodyPr/>
          <a:lstStyle/>
          <a:p>
            <a:pPr eaLnBrk="1" hangingPunct="1">
              <a:defRPr/>
            </a:pPr>
            <a:r>
              <a:rPr lang="en-US" sz="4400" i="1" dirty="0">
                <a:solidFill>
                  <a:srgbClr val="000000"/>
                </a:solidFill>
                <a:ea typeface="+mj-ea"/>
                <a:cs typeface="+mj-cs"/>
              </a:rPr>
              <a:t>The Question in John 7</a:t>
            </a:r>
          </a:p>
        </p:txBody>
      </p:sp>
      <p:sp>
        <p:nvSpPr>
          <p:cNvPr id="3" name="Title 1">
            <a:extLst>
              <a:ext uri="{FF2B5EF4-FFF2-40B4-BE49-F238E27FC236}">
                <a16:creationId xmlns:a16="http://schemas.microsoft.com/office/drawing/2014/main" id="{54AD3DB9-6D16-2D47-B8ED-5FB8ECA89ADE}"/>
              </a:ext>
            </a:extLst>
          </p:cNvPr>
          <p:cNvSpPr txBox="1">
            <a:spLocks/>
          </p:cNvSpPr>
          <p:nvPr/>
        </p:nvSpPr>
        <p:spPr bwMode="auto">
          <a:xfrm>
            <a:off x="4343400" y="1447800"/>
            <a:ext cx="4876800" cy="46482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Why do people have such </a:t>
            </a:r>
            <a:r>
              <a:rPr kumimoji="0" lang="en-US" sz="54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divided </a:t>
            </a:r>
            <a:r>
              <a:rPr kumimoji="0" lang="en-US" sz="54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opinions about Christ?</a:t>
            </a:r>
          </a:p>
        </p:txBody>
      </p:sp>
      <p:sp>
        <p:nvSpPr>
          <p:cNvPr id="7" name="Title 1">
            <a:extLst>
              <a:ext uri="{FF2B5EF4-FFF2-40B4-BE49-F238E27FC236}">
                <a16:creationId xmlns:a16="http://schemas.microsoft.com/office/drawing/2014/main" id="{725E7730-75A1-B04A-9118-F658AAD048B5}"/>
              </a:ext>
            </a:extLst>
          </p:cNvPr>
          <p:cNvSpPr txBox="1">
            <a:spLocks/>
          </p:cNvSpPr>
          <p:nvPr/>
        </p:nvSpPr>
        <p:spPr bwMode="auto">
          <a:xfrm rot="20343348">
            <a:off x="30163" y="4725988"/>
            <a:ext cx="4876800" cy="1066800"/>
          </a:xfrm>
          <a:prstGeom prst="rect">
            <a:avLst/>
          </a:prstGeom>
          <a:solidFill>
            <a:schemeClr val="tx1"/>
          </a:solid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9DC55"/>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3 reasons!</a:t>
            </a:r>
          </a:p>
        </p:txBody>
      </p:sp>
    </p:spTree>
    <p:extLst>
      <p:ext uri="{BB962C8B-B14F-4D97-AF65-F5344CB8AC3E}">
        <p14:creationId xmlns:p14="http://schemas.microsoft.com/office/powerpoint/2010/main" val="24826760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zh-CN" altLang="en-US" sz="4800" b="1" dirty="0">
                <a:effectLst>
                  <a:glow rad="101600">
                    <a:schemeClr val="tx1">
                      <a:alpha val="99000"/>
                    </a:schemeClr>
                  </a:glow>
                </a:effectLst>
                <a:latin typeface="Microsoft YaHei UI" panose="020B0503020204020204" pitchFamily="34" charset="-122"/>
                <a:ea typeface="Microsoft YaHei UI" panose="020B0503020204020204" pitchFamily="34" charset="-122"/>
              </a:rPr>
              <a:t>主题</a:t>
            </a:r>
            <a:endParaRPr 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defPPr>
              <a:defRPr lang="en-US"/>
            </a:defPPr>
            <a:lvl1pPr algn="ctr" defTabSz="454998" eaLnBrk="0" hangingPunct="0">
              <a:defRPr sz="72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4998"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神成肉身</a:t>
            </a:r>
            <a:endPar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endParaRPr>
          </a:p>
          <a:p>
            <a:pPr marL="0" marR="0" lvl="0" indent="0" algn="ctr" defTabSz="454998"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为的要成就永生</a:t>
            </a:r>
            <a:endParaRPr kumimoji="0" lang="en-SG"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433"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93266575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172033" name="Text Box 3"/>
          <p:cNvSpPr txBox="1">
            <a:spLocks noChangeArrowheads="1"/>
          </p:cNvSpPr>
          <p:nvPr/>
        </p:nvSpPr>
        <p:spPr bwMode="auto">
          <a:xfrm>
            <a:off x="8410575" y="4445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78a</a:t>
            </a:r>
            <a:endParaRPr lang="en-US">
              <a:solidFill>
                <a:srgbClr val="000000"/>
              </a:solidFill>
              <a:cs typeface="Arial" charset="0"/>
            </a:endParaRPr>
          </a:p>
        </p:txBody>
      </p:sp>
      <p:sp>
        <p:nvSpPr>
          <p:cNvPr id="172034" name="Rectangle 5"/>
          <p:cNvSpPr>
            <a:spLocks noGrp="1" noChangeArrowheads="1"/>
          </p:cNvSpPr>
          <p:nvPr>
            <p:ph type="title" idx="4294967295"/>
          </p:nvPr>
        </p:nvSpPr>
        <p:spPr>
          <a:xfrm>
            <a:off x="0" y="-26988"/>
            <a:ext cx="7454900" cy="1200151"/>
          </a:xfrm>
          <a:solidFill>
            <a:schemeClr val="bg1"/>
          </a:solidFill>
        </p:spPr>
        <p:txBody>
          <a:bodyPr>
            <a:spAutoFit/>
          </a:bodyPr>
          <a:lstStyle/>
          <a:p>
            <a:pPr eaLnBrk="1" hangingPunct="1"/>
            <a:r>
              <a:rPr lang="en-US" sz="3600" b="1" dirty="0">
                <a:solidFill>
                  <a:schemeClr val="tx1"/>
                </a:solidFill>
                <a:latin typeface="Arial" charset="0"/>
                <a:ea typeface="ＭＳ Ｐゴシック" charset="0"/>
                <a:cs typeface="Arial" charset="0"/>
              </a:rPr>
              <a:t>外证1: </a:t>
            </a:r>
            <a:br>
              <a:rPr lang="en-US" sz="3600" b="1" dirty="0">
                <a:solidFill>
                  <a:schemeClr val="tx1"/>
                </a:solidFill>
                <a:latin typeface="Arial" charset="0"/>
                <a:ea typeface="ＭＳ Ｐゴシック" charset="0"/>
                <a:cs typeface="Arial" charset="0"/>
              </a:rPr>
            </a:br>
            <a:r>
              <a:rPr lang="zh-CN" altLang="en-US" sz="3600" b="1" dirty="0">
                <a:solidFill>
                  <a:schemeClr val="tx1"/>
                </a:solidFill>
                <a:latin typeface="Arial" charset="0"/>
                <a:ea typeface="ＭＳ Ｐゴシック" charset="0"/>
                <a:cs typeface="Arial" charset="0"/>
              </a:rPr>
              <a:t>优</a:t>
            </a:r>
            <a:r>
              <a:rPr lang="zh-CN" altLang="en-US" sz="3600" b="1" dirty="0">
                <a:solidFill>
                  <a:schemeClr val="tx1"/>
                </a:solidFill>
              </a:rPr>
              <a:t>西比乌的见证</a:t>
            </a:r>
            <a:r>
              <a:rPr lang="en-US" sz="3600" b="1" dirty="0">
                <a:solidFill>
                  <a:schemeClr val="tx1"/>
                </a:solidFill>
                <a:latin typeface="Arial" charset="0"/>
                <a:ea typeface="ＭＳ Ｐゴシック" charset="0"/>
                <a:cs typeface="Arial" charset="0"/>
              </a:rPr>
              <a:t>(</a:t>
            </a:r>
            <a:r>
              <a:rPr lang="zh-CN" altLang="en-US" sz="3600" b="1" dirty="0">
                <a:solidFill>
                  <a:schemeClr val="tx1"/>
                </a:solidFill>
                <a:latin typeface="Arial" charset="0"/>
                <a:ea typeface="ＭＳ Ｐゴシック" charset="0"/>
                <a:cs typeface="Arial" charset="0"/>
              </a:rPr>
              <a:t>第四世纪</a:t>
            </a:r>
            <a:r>
              <a:rPr lang="en-US" sz="3600" b="1" dirty="0">
                <a:solidFill>
                  <a:schemeClr val="tx1"/>
                </a:solidFill>
                <a:latin typeface="Arial" charset="0"/>
                <a:ea typeface="ＭＳ Ｐゴシック" charset="0"/>
                <a:cs typeface="Arial" charset="0"/>
              </a:rPr>
              <a:t>)</a:t>
            </a:r>
          </a:p>
        </p:txBody>
      </p:sp>
      <p:sp>
        <p:nvSpPr>
          <p:cNvPr id="7" name="Text Box 2"/>
          <p:cNvSpPr txBox="1">
            <a:spLocks noChangeArrowheads="1"/>
          </p:cNvSpPr>
          <p:nvPr/>
        </p:nvSpPr>
        <p:spPr bwMode="auto">
          <a:xfrm>
            <a:off x="144463" y="1608009"/>
            <a:ext cx="5722937" cy="5016757"/>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sz="3200" dirty="0">
                <a:solidFill>
                  <a:srgbClr val="FFFFFF"/>
                </a:solidFill>
              </a:rPr>
              <a:t>“</a:t>
            </a:r>
            <a:r>
              <a:rPr lang="zh-CN" altLang="en-US" sz="3200" dirty="0">
                <a:solidFill>
                  <a:srgbClr val="FFFFFF"/>
                </a:solidFill>
              </a:rPr>
              <a:t>四福音乃是新约正典中，在神在地上的教会中最没有争议的几本书，我从传统了解到</a:t>
            </a:r>
            <a:r>
              <a:rPr lang="en-US" sz="3200" dirty="0">
                <a:solidFill>
                  <a:srgbClr val="FFFFFF"/>
                </a:solidFill>
              </a:rPr>
              <a:t> [</a:t>
            </a:r>
            <a:r>
              <a:rPr lang="zh-CN" altLang="en-US" sz="3200" dirty="0">
                <a:solidFill>
                  <a:srgbClr val="FFFFFF"/>
                </a:solidFill>
              </a:rPr>
              <a:t>第二世纪，俄利根</a:t>
            </a:r>
            <a:r>
              <a:rPr lang="en-US" sz="3200" dirty="0">
                <a:solidFill>
                  <a:srgbClr val="FFFFFF"/>
                </a:solidFill>
              </a:rPr>
              <a:t>] </a:t>
            </a:r>
            <a:r>
              <a:rPr lang="zh-CN" altLang="en-US" sz="3200" dirty="0">
                <a:solidFill>
                  <a:srgbClr val="FFFFFF"/>
                </a:solidFill>
              </a:rPr>
              <a:t>第一本福音书乃是马太写成的，他曾是一个税吏，但之后成为耶稣基督的一位使徒，马太福音乃是被神预备向犹太人传讲福音的，它曾以希伯来文出版。</a:t>
            </a:r>
            <a:endParaRPr lang="en-US" sz="3200" dirty="0">
              <a:solidFill>
                <a:srgbClr val="FFFFFF"/>
              </a:solidFill>
            </a:endParaRPr>
          </a:p>
        </p:txBody>
      </p:sp>
      <p:pic>
        <p:nvPicPr>
          <p:cNvPr id="172036" name="Picture 8" descr="eusebiu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1863" y="1412875"/>
            <a:ext cx="2952750" cy="39603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2037" name="Text Box 2"/>
          <p:cNvSpPr txBox="1">
            <a:spLocks noChangeArrowheads="1"/>
          </p:cNvSpPr>
          <p:nvPr/>
        </p:nvSpPr>
        <p:spPr bwMode="auto">
          <a:xfrm>
            <a:off x="5981700" y="5156646"/>
            <a:ext cx="3132138" cy="138499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sz="2800" dirty="0">
                <a:solidFill>
                  <a:srgbClr val="FFFFFF"/>
                </a:solidFill>
              </a:rPr>
              <a:t>(</a:t>
            </a:r>
            <a:r>
              <a:rPr lang="zh-CN" altLang="en-US" sz="2800" dirty="0">
                <a:solidFill>
                  <a:srgbClr val="FFFFFF"/>
                </a:solidFill>
              </a:rPr>
              <a:t>优西比乌</a:t>
            </a:r>
            <a:r>
              <a:rPr lang="en-US" sz="2800" dirty="0">
                <a:solidFill>
                  <a:srgbClr val="FFFFFF"/>
                </a:solidFill>
              </a:rPr>
              <a:t>,</a:t>
            </a:r>
            <a:r>
              <a:rPr lang="zh-CN" altLang="en-US" sz="2800" dirty="0">
                <a:solidFill>
                  <a:srgbClr val="FFFFFF"/>
                </a:solidFill>
              </a:rPr>
              <a:t>教会历史</a:t>
            </a:r>
            <a:r>
              <a:rPr lang="en-US" sz="2800" i="1" dirty="0">
                <a:solidFill>
                  <a:srgbClr val="FFFFFF"/>
                </a:solidFill>
              </a:rPr>
              <a:t>.</a:t>
            </a:r>
            <a:r>
              <a:rPr lang="en-US" sz="2800" dirty="0">
                <a:solidFill>
                  <a:srgbClr val="FFFFFF"/>
                </a:solidFill>
              </a:rPr>
              <a:t> 6.25.4</a:t>
            </a:r>
            <a:r>
              <a:rPr lang="zh-CN" altLang="en-US" sz="2800" dirty="0">
                <a:solidFill>
                  <a:srgbClr val="FFFFFF"/>
                </a:solidFill>
              </a:rPr>
              <a:t>引自俄利根，第二世纪）</a:t>
            </a:r>
            <a:endParaRPr lang="en-US" sz="2800" dirty="0">
              <a:solidFill>
                <a:srgbClr val="FFFFFF"/>
              </a:solidFill>
            </a:endParaRPr>
          </a:p>
        </p:txBody>
      </p:sp>
    </p:spTree>
    <p:extLst>
      <p:ext uri="{BB962C8B-B14F-4D97-AF65-F5344CB8AC3E}">
        <p14:creationId xmlns:p14="http://schemas.microsoft.com/office/powerpoint/2010/main" val="145905026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checkerboard(across)">
                                      <p:cBhvr>
                                        <p:cTn id="7" dur="500"/>
                                        <p:tgtEl>
                                          <p:spTgt spid="7">
                                            <p:bg/>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checkerboard(across)">
                                      <p:cBhvr>
                                        <p:cTn id="1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autoUpdateAnimBg="0"/>
    </p:bldLst>
  </p:timing>
</p:sld>
</file>

<file path=ppt/slides/slide3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Notched Right Arrow 5">
            <a:extLst>
              <a:ext uri="{FF2B5EF4-FFF2-40B4-BE49-F238E27FC236}">
                <a16:creationId xmlns:a16="http://schemas.microsoft.com/office/drawing/2014/main" id="{4362FC41-0E1B-4649-9367-E2C19EC92CAE}"/>
              </a:ext>
            </a:extLst>
          </p:cNvPr>
          <p:cNvSpPr>
            <a:spLocks noChangeArrowheads="1"/>
          </p:cNvSpPr>
          <p:nvPr/>
        </p:nvSpPr>
        <p:spPr bwMode="auto">
          <a:xfrm>
            <a:off x="0" y="3581400"/>
            <a:ext cx="8839200" cy="762000"/>
          </a:xfrm>
          <a:prstGeom prst="notchedRightArrow">
            <a:avLst>
              <a:gd name="adj1" fmla="val 50000"/>
              <a:gd name="adj2" fmla="val 49998"/>
            </a:avLst>
          </a:prstGeom>
          <a:gradFill rotWithShape="1">
            <a:gsLst>
              <a:gs pos="0">
                <a:srgbClr val="CBFFFF"/>
              </a:gs>
              <a:gs pos="100000">
                <a:srgbClr val="B5E5E9"/>
              </a:gs>
            </a:gsLst>
            <a:lin ang="5400000"/>
          </a:gradFill>
          <a:ln w="9525">
            <a:solidFill>
              <a:srgbClr val="B6DCDF"/>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2" name="Title 1">
            <a:extLst>
              <a:ext uri="{FF2B5EF4-FFF2-40B4-BE49-F238E27FC236}">
                <a16:creationId xmlns:a16="http://schemas.microsoft.com/office/drawing/2014/main" id="{B3561B11-59A5-AB4D-8FD3-AFE16C7371AB}"/>
              </a:ext>
            </a:extLst>
          </p:cNvPr>
          <p:cNvSpPr>
            <a:spLocks noGrp="1"/>
          </p:cNvSpPr>
          <p:nvPr>
            <p:ph type="title" idx="4294967295"/>
          </p:nvPr>
        </p:nvSpPr>
        <p:spPr>
          <a:xfrm>
            <a:off x="0" y="0"/>
            <a:ext cx="9144000" cy="990600"/>
          </a:xfrm>
          <a:gradFill flip="none" rotWithShape="1">
            <a:gsLst>
              <a:gs pos="32000">
                <a:schemeClr val="tx1"/>
              </a:gs>
              <a:gs pos="100000">
                <a:srgbClr val="000090"/>
              </a:gs>
            </a:gsLst>
            <a:path path="circle">
              <a:fillToRect l="100000" t="100000"/>
            </a:path>
            <a:tileRect r="-100000" b="-100000"/>
          </a:gradFill>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600">
                <a:solidFill>
                  <a:srgbClr val="FFFFFF"/>
                </a:solidFill>
                <a:effectLst>
                  <a:outerShdw blurRad="38100" dist="38100" dir="2700000" algn="tl">
                    <a:srgbClr val="808080"/>
                  </a:outerShdw>
                </a:effectLst>
              </a:rPr>
              <a:t>A Controversial Figure in John 1–6</a:t>
            </a:r>
          </a:p>
        </p:txBody>
      </p:sp>
      <p:sp>
        <p:nvSpPr>
          <p:cNvPr id="3" name="Title 1">
            <a:extLst>
              <a:ext uri="{FF2B5EF4-FFF2-40B4-BE49-F238E27FC236}">
                <a16:creationId xmlns:a16="http://schemas.microsoft.com/office/drawing/2014/main" id="{747E141D-F43F-9149-9C16-1250289EDD27}"/>
              </a:ext>
            </a:extLst>
          </p:cNvPr>
          <p:cNvSpPr txBox="1">
            <a:spLocks/>
          </p:cNvSpPr>
          <p:nvPr/>
        </p:nvSpPr>
        <p:spPr bwMode="auto">
          <a:xfrm>
            <a:off x="0" y="1143000"/>
            <a:ext cx="3200400" cy="8382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Believers in</a:t>
            </a:r>
            <a:b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b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John 1-4:</a:t>
            </a:r>
          </a:p>
        </p:txBody>
      </p:sp>
      <p:sp>
        <p:nvSpPr>
          <p:cNvPr id="5" name="Title 1">
            <a:extLst>
              <a:ext uri="{FF2B5EF4-FFF2-40B4-BE49-F238E27FC236}">
                <a16:creationId xmlns:a16="http://schemas.microsoft.com/office/drawing/2014/main" id="{F0DBF5E1-0143-CF4E-9B03-E794921DB4A2}"/>
              </a:ext>
            </a:extLst>
          </p:cNvPr>
          <p:cNvSpPr txBox="1">
            <a:spLocks/>
          </p:cNvSpPr>
          <p:nvPr/>
        </p:nvSpPr>
        <p:spPr bwMode="auto">
          <a:xfrm>
            <a:off x="152400" y="3657600"/>
            <a:ext cx="37338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The line of faith</a:t>
            </a:r>
          </a:p>
        </p:txBody>
      </p:sp>
      <p:sp>
        <p:nvSpPr>
          <p:cNvPr id="7" name="Title 1">
            <a:extLst>
              <a:ext uri="{FF2B5EF4-FFF2-40B4-BE49-F238E27FC236}">
                <a16:creationId xmlns:a16="http://schemas.microsoft.com/office/drawing/2014/main" id="{FE9A2AA1-3962-D648-9A96-C50DC76902E0}"/>
              </a:ext>
            </a:extLst>
          </p:cNvPr>
          <p:cNvSpPr txBox="1">
            <a:spLocks/>
          </p:cNvSpPr>
          <p:nvPr/>
        </p:nvSpPr>
        <p:spPr bwMode="auto">
          <a:xfrm>
            <a:off x="381000" y="3200400"/>
            <a:ext cx="19812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Disciples</a:t>
            </a:r>
          </a:p>
        </p:txBody>
      </p:sp>
      <p:sp>
        <p:nvSpPr>
          <p:cNvPr id="8" name="Title 1">
            <a:extLst>
              <a:ext uri="{FF2B5EF4-FFF2-40B4-BE49-F238E27FC236}">
                <a16:creationId xmlns:a16="http://schemas.microsoft.com/office/drawing/2014/main" id="{DCEF5011-B4AC-8041-AB0E-C13EE1B77DA2}"/>
              </a:ext>
            </a:extLst>
          </p:cNvPr>
          <p:cNvSpPr txBox="1">
            <a:spLocks/>
          </p:cNvSpPr>
          <p:nvPr/>
        </p:nvSpPr>
        <p:spPr bwMode="auto">
          <a:xfrm>
            <a:off x="1066800" y="2773363"/>
            <a:ext cx="30480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Passover Jews</a:t>
            </a:r>
          </a:p>
        </p:txBody>
      </p:sp>
      <p:sp>
        <p:nvSpPr>
          <p:cNvPr id="9" name="Title 1">
            <a:extLst>
              <a:ext uri="{FF2B5EF4-FFF2-40B4-BE49-F238E27FC236}">
                <a16:creationId xmlns:a16="http://schemas.microsoft.com/office/drawing/2014/main" id="{21198246-19C3-9E4C-B85D-DE47C9CFC222}"/>
              </a:ext>
            </a:extLst>
          </p:cNvPr>
          <p:cNvSpPr txBox="1">
            <a:spLocks/>
          </p:cNvSpPr>
          <p:nvPr/>
        </p:nvSpPr>
        <p:spPr bwMode="auto">
          <a:xfrm>
            <a:off x="1524000" y="2346325"/>
            <a:ext cx="25908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Nicodemus</a:t>
            </a:r>
          </a:p>
        </p:txBody>
      </p:sp>
      <p:sp>
        <p:nvSpPr>
          <p:cNvPr id="10" name="Title 1">
            <a:extLst>
              <a:ext uri="{FF2B5EF4-FFF2-40B4-BE49-F238E27FC236}">
                <a16:creationId xmlns:a16="http://schemas.microsoft.com/office/drawing/2014/main" id="{5A1BF487-FFC4-0941-9CD9-0CA70F2D368F}"/>
              </a:ext>
            </a:extLst>
          </p:cNvPr>
          <p:cNvSpPr txBox="1">
            <a:spLocks/>
          </p:cNvSpPr>
          <p:nvPr/>
        </p:nvSpPr>
        <p:spPr bwMode="auto">
          <a:xfrm>
            <a:off x="1981200" y="1920875"/>
            <a:ext cx="32766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John the Baptist</a:t>
            </a:r>
          </a:p>
        </p:txBody>
      </p:sp>
      <p:sp>
        <p:nvSpPr>
          <p:cNvPr id="11" name="Title 1">
            <a:extLst>
              <a:ext uri="{FF2B5EF4-FFF2-40B4-BE49-F238E27FC236}">
                <a16:creationId xmlns:a16="http://schemas.microsoft.com/office/drawing/2014/main" id="{39831A5B-B057-F74B-B681-2333969B42D5}"/>
              </a:ext>
            </a:extLst>
          </p:cNvPr>
          <p:cNvSpPr txBox="1">
            <a:spLocks/>
          </p:cNvSpPr>
          <p:nvPr/>
        </p:nvSpPr>
        <p:spPr bwMode="auto">
          <a:xfrm>
            <a:off x="2438400" y="1493838"/>
            <a:ext cx="39624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Samaritan Woman</a:t>
            </a:r>
          </a:p>
        </p:txBody>
      </p:sp>
      <p:sp>
        <p:nvSpPr>
          <p:cNvPr id="12" name="Title 1">
            <a:extLst>
              <a:ext uri="{FF2B5EF4-FFF2-40B4-BE49-F238E27FC236}">
                <a16:creationId xmlns:a16="http://schemas.microsoft.com/office/drawing/2014/main" id="{BFB9C650-94C4-2845-BEB4-6C08C44964C0}"/>
              </a:ext>
            </a:extLst>
          </p:cNvPr>
          <p:cNvSpPr txBox="1">
            <a:spLocks/>
          </p:cNvSpPr>
          <p:nvPr/>
        </p:nvSpPr>
        <p:spPr bwMode="auto">
          <a:xfrm>
            <a:off x="3048000" y="1066800"/>
            <a:ext cx="19050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Galileans</a:t>
            </a:r>
          </a:p>
        </p:txBody>
      </p:sp>
      <p:sp>
        <p:nvSpPr>
          <p:cNvPr id="13" name="Title 1">
            <a:extLst>
              <a:ext uri="{FF2B5EF4-FFF2-40B4-BE49-F238E27FC236}">
                <a16:creationId xmlns:a16="http://schemas.microsoft.com/office/drawing/2014/main" id="{1389370A-A572-234B-8C7C-99D273C28BC0}"/>
              </a:ext>
            </a:extLst>
          </p:cNvPr>
          <p:cNvSpPr txBox="1">
            <a:spLocks/>
          </p:cNvSpPr>
          <p:nvPr/>
        </p:nvSpPr>
        <p:spPr bwMode="auto">
          <a:xfrm>
            <a:off x="0" y="4495800"/>
            <a:ext cx="3200400" cy="83820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1"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Unbelievers in</a:t>
            </a:r>
            <a:br>
              <a:rPr kumimoji="0" lang="en-US" altLang="en-US" sz="2800" b="1" i="1"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br>
            <a:r>
              <a:rPr kumimoji="0" lang="en-US" altLang="en-US" sz="2800" b="1" i="1"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John 5–6:</a:t>
            </a:r>
          </a:p>
        </p:txBody>
      </p:sp>
      <p:sp>
        <p:nvSpPr>
          <p:cNvPr id="14" name="Title 1">
            <a:extLst>
              <a:ext uri="{FF2B5EF4-FFF2-40B4-BE49-F238E27FC236}">
                <a16:creationId xmlns:a16="http://schemas.microsoft.com/office/drawing/2014/main" id="{4168CA89-7015-2441-8A0C-66C98A2784FF}"/>
              </a:ext>
            </a:extLst>
          </p:cNvPr>
          <p:cNvSpPr txBox="1">
            <a:spLocks/>
          </p:cNvSpPr>
          <p:nvPr/>
        </p:nvSpPr>
        <p:spPr bwMode="auto">
          <a:xfrm>
            <a:off x="3810000" y="4419600"/>
            <a:ext cx="38862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Jerusalem Leaders</a:t>
            </a:r>
          </a:p>
        </p:txBody>
      </p:sp>
      <p:sp>
        <p:nvSpPr>
          <p:cNvPr id="15" name="Title 1">
            <a:extLst>
              <a:ext uri="{FF2B5EF4-FFF2-40B4-BE49-F238E27FC236}">
                <a16:creationId xmlns:a16="http://schemas.microsoft.com/office/drawing/2014/main" id="{DD17611F-88BF-5A41-A871-FEBE13C50A2D}"/>
              </a:ext>
            </a:extLst>
          </p:cNvPr>
          <p:cNvSpPr txBox="1">
            <a:spLocks/>
          </p:cNvSpPr>
          <p:nvPr/>
        </p:nvSpPr>
        <p:spPr bwMode="auto">
          <a:xfrm>
            <a:off x="4419600" y="4991100"/>
            <a:ext cx="38862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Galilean People</a:t>
            </a:r>
          </a:p>
        </p:txBody>
      </p:sp>
      <p:sp>
        <p:nvSpPr>
          <p:cNvPr id="16" name="Title 1">
            <a:extLst>
              <a:ext uri="{FF2B5EF4-FFF2-40B4-BE49-F238E27FC236}">
                <a16:creationId xmlns:a16="http://schemas.microsoft.com/office/drawing/2014/main" id="{27E15BC7-A34D-E842-8CCD-E23627B65985}"/>
              </a:ext>
            </a:extLst>
          </p:cNvPr>
          <p:cNvSpPr txBox="1">
            <a:spLocks/>
          </p:cNvSpPr>
          <p:nvPr/>
        </p:nvSpPr>
        <p:spPr bwMode="auto">
          <a:xfrm>
            <a:off x="5029200" y="5562600"/>
            <a:ext cx="41910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Disciples desert Jesus</a:t>
            </a:r>
          </a:p>
        </p:txBody>
      </p:sp>
      <p:sp>
        <p:nvSpPr>
          <p:cNvPr id="17" name="Freeform 16">
            <a:extLst>
              <a:ext uri="{FF2B5EF4-FFF2-40B4-BE49-F238E27FC236}">
                <a16:creationId xmlns:a16="http://schemas.microsoft.com/office/drawing/2014/main" id="{2F0E62B1-6554-9E48-95BA-315C8A513A20}"/>
              </a:ext>
            </a:extLst>
          </p:cNvPr>
          <p:cNvSpPr>
            <a:spLocks noChangeArrowheads="1"/>
          </p:cNvSpPr>
          <p:nvPr/>
        </p:nvSpPr>
        <p:spPr bwMode="auto">
          <a:xfrm>
            <a:off x="3810000" y="1344613"/>
            <a:ext cx="2543175" cy="3089275"/>
          </a:xfrm>
          <a:custGeom>
            <a:avLst/>
            <a:gdLst>
              <a:gd name="T0" fmla="*/ 1206481 w 2543214"/>
              <a:gd name="T1" fmla="*/ 21160 h 3090334"/>
              <a:gd name="T2" fmla="*/ 1418145 w 2543214"/>
              <a:gd name="T3" fmla="*/ 0 h 3090334"/>
              <a:gd name="T4" fmla="*/ 1820305 w 2543214"/>
              <a:gd name="T5" fmla="*/ 10580 h 3090334"/>
              <a:gd name="T6" fmla="*/ 2180134 w 2543214"/>
              <a:gd name="T7" fmla="*/ 42319 h 3090334"/>
              <a:gd name="T8" fmla="*/ 2317714 w 2543214"/>
              <a:gd name="T9" fmla="*/ 63478 h 3090334"/>
              <a:gd name="T10" fmla="*/ 2402380 w 2543214"/>
              <a:gd name="T11" fmla="*/ 84638 h 3090334"/>
              <a:gd name="T12" fmla="*/ 2444713 w 2543214"/>
              <a:gd name="T13" fmla="*/ 116377 h 3090334"/>
              <a:gd name="T14" fmla="*/ 2476462 w 2543214"/>
              <a:gd name="T15" fmla="*/ 190435 h 3090334"/>
              <a:gd name="T16" fmla="*/ 2508212 w 2543214"/>
              <a:gd name="T17" fmla="*/ 275073 h 3090334"/>
              <a:gd name="T18" fmla="*/ 2497629 w 2543214"/>
              <a:gd name="T19" fmla="*/ 814638 h 3090334"/>
              <a:gd name="T20" fmla="*/ 2476462 w 2543214"/>
              <a:gd name="T21" fmla="*/ 846377 h 3090334"/>
              <a:gd name="T22" fmla="*/ 2423546 w 2543214"/>
              <a:gd name="T23" fmla="*/ 973333 h 3090334"/>
              <a:gd name="T24" fmla="*/ 2391796 w 2543214"/>
              <a:gd name="T25" fmla="*/ 1026232 h 3090334"/>
              <a:gd name="T26" fmla="*/ 2317714 w 2543214"/>
              <a:gd name="T27" fmla="*/ 1174347 h 3090334"/>
              <a:gd name="T28" fmla="*/ 2243633 w 2543214"/>
              <a:gd name="T29" fmla="*/ 1280145 h 3090334"/>
              <a:gd name="T30" fmla="*/ 2211883 w 2543214"/>
              <a:gd name="T31" fmla="*/ 1322464 h 3090334"/>
              <a:gd name="T32" fmla="*/ 2148384 w 2543214"/>
              <a:gd name="T33" fmla="*/ 1407102 h 3090334"/>
              <a:gd name="T34" fmla="*/ 2127217 w 2543214"/>
              <a:gd name="T35" fmla="*/ 1438841 h 3090334"/>
              <a:gd name="T36" fmla="*/ 2053136 w 2543214"/>
              <a:gd name="T37" fmla="*/ 1502319 h 3090334"/>
              <a:gd name="T38" fmla="*/ 1968470 w 2543214"/>
              <a:gd name="T39" fmla="*/ 1597536 h 3090334"/>
              <a:gd name="T40" fmla="*/ 1799139 w 2543214"/>
              <a:gd name="T41" fmla="*/ 1724493 h 3090334"/>
              <a:gd name="T42" fmla="*/ 1619225 w 2543214"/>
              <a:gd name="T43" fmla="*/ 1872608 h 3090334"/>
              <a:gd name="T44" fmla="*/ 1449895 w 2543214"/>
              <a:gd name="T45" fmla="*/ 1967825 h 3090334"/>
              <a:gd name="T46" fmla="*/ 1386396 w 2543214"/>
              <a:gd name="T47" fmla="*/ 1999565 h 3090334"/>
              <a:gd name="T48" fmla="*/ 1333480 w 2543214"/>
              <a:gd name="T49" fmla="*/ 2010145 h 3090334"/>
              <a:gd name="T50" fmla="*/ 1238231 w 2543214"/>
              <a:gd name="T51" fmla="*/ 2041884 h 3090334"/>
              <a:gd name="T52" fmla="*/ 1164149 w 2543214"/>
              <a:gd name="T53" fmla="*/ 2073623 h 3090334"/>
              <a:gd name="T54" fmla="*/ 1058317 w 2543214"/>
              <a:gd name="T55" fmla="*/ 2094782 h 3090334"/>
              <a:gd name="T56" fmla="*/ 1015984 w 2543214"/>
              <a:gd name="T57" fmla="*/ 2105362 h 3090334"/>
              <a:gd name="T58" fmla="*/ 941903 w 2543214"/>
              <a:gd name="T59" fmla="*/ 2137101 h 3090334"/>
              <a:gd name="T60" fmla="*/ 814905 w 2543214"/>
              <a:gd name="T61" fmla="*/ 2200580 h 3090334"/>
              <a:gd name="T62" fmla="*/ 730239 w 2543214"/>
              <a:gd name="T63" fmla="*/ 2242898 h 3090334"/>
              <a:gd name="T64" fmla="*/ 624407 w 2543214"/>
              <a:gd name="T65" fmla="*/ 2295797 h 3090334"/>
              <a:gd name="T66" fmla="*/ 380994 w 2543214"/>
              <a:gd name="T67" fmla="*/ 2380434 h 3090334"/>
              <a:gd name="T68" fmla="*/ 211664 w 2543214"/>
              <a:gd name="T69" fmla="*/ 2486232 h 3090334"/>
              <a:gd name="T70" fmla="*/ 148165 w 2543214"/>
              <a:gd name="T71" fmla="*/ 2528550 h 3090334"/>
              <a:gd name="T72" fmla="*/ 95249 w 2543214"/>
              <a:gd name="T73" fmla="*/ 2592028 h 3090334"/>
              <a:gd name="T74" fmla="*/ 31750 w 2543214"/>
              <a:gd name="T75" fmla="*/ 2655507 h 3090334"/>
              <a:gd name="T76" fmla="*/ 0 w 2543214"/>
              <a:gd name="T77" fmla="*/ 2729564 h 3090334"/>
              <a:gd name="T78" fmla="*/ 21167 w 2543214"/>
              <a:gd name="T79" fmla="*/ 2867101 h 3090334"/>
              <a:gd name="T80" fmla="*/ 52916 w 2543214"/>
              <a:gd name="T81" fmla="*/ 2898840 h 3090334"/>
              <a:gd name="T82" fmla="*/ 63499 w 2543214"/>
              <a:gd name="T83" fmla="*/ 2930579 h 3090334"/>
              <a:gd name="T84" fmla="*/ 158748 w 2543214"/>
              <a:gd name="T85" fmla="*/ 3004637 h 3090334"/>
              <a:gd name="T86" fmla="*/ 190497 w 2543214"/>
              <a:gd name="T87" fmla="*/ 3089275 h 30903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43214"/>
              <a:gd name="T133" fmla="*/ 0 h 3090334"/>
              <a:gd name="T134" fmla="*/ 2543214 w 2543214"/>
              <a:gd name="T135" fmla="*/ 3090334 h 309033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43214" h="3090334">
                <a:moveTo>
                  <a:pt x="1206500" y="21167"/>
                </a:moveTo>
                <a:cubicBezTo>
                  <a:pt x="1278673" y="10857"/>
                  <a:pt x="1343195" y="0"/>
                  <a:pt x="1418167" y="0"/>
                </a:cubicBezTo>
                <a:cubicBezTo>
                  <a:pt x="1552269" y="0"/>
                  <a:pt x="1686278" y="7056"/>
                  <a:pt x="1820333" y="10584"/>
                </a:cubicBezTo>
                <a:cubicBezTo>
                  <a:pt x="2264556" y="59941"/>
                  <a:pt x="1772231" y="8339"/>
                  <a:pt x="2180167" y="42334"/>
                </a:cubicBezTo>
                <a:cubicBezTo>
                  <a:pt x="2227043" y="46240"/>
                  <a:pt x="2272133" y="52973"/>
                  <a:pt x="2317750" y="63500"/>
                </a:cubicBezTo>
                <a:cubicBezTo>
                  <a:pt x="2346096" y="70041"/>
                  <a:pt x="2402417" y="84667"/>
                  <a:pt x="2402417" y="84667"/>
                </a:cubicBezTo>
                <a:cubicBezTo>
                  <a:pt x="2416528" y="95250"/>
                  <a:pt x="2432277" y="103944"/>
                  <a:pt x="2444750" y="116417"/>
                </a:cubicBezTo>
                <a:cubicBezTo>
                  <a:pt x="2472653" y="144320"/>
                  <a:pt x="2464355" y="154065"/>
                  <a:pt x="2476500" y="190500"/>
                </a:cubicBezTo>
                <a:cubicBezTo>
                  <a:pt x="2486031" y="219095"/>
                  <a:pt x="2497667" y="246945"/>
                  <a:pt x="2508250" y="275167"/>
                </a:cubicBezTo>
                <a:cubicBezTo>
                  <a:pt x="2543214" y="484957"/>
                  <a:pt x="2532689" y="394651"/>
                  <a:pt x="2497667" y="814917"/>
                </a:cubicBezTo>
                <a:cubicBezTo>
                  <a:pt x="2496611" y="827593"/>
                  <a:pt x="2481879" y="835141"/>
                  <a:pt x="2476500" y="846667"/>
                </a:cubicBezTo>
                <a:cubicBezTo>
                  <a:pt x="2457106" y="888226"/>
                  <a:pt x="2447178" y="934341"/>
                  <a:pt x="2423583" y="973667"/>
                </a:cubicBezTo>
                <a:cubicBezTo>
                  <a:pt x="2413000" y="991306"/>
                  <a:pt x="2401032" y="1008185"/>
                  <a:pt x="2391833" y="1026584"/>
                </a:cubicBezTo>
                <a:cubicBezTo>
                  <a:pt x="2341041" y="1128168"/>
                  <a:pt x="2381710" y="1075901"/>
                  <a:pt x="2317750" y="1174750"/>
                </a:cubicBezTo>
                <a:cubicBezTo>
                  <a:pt x="2294357" y="1210904"/>
                  <a:pt x="2268696" y="1245543"/>
                  <a:pt x="2243667" y="1280584"/>
                </a:cubicBezTo>
                <a:cubicBezTo>
                  <a:pt x="2233415" y="1294937"/>
                  <a:pt x="2220992" y="1307792"/>
                  <a:pt x="2211917" y="1322917"/>
                </a:cubicBezTo>
                <a:cubicBezTo>
                  <a:pt x="2145200" y="1434113"/>
                  <a:pt x="2214552" y="1328223"/>
                  <a:pt x="2148417" y="1407584"/>
                </a:cubicBezTo>
                <a:cubicBezTo>
                  <a:pt x="2140274" y="1417355"/>
                  <a:pt x="2135393" y="1429563"/>
                  <a:pt x="2127250" y="1439334"/>
                </a:cubicBezTo>
                <a:cubicBezTo>
                  <a:pt x="2069648" y="1508456"/>
                  <a:pt x="2123241" y="1432760"/>
                  <a:pt x="2053167" y="1502834"/>
                </a:cubicBezTo>
                <a:cubicBezTo>
                  <a:pt x="1970933" y="1585068"/>
                  <a:pt x="2084118" y="1504488"/>
                  <a:pt x="1968500" y="1598084"/>
                </a:cubicBezTo>
                <a:cubicBezTo>
                  <a:pt x="1913661" y="1642477"/>
                  <a:pt x="1851901" y="1678210"/>
                  <a:pt x="1799167" y="1725084"/>
                </a:cubicBezTo>
                <a:cubicBezTo>
                  <a:pt x="1745227" y="1773030"/>
                  <a:pt x="1681698" y="1834220"/>
                  <a:pt x="1619250" y="1873250"/>
                </a:cubicBezTo>
                <a:cubicBezTo>
                  <a:pt x="1564333" y="1907573"/>
                  <a:pt x="1507841" y="1939538"/>
                  <a:pt x="1449917" y="1968500"/>
                </a:cubicBezTo>
                <a:cubicBezTo>
                  <a:pt x="1428750" y="1979083"/>
                  <a:pt x="1408657" y="1992163"/>
                  <a:pt x="1386417" y="2000250"/>
                </a:cubicBezTo>
                <a:cubicBezTo>
                  <a:pt x="1369512" y="2006397"/>
                  <a:pt x="1350796" y="2005892"/>
                  <a:pt x="1333500" y="2010834"/>
                </a:cubicBezTo>
                <a:cubicBezTo>
                  <a:pt x="1301320" y="2020028"/>
                  <a:pt x="1269587" y="2030833"/>
                  <a:pt x="1238250" y="2042584"/>
                </a:cubicBezTo>
                <a:cubicBezTo>
                  <a:pt x="1213094" y="2052018"/>
                  <a:pt x="1189942" y="2066753"/>
                  <a:pt x="1164167" y="2074334"/>
                </a:cubicBezTo>
                <a:cubicBezTo>
                  <a:pt x="1129652" y="2084485"/>
                  <a:pt x="1093511" y="2087962"/>
                  <a:pt x="1058333" y="2095500"/>
                </a:cubicBezTo>
                <a:cubicBezTo>
                  <a:pt x="1044111" y="2098548"/>
                  <a:pt x="1029670" y="2101113"/>
                  <a:pt x="1016000" y="2106084"/>
                </a:cubicBezTo>
                <a:cubicBezTo>
                  <a:pt x="990751" y="2115266"/>
                  <a:pt x="966197" y="2126333"/>
                  <a:pt x="941917" y="2137834"/>
                </a:cubicBezTo>
                <a:cubicBezTo>
                  <a:pt x="899143" y="2158095"/>
                  <a:pt x="857250" y="2180167"/>
                  <a:pt x="814917" y="2201334"/>
                </a:cubicBezTo>
                <a:lnTo>
                  <a:pt x="730250" y="2243667"/>
                </a:lnTo>
                <a:cubicBezTo>
                  <a:pt x="694972" y="2261306"/>
                  <a:pt x="662469" y="2286206"/>
                  <a:pt x="624417" y="2296584"/>
                </a:cubicBezTo>
                <a:cubicBezTo>
                  <a:pt x="528921" y="2322628"/>
                  <a:pt x="470829" y="2333127"/>
                  <a:pt x="381000" y="2381250"/>
                </a:cubicBezTo>
                <a:cubicBezTo>
                  <a:pt x="322327" y="2412682"/>
                  <a:pt x="267823" y="2451348"/>
                  <a:pt x="211667" y="2487084"/>
                </a:cubicBezTo>
                <a:cubicBezTo>
                  <a:pt x="190205" y="2500742"/>
                  <a:pt x="164453" y="2509874"/>
                  <a:pt x="148167" y="2529417"/>
                </a:cubicBezTo>
                <a:cubicBezTo>
                  <a:pt x="130528" y="2550584"/>
                  <a:pt x="113868" y="2572606"/>
                  <a:pt x="95250" y="2592917"/>
                </a:cubicBezTo>
                <a:cubicBezTo>
                  <a:pt x="75023" y="2614983"/>
                  <a:pt x="50450" y="2633042"/>
                  <a:pt x="31750" y="2656417"/>
                </a:cubicBezTo>
                <a:cubicBezTo>
                  <a:pt x="16802" y="2675101"/>
                  <a:pt x="7646" y="2707561"/>
                  <a:pt x="0" y="2730500"/>
                </a:cubicBezTo>
                <a:cubicBezTo>
                  <a:pt x="7056" y="2776361"/>
                  <a:pt x="7327" y="2823795"/>
                  <a:pt x="21167" y="2868084"/>
                </a:cubicBezTo>
                <a:cubicBezTo>
                  <a:pt x="25631" y="2882370"/>
                  <a:pt x="44615" y="2887381"/>
                  <a:pt x="52917" y="2899834"/>
                </a:cubicBezTo>
                <a:cubicBezTo>
                  <a:pt x="59105" y="2909116"/>
                  <a:pt x="55612" y="2923696"/>
                  <a:pt x="63500" y="2931584"/>
                </a:cubicBezTo>
                <a:cubicBezTo>
                  <a:pt x="91942" y="2960026"/>
                  <a:pt x="158750" y="3005667"/>
                  <a:pt x="158750" y="3005667"/>
                </a:cubicBezTo>
                <a:cubicBezTo>
                  <a:pt x="182412" y="3076651"/>
                  <a:pt x="169939" y="3049211"/>
                  <a:pt x="190500" y="3090334"/>
                </a:cubicBezTo>
              </a:path>
            </a:pathLst>
          </a:custGeom>
          <a:noFill/>
          <a:ln w="76200">
            <a:solidFill>
              <a:srgbClr val="FF0000"/>
            </a:solidFill>
            <a:round/>
            <a:headEnd/>
            <a:tailEnd type="triangle" w="lg" len="lg"/>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1302422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500"/>
                                        <p:tgtEl>
                                          <p:spTgt spid="1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4" grpId="0"/>
      <p:bldP spid="15" grpId="0"/>
      <p:bldP spid="16" grpId="0"/>
      <p:bldP spid="17" grpId="0" animBg="1"/>
    </p:bldLst>
  </p:timing>
</p:sld>
</file>

<file path=ppt/slides/slide3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890" name="Picture 2" descr="divided views.jpg">
            <a:extLst>
              <a:ext uri="{FF2B5EF4-FFF2-40B4-BE49-F238E27FC236}">
                <a16:creationId xmlns:a16="http://schemas.microsoft.com/office/drawing/2014/main" id="{3EB18120-5627-B549-8CAF-2B0559F8A795}"/>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05827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6844A00-EF38-F241-B6D9-4F8CCF7BEB55}"/>
              </a:ext>
            </a:extLst>
          </p:cNvPr>
          <p:cNvSpPr>
            <a:spLocks noGrp="1"/>
          </p:cNvSpPr>
          <p:nvPr>
            <p:ph type="title" idx="4294967295"/>
          </p:nvPr>
        </p:nvSpPr>
        <p:spPr>
          <a:xfrm>
            <a:off x="152400" y="0"/>
            <a:ext cx="8686800" cy="1477963"/>
          </a:xfrm>
        </p:spPr>
        <p:txBody>
          <a:bodyPr/>
          <a:lstStyle/>
          <a:p>
            <a:pPr eaLnBrk="1" hangingPunct="1">
              <a:defRPr/>
            </a:pPr>
            <a:r>
              <a:rPr lang="en-US" dirty="0">
                <a:ea typeface="+mj-ea"/>
                <a:cs typeface="+mj-cs"/>
              </a:rPr>
              <a:t>I.  Everyone makes his or her </a:t>
            </a:r>
            <a:r>
              <a:rPr lang="en-US" u="sng" dirty="0">
                <a:solidFill>
                  <a:srgbClr val="FFFF00"/>
                </a:solidFill>
                <a:ea typeface="+mj-ea"/>
                <a:cs typeface="+mj-cs"/>
              </a:rPr>
              <a:t>own</a:t>
            </a:r>
            <a:r>
              <a:rPr lang="en-US" dirty="0">
                <a:solidFill>
                  <a:srgbClr val="FFFF00"/>
                </a:solidFill>
                <a:ea typeface="+mj-ea"/>
                <a:cs typeface="+mj-cs"/>
              </a:rPr>
              <a:t> </a:t>
            </a:r>
            <a:r>
              <a:rPr lang="en-US" dirty="0">
                <a:ea typeface="+mj-ea"/>
                <a:cs typeface="+mj-cs"/>
              </a:rPr>
              <a:t>decision about Christ (7:1-13).</a:t>
            </a:r>
          </a:p>
        </p:txBody>
      </p:sp>
      <p:sp>
        <p:nvSpPr>
          <p:cNvPr id="4" name="Title 1">
            <a:extLst>
              <a:ext uri="{FF2B5EF4-FFF2-40B4-BE49-F238E27FC236}">
                <a16:creationId xmlns:a16="http://schemas.microsoft.com/office/drawing/2014/main" id="{6B102A37-563B-A34E-B068-5854ADCB568F}"/>
              </a:ext>
            </a:extLst>
          </p:cNvPr>
          <p:cNvSpPr txBox="1">
            <a:spLocks/>
          </p:cNvSpPr>
          <p:nvPr/>
        </p:nvSpPr>
        <p:spPr bwMode="auto">
          <a:xfrm>
            <a:off x="0" y="5334000"/>
            <a:ext cx="9220200" cy="12192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Why do people have such divided opinions about Christ?</a:t>
            </a:r>
          </a:p>
        </p:txBody>
      </p:sp>
    </p:spTree>
    <p:extLst>
      <p:ext uri="{BB962C8B-B14F-4D97-AF65-F5344CB8AC3E}">
        <p14:creationId xmlns:p14="http://schemas.microsoft.com/office/powerpoint/2010/main" val="3409125203"/>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8914" name="Picture 2" descr="afrika5 no fuel.jpg">
            <a:extLst>
              <a:ext uri="{FF2B5EF4-FFF2-40B4-BE49-F238E27FC236}">
                <a16:creationId xmlns:a16="http://schemas.microsoft.com/office/drawing/2014/main" id="{8B36DC45-CC37-9541-91A6-256B976542D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76200"/>
            <a:ext cx="59436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40788A9-C5F5-A84C-B9DA-613CD48D0BEF}"/>
              </a:ext>
            </a:extLst>
          </p:cNvPr>
          <p:cNvSpPr>
            <a:spLocks noGrp="1"/>
          </p:cNvSpPr>
          <p:nvPr>
            <p:ph type="title" idx="4294967295"/>
          </p:nvPr>
        </p:nvSpPr>
        <p:spPr>
          <a:xfrm>
            <a:off x="-76200" y="0"/>
            <a:ext cx="9372600" cy="1371600"/>
          </a:xfrm>
          <a:solidFill>
            <a:srgbClr val="000000"/>
          </a:solidFill>
        </p:spPr>
        <p:txBody>
          <a:bodyPr/>
          <a:lstStyle/>
          <a:p>
            <a:pPr marL="496888" indent="-496888" algn="l" eaLnBrk="1" hangingPunct="1"/>
            <a:r>
              <a:rPr lang="en-US" altLang="en-US" dirty="0">
                <a:effectLst/>
                <a:ea typeface="ＭＳ Ｐゴシック" panose="020B0600070205080204" pitchFamily="34" charset="-128"/>
              </a:rPr>
              <a:t>II.	People reject Christ’s teaching because they </a:t>
            </a:r>
            <a:r>
              <a:rPr lang="en-US" altLang="en-US" dirty="0">
                <a:solidFill>
                  <a:srgbClr val="FFFF00"/>
                </a:solidFill>
                <a:effectLst/>
                <a:ea typeface="ＭＳ Ｐゴシック" panose="020B0600070205080204" pitchFamily="34" charset="-128"/>
              </a:rPr>
              <a:t>reject God</a:t>
            </a:r>
            <a:r>
              <a:rPr lang="en-US" altLang="en-US" dirty="0">
                <a:effectLst/>
                <a:ea typeface="ＭＳ Ｐゴシック" panose="020B0600070205080204" pitchFamily="34" charset="-128"/>
              </a:rPr>
              <a:t> (7:14-36). </a:t>
            </a:r>
          </a:p>
        </p:txBody>
      </p:sp>
      <p:pic>
        <p:nvPicPr>
          <p:cNvPr id="38916" name="Picture 3" descr="dead-end.png">
            <a:extLst>
              <a:ext uri="{FF2B5EF4-FFF2-40B4-BE49-F238E27FC236}">
                <a16:creationId xmlns:a16="http://schemas.microsoft.com/office/drawing/2014/main" id="{D87423CD-DB03-2945-B5B4-A106769F9C0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05400" y="1828800"/>
            <a:ext cx="2703513"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0096040"/>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571C0-8724-BB49-85EB-CF2F1031A305}"/>
              </a:ext>
            </a:extLst>
          </p:cNvPr>
          <p:cNvSpPr>
            <a:spLocks noGrp="1"/>
          </p:cNvSpPr>
          <p:nvPr>
            <p:ph type="title" idx="4294967295"/>
          </p:nvPr>
        </p:nvSpPr>
        <p:spPr>
          <a:xfrm>
            <a:off x="0" y="76200"/>
            <a:ext cx="9144000" cy="2057400"/>
          </a:xfrm>
        </p:spPr>
        <p:txBody>
          <a:bodyPr/>
          <a:lstStyle/>
          <a:p>
            <a:pPr marL="719138" indent="-706438" algn="l" eaLnBrk="1" hangingPunct="1"/>
            <a:r>
              <a:rPr lang="en-US" altLang="en-US" dirty="0">
                <a:effectLst/>
                <a:ea typeface="ＭＳ Ｐゴシック" panose="020B0600070205080204" pitchFamily="34" charset="-128"/>
              </a:rPr>
              <a:t>III. Jesus’ claim to give eternal life always has a </a:t>
            </a:r>
            <a:r>
              <a:rPr lang="en-US" altLang="en-US" dirty="0">
                <a:solidFill>
                  <a:srgbClr val="FFFF00"/>
                </a:solidFill>
                <a:effectLst/>
                <a:ea typeface="ＭＳ Ｐゴシック" panose="020B0600070205080204" pitchFamily="34" charset="-128"/>
              </a:rPr>
              <a:t>mixed </a:t>
            </a:r>
            <a:r>
              <a:rPr lang="en-US" altLang="en-US" dirty="0">
                <a:effectLst/>
                <a:ea typeface="ＭＳ Ｐゴシック" panose="020B0600070205080204" pitchFamily="34" charset="-128"/>
              </a:rPr>
              <a:t>response </a:t>
            </a:r>
            <a:br>
              <a:rPr lang="en-US" altLang="en-US" dirty="0">
                <a:effectLst/>
                <a:ea typeface="ＭＳ Ｐゴシック" panose="020B0600070205080204" pitchFamily="34" charset="-128"/>
              </a:rPr>
            </a:br>
            <a:r>
              <a:rPr lang="en-US" altLang="en-US" dirty="0">
                <a:effectLst/>
                <a:ea typeface="ＭＳ Ｐゴシック" panose="020B0600070205080204" pitchFamily="34" charset="-128"/>
              </a:rPr>
              <a:t>(7:37-52).</a:t>
            </a:r>
          </a:p>
        </p:txBody>
      </p:sp>
      <p:sp>
        <p:nvSpPr>
          <p:cNvPr id="4" name="Title 1">
            <a:extLst>
              <a:ext uri="{FF2B5EF4-FFF2-40B4-BE49-F238E27FC236}">
                <a16:creationId xmlns:a16="http://schemas.microsoft.com/office/drawing/2014/main" id="{F2471962-5F99-E74F-9971-AE7CFA323953}"/>
              </a:ext>
            </a:extLst>
          </p:cNvPr>
          <p:cNvSpPr txBox="1">
            <a:spLocks/>
          </p:cNvSpPr>
          <p:nvPr/>
        </p:nvSpPr>
        <p:spPr bwMode="auto">
          <a:xfrm>
            <a:off x="0" y="5638800"/>
            <a:ext cx="9220200" cy="12192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Why do people have such divided opinions about Christ?</a:t>
            </a:r>
          </a:p>
        </p:txBody>
      </p:sp>
      <p:pic>
        <p:nvPicPr>
          <p:cNvPr id="39940" name="Picture 4" descr="double-arrow-sign-01.jpg">
            <a:extLst>
              <a:ext uri="{FF2B5EF4-FFF2-40B4-BE49-F238E27FC236}">
                <a16:creationId xmlns:a16="http://schemas.microsoft.com/office/drawing/2014/main" id="{49F06DE4-BBA7-7647-BF09-EA54ED5AC0A0}"/>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209800" y="2717800"/>
            <a:ext cx="48768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4424830"/>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9154" name="Picture 3" descr="questions1243624004.jpg">
            <a:extLst>
              <a:ext uri="{FF2B5EF4-FFF2-40B4-BE49-F238E27FC236}">
                <a16:creationId xmlns:a16="http://schemas.microsoft.com/office/drawing/2014/main" id="{961DD71F-EF04-0745-818C-AC9C0141B209}"/>
              </a:ext>
            </a:extLst>
          </p:cNvPr>
          <p:cNvPicPr>
            <a:picLocks noChangeAspect="1"/>
          </p:cNvPicPr>
          <p:nvPr/>
        </p:nvPicPr>
        <p:blipFill>
          <a:blip r:embed="rId2" cstate="screen">
            <a:lum bright="-5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D9388C0-762A-2947-9DD1-341BF031E2BD}"/>
              </a:ext>
            </a:extLst>
          </p:cNvPr>
          <p:cNvSpPr>
            <a:spLocks noGrp="1"/>
          </p:cNvSpPr>
          <p:nvPr>
            <p:ph type="title" idx="4294967295"/>
          </p:nvPr>
        </p:nvSpPr>
        <p:spPr>
          <a:xfrm>
            <a:off x="457200" y="0"/>
            <a:ext cx="8229600" cy="1143000"/>
          </a:xfrm>
        </p:spPr>
        <p:txBody>
          <a:bodyPr/>
          <a:lstStyle/>
          <a:p>
            <a:pPr eaLnBrk="1" hangingPunct="1">
              <a:defRPr/>
            </a:pPr>
            <a:r>
              <a:rPr lang="en-US" dirty="0"/>
              <a:t>Q &amp; A in John 7</a:t>
            </a:r>
            <a:endParaRPr lang="en-US" dirty="0">
              <a:ea typeface="+mj-ea"/>
              <a:cs typeface="+mj-cs"/>
            </a:endParaRPr>
          </a:p>
        </p:txBody>
      </p:sp>
      <p:sp>
        <p:nvSpPr>
          <p:cNvPr id="3" name="Title 1">
            <a:extLst>
              <a:ext uri="{FF2B5EF4-FFF2-40B4-BE49-F238E27FC236}">
                <a16:creationId xmlns:a16="http://schemas.microsoft.com/office/drawing/2014/main" id="{12E8BD78-C9BC-BC44-B60E-160DEB37F163}"/>
              </a:ext>
            </a:extLst>
          </p:cNvPr>
          <p:cNvSpPr txBox="1">
            <a:spLocks/>
          </p:cNvSpPr>
          <p:nvPr/>
        </p:nvSpPr>
        <p:spPr bwMode="auto">
          <a:xfrm>
            <a:off x="228600" y="1066800"/>
            <a:ext cx="8839200" cy="563880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rPr>
              <a:t>Curious</a:t>
            </a:r>
            <a:r>
              <a:rPr kumimoji="0" lang="en-US" alt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rPr>
              <a:t>: “Where did he get all this knowledge?” (14-15). </a:t>
            </a:r>
            <a:r>
              <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rPr>
              <a:t>Jesus’ Answer</a:t>
            </a:r>
            <a:r>
              <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rPr>
              <a:t>: “God gave it to me.”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rPr>
              <a:t>Offended</a:t>
            </a:r>
            <a:r>
              <a:rPr kumimoji="0" lang="en-US" alt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rPr>
              <a:t>: “You’re demon possessed!  Who’s trying to kill you?” (20).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rPr>
              <a:t>Jesus’ Answer</a:t>
            </a:r>
            <a:r>
              <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rPr>
              <a:t>: “Hypocrites are who care more for circumcision than for people.”</a:t>
            </a:r>
          </a:p>
        </p:txBody>
      </p:sp>
    </p:spTree>
    <p:extLst>
      <p:ext uri="{BB962C8B-B14F-4D97-AF65-F5344CB8AC3E}">
        <p14:creationId xmlns:p14="http://schemas.microsoft.com/office/powerpoint/2010/main" val="35904012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0178" name="Picture 3" descr="questions1243624004.jpg">
            <a:extLst>
              <a:ext uri="{FF2B5EF4-FFF2-40B4-BE49-F238E27FC236}">
                <a16:creationId xmlns:a16="http://schemas.microsoft.com/office/drawing/2014/main" id="{92382C5D-CB1D-DB42-91BA-227C4964FBB6}"/>
              </a:ext>
            </a:extLst>
          </p:cNvPr>
          <p:cNvPicPr>
            <a:picLocks noChangeAspect="1"/>
          </p:cNvPicPr>
          <p:nvPr/>
        </p:nvPicPr>
        <p:blipFill>
          <a:blip r:embed="rId2" cstate="screen">
            <a:lum bright="-5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5A88E87-35AC-504B-9D34-F13A73803030}"/>
              </a:ext>
            </a:extLst>
          </p:cNvPr>
          <p:cNvSpPr>
            <a:spLocks noGrp="1"/>
          </p:cNvSpPr>
          <p:nvPr>
            <p:ph type="title" idx="4294967295"/>
          </p:nvPr>
        </p:nvSpPr>
        <p:spPr>
          <a:xfrm>
            <a:off x="457200" y="0"/>
            <a:ext cx="8229600" cy="1143000"/>
          </a:xfrm>
        </p:spPr>
        <p:txBody>
          <a:bodyPr/>
          <a:lstStyle/>
          <a:p>
            <a:pPr eaLnBrk="1" hangingPunct="1">
              <a:defRPr/>
            </a:pPr>
            <a:r>
              <a:rPr lang="en-US" dirty="0">
                <a:ea typeface="+mj-ea"/>
                <a:cs typeface="+mj-cs"/>
              </a:rPr>
              <a:t>Q &amp; A in John 7</a:t>
            </a:r>
          </a:p>
        </p:txBody>
      </p:sp>
      <p:sp>
        <p:nvSpPr>
          <p:cNvPr id="3" name="Title 1">
            <a:extLst>
              <a:ext uri="{FF2B5EF4-FFF2-40B4-BE49-F238E27FC236}">
                <a16:creationId xmlns:a16="http://schemas.microsoft.com/office/drawing/2014/main" id="{A216F35D-601A-5A40-913C-21CEC475E3DA}"/>
              </a:ext>
            </a:extLst>
          </p:cNvPr>
          <p:cNvSpPr txBox="1">
            <a:spLocks/>
          </p:cNvSpPr>
          <p:nvPr/>
        </p:nvSpPr>
        <p:spPr bwMode="auto">
          <a:xfrm>
            <a:off x="228600" y="1066800"/>
            <a:ext cx="8839200" cy="563880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rPr>
              <a:t>Uninformed</a:t>
            </a:r>
            <a:r>
              <a:rPr kumimoji="0" lang="en-US" alt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rPr>
              <a:t>: “Isn’t this the man they are trying to kill? But the Messiah will simply appear…” (25).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rPr>
              <a:t>Jesus’ Answer</a:t>
            </a:r>
            <a:r>
              <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rPr>
              <a:t>: “You know where I’m from—but you don’t know God!”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rPr>
              <a:t>Believing</a:t>
            </a:r>
            <a:r>
              <a:rPr kumimoji="0" lang="en-US" alt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rPr>
              <a:t>: “Will the Messiah do more miracles than Jesus?” (31).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rPr>
              <a:t>Jesus’ Answer</a:t>
            </a:r>
            <a:r>
              <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rPr>
              <a:t>: “I will be with you only for a short time more [about 6 months] but you won’t find me and can’t follow me.”</a:t>
            </a:r>
          </a:p>
        </p:txBody>
      </p:sp>
    </p:spTree>
    <p:extLst>
      <p:ext uri="{BB962C8B-B14F-4D97-AF65-F5344CB8AC3E}">
        <p14:creationId xmlns:p14="http://schemas.microsoft.com/office/powerpoint/2010/main" val="38189209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02" name="Picture 3" descr="questions1243624004.jpg">
            <a:extLst>
              <a:ext uri="{FF2B5EF4-FFF2-40B4-BE49-F238E27FC236}">
                <a16:creationId xmlns:a16="http://schemas.microsoft.com/office/drawing/2014/main" id="{02A4327B-1FDB-7148-83EF-979EB6C6E3A9}"/>
              </a:ext>
            </a:extLst>
          </p:cNvPr>
          <p:cNvPicPr>
            <a:picLocks noChangeAspect="1"/>
          </p:cNvPicPr>
          <p:nvPr/>
        </p:nvPicPr>
        <p:blipFill>
          <a:blip r:embed="rId2" cstate="screen">
            <a:lum bright="-5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BBC97DF-5873-BF4E-929A-3F07FE5CD4D8}"/>
              </a:ext>
            </a:extLst>
          </p:cNvPr>
          <p:cNvSpPr>
            <a:spLocks noGrp="1"/>
          </p:cNvSpPr>
          <p:nvPr>
            <p:ph type="title" idx="4294967295"/>
          </p:nvPr>
        </p:nvSpPr>
        <p:spPr>
          <a:xfrm>
            <a:off x="457200" y="0"/>
            <a:ext cx="8229600" cy="1143000"/>
          </a:xfrm>
        </p:spPr>
        <p:txBody>
          <a:bodyPr/>
          <a:lstStyle/>
          <a:p>
            <a:pPr eaLnBrk="1" hangingPunct="1">
              <a:defRPr/>
            </a:pPr>
            <a:r>
              <a:rPr lang="en-US" dirty="0">
                <a:ea typeface="+mj-ea"/>
                <a:cs typeface="+mj-cs"/>
              </a:rPr>
              <a:t>Which are You?</a:t>
            </a:r>
          </a:p>
        </p:txBody>
      </p:sp>
      <p:sp>
        <p:nvSpPr>
          <p:cNvPr id="3" name="Title 1">
            <a:extLst>
              <a:ext uri="{FF2B5EF4-FFF2-40B4-BE49-F238E27FC236}">
                <a16:creationId xmlns:a16="http://schemas.microsoft.com/office/drawing/2014/main" id="{4EBB9BA4-7262-0C47-871C-7186AF18D8BE}"/>
              </a:ext>
            </a:extLst>
          </p:cNvPr>
          <p:cNvSpPr txBox="1">
            <a:spLocks/>
          </p:cNvSpPr>
          <p:nvPr/>
        </p:nvSpPr>
        <p:spPr bwMode="auto">
          <a:xfrm>
            <a:off x="2209800" y="1066800"/>
            <a:ext cx="6477000" cy="4267200"/>
          </a:xfrm>
          <a:prstGeom prst="rect">
            <a:avLst/>
          </a:prstGeom>
          <a:noFill/>
          <a:ln w="9525">
            <a:noFill/>
            <a:miter lim="800000"/>
            <a:headEnd/>
            <a:tailEnd/>
          </a:ln>
          <a:effectLst/>
        </p:spPr>
        <p:txBody>
          <a:bodyPr anchor="ctr"/>
          <a:lstStyle>
            <a:lvl1pPr marL="723900" indent="-723900"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723900" marR="0" lvl="0" indent="-723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5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rPr>
              <a:t>Curious?</a:t>
            </a:r>
            <a:endParaRPr kumimoji="0" lang="en-US" altLang="en-US" sz="5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endParaRPr>
          </a:p>
          <a:p>
            <a:pPr marL="723900" marR="0" lvl="0" indent="-723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5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rPr>
              <a:t>Offended?</a:t>
            </a:r>
            <a:endParaRPr kumimoji="0" lang="en-US" altLang="en-US" sz="5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endParaRPr>
          </a:p>
          <a:p>
            <a:pPr marL="723900" marR="0" lvl="0" indent="-723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5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rPr>
              <a:t>Uninformed?</a:t>
            </a:r>
            <a:endParaRPr kumimoji="0" lang="en-US" altLang="en-US" sz="5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endParaRPr>
          </a:p>
          <a:p>
            <a:pPr marL="723900" marR="0" lvl="0" indent="-723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5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rPr>
              <a:t>Believing?</a:t>
            </a:r>
            <a:endParaRPr kumimoji="0" lang="en-US" altLang="en-US" sz="5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565188933"/>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2226" name="Picture 3" descr="sunrise.jpg">
            <a:extLst>
              <a:ext uri="{FF2B5EF4-FFF2-40B4-BE49-F238E27FC236}">
                <a16:creationId xmlns:a16="http://schemas.microsoft.com/office/drawing/2014/main" id="{4CA84C48-F187-A644-BCE3-AA8DAA4FF3F0}"/>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752600"/>
            <a:ext cx="912653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E2CBC71-5C09-6546-8C0F-DBAD479C0650}"/>
              </a:ext>
            </a:extLst>
          </p:cNvPr>
          <p:cNvSpPr>
            <a:spLocks noGrp="1"/>
          </p:cNvSpPr>
          <p:nvPr>
            <p:ph type="title" idx="4294967295"/>
          </p:nvPr>
        </p:nvSpPr>
        <p:spPr>
          <a:ln w="76200" cap="flat" algn="ctr">
            <a:headEnd type="none" w="med" len="med"/>
            <a:tailEnd type="none" w="med" len="med"/>
          </a:ln>
        </p:spPr>
        <p:txBody>
          <a:bodyPr/>
          <a:lstStyle/>
          <a:p>
            <a:pPr eaLnBrk="1" hangingPunct="1">
              <a:defRPr/>
            </a:pPr>
            <a:r>
              <a:rPr lang="en-US" dirty="0">
                <a:ea typeface="+mj-ea"/>
                <a:cs typeface="+mj-cs"/>
              </a:rPr>
              <a:t>Main Idea</a:t>
            </a:r>
          </a:p>
        </p:txBody>
      </p:sp>
      <p:sp>
        <p:nvSpPr>
          <p:cNvPr id="3" name="Title 1">
            <a:extLst>
              <a:ext uri="{FF2B5EF4-FFF2-40B4-BE49-F238E27FC236}">
                <a16:creationId xmlns:a16="http://schemas.microsoft.com/office/drawing/2014/main" id="{B796A19C-F5E9-4E4C-B513-B83979B357DB}"/>
              </a:ext>
            </a:extLst>
          </p:cNvPr>
          <p:cNvSpPr txBox="1">
            <a:spLocks/>
          </p:cNvSpPr>
          <p:nvPr/>
        </p:nvSpPr>
        <p:spPr bwMode="auto">
          <a:xfrm>
            <a:off x="457200" y="2133600"/>
            <a:ext cx="8229600" cy="205740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People reject Christ because they don’t accept God’s </a:t>
            </a:r>
            <a:r>
              <a:rPr kumimoji="0" lang="en-US" altLang="en-US" sz="4000" b="1" i="0" u="sng" strike="noStrike" kern="1200" cap="none" spc="0" normalizeH="0" baseline="0" noProof="0">
                <a:ln>
                  <a:noFill/>
                </a:ln>
                <a:solidFill>
                  <a:srgbClr val="FF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authority </a:t>
            </a:r>
            <a:r>
              <a:rPr kumimoji="0" lang="en-US" altLang="en-US" sz="40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over their lives.</a:t>
            </a:r>
          </a:p>
        </p:txBody>
      </p:sp>
    </p:spTree>
    <p:extLst>
      <p:ext uri="{BB962C8B-B14F-4D97-AF65-F5344CB8AC3E}">
        <p14:creationId xmlns:p14="http://schemas.microsoft.com/office/powerpoint/2010/main" val="3169993826"/>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约翰</a:t>
            </a:r>
            <a:r>
              <a:rPr lang="en-US" sz="8800" dirty="0">
                <a:solidFill>
                  <a:schemeClr val="bg1"/>
                </a:solidFill>
                <a:latin typeface="Arial" charset="0"/>
                <a:ea typeface="Osaka" charset="0"/>
                <a:cs typeface="Arial" charset="0"/>
              </a:rPr>
              <a:t> 8</a:t>
            </a:r>
          </a:p>
        </p:txBody>
      </p:sp>
    </p:spTree>
    <p:extLst>
      <p:ext uri="{BB962C8B-B14F-4D97-AF65-F5344CB8AC3E}">
        <p14:creationId xmlns:p14="http://schemas.microsoft.com/office/powerpoint/2010/main" val="177913822"/>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67871" y="4441778"/>
            <a:ext cx="8876128" cy="1390825"/>
          </a:xfrm>
          <a:prstGeom prst="rect">
            <a:avLst/>
          </a:prstGeom>
          <a:noFill/>
        </p:spPr>
        <p:txBody>
          <a:bodyPr wrap="square" lIns="91237" tIns="45619" rIns="91237" bIns="45619">
            <a:spAutoFit/>
          </a:bodyPr>
          <a:lstStyle/>
          <a:p>
            <a:pPr defTabSz="912870">
              <a:defRPr/>
            </a:pPr>
            <a:r>
              <a:rPr lang="en-US" sz="42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AND THE WOMAN ACCUSED OF ADULTERY</a:t>
            </a: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69146" y="3884749"/>
            <a:ext cx="5284995" cy="676904"/>
          </a:xfrm>
          <a:prstGeom prst="rect">
            <a:avLst/>
          </a:prstGeom>
          <a:noFill/>
        </p:spPr>
        <p:txBody>
          <a:bodyPr wrap="square" lIns="91237" tIns="45619" rIns="91237" bIns="45619">
            <a:spAutoFit/>
          </a:bodyPr>
          <a:lstStyle/>
          <a:p>
            <a:pPr defTabSz="912870">
              <a:defRPr/>
            </a:pPr>
            <a:r>
              <a:rPr lang="zh-TW"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约翰 </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8:2-11</a:t>
            </a:r>
          </a:p>
        </p:txBody>
      </p:sp>
      <p:grpSp>
        <p:nvGrpSpPr>
          <p:cNvPr id="7" name="Group 6"/>
          <p:cNvGrpSpPr/>
          <p:nvPr/>
        </p:nvGrpSpPr>
        <p:grpSpPr>
          <a:xfrm>
            <a:off x="6335688" y="152400"/>
            <a:ext cx="2808312" cy="1394678"/>
            <a:chOff x="5508104" y="620688"/>
            <a:chExt cx="2808312" cy="1394678"/>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0" name="TextBox 9"/>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9773485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174081" name="Text Box 3"/>
          <p:cNvSpPr txBox="1">
            <a:spLocks noChangeArrowheads="1"/>
          </p:cNvSpPr>
          <p:nvPr/>
        </p:nvSpPr>
        <p:spPr bwMode="auto">
          <a:xfrm>
            <a:off x="8410575" y="4445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78a</a:t>
            </a:r>
            <a:endParaRPr lang="en-US">
              <a:solidFill>
                <a:srgbClr val="000000"/>
              </a:solidFill>
              <a:cs typeface="Arial" charset="0"/>
            </a:endParaRPr>
          </a:p>
        </p:txBody>
      </p:sp>
      <p:sp>
        <p:nvSpPr>
          <p:cNvPr id="174082" name="Rectangle 5"/>
          <p:cNvSpPr>
            <a:spLocks noGrp="1" noChangeArrowheads="1"/>
          </p:cNvSpPr>
          <p:nvPr>
            <p:ph type="title" idx="4294967295"/>
          </p:nvPr>
        </p:nvSpPr>
        <p:spPr>
          <a:xfrm>
            <a:off x="0" y="-26988"/>
            <a:ext cx="7454900" cy="1200151"/>
          </a:xfrm>
          <a:solidFill>
            <a:schemeClr val="bg1"/>
          </a:solidFill>
        </p:spPr>
        <p:txBody>
          <a:bodyPr>
            <a:spAutoFit/>
          </a:bodyPr>
          <a:lstStyle/>
          <a:p>
            <a:pPr eaLnBrk="1" hangingPunct="1"/>
            <a:r>
              <a:rPr lang="en-US" sz="3600" b="1" dirty="0">
                <a:solidFill>
                  <a:srgbClr val="000000"/>
                </a:solidFill>
                <a:latin typeface="Arial" charset="0"/>
                <a:ea typeface="ＭＳ Ｐゴシック" charset="0"/>
                <a:cs typeface="Arial" charset="0"/>
              </a:rPr>
              <a:t>外证1: </a:t>
            </a:r>
            <a:br>
              <a:rPr lang="en-US" sz="3600" b="1" dirty="0">
                <a:solidFill>
                  <a:srgbClr val="000000"/>
                </a:solidFill>
                <a:latin typeface="Arial" charset="0"/>
                <a:ea typeface="ＭＳ Ｐゴシック" charset="0"/>
                <a:cs typeface="Arial" charset="0"/>
              </a:rPr>
            </a:br>
            <a:r>
              <a:rPr lang="zh-CN" altLang="en-US" sz="3600" b="1" dirty="0">
                <a:solidFill>
                  <a:srgbClr val="000000"/>
                </a:solidFill>
                <a:latin typeface="Arial" charset="0"/>
                <a:ea typeface="ＭＳ Ｐゴシック" charset="0"/>
                <a:cs typeface="Arial" charset="0"/>
              </a:rPr>
              <a:t>优</a:t>
            </a:r>
            <a:r>
              <a:rPr lang="zh-CN" altLang="en-US" sz="3600" b="1" dirty="0">
                <a:solidFill>
                  <a:srgbClr val="000000"/>
                </a:solidFill>
              </a:rPr>
              <a:t>西比乌的见证</a:t>
            </a:r>
            <a:r>
              <a:rPr lang="en-US" sz="3600" b="1" dirty="0">
                <a:solidFill>
                  <a:srgbClr val="000000"/>
                </a:solidFill>
                <a:latin typeface="Arial" charset="0"/>
                <a:ea typeface="ＭＳ Ｐゴシック" charset="0"/>
                <a:cs typeface="Arial" charset="0"/>
              </a:rPr>
              <a:t>(</a:t>
            </a:r>
            <a:r>
              <a:rPr lang="zh-CN" altLang="en-US" sz="3600" b="1" dirty="0">
                <a:solidFill>
                  <a:srgbClr val="000000"/>
                </a:solidFill>
                <a:latin typeface="Arial" charset="0"/>
                <a:ea typeface="ＭＳ Ｐゴシック" charset="0"/>
                <a:cs typeface="Arial" charset="0"/>
              </a:rPr>
              <a:t>第四世纪</a:t>
            </a:r>
            <a:r>
              <a:rPr lang="en-US" sz="3600" b="1" dirty="0">
                <a:solidFill>
                  <a:srgbClr val="000000"/>
                </a:solidFill>
                <a:latin typeface="Arial" charset="0"/>
                <a:ea typeface="ＭＳ Ｐゴシック" charset="0"/>
                <a:cs typeface="Arial" charset="0"/>
              </a:rPr>
              <a:t>)</a:t>
            </a:r>
          </a:p>
        </p:txBody>
      </p:sp>
      <p:sp>
        <p:nvSpPr>
          <p:cNvPr id="7" name="Text Box 2"/>
          <p:cNvSpPr txBox="1">
            <a:spLocks noChangeArrowheads="1"/>
          </p:cNvSpPr>
          <p:nvPr/>
        </p:nvSpPr>
        <p:spPr bwMode="auto">
          <a:xfrm>
            <a:off x="144463" y="1854230"/>
            <a:ext cx="5722937" cy="452431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sz="3200" dirty="0">
                <a:solidFill>
                  <a:srgbClr val="FFFFFF"/>
                </a:solidFill>
              </a:rPr>
              <a:t>“</a:t>
            </a:r>
            <a:r>
              <a:rPr lang="zh-CN" altLang="en-US" sz="3200" dirty="0">
                <a:solidFill>
                  <a:srgbClr val="FFFFFF"/>
                </a:solidFill>
              </a:rPr>
              <a:t>第二本福音书乃是由马可所写，根据彼得的口述编纂而成，彼得在他的书信中提及马可是他的儿子，他说：</a:t>
            </a:r>
            <a:r>
              <a:rPr lang="en-US" sz="3200" dirty="0">
                <a:solidFill>
                  <a:srgbClr val="FFFFFF"/>
                </a:solidFill>
              </a:rPr>
              <a:t> ‘在巴比伦被拣选的教会和你，我和我的儿子马可问候你们</a:t>
            </a:r>
            <a:r>
              <a:rPr lang="zh-CN" altLang="en-US" sz="3200" dirty="0">
                <a:solidFill>
                  <a:srgbClr val="FFFFFF"/>
                </a:solidFill>
              </a:rPr>
              <a:t>。’</a:t>
            </a:r>
            <a:r>
              <a:rPr lang="en-US" sz="3200" dirty="0">
                <a:solidFill>
                  <a:srgbClr val="FFFFFF"/>
                </a:solidFill>
              </a:rPr>
              <a:t>  </a:t>
            </a:r>
            <a:r>
              <a:rPr lang="zh-CN" altLang="en-US" sz="3200" dirty="0">
                <a:solidFill>
                  <a:srgbClr val="FFFFFF"/>
                </a:solidFill>
              </a:rPr>
              <a:t>第三本福音书由路加写给外邦人，是保罗所认可的。最后是约翰所写的福音书。</a:t>
            </a:r>
            <a:r>
              <a:rPr lang="en-US" altLang="zh-CN" sz="3200" dirty="0">
                <a:solidFill>
                  <a:srgbClr val="FFFFFF"/>
                </a:solidFill>
              </a:rPr>
              <a:t>”</a:t>
            </a:r>
            <a:endParaRPr lang="en-US" sz="3200" dirty="0">
              <a:solidFill>
                <a:srgbClr val="FFFFFF"/>
              </a:solidFill>
            </a:endParaRPr>
          </a:p>
        </p:txBody>
      </p:sp>
      <p:pic>
        <p:nvPicPr>
          <p:cNvPr id="8" name="Picture 8" descr="eusebiu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1863" y="1412875"/>
            <a:ext cx="2952750" cy="39603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085" name="Text Box 2"/>
          <p:cNvSpPr txBox="1">
            <a:spLocks noChangeArrowheads="1"/>
          </p:cNvSpPr>
          <p:nvPr/>
        </p:nvSpPr>
        <p:spPr bwMode="auto">
          <a:xfrm>
            <a:off x="5981700" y="5156646"/>
            <a:ext cx="3132138" cy="138499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sz="2800" dirty="0">
                <a:solidFill>
                  <a:srgbClr val="FFFFFF"/>
                </a:solidFill>
              </a:rPr>
              <a:t>(</a:t>
            </a:r>
            <a:r>
              <a:rPr lang="zh-CN" altLang="en-US" sz="2800" dirty="0">
                <a:solidFill>
                  <a:srgbClr val="FFFFFF"/>
                </a:solidFill>
              </a:rPr>
              <a:t>优西比乌</a:t>
            </a:r>
            <a:r>
              <a:rPr lang="en-US" altLang="zh-CN" sz="2800" dirty="0">
                <a:solidFill>
                  <a:srgbClr val="FFFFFF"/>
                </a:solidFill>
              </a:rPr>
              <a:t>,</a:t>
            </a:r>
            <a:r>
              <a:rPr lang="zh-CN" altLang="en-US" sz="2800" dirty="0">
                <a:solidFill>
                  <a:srgbClr val="FFFFFF"/>
                </a:solidFill>
              </a:rPr>
              <a:t>教会历史</a:t>
            </a:r>
            <a:r>
              <a:rPr lang="en-US" altLang="zh-CN" sz="2800" i="1" dirty="0">
                <a:solidFill>
                  <a:srgbClr val="FFFFFF"/>
                </a:solidFill>
              </a:rPr>
              <a:t>.</a:t>
            </a:r>
            <a:r>
              <a:rPr lang="en-US" altLang="zh-CN" sz="2800" dirty="0">
                <a:solidFill>
                  <a:srgbClr val="FFFFFF"/>
                </a:solidFill>
              </a:rPr>
              <a:t> 6.25.4</a:t>
            </a:r>
            <a:r>
              <a:rPr lang="zh-CN" altLang="en-US" sz="2800" dirty="0">
                <a:solidFill>
                  <a:srgbClr val="FFFFFF"/>
                </a:solidFill>
              </a:rPr>
              <a:t>引自俄利根，第二世纪</a:t>
            </a:r>
            <a:r>
              <a:rPr lang="en-US" sz="2800" dirty="0">
                <a:solidFill>
                  <a:srgbClr val="FFFFFF"/>
                </a:solidFill>
              </a:rPr>
              <a:t>)</a:t>
            </a:r>
          </a:p>
        </p:txBody>
      </p:sp>
    </p:spTree>
    <p:extLst>
      <p:ext uri="{BB962C8B-B14F-4D97-AF65-F5344CB8AC3E}">
        <p14:creationId xmlns:p14="http://schemas.microsoft.com/office/powerpoint/2010/main" val="30637116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checkerboard(across)">
                                      <p:cBhvr>
                                        <p:cTn id="7" dur="500"/>
                                        <p:tgtEl>
                                          <p:spTgt spid="7">
                                            <p:bg/>
                                          </p:spTgt>
                                        </p:tgtEl>
                                      </p:cBhvr>
                                    </p:animEffect>
                                  </p:childTnLst>
                                </p:cTn>
                              </p:par>
                            </p:childTnLst>
                          </p:cTn>
                        </p:par>
                        <p:par>
                          <p:cTn id="8" fill="hold" nodeType="afterGroup">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checkerboard(across)">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autoUpdateAnimBg="0"/>
    </p:bld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812932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234565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013230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224711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262471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127588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276683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496576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330449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354372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pic>
        <p:nvPicPr>
          <p:cNvPr id="176129" name="Picture 2" descr="Matt 26 Magdalen Fragments P64.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16238" y="1335088"/>
            <a:ext cx="6264275" cy="554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034" name="Picture 2"/>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0"/>
            <a:ext cx="2916238" cy="6872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6131" name="Text Box 3"/>
          <p:cNvSpPr txBox="1">
            <a:spLocks noChangeArrowheads="1"/>
          </p:cNvSpPr>
          <p:nvPr/>
        </p:nvSpPr>
        <p:spPr bwMode="auto">
          <a:xfrm>
            <a:off x="8410575" y="4445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78a</a:t>
            </a:r>
            <a:endParaRPr lang="en-US">
              <a:solidFill>
                <a:srgbClr val="000000"/>
              </a:solidFill>
              <a:cs typeface="Arial" charset="0"/>
            </a:endParaRPr>
          </a:p>
        </p:txBody>
      </p:sp>
      <p:sp>
        <p:nvSpPr>
          <p:cNvPr id="176132" name="Rectangle 5"/>
          <p:cNvSpPr>
            <a:spLocks noGrp="1" noChangeArrowheads="1"/>
          </p:cNvSpPr>
          <p:nvPr>
            <p:ph type="title" idx="4294967295"/>
          </p:nvPr>
        </p:nvSpPr>
        <p:spPr>
          <a:xfrm>
            <a:off x="2843808" y="188913"/>
            <a:ext cx="5472112" cy="1076325"/>
          </a:xfrm>
          <a:solidFill>
            <a:schemeClr val="bg1"/>
          </a:solidFill>
        </p:spPr>
        <p:txBody>
          <a:bodyPr>
            <a:spAutoFit/>
          </a:bodyPr>
          <a:lstStyle/>
          <a:p>
            <a:pPr eaLnBrk="1" hangingPunct="1"/>
            <a:r>
              <a:rPr lang="zh-TW" altLang="en-US" sz="3200" b="1" dirty="0">
                <a:solidFill>
                  <a:srgbClr val="000000"/>
                </a:solidFill>
              </a:rPr>
              <a:t>外界</a:t>
            </a:r>
            <a:r>
              <a:rPr lang="zh-CN" altLang="en-US" sz="3200" b="1" dirty="0">
                <a:solidFill>
                  <a:srgbClr val="000000"/>
                </a:solidFill>
              </a:rPr>
              <a:t>指标</a:t>
            </a:r>
            <a:r>
              <a:rPr lang="en-US" sz="3200" b="1" dirty="0">
                <a:solidFill>
                  <a:srgbClr val="000000"/>
                </a:solidFill>
                <a:latin typeface="Arial" charset="0"/>
                <a:ea typeface="ＭＳ Ｐゴシック" charset="0"/>
                <a:cs typeface="Arial" charset="0"/>
              </a:rPr>
              <a:t>#2: </a:t>
            </a:r>
            <a:br>
              <a:rPr lang="en-US" sz="3200" b="1" dirty="0">
                <a:solidFill>
                  <a:srgbClr val="000000"/>
                </a:solidFill>
                <a:latin typeface="Arial" charset="0"/>
                <a:ea typeface="ＭＳ Ｐゴシック" charset="0"/>
                <a:cs typeface="Arial" charset="0"/>
              </a:rPr>
            </a:br>
            <a:r>
              <a:rPr lang="en-US" altLang="zh-CN" sz="3200" b="1" dirty="0">
                <a:solidFill>
                  <a:srgbClr val="000000"/>
                </a:solidFill>
                <a:latin typeface="Arial" charset="0"/>
                <a:ea typeface="ＭＳ Ｐゴシック" charset="0"/>
                <a:cs typeface="Arial" charset="0"/>
              </a:rPr>
              <a:t>AD45 </a:t>
            </a:r>
            <a:r>
              <a:rPr lang="zh-CN" altLang="en-US" sz="3200" b="1" dirty="0">
                <a:solidFill>
                  <a:srgbClr val="000000"/>
                </a:solidFill>
                <a:latin typeface="Arial" charset="0"/>
                <a:ea typeface="ＭＳ Ｐゴシック" charset="0"/>
                <a:cs typeface="Arial" charset="0"/>
              </a:rPr>
              <a:t>的</a:t>
            </a:r>
            <a:r>
              <a:rPr lang="en-US" altLang="zh-CN" sz="3200" b="1" dirty="0">
                <a:solidFill>
                  <a:srgbClr val="000000"/>
                </a:solidFill>
                <a:latin typeface="Arial" charset="0"/>
                <a:ea typeface="ＭＳ Ｐゴシック" charset="0"/>
                <a:cs typeface="Arial" charset="0"/>
              </a:rPr>
              <a:t> </a:t>
            </a:r>
            <a:r>
              <a:rPr lang="en-US" sz="3200" b="1" dirty="0">
                <a:solidFill>
                  <a:srgbClr val="000000"/>
                </a:solidFill>
              </a:rPr>
              <a:t>古本手卷</a:t>
            </a:r>
            <a:endParaRPr lang="en-US" sz="3200" b="1" dirty="0">
              <a:solidFill>
                <a:srgbClr val="000000"/>
              </a:solidFill>
              <a:latin typeface="Arial" charset="0"/>
              <a:ea typeface="ＭＳ Ｐゴシック" charset="0"/>
              <a:cs typeface="Arial" charset="0"/>
            </a:endParaRPr>
          </a:p>
        </p:txBody>
      </p:sp>
      <p:sp>
        <p:nvSpPr>
          <p:cNvPr id="2" name="Rounded Rectangular Callout 1"/>
          <p:cNvSpPr>
            <a:spLocks noChangeArrowheads="1"/>
          </p:cNvSpPr>
          <p:nvPr/>
        </p:nvSpPr>
        <p:spPr bwMode="auto">
          <a:xfrm>
            <a:off x="2987675" y="2565400"/>
            <a:ext cx="4608513" cy="3095625"/>
          </a:xfrm>
          <a:prstGeom prst="wedgeRoundRectCallout">
            <a:avLst>
              <a:gd name="adj1" fmla="val -88347"/>
              <a:gd name="adj2" fmla="val 37856"/>
              <a:gd name="adj3" fmla="val 16667"/>
            </a:avLst>
          </a:prstGeom>
          <a:solidFill>
            <a:schemeClr val="accent1"/>
          </a:solidFill>
          <a:ln w="9525">
            <a:solidFill>
              <a:schemeClr val="tx1"/>
            </a:solidFill>
            <a:round/>
            <a:headEnd/>
            <a:tailEnd/>
          </a:ln>
        </p:spPr>
        <p:txBody>
          <a:bodyPr/>
          <a:lstStyle/>
          <a:p>
            <a:pPr algn="ctr" eaLnBrk="0" hangingPunct="0"/>
            <a:r>
              <a:rPr lang="en-US" b="1" dirty="0">
                <a:solidFill>
                  <a:srgbClr val="000000"/>
                </a:solidFill>
                <a:latin typeface="Arial" charset="0"/>
              </a:rPr>
              <a:t>“</a:t>
            </a:r>
            <a:r>
              <a:rPr lang="zh-TW" altLang="en-US" dirty="0">
                <a:solidFill>
                  <a:srgbClr val="000000"/>
                </a:solidFill>
                <a:latin typeface="Arial" charset="0"/>
              </a:rPr>
              <a:t>莫德林</a:t>
            </a:r>
            <a:r>
              <a:rPr lang="zh-CN" altLang="en-US" dirty="0">
                <a:solidFill>
                  <a:srgbClr val="000000"/>
                </a:solidFill>
                <a:latin typeface="Arial" charset="0"/>
              </a:rPr>
              <a:t>粹</a:t>
            </a:r>
            <a:r>
              <a:rPr lang="zh-TW" altLang="en-US" dirty="0">
                <a:solidFill>
                  <a:srgbClr val="000000"/>
                </a:solidFill>
                <a:latin typeface="Arial" charset="0"/>
              </a:rPr>
              <a:t>片</a:t>
            </a:r>
            <a:r>
              <a:rPr lang="zh-CN" altLang="en-US" dirty="0">
                <a:solidFill>
                  <a:srgbClr val="000000"/>
                </a:solidFill>
                <a:latin typeface="Arial" charset="0"/>
              </a:rPr>
              <a:t>看来是属于公元前一世纪的手写风格。而在大约公元一世纪的中期逐渐地消失。</a:t>
            </a:r>
            <a:r>
              <a:rPr lang="en-US" b="1" dirty="0">
                <a:solidFill>
                  <a:srgbClr val="000000"/>
                </a:solidFill>
                <a:latin typeface="Arial" charset="0"/>
              </a:rPr>
              <a:t>” </a:t>
            </a:r>
            <a:br>
              <a:rPr lang="en-US" b="1" dirty="0">
                <a:solidFill>
                  <a:srgbClr val="000000"/>
                </a:solidFill>
                <a:latin typeface="Arial" charset="0"/>
              </a:rPr>
            </a:br>
            <a:r>
              <a:rPr lang="en-US" b="1" dirty="0">
                <a:solidFill>
                  <a:srgbClr val="000000"/>
                </a:solidFill>
                <a:latin typeface="Arial" charset="0"/>
              </a:rPr>
              <a:t>(Dr. </a:t>
            </a:r>
            <a:r>
              <a:rPr lang="en-US" b="1" dirty="0" err="1">
                <a:solidFill>
                  <a:srgbClr val="000000"/>
                </a:solidFill>
                <a:latin typeface="Arial" charset="0"/>
              </a:rPr>
              <a:t>Carsten</a:t>
            </a:r>
            <a:r>
              <a:rPr lang="en-US" b="1" dirty="0">
                <a:solidFill>
                  <a:srgbClr val="000000"/>
                </a:solidFill>
                <a:latin typeface="Arial" charset="0"/>
              </a:rPr>
              <a:t> </a:t>
            </a:r>
            <a:r>
              <a:rPr lang="en-US" b="1" dirty="0" err="1">
                <a:solidFill>
                  <a:srgbClr val="000000"/>
                </a:solidFill>
                <a:latin typeface="Arial" charset="0"/>
              </a:rPr>
              <a:t>Thiede</a:t>
            </a:r>
            <a:r>
              <a:rPr lang="en-US" b="1" dirty="0">
                <a:solidFill>
                  <a:srgbClr val="000000"/>
                </a:solidFill>
                <a:latin typeface="Arial" charset="0"/>
              </a:rPr>
              <a:t>)</a:t>
            </a:r>
          </a:p>
        </p:txBody>
      </p:sp>
    </p:spTree>
    <p:extLst>
      <p:ext uri="{BB962C8B-B14F-4D97-AF65-F5344CB8AC3E}">
        <p14:creationId xmlns:p14="http://schemas.microsoft.com/office/powerpoint/2010/main" val="206235959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44034"/>
                                        </p:tgtEl>
                                        <p:attrNameLst>
                                          <p:attrName>style.visibility</p:attrName>
                                        </p:attrNameLst>
                                      </p:cBhvr>
                                      <p:to>
                                        <p:strVal val="visible"/>
                                      </p:to>
                                    </p:set>
                                    <p:anim calcmode="lin" valueType="num">
                                      <p:cBhvr additive="base">
                                        <p:cTn id="7" dur="500" fill="hold"/>
                                        <p:tgtEl>
                                          <p:spTgt spid="44034"/>
                                        </p:tgtEl>
                                        <p:attrNameLst>
                                          <p:attrName>ppt_x</p:attrName>
                                        </p:attrNameLst>
                                      </p:cBhvr>
                                      <p:tavLst>
                                        <p:tav tm="0">
                                          <p:val>
                                            <p:strVal val="0-#ppt_w/2"/>
                                          </p:val>
                                        </p:tav>
                                        <p:tav tm="100000">
                                          <p:val>
                                            <p:strVal val="#ppt_x"/>
                                          </p:val>
                                        </p:tav>
                                      </p:tavLst>
                                    </p:anim>
                                    <p:anim calcmode="lin" valueType="num">
                                      <p:cBhvr additive="base">
                                        <p:cTn id="8" dur="500" fill="hold"/>
                                        <p:tgtEl>
                                          <p:spTgt spid="4403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0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85428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553929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fontAlgn="auto" hangingPunct="0">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fontAlgn="auto" hangingPunct="0">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fontAlgn="auto" hangingPunct="0">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1321353728"/>
      </p:ext>
    </p:extLst>
  </p:cSld>
  <p:clrMapOvr>
    <a:masterClrMapping/>
  </p:clrMapOvr>
  <p:transition spd="med"/>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969" name="Picture 4" descr="8.12 Jesus I am the light of the world.jpg"/>
          <p:cNvPicPr>
            <a:picLocks noChangeAspect="1"/>
          </p:cNvPicPr>
          <p:nvPr/>
        </p:nvPicPr>
        <p:blipFill>
          <a:blip r:embed="rId2"/>
          <a:srcRect l="18239" r="6290"/>
          <a:stretch>
            <a:fillRect/>
          </a:stretch>
        </p:blipFill>
        <p:spPr bwMode="auto">
          <a:xfrm>
            <a:off x="0" y="0"/>
            <a:ext cx="9144000" cy="6919913"/>
          </a:xfrm>
          <a:prstGeom prst="rect">
            <a:avLst/>
          </a:prstGeom>
          <a:noFill/>
          <a:ln w="9525">
            <a:noFill/>
            <a:miter lim="800000"/>
            <a:headEnd/>
            <a:tailEnd/>
          </a:ln>
        </p:spPr>
      </p:pic>
      <p:sp>
        <p:nvSpPr>
          <p:cNvPr id="4102" name="Rectangle 6"/>
          <p:cNvSpPr>
            <a:spLocks noGrp="1" noChangeArrowheads="1"/>
          </p:cNvSpPr>
          <p:nvPr>
            <p:ph type="ctrTitle"/>
          </p:nvPr>
        </p:nvSpPr>
        <p:spPr>
          <a:xfrm>
            <a:off x="2667000" y="990600"/>
            <a:ext cx="6477000" cy="2130425"/>
          </a:xfrm>
        </p:spPr>
        <p:txBody>
          <a:bodyPr/>
          <a:lstStyle/>
          <a:p>
            <a:pPr eaLnBrk="1" hangingPunct="1"/>
            <a:r>
              <a:rPr lang="zh-CN" altLang="en-US" dirty="0">
                <a:solidFill>
                  <a:srgbClr val="FFFFFF"/>
                </a:solidFill>
                <a:effectLst>
                  <a:outerShdw blurRad="38100" dist="38100" dir="2700000" algn="tl">
                    <a:srgbClr val="C0C0C0"/>
                  </a:outerShdw>
                </a:effectLst>
                <a:latin typeface="Arial" pitchFamily="34" charset="0"/>
              </a:rPr>
              <a:t>“我是世上的</a:t>
            </a:r>
            <a:r>
              <a:rPr lang="zh-CN" altLang="en-US" sz="6450" dirty="0">
                <a:solidFill>
                  <a:srgbClr val="FFFFFF"/>
                </a:solidFill>
                <a:effectLst>
                  <a:outerShdw blurRad="38100" dist="38100" dir="2700000" algn="tl">
                    <a:srgbClr val="C0C0C0"/>
                  </a:outerShdw>
                </a:effectLst>
                <a:latin typeface="Arial" pitchFamily="34" charset="0"/>
              </a:rPr>
              <a:t>光”</a:t>
            </a:r>
            <a:endParaRPr lang="en-US" sz="6450" dirty="0">
              <a:solidFill>
                <a:srgbClr val="FFFFFF"/>
              </a:solidFill>
              <a:effectLst>
                <a:outerShdw blurRad="38100" dist="38100" dir="2700000" algn="tl">
                  <a:srgbClr val="C0C0C0"/>
                </a:outerShdw>
              </a:effectLst>
              <a:latin typeface="Arial" pitchFamily="34" charset="0"/>
            </a:endParaRPr>
          </a:p>
        </p:txBody>
      </p:sp>
      <p:sp>
        <p:nvSpPr>
          <p:cNvPr id="5123" name="Rectangle 3"/>
          <p:cNvSpPr>
            <a:spLocks noChangeArrowheads="1"/>
          </p:cNvSpPr>
          <p:nvPr/>
        </p:nvSpPr>
        <p:spPr bwMode="auto">
          <a:xfrm>
            <a:off x="4800600" y="5638800"/>
            <a:ext cx="4105275" cy="863600"/>
          </a:xfrm>
          <a:prstGeom prst="rect">
            <a:avLst/>
          </a:prstGeom>
          <a:noFill/>
          <a:ln w="9525">
            <a:noFill/>
            <a:miter lim="800000"/>
            <a:headEnd/>
            <a:tailEnd/>
          </a:ln>
        </p:spPr>
        <p:txBody>
          <a:bodyPr lIns="92075" tIns="46037" rIns="92075" bIns="46037"/>
          <a:lstStyle/>
          <a:p>
            <a:pPr algn="r">
              <a:lnSpc>
                <a:spcPct val="90000"/>
              </a:lnSpc>
              <a:spcBef>
                <a:spcPct val="20000"/>
              </a:spcBef>
              <a:buClr>
                <a:srgbClr val="0000FF"/>
              </a:buClr>
              <a:buSzPct val="60000"/>
              <a:buFont typeface="Wingdings" pitchFamily="2" charset="2"/>
              <a:buNone/>
            </a:pPr>
            <a:r>
              <a:rPr lang="zh-CN" altLang="en-US" sz="3600" b="1" i="1" dirty="0">
                <a:solidFill>
                  <a:srgbClr val="FFFFFF"/>
                </a:solidFill>
                <a:effectLst>
                  <a:outerShdw blurRad="38100" dist="38100" dir="2700000" algn="tl">
                    <a:srgbClr val="C0C0C0"/>
                  </a:outerShdw>
                </a:effectLst>
                <a:latin typeface="Arial" pitchFamily="34" charset="0"/>
              </a:rPr>
              <a:t>约翰</a:t>
            </a:r>
            <a:r>
              <a:rPr lang="en-US" sz="3600" b="1" i="1" dirty="0">
                <a:solidFill>
                  <a:srgbClr val="FFFFFF"/>
                </a:solidFill>
                <a:effectLst>
                  <a:outerShdw blurRad="38100" dist="38100" dir="2700000" algn="tl">
                    <a:srgbClr val="C0C0C0"/>
                  </a:outerShdw>
                </a:effectLst>
                <a:latin typeface="Arial" pitchFamily="34" charset="0"/>
              </a:rPr>
              <a:t> 8:12 </a:t>
            </a:r>
          </a:p>
        </p:txBody>
      </p:sp>
    </p:spTree>
    <p:extLst>
      <p:ext uri="{BB962C8B-B14F-4D97-AF65-F5344CB8AC3E}">
        <p14:creationId xmlns:p14="http://schemas.microsoft.com/office/powerpoint/2010/main" val="40149837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afterEffect">
                                  <p:stCondLst>
                                    <p:cond delay="0"/>
                                  </p:stCondLst>
                                  <p:childTnLst>
                                    <p:animMotion origin="layout" path="M -0.00382 0.51907 L -8.33333E-7 2.94798E-6 " pathEditMode="relative" rAng="0" ptsTypes="AA">
                                      <p:cBhvr>
                                        <p:cTn id="6" dur="2000" fill="hold"/>
                                        <p:tgtEl>
                                          <p:spTgt spid="5123"/>
                                        </p:tgtEl>
                                        <p:attrNameLst>
                                          <p:attrName>ppt_x</p:attrName>
                                          <p:attrName>ppt_y</p:attrName>
                                        </p:attrNameLst>
                                      </p:cBhvr>
                                      <p:rCtr x="200" y="-26000"/>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102"/>
                                        </p:tgtEl>
                                        <p:attrNameLst>
                                          <p:attrName>style.visibility</p:attrName>
                                        </p:attrNameLst>
                                      </p:cBhvr>
                                      <p:to>
                                        <p:strVal val="visible"/>
                                      </p:to>
                                    </p:set>
                                    <p:animEffect transition="in" filter="fade">
                                      <p:cBhvr>
                                        <p:cTn id="11" dur="20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P spid="5123" grpId="0"/>
    </p:bld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约翰</a:t>
            </a:r>
            <a:r>
              <a:rPr lang="en-US" sz="8800" dirty="0">
                <a:solidFill>
                  <a:schemeClr val="bg1"/>
                </a:solidFill>
                <a:latin typeface="Arial" charset="0"/>
                <a:ea typeface="Osaka" charset="0"/>
                <a:cs typeface="Arial" charset="0"/>
              </a:rPr>
              <a:t> 9</a:t>
            </a:r>
          </a:p>
        </p:txBody>
      </p:sp>
    </p:spTree>
    <p:extLst>
      <p:ext uri="{BB962C8B-B14F-4D97-AF65-F5344CB8AC3E}">
        <p14:creationId xmlns:p14="http://schemas.microsoft.com/office/powerpoint/2010/main" val="4103282479"/>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41" name="Picture 2" descr="Blindness-1.JPG">
            <a:extLst>
              <a:ext uri="{FF2B5EF4-FFF2-40B4-BE49-F238E27FC236}">
                <a16:creationId xmlns:a16="http://schemas.microsoft.com/office/drawing/2014/main" id="{4C9C04B1-F196-6049-B367-CF6B0AF1290E}"/>
              </a:ext>
            </a:extLst>
          </p:cNvPr>
          <p:cNvPicPr>
            <a:picLocks noChangeAspect="1"/>
          </p:cNvPicPr>
          <p:nvPr/>
        </p:nvPicPr>
        <p:blipFill>
          <a:blip r:embed="rId2">
            <a:lum bright="-30000"/>
            <a:extLst>
              <a:ext uri="{28A0092B-C50C-407E-A947-70E740481C1C}">
                <a14:useLocalDpi xmlns:a14="http://schemas.microsoft.com/office/drawing/2010/main"/>
              </a:ext>
            </a:extLst>
          </a:blip>
          <a:srcRect/>
          <a:stretch>
            <a:fillRect/>
          </a:stretch>
        </p:blipFill>
        <p:spPr bwMode="auto">
          <a:xfrm>
            <a:off x="0" y="11113"/>
            <a:ext cx="5638800"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13944C5-C799-A946-8D54-2D8103D8227F}"/>
              </a:ext>
            </a:extLst>
          </p:cNvPr>
          <p:cNvSpPr>
            <a:spLocks noGrp="1"/>
          </p:cNvSpPr>
          <p:nvPr>
            <p:ph type="title"/>
          </p:nvPr>
        </p:nvSpPr>
        <p:spPr>
          <a:xfrm>
            <a:off x="2819400" y="11113"/>
            <a:ext cx="6248400" cy="2971800"/>
          </a:xfrm>
        </p:spPr>
        <p:txBody>
          <a:bodyPr/>
          <a:lstStyle/>
          <a:p>
            <a:pPr eaLnBrk="1" hangingPunct="1"/>
            <a:r>
              <a:rPr lang="en-US" altLang="en-US" b="1" i="1" dirty="0">
                <a:effectLst>
                  <a:outerShdw blurRad="38100" dist="38100" dir="2700000" algn="tl">
                    <a:srgbClr val="000080"/>
                  </a:outerShdw>
                </a:effectLst>
                <a:ea typeface="ＭＳ Ｐゴシック" panose="020B0600070205080204" pitchFamily="34" charset="-128"/>
              </a:rPr>
              <a:t>What must we see to </a:t>
            </a:r>
            <a:r>
              <a:rPr lang="en-US" altLang="en-US" b="1" i="1" dirty="0">
                <a:solidFill>
                  <a:srgbClr val="FFFF00"/>
                </a:solidFill>
                <a:effectLst>
                  <a:outerShdw blurRad="38100" dist="38100" dir="2700000" algn="tl">
                    <a:srgbClr val="000080"/>
                  </a:outerShdw>
                </a:effectLst>
                <a:ea typeface="ＭＳ Ｐゴシック" panose="020B0600070205080204" pitchFamily="34" charset="-128"/>
              </a:rPr>
              <a:t>prevent</a:t>
            </a:r>
            <a:r>
              <a:rPr lang="en-US" altLang="en-US" b="1" i="1" dirty="0">
                <a:effectLst>
                  <a:outerShdw blurRad="38100" dist="38100" dir="2700000" algn="tl">
                    <a:srgbClr val="000080"/>
                  </a:outerShdw>
                </a:effectLst>
                <a:ea typeface="ＭＳ Ｐゴシック" panose="020B0600070205080204" pitchFamily="34" charset="-128"/>
              </a:rPr>
              <a:t> spiritual blindness</a:t>
            </a:r>
            <a:r>
              <a:rPr lang="en-US" altLang="en-US" b="1" dirty="0">
                <a:effectLst>
                  <a:outerShdw blurRad="38100" dist="38100" dir="2700000" algn="tl">
                    <a:srgbClr val="000080"/>
                  </a:outerShdw>
                </a:effectLst>
                <a:ea typeface="ＭＳ Ｐゴシック" panose="020B0600070205080204" pitchFamily="34" charset="-128"/>
              </a:rPr>
              <a:t>—</a:t>
            </a:r>
            <a:br>
              <a:rPr lang="en-US" altLang="en-US" b="1" dirty="0">
                <a:effectLst>
                  <a:outerShdw blurRad="38100" dist="38100" dir="2700000" algn="tl">
                    <a:srgbClr val="000080"/>
                  </a:outerShdw>
                </a:effectLst>
                <a:ea typeface="ＭＳ Ｐゴシック" panose="020B0600070205080204" pitchFamily="34" charset="-128"/>
              </a:rPr>
            </a:br>
            <a:r>
              <a:rPr lang="en-US" altLang="en-US" b="1" dirty="0">
                <a:effectLst>
                  <a:outerShdw blurRad="38100" dist="38100" dir="2700000" algn="tl">
                    <a:srgbClr val="000080"/>
                  </a:outerShdw>
                </a:effectLst>
                <a:ea typeface="ＭＳ Ｐゴシック" panose="020B0600070205080204" pitchFamily="34" charset="-128"/>
              </a:rPr>
              <a:t>in ourselves &amp; others?</a:t>
            </a:r>
            <a:endParaRPr lang="en-US" altLang="en-US" b="1" dirty="0">
              <a:solidFill>
                <a:schemeClr val="tx1"/>
              </a:solidFill>
              <a:effectLst>
                <a:outerShdw blurRad="38100" dist="38100" dir="2700000" algn="tl">
                  <a:srgbClr val="000080"/>
                </a:outerShdw>
              </a:effectLst>
              <a:ea typeface="ＭＳ Ｐゴシック" panose="020B0600070205080204" pitchFamily="34" charset="-128"/>
            </a:endParaRPr>
          </a:p>
        </p:txBody>
      </p:sp>
    </p:spTree>
    <p:extLst>
      <p:ext uri="{BB962C8B-B14F-4D97-AF65-F5344CB8AC3E}">
        <p14:creationId xmlns:p14="http://schemas.microsoft.com/office/powerpoint/2010/main" val="2364825471"/>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CFB6A-5EEE-BF40-8D30-DFCF84D40AC6}"/>
              </a:ext>
            </a:extLst>
          </p:cNvPr>
          <p:cNvSpPr>
            <a:spLocks noGrp="1"/>
          </p:cNvSpPr>
          <p:nvPr>
            <p:ph type="title"/>
          </p:nvPr>
        </p:nvSpPr>
        <p:spPr>
          <a:xfrm>
            <a:off x="381000" y="152400"/>
            <a:ext cx="8610600" cy="1143000"/>
          </a:xfrm>
        </p:spPr>
        <p:txBody>
          <a:bodyPr/>
          <a:lstStyle/>
          <a:p>
            <a:pPr algn="l"/>
            <a:r>
              <a:rPr lang="en-US" altLang="en-US" sz="540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rPr>
              <a:t>John 6–8</a:t>
            </a:r>
          </a:p>
        </p:txBody>
      </p:sp>
      <p:sp>
        <p:nvSpPr>
          <p:cNvPr id="5" name="Text Placeholder 2">
            <a:extLst>
              <a:ext uri="{FF2B5EF4-FFF2-40B4-BE49-F238E27FC236}">
                <a16:creationId xmlns:a16="http://schemas.microsoft.com/office/drawing/2014/main" id="{3BCF7C4D-ABD7-0E42-9942-1C747C52311D}"/>
              </a:ext>
            </a:extLst>
          </p:cNvPr>
          <p:cNvSpPr txBox="1">
            <a:spLocks/>
          </p:cNvSpPr>
          <p:nvPr/>
        </p:nvSpPr>
        <p:spPr bwMode="auto">
          <a:xfrm>
            <a:off x="2286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Bread</a:t>
            </a:r>
          </a:p>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6</a:t>
            </a:r>
          </a:p>
        </p:txBody>
      </p:sp>
      <p:sp>
        <p:nvSpPr>
          <p:cNvPr id="4" name="Text Placeholder 2">
            <a:extLst>
              <a:ext uri="{FF2B5EF4-FFF2-40B4-BE49-F238E27FC236}">
                <a16:creationId xmlns:a16="http://schemas.microsoft.com/office/drawing/2014/main" id="{64395FFF-AD2C-634D-9D52-72D5004E3823}"/>
              </a:ext>
            </a:extLst>
          </p:cNvPr>
          <p:cNvSpPr txBox="1">
            <a:spLocks/>
          </p:cNvSpPr>
          <p:nvPr/>
        </p:nvSpPr>
        <p:spPr bwMode="auto">
          <a:xfrm>
            <a:off x="31242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Water</a:t>
            </a:r>
          </a:p>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7</a:t>
            </a:r>
          </a:p>
        </p:txBody>
      </p:sp>
      <p:sp>
        <p:nvSpPr>
          <p:cNvPr id="6" name="Text Placeholder 2">
            <a:extLst>
              <a:ext uri="{FF2B5EF4-FFF2-40B4-BE49-F238E27FC236}">
                <a16:creationId xmlns:a16="http://schemas.microsoft.com/office/drawing/2014/main" id="{0CC8BD84-A748-5B4B-AC15-E9FFF9C11476}"/>
              </a:ext>
            </a:extLst>
          </p:cNvPr>
          <p:cNvSpPr txBox="1">
            <a:spLocks/>
          </p:cNvSpPr>
          <p:nvPr/>
        </p:nvSpPr>
        <p:spPr bwMode="auto">
          <a:xfrm>
            <a:off x="60960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Light</a:t>
            </a:r>
          </a:p>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8</a:t>
            </a:r>
          </a:p>
        </p:txBody>
      </p:sp>
      <p:pic>
        <p:nvPicPr>
          <p:cNvPr id="7" name="Picture 6" descr="bread.jpg">
            <a:extLst>
              <a:ext uri="{FF2B5EF4-FFF2-40B4-BE49-F238E27FC236}">
                <a16:creationId xmlns:a16="http://schemas.microsoft.com/office/drawing/2014/main" id="{D13FB4B9-F992-594F-AB23-AD6C0A62FC8D}"/>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 y="2260600"/>
            <a:ext cx="27813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water_3.jpg">
            <a:extLst>
              <a:ext uri="{FF2B5EF4-FFF2-40B4-BE49-F238E27FC236}">
                <a16:creationId xmlns:a16="http://schemas.microsoft.com/office/drawing/2014/main" id="{F340A6E9-29B7-2548-A5A5-6488112DBAB2}"/>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95600" y="1219200"/>
            <a:ext cx="286861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light over ocean.JPG">
            <a:extLst>
              <a:ext uri="{FF2B5EF4-FFF2-40B4-BE49-F238E27FC236}">
                <a16:creationId xmlns:a16="http://schemas.microsoft.com/office/drawing/2014/main" id="{1C9E52D2-EE54-2E4F-9868-458EEEBE8A6D}"/>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86400" y="381000"/>
            <a:ext cx="35052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68509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p:bldLst>
  </p:timing>
</p:sld>
</file>

<file path=ppt/slides/slide3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3489" name="Picture 2" descr="Blindness-1.JPG">
            <a:extLst>
              <a:ext uri="{FF2B5EF4-FFF2-40B4-BE49-F238E27FC236}">
                <a16:creationId xmlns:a16="http://schemas.microsoft.com/office/drawing/2014/main" id="{853A9E0E-ECE0-FD40-A284-A01FB7C336E4}"/>
              </a:ext>
            </a:extLst>
          </p:cNvPr>
          <p:cNvPicPr>
            <a:picLocks noChangeAspect="1"/>
          </p:cNvPicPr>
          <p:nvPr/>
        </p:nvPicPr>
        <p:blipFill>
          <a:blip r:embed="rId2" cstate="screen">
            <a:lum bright="-30000"/>
            <a:extLst>
              <a:ext uri="{28A0092B-C50C-407E-A947-70E740481C1C}">
                <a14:useLocalDpi xmlns:a14="http://schemas.microsoft.com/office/drawing/2010/main"/>
              </a:ext>
            </a:extLst>
          </a:blip>
          <a:srcRect/>
          <a:stretch>
            <a:fillRect/>
          </a:stretch>
        </p:blipFill>
        <p:spPr bwMode="auto">
          <a:xfrm>
            <a:off x="4419600" y="11113"/>
            <a:ext cx="4724400"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3CD3568-2CFD-134B-AFEF-7FD1F91F39B1}"/>
              </a:ext>
            </a:extLst>
          </p:cNvPr>
          <p:cNvSpPr>
            <a:spLocks noGrp="1"/>
          </p:cNvSpPr>
          <p:nvPr>
            <p:ph type="title"/>
          </p:nvPr>
        </p:nvSpPr>
        <p:spPr>
          <a:xfrm>
            <a:off x="0" y="0"/>
            <a:ext cx="6248400" cy="2971800"/>
          </a:xfrm>
        </p:spPr>
        <p:txBody>
          <a:bodyPr/>
          <a:lstStyle/>
          <a:p>
            <a:pPr eaLnBrk="1" hangingPunct="1"/>
            <a:r>
              <a:rPr lang="en-US" altLang="en-US" b="1" i="1">
                <a:effectLst>
                  <a:outerShdw blurRad="38100" dist="38100" dir="2700000" algn="tl">
                    <a:srgbClr val="000080"/>
                  </a:outerShdw>
                </a:effectLst>
                <a:ea typeface="ＭＳ Ｐゴシック" panose="020B0600070205080204" pitchFamily="34" charset="-128"/>
              </a:rPr>
              <a:t>What must we see to </a:t>
            </a:r>
            <a:r>
              <a:rPr lang="en-US" altLang="en-US" b="1" i="1" u="sng">
                <a:solidFill>
                  <a:srgbClr val="FFFF00"/>
                </a:solidFill>
                <a:effectLst>
                  <a:outerShdw blurRad="38100" dist="38100" dir="2700000" algn="tl">
                    <a:srgbClr val="FFFFFF"/>
                  </a:outerShdw>
                </a:effectLst>
                <a:ea typeface="ＭＳ Ｐゴシック" panose="020B0600070205080204" pitchFamily="34" charset="-128"/>
              </a:rPr>
              <a:t>prevent </a:t>
            </a:r>
            <a:r>
              <a:rPr lang="en-US" altLang="en-US" b="1" i="1">
                <a:effectLst>
                  <a:outerShdw blurRad="38100" dist="38100" dir="2700000" algn="tl">
                    <a:srgbClr val="000080"/>
                  </a:outerShdw>
                </a:effectLst>
                <a:ea typeface="ＭＳ Ｐゴシック" panose="020B0600070205080204" pitchFamily="34" charset="-128"/>
              </a:rPr>
              <a:t>spiritual blindness</a:t>
            </a:r>
            <a:r>
              <a:rPr lang="en-US" altLang="en-US" b="1">
                <a:effectLst>
                  <a:outerShdw blurRad="38100" dist="38100" dir="2700000" algn="tl">
                    <a:srgbClr val="000080"/>
                  </a:outerShdw>
                </a:effectLst>
                <a:ea typeface="ＭＳ Ｐゴシック" panose="020B0600070205080204" pitchFamily="34" charset="-128"/>
              </a:rPr>
              <a:t>—</a:t>
            </a:r>
            <a:br>
              <a:rPr lang="en-US" altLang="en-US" b="1">
                <a:effectLst>
                  <a:outerShdw blurRad="38100" dist="38100" dir="2700000" algn="tl">
                    <a:srgbClr val="000080"/>
                  </a:outerShdw>
                </a:effectLst>
                <a:ea typeface="ＭＳ Ｐゴシック" panose="020B0600070205080204" pitchFamily="34" charset="-128"/>
              </a:rPr>
            </a:br>
            <a:r>
              <a:rPr lang="en-US" altLang="en-US" b="1">
                <a:effectLst>
                  <a:outerShdw blurRad="38100" dist="38100" dir="2700000" algn="tl">
                    <a:srgbClr val="000080"/>
                  </a:outerShdw>
                </a:effectLst>
                <a:ea typeface="ＭＳ Ｐゴシック" panose="020B0600070205080204" pitchFamily="34" charset="-128"/>
              </a:rPr>
              <a:t>in ourselves &amp; others?</a:t>
            </a:r>
            <a:endParaRPr lang="en-US" altLang="en-US" b="1">
              <a:solidFill>
                <a:schemeClr val="tx1"/>
              </a:solidFill>
              <a:effectLst>
                <a:outerShdw blurRad="38100" dist="38100" dir="2700000" algn="tl">
                  <a:srgbClr val="000080"/>
                </a:outerShdw>
              </a:effectLst>
              <a:ea typeface="ＭＳ Ｐゴシック" panose="020B0600070205080204" pitchFamily="34" charset="-128"/>
            </a:endParaRPr>
          </a:p>
        </p:txBody>
      </p:sp>
      <p:sp>
        <p:nvSpPr>
          <p:cNvPr id="63491" name="TextBox 3">
            <a:extLst>
              <a:ext uri="{FF2B5EF4-FFF2-40B4-BE49-F238E27FC236}">
                <a16:creationId xmlns:a16="http://schemas.microsoft.com/office/drawing/2014/main" id="{6CB2816C-9DEF-AC41-90B3-19E4F68DB14F}"/>
              </a:ext>
            </a:extLst>
          </p:cNvPr>
          <p:cNvSpPr txBox="1">
            <a:spLocks noChangeArrowheads="1"/>
          </p:cNvSpPr>
          <p:nvPr/>
        </p:nvSpPr>
        <p:spPr bwMode="auto">
          <a:xfrm>
            <a:off x="2952750" y="4114800"/>
            <a:ext cx="2686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a:rPr>
              <a:t>3 views:</a:t>
            </a:r>
          </a:p>
        </p:txBody>
      </p:sp>
      <p:grpSp>
        <p:nvGrpSpPr>
          <p:cNvPr id="3" name="Group 10">
            <a:extLst>
              <a:ext uri="{FF2B5EF4-FFF2-40B4-BE49-F238E27FC236}">
                <a16:creationId xmlns:a16="http://schemas.microsoft.com/office/drawing/2014/main" id="{D7D76C82-11B6-BC41-BB9C-1FAAB7653343}"/>
              </a:ext>
            </a:extLst>
          </p:cNvPr>
          <p:cNvGrpSpPr>
            <a:grpSpLocks/>
          </p:cNvGrpSpPr>
          <p:nvPr/>
        </p:nvGrpSpPr>
        <p:grpSpPr bwMode="auto">
          <a:xfrm>
            <a:off x="0" y="5372100"/>
            <a:ext cx="2895600" cy="1447800"/>
            <a:chOff x="76200" y="5334000"/>
            <a:chExt cx="2895600" cy="1447800"/>
          </a:xfrm>
        </p:grpSpPr>
        <p:sp>
          <p:nvSpPr>
            <p:cNvPr id="8" name="Right Arrow 7">
              <a:extLst>
                <a:ext uri="{FF2B5EF4-FFF2-40B4-BE49-F238E27FC236}">
                  <a16:creationId xmlns:a16="http://schemas.microsoft.com/office/drawing/2014/main" id="{6E7B1335-03BD-984E-A9BE-D60A91C7B8C4}"/>
                </a:ext>
              </a:extLst>
            </p:cNvPr>
            <p:cNvSpPr>
              <a:spLocks noChangeArrowheads="1"/>
            </p:cNvSpPr>
            <p:nvPr/>
          </p:nvSpPr>
          <p:spPr bwMode="auto">
            <a:xfrm>
              <a:off x="76200" y="5334000"/>
              <a:ext cx="2895600" cy="1447800"/>
            </a:xfrm>
            <a:prstGeom prst="rightArrow">
              <a:avLst>
                <a:gd name="adj1" fmla="val 50000"/>
                <a:gd name="adj2" fmla="val 50000"/>
              </a:avLst>
            </a:prstGeom>
            <a:solidFill>
              <a:srgbClr val="800000"/>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endParaRPr>
            </a:p>
          </p:txBody>
        </p:sp>
        <p:sp>
          <p:nvSpPr>
            <p:cNvPr id="5" name="TextBox 4">
              <a:extLst>
                <a:ext uri="{FF2B5EF4-FFF2-40B4-BE49-F238E27FC236}">
                  <a16:creationId xmlns:a16="http://schemas.microsoft.com/office/drawing/2014/main" id="{8B84AB19-B323-304F-BED1-82E781304996}"/>
                </a:ext>
              </a:extLst>
            </p:cNvPr>
            <p:cNvSpPr txBox="1"/>
            <p:nvPr/>
          </p:nvSpPr>
          <p:spPr>
            <a:xfrm>
              <a:off x="381000" y="5600700"/>
              <a:ext cx="2168525" cy="830263"/>
            </a:xfrm>
            <a:prstGeom prst="rect">
              <a:avLst/>
            </a:prstGeom>
            <a:noFill/>
          </p:spPr>
          <p:txBody>
            <a:bodyPr wrap="none">
              <a:spAutoFit/>
            </a:bodyP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800" b="0"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panose="020B0600070205080204" pitchFamily="34" charset="-128"/>
                  <a:cs typeface="Arial"/>
                </a:rPr>
                <a:t>miracle</a:t>
              </a:r>
            </a:p>
          </p:txBody>
        </p:sp>
      </p:grpSp>
      <p:grpSp>
        <p:nvGrpSpPr>
          <p:cNvPr id="4" name="Group 11">
            <a:extLst>
              <a:ext uri="{FF2B5EF4-FFF2-40B4-BE49-F238E27FC236}">
                <a16:creationId xmlns:a16="http://schemas.microsoft.com/office/drawing/2014/main" id="{4CAD8554-E99A-A048-BA1E-529FD2AE610F}"/>
              </a:ext>
            </a:extLst>
          </p:cNvPr>
          <p:cNvGrpSpPr>
            <a:grpSpLocks/>
          </p:cNvGrpSpPr>
          <p:nvPr/>
        </p:nvGrpSpPr>
        <p:grpSpPr bwMode="auto">
          <a:xfrm>
            <a:off x="2743200" y="5372100"/>
            <a:ext cx="3733800" cy="1447800"/>
            <a:chOff x="2819400" y="5410200"/>
            <a:chExt cx="3733800" cy="1447800"/>
          </a:xfrm>
        </p:grpSpPr>
        <p:sp>
          <p:nvSpPr>
            <p:cNvPr id="9" name="Right Arrow 8">
              <a:extLst>
                <a:ext uri="{FF2B5EF4-FFF2-40B4-BE49-F238E27FC236}">
                  <a16:creationId xmlns:a16="http://schemas.microsoft.com/office/drawing/2014/main" id="{86B755A8-5717-FC40-B33D-42A089D86FF9}"/>
                </a:ext>
              </a:extLst>
            </p:cNvPr>
            <p:cNvSpPr>
              <a:spLocks noChangeArrowheads="1"/>
            </p:cNvSpPr>
            <p:nvPr/>
          </p:nvSpPr>
          <p:spPr bwMode="auto">
            <a:xfrm>
              <a:off x="2819400" y="5410200"/>
              <a:ext cx="3733800" cy="1447800"/>
            </a:xfrm>
            <a:prstGeom prst="rightArrow">
              <a:avLst>
                <a:gd name="adj1" fmla="val 50000"/>
                <a:gd name="adj2" fmla="val 50003"/>
              </a:avLst>
            </a:prstGeom>
            <a:solidFill>
              <a:srgbClr val="800000"/>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endParaRPr>
            </a:p>
          </p:txBody>
        </p:sp>
        <p:sp>
          <p:nvSpPr>
            <p:cNvPr id="6" name="TextBox 5">
              <a:extLst>
                <a:ext uri="{FF2B5EF4-FFF2-40B4-BE49-F238E27FC236}">
                  <a16:creationId xmlns:a16="http://schemas.microsoft.com/office/drawing/2014/main" id="{9680DF94-DD09-BC4E-B7F9-8518D2DE8004}"/>
                </a:ext>
              </a:extLst>
            </p:cNvPr>
            <p:cNvSpPr txBox="1"/>
            <p:nvPr/>
          </p:nvSpPr>
          <p:spPr>
            <a:xfrm>
              <a:off x="2868613" y="5646738"/>
              <a:ext cx="3365500" cy="830262"/>
            </a:xfrm>
            <a:prstGeom prst="rect">
              <a:avLst/>
            </a:prstGeom>
            <a:noFill/>
          </p:spPr>
          <p:txBody>
            <a:bodyPr wrap="none">
              <a:spAutoFit/>
            </a:bodyP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800" b="0"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panose="020B0600070205080204" pitchFamily="34" charset="-128"/>
                  <a:cs typeface="Arial"/>
                </a:rPr>
                <a:t>controversy</a:t>
              </a:r>
            </a:p>
          </p:txBody>
        </p:sp>
      </p:grpSp>
      <p:grpSp>
        <p:nvGrpSpPr>
          <p:cNvPr id="11" name="Group 12">
            <a:extLst>
              <a:ext uri="{FF2B5EF4-FFF2-40B4-BE49-F238E27FC236}">
                <a16:creationId xmlns:a16="http://schemas.microsoft.com/office/drawing/2014/main" id="{FC8D609C-F187-FF4A-A09E-1956AC628484}"/>
              </a:ext>
            </a:extLst>
          </p:cNvPr>
          <p:cNvGrpSpPr>
            <a:grpSpLocks/>
          </p:cNvGrpSpPr>
          <p:nvPr/>
        </p:nvGrpSpPr>
        <p:grpSpPr bwMode="auto">
          <a:xfrm>
            <a:off x="6248400" y="5372100"/>
            <a:ext cx="2895600" cy="1447800"/>
            <a:chOff x="6324600" y="5410200"/>
            <a:chExt cx="2895600" cy="1447800"/>
          </a:xfrm>
        </p:grpSpPr>
        <p:sp>
          <p:nvSpPr>
            <p:cNvPr id="10" name="Right Arrow 9">
              <a:extLst>
                <a:ext uri="{FF2B5EF4-FFF2-40B4-BE49-F238E27FC236}">
                  <a16:creationId xmlns:a16="http://schemas.microsoft.com/office/drawing/2014/main" id="{A9A33314-84C0-E64E-BE92-6BFF21C318C6}"/>
                </a:ext>
              </a:extLst>
            </p:cNvPr>
            <p:cNvSpPr>
              <a:spLocks noChangeArrowheads="1"/>
            </p:cNvSpPr>
            <p:nvPr/>
          </p:nvSpPr>
          <p:spPr bwMode="auto">
            <a:xfrm>
              <a:off x="6324600" y="5410200"/>
              <a:ext cx="2895600" cy="1447800"/>
            </a:xfrm>
            <a:prstGeom prst="rightArrow">
              <a:avLst>
                <a:gd name="adj1" fmla="val 50000"/>
                <a:gd name="adj2" fmla="val 50000"/>
              </a:avLst>
            </a:prstGeom>
            <a:solidFill>
              <a:srgbClr val="800000"/>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endParaRPr>
            </a:p>
          </p:txBody>
        </p:sp>
        <p:sp>
          <p:nvSpPr>
            <p:cNvPr id="7" name="TextBox 6">
              <a:extLst>
                <a:ext uri="{FF2B5EF4-FFF2-40B4-BE49-F238E27FC236}">
                  <a16:creationId xmlns:a16="http://schemas.microsoft.com/office/drawing/2014/main" id="{9F3E42B8-1DC6-4A41-AA6D-44C6F1C150E8}"/>
                </a:ext>
              </a:extLst>
            </p:cNvPr>
            <p:cNvSpPr txBox="1"/>
            <p:nvPr/>
          </p:nvSpPr>
          <p:spPr>
            <a:xfrm>
              <a:off x="6477000" y="5646738"/>
              <a:ext cx="2443163" cy="830262"/>
            </a:xfrm>
            <a:prstGeom prst="rect">
              <a:avLst/>
            </a:prstGeom>
            <a:noFill/>
          </p:spPr>
          <p:txBody>
            <a:bodyPr wrap="none">
              <a:spAutoFit/>
            </a:bodyP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800" b="0"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panose="020B0600070205080204" pitchFamily="34" charset="-128"/>
                  <a:cs typeface="Arial"/>
                </a:rPr>
                <a:t>decision</a:t>
              </a:r>
            </a:p>
          </p:txBody>
        </p:sp>
      </p:grpSp>
    </p:spTree>
    <p:extLst>
      <p:ext uri="{BB962C8B-B14F-4D97-AF65-F5344CB8AC3E}">
        <p14:creationId xmlns:p14="http://schemas.microsoft.com/office/powerpoint/2010/main" val="7003005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0113" name="Picture 4" descr="fotolia_3995826_XS.jpg">
            <a:extLst>
              <a:ext uri="{FF2B5EF4-FFF2-40B4-BE49-F238E27FC236}">
                <a16:creationId xmlns:a16="http://schemas.microsoft.com/office/drawing/2014/main" id="{B5042D29-276A-834C-8248-2C6ECDF784B7}"/>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4D0B9E6-00AB-C747-80F2-C762AB2716F5}"/>
              </a:ext>
            </a:extLst>
          </p:cNvPr>
          <p:cNvSpPr>
            <a:spLocks noGrp="1"/>
          </p:cNvSpPr>
          <p:nvPr>
            <p:ph type="title"/>
          </p:nvPr>
        </p:nvSpPr>
        <p:spPr>
          <a:xfrm>
            <a:off x="2362200" y="0"/>
            <a:ext cx="6781800" cy="2057400"/>
          </a:xfrm>
        </p:spPr>
        <p:txBody>
          <a:bodyPr/>
          <a:lstStyle/>
          <a:p>
            <a:pPr marL="715963" indent="-715963" algn="l" eaLnBrk="1" hangingPunct="1">
              <a:defRPr/>
            </a:pPr>
            <a:r>
              <a:rPr lang="en-US" sz="5400" b="1" dirty="0">
                <a:solidFill>
                  <a:schemeClr val="tx1"/>
                </a:solidFill>
              </a:rPr>
              <a:t>I.	</a:t>
            </a:r>
            <a:r>
              <a:rPr lang="en-US" sz="5400" b="1" dirty="0"/>
              <a:t>Jesus makes the </a:t>
            </a:r>
            <a:r>
              <a:rPr lang="en-US" sz="5400" b="1" dirty="0">
                <a:solidFill>
                  <a:srgbClr val="FFFF00"/>
                </a:solidFill>
              </a:rPr>
              <a:t>blind see</a:t>
            </a:r>
            <a:r>
              <a:rPr lang="en-US" sz="5400" b="1" dirty="0"/>
              <a:t>.</a:t>
            </a:r>
            <a:endParaRPr lang="en-US" sz="5400" b="1" dirty="0">
              <a:solidFill>
                <a:schemeClr val="tx1"/>
              </a:solidFill>
            </a:endParaRPr>
          </a:p>
        </p:txBody>
      </p:sp>
    </p:spTree>
    <p:extLst>
      <p:ext uri="{BB962C8B-B14F-4D97-AF65-F5344CB8AC3E}">
        <p14:creationId xmlns:p14="http://schemas.microsoft.com/office/powerpoint/2010/main" val="3094976157"/>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368BE-1B10-EA4C-90D1-176D4D882A20}"/>
              </a:ext>
            </a:extLst>
          </p:cNvPr>
          <p:cNvSpPr>
            <a:spLocks noGrp="1"/>
          </p:cNvSpPr>
          <p:nvPr>
            <p:ph type="title"/>
          </p:nvPr>
        </p:nvSpPr>
        <p:spPr>
          <a:xfrm>
            <a:off x="0" y="0"/>
            <a:ext cx="9144000" cy="1600200"/>
          </a:xfrm>
        </p:spPr>
        <p:txBody>
          <a:bodyPr/>
          <a:lstStyle/>
          <a:p>
            <a:pPr eaLnBrk="1" hangingPunct="1">
              <a:defRPr/>
            </a:pPr>
            <a:r>
              <a:rPr lang="en-US" b="1" dirty="0">
                <a:solidFill>
                  <a:schemeClr val="tx1"/>
                </a:solidFill>
              </a:rPr>
              <a:t>II. </a:t>
            </a:r>
            <a:r>
              <a:rPr lang="en-US" b="1" dirty="0"/>
              <a:t>Jesus </a:t>
            </a:r>
            <a:r>
              <a:rPr lang="en-US" b="1" dirty="0">
                <a:solidFill>
                  <a:srgbClr val="FFFF00"/>
                </a:solidFill>
              </a:rPr>
              <a:t>changes </a:t>
            </a:r>
            <a:r>
              <a:rPr lang="en-US" b="1" dirty="0"/>
              <a:t>people</a:t>
            </a:r>
            <a:r>
              <a:rPr lang="fr-FR" altLang="ja-JP" b="1" dirty="0"/>
              <a:t>'</a:t>
            </a:r>
            <a:r>
              <a:rPr lang="en-US" b="1" dirty="0"/>
              <a:t>s </a:t>
            </a:r>
            <a:r>
              <a:rPr lang="en-US" b="1" dirty="0">
                <a:solidFill>
                  <a:srgbClr val="FFFF00"/>
                </a:solidFill>
              </a:rPr>
              <a:t>lives </a:t>
            </a:r>
            <a:r>
              <a:rPr lang="en-US" b="1" dirty="0"/>
              <a:t>(8-34).</a:t>
            </a:r>
            <a:endParaRPr lang="en-US" b="1" dirty="0">
              <a:solidFill>
                <a:schemeClr val="tx1"/>
              </a:solidFill>
            </a:endParaRPr>
          </a:p>
        </p:txBody>
      </p:sp>
      <p:pic>
        <p:nvPicPr>
          <p:cNvPr id="91138" name="Picture 2" descr="spirituality.jpg">
            <a:extLst>
              <a:ext uri="{FF2B5EF4-FFF2-40B4-BE49-F238E27FC236}">
                <a16:creationId xmlns:a16="http://schemas.microsoft.com/office/drawing/2014/main" id="{DD76C6F0-D33A-1E45-A705-90456D05589E}"/>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6050" y="1620838"/>
            <a:ext cx="9366250" cy="538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0408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24589" name="Rectangle 38"/>
          <p:cNvSpPr>
            <a:spLocks noGrp="1" noChangeArrowheads="1"/>
          </p:cNvSpPr>
          <p:nvPr>
            <p:ph type="title" idx="4294967295"/>
          </p:nvPr>
        </p:nvSpPr>
        <p:spPr>
          <a:xfrm>
            <a:off x="0" y="0"/>
            <a:ext cx="9144000" cy="1200150"/>
          </a:xfrm>
          <a:solidFill>
            <a:schemeClr val="bg1"/>
          </a:solidFill>
        </p:spPr>
        <p:txBody>
          <a:bodyPr anchor="t">
            <a:spAutoFit/>
          </a:bodyPr>
          <a:lstStyle/>
          <a:p>
            <a:pPr eaLnBrk="1" hangingPunct="1">
              <a:defRPr/>
            </a:pPr>
            <a:r>
              <a:rPr lang="zh-TW" altLang="en-US" sz="3600" b="1" dirty="0">
                <a:solidFill>
                  <a:srgbClr val="000000"/>
                </a:solidFill>
              </a:rPr>
              <a:t>外界</a:t>
            </a:r>
            <a:r>
              <a:rPr lang="zh-CN" altLang="en-US" sz="3600" b="1" dirty="0">
                <a:solidFill>
                  <a:srgbClr val="000000"/>
                </a:solidFill>
              </a:rPr>
              <a:t>指标</a:t>
            </a:r>
            <a:r>
              <a:rPr lang="en-US" sz="3600" b="1" dirty="0">
                <a:solidFill>
                  <a:srgbClr val="000000"/>
                </a:solidFill>
                <a:ea typeface="ＭＳ Ｐゴシック" charset="0"/>
                <a:cs typeface="Arial"/>
              </a:rPr>
              <a:t>#3: </a:t>
            </a:r>
            <a:br>
              <a:rPr lang="en-US" sz="3600" b="1" dirty="0">
                <a:solidFill>
                  <a:srgbClr val="000000"/>
                </a:solidFill>
                <a:ea typeface="ＭＳ Ｐゴシック" charset="0"/>
                <a:cs typeface="Arial"/>
              </a:rPr>
            </a:br>
            <a:r>
              <a:rPr lang="zh-CN" altLang="en-US" sz="3600" b="1" dirty="0">
                <a:solidFill>
                  <a:srgbClr val="000000"/>
                </a:solidFill>
                <a:ea typeface="ＭＳ Ｐゴシック" charset="0"/>
                <a:cs typeface="Arial"/>
              </a:rPr>
              <a:t>在新约的第一排位</a:t>
            </a:r>
            <a:endParaRPr lang="en-US" sz="4000" b="1" dirty="0">
              <a:solidFill>
                <a:srgbClr val="000000"/>
              </a:solidFill>
              <a:effectLst>
                <a:outerShdw blurRad="38100" dist="38100" dir="2700000" algn="tl">
                  <a:srgbClr val="000000"/>
                </a:outerShdw>
              </a:effectLst>
              <a:latin typeface="Arial"/>
              <a:ea typeface="ＭＳ Ｐゴシック" charset="0"/>
              <a:cs typeface="Arial"/>
            </a:endParaRPr>
          </a:p>
        </p:txBody>
      </p:sp>
      <p:sp>
        <p:nvSpPr>
          <p:cNvPr id="180226" name="Text Box 2"/>
          <p:cNvSpPr txBox="1">
            <a:spLocks noChangeArrowheads="1"/>
          </p:cNvSpPr>
          <p:nvPr/>
        </p:nvSpPr>
        <p:spPr bwMode="auto">
          <a:xfrm rot="-5400000">
            <a:off x="5114410" y="1922433"/>
            <a:ext cx="1223412" cy="400110"/>
          </a:xfrm>
          <a:prstGeom prst="rect">
            <a:avLst/>
          </a:prstGeom>
          <a:solidFill>
            <a:srgbClr val="FFFF00"/>
          </a:solidFill>
          <a:ln w="12700">
            <a:solidFill>
              <a:schemeClr val="tx1"/>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CN" altLang="en-US" sz="2000" b="1" dirty="0">
                <a:solidFill>
                  <a:srgbClr val="000000"/>
                </a:solidFill>
                <a:cs typeface="Arial" charset="0"/>
              </a:rPr>
              <a:t>使徒行传</a:t>
            </a:r>
            <a:endParaRPr lang="en-US" sz="2000" b="1" dirty="0">
              <a:solidFill>
                <a:srgbClr val="000000"/>
              </a:solidFill>
              <a:cs typeface="Arial" charset="0"/>
            </a:endParaRPr>
          </a:p>
        </p:txBody>
      </p:sp>
      <p:grpSp>
        <p:nvGrpSpPr>
          <p:cNvPr id="180227" name="Group 4"/>
          <p:cNvGrpSpPr>
            <a:grpSpLocks/>
          </p:cNvGrpSpPr>
          <p:nvPr/>
        </p:nvGrpSpPr>
        <p:grpSpPr bwMode="auto">
          <a:xfrm>
            <a:off x="501651" y="1281115"/>
            <a:ext cx="2465388" cy="1423991"/>
            <a:chOff x="316" y="553"/>
            <a:chExt cx="1553" cy="897"/>
          </a:xfrm>
        </p:grpSpPr>
        <p:sp>
          <p:nvSpPr>
            <p:cNvPr id="180246" name="Text Box 5"/>
            <p:cNvSpPr txBox="1">
              <a:spLocks noChangeArrowheads="1"/>
            </p:cNvSpPr>
            <p:nvPr/>
          </p:nvSpPr>
          <p:spPr bwMode="auto">
            <a:xfrm rot="16200000">
              <a:off x="60" y="809"/>
              <a:ext cx="763" cy="252"/>
            </a:xfrm>
            <a:prstGeom prst="rect">
              <a:avLst/>
            </a:prstGeom>
            <a:solidFill>
              <a:srgbClr val="FFCCFF"/>
            </a:solidFill>
            <a:ln w="12700">
              <a:solidFill>
                <a:schemeClr val="tx1"/>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CN" altLang="en-US" sz="2000" b="1" dirty="0">
                  <a:solidFill>
                    <a:srgbClr val="000000"/>
                  </a:solidFill>
                  <a:cs typeface="Arial" charset="0"/>
                </a:rPr>
                <a:t>马太福音</a:t>
              </a:r>
              <a:endParaRPr lang="en-US" sz="2000" b="1" dirty="0">
                <a:solidFill>
                  <a:srgbClr val="000000"/>
                </a:solidFill>
                <a:cs typeface="Arial" charset="0"/>
              </a:endParaRPr>
            </a:p>
          </p:txBody>
        </p:sp>
        <p:sp>
          <p:nvSpPr>
            <p:cNvPr id="180247" name="Text Box 6"/>
            <p:cNvSpPr txBox="1">
              <a:spLocks noChangeArrowheads="1"/>
            </p:cNvSpPr>
            <p:nvPr/>
          </p:nvSpPr>
          <p:spPr bwMode="auto">
            <a:xfrm rot="16200000">
              <a:off x="491" y="932"/>
              <a:ext cx="763" cy="252"/>
            </a:xfrm>
            <a:prstGeom prst="rect">
              <a:avLst/>
            </a:prstGeom>
            <a:solidFill>
              <a:srgbClr val="FFCCFF"/>
            </a:solidFill>
            <a:ln w="12700">
              <a:solidFill>
                <a:schemeClr val="tx1"/>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CN" altLang="en-US" sz="2000" b="1" dirty="0">
                  <a:solidFill>
                    <a:srgbClr val="000000"/>
                  </a:solidFill>
                  <a:cs typeface="Arial" charset="0"/>
                </a:rPr>
                <a:t>马可福音</a:t>
              </a:r>
              <a:endParaRPr lang="en-US" sz="2000" b="1" dirty="0">
                <a:solidFill>
                  <a:srgbClr val="000000"/>
                </a:solidFill>
                <a:cs typeface="Arial" charset="0"/>
              </a:endParaRPr>
            </a:p>
          </p:txBody>
        </p:sp>
        <p:sp>
          <p:nvSpPr>
            <p:cNvPr id="180248" name="Text Box 7"/>
            <p:cNvSpPr txBox="1">
              <a:spLocks noChangeArrowheads="1"/>
            </p:cNvSpPr>
            <p:nvPr/>
          </p:nvSpPr>
          <p:spPr bwMode="auto">
            <a:xfrm rot="16200000">
              <a:off x="933" y="943"/>
              <a:ext cx="763" cy="252"/>
            </a:xfrm>
            <a:prstGeom prst="rect">
              <a:avLst/>
            </a:prstGeom>
            <a:solidFill>
              <a:srgbClr val="FFCCFF"/>
            </a:solidFill>
            <a:ln w="12700">
              <a:solidFill>
                <a:schemeClr val="tx1"/>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CN" altLang="en-US" sz="2000" b="1" dirty="0">
                  <a:solidFill>
                    <a:srgbClr val="000000"/>
                  </a:solidFill>
                  <a:cs typeface="Arial" charset="0"/>
                </a:rPr>
                <a:t>路加福音</a:t>
              </a:r>
              <a:endParaRPr lang="en-US" sz="2000" b="1" dirty="0">
                <a:solidFill>
                  <a:srgbClr val="000000"/>
                </a:solidFill>
                <a:cs typeface="Arial" charset="0"/>
              </a:endParaRPr>
            </a:p>
          </p:txBody>
        </p:sp>
        <p:sp>
          <p:nvSpPr>
            <p:cNvPr id="180249" name="Text Box 8"/>
            <p:cNvSpPr txBox="1">
              <a:spLocks noChangeArrowheads="1"/>
            </p:cNvSpPr>
            <p:nvPr/>
          </p:nvSpPr>
          <p:spPr bwMode="auto">
            <a:xfrm rot="16200000">
              <a:off x="1361" y="939"/>
              <a:ext cx="763" cy="252"/>
            </a:xfrm>
            <a:prstGeom prst="rect">
              <a:avLst/>
            </a:prstGeom>
            <a:solidFill>
              <a:srgbClr val="FFCCFF"/>
            </a:solidFill>
            <a:ln w="12700">
              <a:solidFill>
                <a:schemeClr val="tx1"/>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CN" altLang="en-US" sz="2000" b="1" dirty="0">
                  <a:solidFill>
                    <a:srgbClr val="000000"/>
                  </a:solidFill>
                  <a:cs typeface="Arial" charset="0"/>
                </a:rPr>
                <a:t>约翰福音</a:t>
              </a:r>
              <a:endParaRPr lang="en-US" sz="2000" b="1" dirty="0">
                <a:solidFill>
                  <a:srgbClr val="000000"/>
                </a:solidFill>
                <a:cs typeface="Arial" charset="0"/>
              </a:endParaRPr>
            </a:p>
          </p:txBody>
        </p:sp>
      </p:grpSp>
      <p:sp>
        <p:nvSpPr>
          <p:cNvPr id="180228" name="Text Box 9"/>
          <p:cNvSpPr txBox="1">
            <a:spLocks noChangeArrowheads="1"/>
          </p:cNvSpPr>
          <p:nvPr/>
        </p:nvSpPr>
        <p:spPr bwMode="auto">
          <a:xfrm>
            <a:off x="1393022" y="1124744"/>
            <a:ext cx="95410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2000" dirty="0">
                <a:solidFill>
                  <a:srgbClr val="FFFFFF"/>
                </a:solidFill>
              </a:rPr>
              <a:t>四福音</a:t>
            </a:r>
            <a:endParaRPr lang="en-US" sz="2200" b="1" dirty="0">
              <a:solidFill>
                <a:srgbClr val="FFFFFF"/>
              </a:solidFill>
              <a:cs typeface="Arial" charset="0"/>
            </a:endParaRPr>
          </a:p>
        </p:txBody>
      </p:sp>
      <p:sp>
        <p:nvSpPr>
          <p:cNvPr id="180229" name="Text Box 10"/>
          <p:cNvSpPr txBox="1">
            <a:spLocks noChangeArrowheads="1"/>
          </p:cNvSpPr>
          <p:nvPr/>
        </p:nvSpPr>
        <p:spPr bwMode="auto">
          <a:xfrm>
            <a:off x="4953000" y="1124744"/>
            <a:ext cx="1533525"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2200" b="1" dirty="0">
                <a:solidFill>
                  <a:srgbClr val="FFFFFF"/>
                </a:solidFill>
                <a:cs typeface="Arial" charset="0"/>
              </a:rPr>
              <a:t>新约历史</a:t>
            </a:r>
            <a:endParaRPr lang="en-US" sz="2200" b="1" dirty="0">
              <a:solidFill>
                <a:srgbClr val="FFFFFF"/>
              </a:solidFill>
              <a:cs typeface="Arial" charset="0"/>
            </a:endParaRPr>
          </a:p>
        </p:txBody>
      </p:sp>
      <p:sp>
        <p:nvSpPr>
          <p:cNvPr id="180230" name="Text Box 11"/>
          <p:cNvSpPr txBox="1">
            <a:spLocks noChangeArrowheads="1"/>
          </p:cNvSpPr>
          <p:nvPr/>
        </p:nvSpPr>
        <p:spPr bwMode="auto">
          <a:xfrm>
            <a:off x="1331913" y="2786063"/>
            <a:ext cx="4267200" cy="427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2200" b="1" dirty="0">
                <a:solidFill>
                  <a:srgbClr val="FFFFFF"/>
                </a:solidFill>
                <a:cs typeface="Arial" charset="0"/>
              </a:rPr>
              <a:t>保罗书信</a:t>
            </a:r>
            <a:endParaRPr lang="en-US" sz="2200" b="1" dirty="0">
              <a:solidFill>
                <a:srgbClr val="FFFFFF"/>
              </a:solidFill>
              <a:cs typeface="Arial" charset="0"/>
            </a:endParaRPr>
          </a:p>
        </p:txBody>
      </p:sp>
      <p:grpSp>
        <p:nvGrpSpPr>
          <p:cNvPr id="3" name="Group 12"/>
          <p:cNvGrpSpPr>
            <a:grpSpLocks/>
          </p:cNvGrpSpPr>
          <p:nvPr/>
        </p:nvGrpSpPr>
        <p:grpSpPr bwMode="auto">
          <a:xfrm>
            <a:off x="271463" y="2530475"/>
            <a:ext cx="8631238" cy="2503490"/>
            <a:chOff x="171" y="1503"/>
            <a:chExt cx="5437" cy="1577"/>
          </a:xfrm>
          <a:solidFill>
            <a:srgbClr val="CCFFCC"/>
          </a:solidFill>
        </p:grpSpPr>
        <p:sp>
          <p:nvSpPr>
            <p:cNvPr id="18454" name="Text Box 13"/>
            <p:cNvSpPr txBox="1">
              <a:spLocks noChangeArrowheads="1"/>
            </p:cNvSpPr>
            <p:nvPr/>
          </p:nvSpPr>
          <p:spPr bwMode="auto">
            <a:xfrm rot="16200000">
              <a:off x="-53" y="2459"/>
              <a:ext cx="699" cy="252"/>
            </a:xfrm>
            <a:prstGeom prst="rect">
              <a:avLst/>
            </a:prstGeom>
            <a:grpFill/>
            <a:ln w="12700">
              <a:solidFill>
                <a:schemeClr val="tx1"/>
              </a:solidFill>
              <a:miter lim="800000"/>
              <a:headEnd/>
              <a:tailEnd/>
            </a:ln>
          </p:spPr>
          <p:txBody>
            <a:bodyPr wrap="none">
              <a:spAutoFit/>
            </a:bodyPr>
            <a:lstStyle/>
            <a:p>
              <a:pPr eaLnBrk="0" hangingPunct="0">
                <a:defRPr/>
              </a:pPr>
              <a:r>
                <a:rPr lang="ja-JP" altLang="en-US" sz="2000" dirty="0">
                  <a:solidFill>
                    <a:srgbClr val="000000"/>
                  </a:solidFill>
                  <a:latin typeface="Arial" charset="0"/>
                </a:rPr>
                <a:t>羅 馬 書</a:t>
              </a:r>
              <a:endParaRPr lang="en-US" sz="2000" b="1" dirty="0">
                <a:solidFill>
                  <a:srgbClr val="000000"/>
                </a:solidFill>
                <a:latin typeface="Arial"/>
                <a:cs typeface="Arial"/>
              </a:endParaRPr>
            </a:p>
          </p:txBody>
        </p:sp>
        <p:sp>
          <p:nvSpPr>
            <p:cNvPr id="18455" name="Text Box 14"/>
            <p:cNvSpPr txBox="1">
              <a:spLocks noChangeArrowheads="1"/>
            </p:cNvSpPr>
            <p:nvPr/>
          </p:nvSpPr>
          <p:spPr bwMode="auto">
            <a:xfrm rot="16200000">
              <a:off x="163" y="2261"/>
              <a:ext cx="1121" cy="252"/>
            </a:xfrm>
            <a:prstGeom prst="rect">
              <a:avLst/>
            </a:prstGeom>
            <a:grpFill/>
            <a:ln w="12700">
              <a:solidFill>
                <a:schemeClr val="tx1"/>
              </a:solidFill>
              <a:miter lim="800000"/>
              <a:headEnd/>
              <a:tailEnd/>
            </a:ln>
          </p:spPr>
          <p:txBody>
            <a:bodyPr wrap="none">
              <a:spAutoFit/>
            </a:bodyPr>
            <a:lstStyle/>
            <a:p>
              <a:pPr eaLnBrk="0" hangingPunct="0">
                <a:defRPr/>
              </a:pPr>
              <a:r>
                <a:rPr lang="ja-JP" altLang="en-US" sz="2000" dirty="0">
                  <a:solidFill>
                    <a:srgbClr val="000000"/>
                  </a:solidFill>
                  <a:latin typeface="Arial" charset="0"/>
                </a:rPr>
                <a:t>歌 林 多 前 書</a:t>
              </a:r>
              <a:endParaRPr lang="en-US" sz="2000" b="1" dirty="0">
                <a:solidFill>
                  <a:srgbClr val="000000"/>
                </a:solidFill>
                <a:latin typeface="Arial"/>
                <a:cs typeface="Arial"/>
              </a:endParaRPr>
            </a:p>
          </p:txBody>
        </p:sp>
        <p:sp>
          <p:nvSpPr>
            <p:cNvPr id="18456" name="Text Box 15"/>
            <p:cNvSpPr txBox="1">
              <a:spLocks noChangeArrowheads="1"/>
            </p:cNvSpPr>
            <p:nvPr/>
          </p:nvSpPr>
          <p:spPr bwMode="auto">
            <a:xfrm rot="16200000">
              <a:off x="583" y="2261"/>
              <a:ext cx="1121" cy="252"/>
            </a:xfrm>
            <a:prstGeom prst="rect">
              <a:avLst/>
            </a:prstGeom>
            <a:grpFill/>
            <a:ln w="12700">
              <a:solidFill>
                <a:schemeClr val="tx1"/>
              </a:solidFill>
              <a:miter lim="800000"/>
              <a:headEnd/>
              <a:tailEnd/>
            </a:ln>
          </p:spPr>
          <p:txBody>
            <a:bodyPr wrap="none">
              <a:spAutoFit/>
            </a:bodyPr>
            <a:lstStyle/>
            <a:p>
              <a:pPr eaLnBrk="0" hangingPunct="0">
                <a:defRPr/>
              </a:pPr>
              <a:r>
                <a:rPr lang="ja-JP" altLang="en-US" sz="2000" dirty="0">
                  <a:solidFill>
                    <a:srgbClr val="000000"/>
                  </a:solidFill>
                  <a:latin typeface="Arial" charset="0"/>
                </a:rPr>
                <a:t>歌 林 多 後 書</a:t>
              </a:r>
              <a:endParaRPr lang="en-US" sz="2000" b="1" dirty="0">
                <a:solidFill>
                  <a:srgbClr val="000000"/>
                </a:solidFill>
                <a:latin typeface="Arial"/>
                <a:cs typeface="Arial"/>
              </a:endParaRPr>
            </a:p>
          </p:txBody>
        </p:sp>
        <p:sp>
          <p:nvSpPr>
            <p:cNvPr id="18457" name="Text Box 16"/>
            <p:cNvSpPr txBox="1">
              <a:spLocks noChangeArrowheads="1"/>
            </p:cNvSpPr>
            <p:nvPr/>
          </p:nvSpPr>
          <p:spPr bwMode="auto">
            <a:xfrm rot="16200000">
              <a:off x="1128" y="2414"/>
              <a:ext cx="910" cy="252"/>
            </a:xfrm>
            <a:prstGeom prst="rect">
              <a:avLst/>
            </a:prstGeom>
            <a:grpFill/>
            <a:ln w="12700">
              <a:solidFill>
                <a:schemeClr val="tx1"/>
              </a:solidFill>
              <a:miter lim="800000"/>
              <a:headEnd/>
              <a:tailEnd/>
            </a:ln>
          </p:spPr>
          <p:txBody>
            <a:bodyPr wrap="none">
              <a:spAutoFit/>
            </a:bodyPr>
            <a:lstStyle/>
            <a:p>
              <a:pPr eaLnBrk="0" hangingPunct="0">
                <a:defRPr/>
              </a:pPr>
              <a:r>
                <a:rPr lang="zh-CHT" altLang="en-US" sz="2000" dirty="0">
                  <a:solidFill>
                    <a:srgbClr val="000000"/>
                  </a:solidFill>
                  <a:latin typeface="Arial" charset="0"/>
                </a:rPr>
                <a:t>加 拉 太 書</a:t>
              </a:r>
              <a:endParaRPr lang="en-US" sz="2000" b="1" dirty="0">
                <a:solidFill>
                  <a:srgbClr val="000000"/>
                </a:solidFill>
                <a:latin typeface="Arial"/>
                <a:cs typeface="Arial"/>
              </a:endParaRPr>
            </a:p>
          </p:txBody>
        </p:sp>
        <p:sp>
          <p:nvSpPr>
            <p:cNvPr id="18458" name="Text Box 17"/>
            <p:cNvSpPr txBox="1">
              <a:spLocks noChangeArrowheads="1"/>
            </p:cNvSpPr>
            <p:nvPr/>
          </p:nvSpPr>
          <p:spPr bwMode="auto">
            <a:xfrm rot="16200000">
              <a:off x="1560" y="2374"/>
              <a:ext cx="910" cy="252"/>
            </a:xfrm>
            <a:prstGeom prst="rect">
              <a:avLst/>
            </a:prstGeom>
            <a:grpFill/>
            <a:ln w="12700">
              <a:solidFill>
                <a:schemeClr val="tx1"/>
              </a:solidFill>
              <a:miter lim="800000"/>
              <a:headEnd/>
              <a:tailEnd/>
            </a:ln>
          </p:spPr>
          <p:txBody>
            <a:bodyPr wrap="none">
              <a:spAutoFit/>
            </a:bodyPr>
            <a:lstStyle/>
            <a:p>
              <a:pPr eaLnBrk="0" hangingPunct="0">
                <a:defRPr/>
              </a:pPr>
              <a:r>
                <a:rPr lang="zh-CHT" altLang="en-US" sz="2000" dirty="0">
                  <a:solidFill>
                    <a:srgbClr val="000000"/>
                  </a:solidFill>
                  <a:latin typeface="Arial" charset="0"/>
                </a:rPr>
                <a:t>以 弗 所 書</a:t>
              </a:r>
              <a:endParaRPr lang="en-US" sz="2000" b="1" dirty="0">
                <a:solidFill>
                  <a:srgbClr val="000000"/>
                </a:solidFill>
                <a:latin typeface="Arial"/>
                <a:cs typeface="Arial"/>
              </a:endParaRPr>
            </a:p>
          </p:txBody>
        </p:sp>
        <p:sp>
          <p:nvSpPr>
            <p:cNvPr id="18459" name="Text Box 18"/>
            <p:cNvSpPr txBox="1">
              <a:spLocks noChangeArrowheads="1"/>
            </p:cNvSpPr>
            <p:nvPr/>
          </p:nvSpPr>
          <p:spPr bwMode="auto">
            <a:xfrm rot="16200000">
              <a:off x="1992" y="2347"/>
              <a:ext cx="910" cy="252"/>
            </a:xfrm>
            <a:prstGeom prst="rect">
              <a:avLst/>
            </a:prstGeom>
            <a:grpFill/>
            <a:ln w="12700">
              <a:solidFill>
                <a:schemeClr val="tx1"/>
              </a:solidFill>
              <a:miter lim="800000"/>
              <a:headEnd/>
              <a:tailEnd/>
            </a:ln>
          </p:spPr>
          <p:txBody>
            <a:bodyPr wrap="none">
              <a:spAutoFit/>
            </a:bodyPr>
            <a:lstStyle/>
            <a:p>
              <a:pPr eaLnBrk="0" hangingPunct="0">
                <a:defRPr/>
              </a:pPr>
              <a:r>
                <a:rPr lang="ja-JP" altLang="en-US" sz="2000" dirty="0">
                  <a:solidFill>
                    <a:srgbClr val="000000"/>
                  </a:solidFill>
                  <a:latin typeface="Arial" charset="0"/>
                </a:rPr>
                <a:t>腓 立 比 書</a:t>
              </a:r>
              <a:endParaRPr lang="en-US" sz="2000" b="1" dirty="0">
                <a:solidFill>
                  <a:srgbClr val="000000"/>
                </a:solidFill>
                <a:latin typeface="Arial"/>
                <a:cs typeface="Arial"/>
              </a:endParaRPr>
            </a:p>
          </p:txBody>
        </p:sp>
        <p:sp>
          <p:nvSpPr>
            <p:cNvPr id="18460" name="Text Box 19"/>
            <p:cNvSpPr txBox="1">
              <a:spLocks noChangeArrowheads="1"/>
            </p:cNvSpPr>
            <p:nvPr/>
          </p:nvSpPr>
          <p:spPr bwMode="auto">
            <a:xfrm rot="16200000">
              <a:off x="2378" y="2347"/>
              <a:ext cx="910" cy="252"/>
            </a:xfrm>
            <a:prstGeom prst="rect">
              <a:avLst/>
            </a:prstGeom>
            <a:grpFill/>
            <a:ln w="12700">
              <a:solidFill>
                <a:schemeClr val="tx1"/>
              </a:solidFill>
              <a:miter lim="800000"/>
              <a:headEnd/>
              <a:tailEnd/>
            </a:ln>
          </p:spPr>
          <p:txBody>
            <a:bodyPr wrap="none">
              <a:spAutoFit/>
            </a:bodyPr>
            <a:lstStyle/>
            <a:p>
              <a:pPr eaLnBrk="0" hangingPunct="0">
                <a:defRPr/>
              </a:pPr>
              <a:r>
                <a:rPr lang="ja-JP" altLang="en-US" sz="2000" dirty="0">
                  <a:solidFill>
                    <a:srgbClr val="000000"/>
                  </a:solidFill>
                  <a:latin typeface="Arial" charset="0"/>
                </a:rPr>
                <a:t>歌 羅 西 書</a:t>
              </a:r>
              <a:endParaRPr lang="en-US" sz="2000" b="1" dirty="0">
                <a:solidFill>
                  <a:srgbClr val="000000"/>
                </a:solidFill>
                <a:latin typeface="Arial"/>
                <a:cs typeface="Arial"/>
              </a:endParaRPr>
            </a:p>
          </p:txBody>
        </p:sp>
        <p:sp>
          <p:nvSpPr>
            <p:cNvPr id="18461" name="Text Box 20"/>
            <p:cNvSpPr txBox="1">
              <a:spLocks noChangeArrowheads="1"/>
            </p:cNvSpPr>
            <p:nvPr/>
          </p:nvSpPr>
          <p:spPr bwMode="auto">
            <a:xfrm rot="16200000">
              <a:off x="2493" y="2149"/>
              <a:ext cx="1543" cy="252"/>
            </a:xfrm>
            <a:prstGeom prst="rect">
              <a:avLst/>
            </a:prstGeom>
            <a:grpFill/>
            <a:ln w="12700">
              <a:solidFill>
                <a:schemeClr val="tx1"/>
              </a:solidFill>
              <a:miter lim="800000"/>
              <a:headEnd/>
              <a:tailEnd/>
            </a:ln>
          </p:spPr>
          <p:txBody>
            <a:bodyPr wrap="none">
              <a:spAutoFit/>
            </a:bodyPr>
            <a:lstStyle/>
            <a:p>
              <a:pPr eaLnBrk="0" hangingPunct="0">
                <a:defRPr/>
              </a:pPr>
              <a:r>
                <a:rPr lang="ja-JP" altLang="en-US" sz="2000" dirty="0">
                  <a:solidFill>
                    <a:srgbClr val="000000"/>
                  </a:solidFill>
                  <a:latin typeface="Arial" charset="0"/>
                </a:rPr>
                <a:t>帖 撒 羅 尼 迦 前 書</a:t>
              </a:r>
              <a:endParaRPr lang="en-US" sz="2000" b="1" dirty="0">
                <a:solidFill>
                  <a:srgbClr val="000000"/>
                </a:solidFill>
                <a:latin typeface="Arial"/>
                <a:cs typeface="Arial"/>
              </a:endParaRPr>
            </a:p>
          </p:txBody>
        </p:sp>
        <p:sp>
          <p:nvSpPr>
            <p:cNvPr id="18462" name="Text Box 21"/>
            <p:cNvSpPr txBox="1">
              <a:spLocks noChangeArrowheads="1"/>
            </p:cNvSpPr>
            <p:nvPr/>
          </p:nvSpPr>
          <p:spPr bwMode="auto">
            <a:xfrm rot="16200000">
              <a:off x="2973" y="2149"/>
              <a:ext cx="1543" cy="252"/>
            </a:xfrm>
            <a:prstGeom prst="rect">
              <a:avLst/>
            </a:prstGeom>
            <a:grpFill/>
            <a:ln w="12700">
              <a:solidFill>
                <a:schemeClr val="tx1"/>
              </a:solidFill>
              <a:miter lim="800000"/>
              <a:headEnd/>
              <a:tailEnd/>
            </a:ln>
          </p:spPr>
          <p:txBody>
            <a:bodyPr wrap="none">
              <a:spAutoFit/>
            </a:bodyPr>
            <a:lstStyle/>
            <a:p>
              <a:pPr eaLnBrk="0" hangingPunct="0">
                <a:defRPr/>
              </a:pPr>
              <a:r>
                <a:rPr lang="ja-JP" altLang="en-US" sz="2000" dirty="0">
                  <a:solidFill>
                    <a:srgbClr val="000000"/>
                  </a:solidFill>
                  <a:latin typeface="Arial" charset="0"/>
                </a:rPr>
                <a:t>帖 撒 羅 尼 迦 後 書</a:t>
              </a:r>
              <a:endParaRPr lang="en-US" sz="2000" b="1" dirty="0">
                <a:solidFill>
                  <a:srgbClr val="000000"/>
                </a:solidFill>
                <a:latin typeface="Arial"/>
                <a:cs typeface="Arial"/>
              </a:endParaRPr>
            </a:p>
          </p:txBody>
        </p:sp>
        <p:sp>
          <p:nvSpPr>
            <p:cNvPr id="18463" name="Text Box 22"/>
            <p:cNvSpPr txBox="1">
              <a:spLocks noChangeArrowheads="1"/>
            </p:cNvSpPr>
            <p:nvPr/>
          </p:nvSpPr>
          <p:spPr bwMode="auto">
            <a:xfrm rot="16200000">
              <a:off x="3615" y="2394"/>
              <a:ext cx="1121" cy="252"/>
            </a:xfrm>
            <a:prstGeom prst="rect">
              <a:avLst/>
            </a:prstGeom>
            <a:grpFill/>
            <a:ln w="12700">
              <a:solidFill>
                <a:schemeClr val="tx1"/>
              </a:solidFill>
              <a:miter lim="800000"/>
              <a:headEnd/>
              <a:tailEnd/>
            </a:ln>
          </p:spPr>
          <p:txBody>
            <a:bodyPr wrap="none">
              <a:spAutoFit/>
            </a:bodyPr>
            <a:lstStyle/>
            <a:p>
              <a:pPr eaLnBrk="0" hangingPunct="0">
                <a:defRPr/>
              </a:pPr>
              <a:r>
                <a:rPr lang="ja-JP" altLang="en-US" sz="2000" dirty="0">
                  <a:solidFill>
                    <a:srgbClr val="000000"/>
                  </a:solidFill>
                  <a:latin typeface="Arial" charset="0"/>
                </a:rPr>
                <a:t>提 摩 太 前 書</a:t>
              </a:r>
              <a:endParaRPr lang="en-US" sz="2000" b="1" dirty="0">
                <a:solidFill>
                  <a:srgbClr val="000000"/>
                </a:solidFill>
                <a:latin typeface="Arial"/>
                <a:cs typeface="Arial"/>
              </a:endParaRPr>
            </a:p>
          </p:txBody>
        </p:sp>
        <p:sp>
          <p:nvSpPr>
            <p:cNvPr id="18464" name="Text Box 23"/>
            <p:cNvSpPr txBox="1">
              <a:spLocks noChangeArrowheads="1"/>
            </p:cNvSpPr>
            <p:nvPr/>
          </p:nvSpPr>
          <p:spPr bwMode="auto">
            <a:xfrm rot="16200000">
              <a:off x="4047" y="2394"/>
              <a:ext cx="1121" cy="252"/>
            </a:xfrm>
            <a:prstGeom prst="rect">
              <a:avLst/>
            </a:prstGeom>
            <a:grpFill/>
            <a:ln w="12700">
              <a:solidFill>
                <a:schemeClr val="tx1"/>
              </a:solidFill>
              <a:miter lim="800000"/>
              <a:headEnd/>
              <a:tailEnd/>
            </a:ln>
          </p:spPr>
          <p:txBody>
            <a:bodyPr wrap="none">
              <a:spAutoFit/>
            </a:bodyPr>
            <a:lstStyle/>
            <a:p>
              <a:pPr eaLnBrk="0" hangingPunct="0">
                <a:defRPr/>
              </a:pPr>
              <a:r>
                <a:rPr lang="ja-JP" altLang="en-US" sz="2000" dirty="0">
                  <a:solidFill>
                    <a:srgbClr val="000000"/>
                  </a:solidFill>
                  <a:latin typeface="Arial" charset="0"/>
                </a:rPr>
                <a:t>提 摩 太 後 書</a:t>
              </a:r>
              <a:endParaRPr lang="en-US" sz="2000" b="1" dirty="0">
                <a:solidFill>
                  <a:srgbClr val="000000"/>
                </a:solidFill>
                <a:latin typeface="Arial"/>
                <a:cs typeface="Arial"/>
              </a:endParaRPr>
            </a:p>
          </p:txBody>
        </p:sp>
        <p:sp>
          <p:nvSpPr>
            <p:cNvPr id="18465" name="Text Box 24"/>
            <p:cNvSpPr txBox="1">
              <a:spLocks noChangeArrowheads="1"/>
            </p:cNvSpPr>
            <p:nvPr/>
          </p:nvSpPr>
          <p:spPr bwMode="auto">
            <a:xfrm rot="16200000">
              <a:off x="4691" y="2586"/>
              <a:ext cx="699" cy="252"/>
            </a:xfrm>
            <a:prstGeom prst="rect">
              <a:avLst/>
            </a:prstGeom>
            <a:grpFill/>
            <a:ln w="12700">
              <a:solidFill>
                <a:schemeClr val="tx1"/>
              </a:solidFill>
              <a:miter lim="800000"/>
              <a:headEnd/>
              <a:tailEnd/>
            </a:ln>
          </p:spPr>
          <p:txBody>
            <a:bodyPr wrap="none">
              <a:spAutoFit/>
            </a:bodyPr>
            <a:lstStyle/>
            <a:p>
              <a:pPr eaLnBrk="0" hangingPunct="0">
                <a:defRPr/>
              </a:pPr>
              <a:r>
                <a:rPr lang="ja-JP" altLang="en-US" sz="2000" dirty="0">
                  <a:solidFill>
                    <a:srgbClr val="000000"/>
                  </a:solidFill>
                  <a:latin typeface="Arial" charset="0"/>
                </a:rPr>
                <a:t>提 多 書</a:t>
              </a:r>
              <a:endParaRPr lang="en-US" sz="2000" b="1" dirty="0">
                <a:solidFill>
                  <a:srgbClr val="000000"/>
                </a:solidFill>
                <a:latin typeface="Arial"/>
                <a:cs typeface="Arial"/>
              </a:endParaRPr>
            </a:p>
          </p:txBody>
        </p:sp>
        <p:sp>
          <p:nvSpPr>
            <p:cNvPr id="18466" name="Text Box 25"/>
            <p:cNvSpPr txBox="1">
              <a:spLocks noChangeArrowheads="1"/>
            </p:cNvSpPr>
            <p:nvPr/>
          </p:nvSpPr>
          <p:spPr bwMode="auto">
            <a:xfrm rot="16200000">
              <a:off x="5027" y="2414"/>
              <a:ext cx="910" cy="252"/>
            </a:xfrm>
            <a:prstGeom prst="rect">
              <a:avLst/>
            </a:prstGeom>
            <a:grpFill/>
            <a:ln w="12700">
              <a:solidFill>
                <a:schemeClr val="tx1"/>
              </a:solidFill>
              <a:miter lim="800000"/>
              <a:headEnd/>
              <a:tailEnd/>
            </a:ln>
          </p:spPr>
          <p:txBody>
            <a:bodyPr wrap="none">
              <a:spAutoFit/>
            </a:bodyPr>
            <a:lstStyle/>
            <a:p>
              <a:pPr eaLnBrk="0" hangingPunct="0">
                <a:defRPr/>
              </a:pPr>
              <a:r>
                <a:rPr lang="ja-JP" altLang="en-US" sz="2000" dirty="0">
                  <a:solidFill>
                    <a:srgbClr val="000000"/>
                  </a:solidFill>
                  <a:latin typeface="Arial" charset="0"/>
                </a:rPr>
                <a:t>腓 利 門 書</a:t>
              </a:r>
              <a:endParaRPr lang="en-US" sz="2000" b="1" dirty="0">
                <a:solidFill>
                  <a:srgbClr val="000000"/>
                </a:solidFill>
                <a:latin typeface="Arial"/>
                <a:cs typeface="Arial"/>
              </a:endParaRPr>
            </a:p>
          </p:txBody>
        </p:sp>
      </p:grpSp>
      <p:sp>
        <p:nvSpPr>
          <p:cNvPr id="180232" name="Text Box 26"/>
          <p:cNvSpPr txBox="1">
            <a:spLocks noChangeArrowheads="1"/>
          </p:cNvSpPr>
          <p:nvPr/>
        </p:nvSpPr>
        <p:spPr bwMode="auto">
          <a:xfrm>
            <a:off x="965200" y="4869160"/>
            <a:ext cx="3302000" cy="427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2200" b="1" dirty="0">
                <a:solidFill>
                  <a:srgbClr val="FFFFFF"/>
                </a:solidFill>
                <a:cs typeface="Arial" charset="0"/>
              </a:rPr>
              <a:t>使徒书信</a:t>
            </a:r>
            <a:endParaRPr lang="en-US" sz="2200" b="1" dirty="0">
              <a:solidFill>
                <a:srgbClr val="FFFFFF"/>
              </a:solidFill>
              <a:cs typeface="Arial" charset="0"/>
            </a:endParaRPr>
          </a:p>
        </p:txBody>
      </p:sp>
      <p:sp>
        <p:nvSpPr>
          <p:cNvPr id="180233" name="Text Box 27"/>
          <p:cNvSpPr txBox="1">
            <a:spLocks noChangeArrowheads="1"/>
          </p:cNvSpPr>
          <p:nvPr/>
        </p:nvSpPr>
        <p:spPr bwMode="auto">
          <a:xfrm>
            <a:off x="6378172" y="5085184"/>
            <a:ext cx="1877437"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2200" b="1" dirty="0">
                <a:solidFill>
                  <a:srgbClr val="FFFFFF"/>
                </a:solidFill>
                <a:cs typeface="Arial" charset="0"/>
              </a:rPr>
              <a:t>给约翰的启示</a:t>
            </a:r>
            <a:endParaRPr lang="en-US" sz="2200" b="1" dirty="0">
              <a:solidFill>
                <a:srgbClr val="FFFFFF"/>
              </a:solidFill>
              <a:cs typeface="Arial" charset="0"/>
            </a:endParaRPr>
          </a:p>
        </p:txBody>
      </p:sp>
      <p:sp>
        <p:nvSpPr>
          <p:cNvPr id="180234" name="Text Box 28"/>
          <p:cNvSpPr txBox="1">
            <a:spLocks noChangeArrowheads="1"/>
          </p:cNvSpPr>
          <p:nvPr/>
        </p:nvSpPr>
        <p:spPr bwMode="auto">
          <a:xfrm rot="-5400000">
            <a:off x="6810799" y="5901502"/>
            <a:ext cx="1110400" cy="400110"/>
          </a:xfrm>
          <a:prstGeom prst="rect">
            <a:avLst/>
          </a:prstGeom>
          <a:solidFill>
            <a:schemeClr val="accent1"/>
          </a:solidFill>
          <a:ln w="12700">
            <a:solidFill>
              <a:schemeClr val="tx1"/>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TW" altLang="en-US" sz="2000" dirty="0">
                <a:solidFill>
                  <a:srgbClr val="000000"/>
                </a:solidFill>
              </a:rPr>
              <a:t>启 示 录</a:t>
            </a:r>
            <a:endParaRPr lang="en-US" sz="2000" b="1" dirty="0">
              <a:solidFill>
                <a:srgbClr val="000000"/>
              </a:solidFill>
              <a:cs typeface="Arial" charset="0"/>
            </a:endParaRPr>
          </a:p>
        </p:txBody>
      </p:sp>
      <p:grpSp>
        <p:nvGrpSpPr>
          <p:cNvPr id="180235" name="Group 29"/>
          <p:cNvGrpSpPr>
            <a:grpSpLocks/>
          </p:cNvGrpSpPr>
          <p:nvPr/>
        </p:nvGrpSpPr>
        <p:grpSpPr bwMode="auto">
          <a:xfrm>
            <a:off x="258763" y="5162550"/>
            <a:ext cx="4997450" cy="1565275"/>
            <a:chOff x="163" y="3252"/>
            <a:chExt cx="3148" cy="986"/>
          </a:xfrm>
        </p:grpSpPr>
        <p:sp>
          <p:nvSpPr>
            <p:cNvPr id="180238" name="Text Box 30"/>
            <p:cNvSpPr txBox="1">
              <a:spLocks noChangeArrowheads="1"/>
            </p:cNvSpPr>
            <p:nvPr/>
          </p:nvSpPr>
          <p:spPr bwMode="auto">
            <a:xfrm rot="16200000">
              <a:off x="-166" y="3581"/>
              <a:ext cx="910" cy="252"/>
            </a:xfrm>
            <a:prstGeom prst="rect">
              <a:avLst/>
            </a:prstGeom>
            <a:solidFill>
              <a:srgbClr val="D9DDC1"/>
            </a:solidFill>
            <a:ln w="12700">
              <a:solidFill>
                <a:schemeClr val="tx1"/>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CHT" altLang="en-US" sz="2000" dirty="0">
                  <a:solidFill>
                    <a:srgbClr val="000000"/>
                  </a:solidFill>
                </a:rPr>
                <a:t>希 伯 來 書</a:t>
              </a:r>
              <a:endParaRPr lang="en-US" sz="2000" b="1" dirty="0">
                <a:solidFill>
                  <a:srgbClr val="000000"/>
                </a:solidFill>
                <a:cs typeface="Arial" charset="0"/>
              </a:endParaRPr>
            </a:p>
          </p:txBody>
        </p:sp>
        <p:sp>
          <p:nvSpPr>
            <p:cNvPr id="180239" name="Text Box 31"/>
            <p:cNvSpPr txBox="1">
              <a:spLocks noChangeArrowheads="1"/>
            </p:cNvSpPr>
            <p:nvPr/>
          </p:nvSpPr>
          <p:spPr bwMode="auto">
            <a:xfrm rot="16200000">
              <a:off x="320" y="3666"/>
              <a:ext cx="699" cy="252"/>
            </a:xfrm>
            <a:prstGeom prst="rect">
              <a:avLst/>
            </a:prstGeom>
            <a:solidFill>
              <a:srgbClr val="D9DDC1"/>
            </a:solidFill>
            <a:ln w="12700">
              <a:solidFill>
                <a:schemeClr val="tx1"/>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ja-JP" altLang="en-US" sz="2000" dirty="0">
                  <a:solidFill>
                    <a:srgbClr val="000000"/>
                  </a:solidFill>
                </a:rPr>
                <a:t>雅 各 書</a:t>
              </a:r>
              <a:endParaRPr lang="en-US" sz="2000" b="1" dirty="0">
                <a:solidFill>
                  <a:srgbClr val="000000"/>
                </a:solidFill>
                <a:cs typeface="Arial" charset="0"/>
              </a:endParaRPr>
            </a:p>
          </p:txBody>
        </p:sp>
        <p:sp>
          <p:nvSpPr>
            <p:cNvPr id="180240" name="Text Box 32"/>
            <p:cNvSpPr txBox="1">
              <a:spLocks noChangeArrowheads="1"/>
            </p:cNvSpPr>
            <p:nvPr/>
          </p:nvSpPr>
          <p:spPr bwMode="auto">
            <a:xfrm rot="16200000">
              <a:off x="647" y="3647"/>
              <a:ext cx="910" cy="252"/>
            </a:xfrm>
            <a:prstGeom prst="rect">
              <a:avLst/>
            </a:prstGeom>
            <a:solidFill>
              <a:srgbClr val="D9DDC1"/>
            </a:solidFill>
            <a:ln w="12700">
              <a:solidFill>
                <a:schemeClr val="tx1"/>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ja-JP" altLang="en-US" sz="2000" dirty="0">
                  <a:solidFill>
                    <a:srgbClr val="000000"/>
                  </a:solidFill>
                </a:rPr>
                <a:t>彼 得 前 書</a:t>
              </a:r>
              <a:endParaRPr lang="en-US" sz="2000" b="1" dirty="0">
                <a:solidFill>
                  <a:srgbClr val="000000"/>
                </a:solidFill>
                <a:cs typeface="Arial" charset="0"/>
              </a:endParaRPr>
            </a:p>
          </p:txBody>
        </p:sp>
        <p:sp>
          <p:nvSpPr>
            <p:cNvPr id="180241" name="Text Box 33"/>
            <p:cNvSpPr txBox="1">
              <a:spLocks noChangeArrowheads="1"/>
            </p:cNvSpPr>
            <p:nvPr/>
          </p:nvSpPr>
          <p:spPr bwMode="auto">
            <a:xfrm rot="16200000">
              <a:off x="1050" y="3647"/>
              <a:ext cx="910" cy="252"/>
            </a:xfrm>
            <a:prstGeom prst="rect">
              <a:avLst/>
            </a:prstGeom>
            <a:solidFill>
              <a:srgbClr val="D9DDC1"/>
            </a:solidFill>
            <a:ln w="12700">
              <a:solidFill>
                <a:schemeClr val="tx1"/>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ja-JP" altLang="en-US" sz="2000" dirty="0">
                  <a:solidFill>
                    <a:srgbClr val="000000"/>
                  </a:solidFill>
                </a:rPr>
                <a:t>彼 得 後 書</a:t>
              </a:r>
              <a:endParaRPr lang="en-US" sz="2000" b="1" dirty="0">
                <a:solidFill>
                  <a:srgbClr val="000000"/>
                </a:solidFill>
                <a:cs typeface="Arial" charset="0"/>
              </a:endParaRPr>
            </a:p>
          </p:txBody>
        </p:sp>
        <p:sp>
          <p:nvSpPr>
            <p:cNvPr id="180242" name="Text Box 34"/>
            <p:cNvSpPr txBox="1">
              <a:spLocks noChangeArrowheads="1"/>
            </p:cNvSpPr>
            <p:nvPr/>
          </p:nvSpPr>
          <p:spPr bwMode="auto">
            <a:xfrm rot="16200000">
              <a:off x="1465" y="3657"/>
              <a:ext cx="910" cy="252"/>
            </a:xfrm>
            <a:prstGeom prst="rect">
              <a:avLst/>
            </a:prstGeom>
            <a:solidFill>
              <a:srgbClr val="D9DDC1"/>
            </a:solidFill>
            <a:ln w="12700">
              <a:solidFill>
                <a:schemeClr val="tx1"/>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ja-JP" altLang="en-US" sz="2000" dirty="0">
                  <a:solidFill>
                    <a:srgbClr val="000000"/>
                  </a:solidFill>
                </a:rPr>
                <a:t>約 翰 一 書</a:t>
              </a:r>
              <a:endParaRPr lang="en-US" sz="2000" b="1" dirty="0">
                <a:solidFill>
                  <a:srgbClr val="000000"/>
                </a:solidFill>
                <a:cs typeface="Arial" charset="0"/>
              </a:endParaRPr>
            </a:p>
          </p:txBody>
        </p:sp>
        <p:sp>
          <p:nvSpPr>
            <p:cNvPr id="180243" name="Text Box 35"/>
            <p:cNvSpPr txBox="1">
              <a:spLocks noChangeArrowheads="1"/>
            </p:cNvSpPr>
            <p:nvPr/>
          </p:nvSpPr>
          <p:spPr bwMode="auto">
            <a:xfrm rot="16200000">
              <a:off x="1897" y="3657"/>
              <a:ext cx="910" cy="252"/>
            </a:xfrm>
            <a:prstGeom prst="rect">
              <a:avLst/>
            </a:prstGeom>
            <a:solidFill>
              <a:srgbClr val="D9DDC1"/>
            </a:solidFill>
            <a:ln w="12700">
              <a:solidFill>
                <a:schemeClr val="tx1"/>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ja-JP" altLang="en-US" sz="2000" dirty="0">
                  <a:solidFill>
                    <a:srgbClr val="000000"/>
                  </a:solidFill>
                </a:rPr>
                <a:t>約 翰 二 書</a:t>
              </a:r>
              <a:endParaRPr lang="en-US" sz="2000" b="1" dirty="0">
                <a:solidFill>
                  <a:srgbClr val="000000"/>
                </a:solidFill>
                <a:cs typeface="Arial" charset="0"/>
              </a:endParaRPr>
            </a:p>
          </p:txBody>
        </p:sp>
        <p:sp>
          <p:nvSpPr>
            <p:cNvPr id="180244" name="Text Box 36"/>
            <p:cNvSpPr txBox="1">
              <a:spLocks noChangeArrowheads="1"/>
            </p:cNvSpPr>
            <p:nvPr/>
          </p:nvSpPr>
          <p:spPr bwMode="auto">
            <a:xfrm rot="16200000">
              <a:off x="2330" y="3657"/>
              <a:ext cx="910" cy="252"/>
            </a:xfrm>
            <a:prstGeom prst="rect">
              <a:avLst/>
            </a:prstGeom>
            <a:solidFill>
              <a:srgbClr val="D9DDC1"/>
            </a:solidFill>
            <a:ln w="12700">
              <a:solidFill>
                <a:schemeClr val="tx1"/>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ja-JP" altLang="en-US" sz="2000" dirty="0">
                  <a:solidFill>
                    <a:srgbClr val="000000"/>
                  </a:solidFill>
                </a:rPr>
                <a:t>約 翰 三 書</a:t>
              </a:r>
              <a:endParaRPr lang="en-US" sz="2000" b="1" dirty="0">
                <a:solidFill>
                  <a:srgbClr val="000000"/>
                </a:solidFill>
                <a:cs typeface="Arial" charset="0"/>
              </a:endParaRPr>
            </a:p>
          </p:txBody>
        </p:sp>
        <p:sp>
          <p:nvSpPr>
            <p:cNvPr id="180245" name="Text Box 37"/>
            <p:cNvSpPr txBox="1">
              <a:spLocks noChangeArrowheads="1"/>
            </p:cNvSpPr>
            <p:nvPr/>
          </p:nvSpPr>
          <p:spPr bwMode="auto">
            <a:xfrm rot="16200000">
              <a:off x="2835" y="3729"/>
              <a:ext cx="699" cy="252"/>
            </a:xfrm>
            <a:prstGeom prst="rect">
              <a:avLst/>
            </a:prstGeom>
            <a:solidFill>
              <a:srgbClr val="D9DDC1"/>
            </a:solidFill>
            <a:ln w="12700">
              <a:solidFill>
                <a:schemeClr val="tx1"/>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CHT" altLang="en-US" sz="2000" dirty="0">
                  <a:solidFill>
                    <a:srgbClr val="000000"/>
                  </a:solidFill>
                </a:rPr>
                <a:t>猶 大 書</a:t>
              </a:r>
              <a:endParaRPr lang="en-US" sz="2000" b="1" dirty="0">
                <a:solidFill>
                  <a:srgbClr val="000000"/>
                </a:solidFill>
                <a:cs typeface="Arial" charset="0"/>
              </a:endParaRPr>
            </a:p>
          </p:txBody>
        </p:sp>
      </p:grpSp>
      <p:sp>
        <p:nvSpPr>
          <p:cNvPr id="180236" name="Text Box 5"/>
          <p:cNvSpPr txBox="1">
            <a:spLocks noChangeArrowheads="1"/>
          </p:cNvSpPr>
          <p:nvPr/>
        </p:nvSpPr>
        <p:spPr bwMode="auto">
          <a:xfrm>
            <a:off x="8388350" y="4445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000"/>
                </a:solidFill>
                <a:cs typeface="Arial" charset="0"/>
              </a:rPr>
              <a:t>78a</a:t>
            </a:r>
          </a:p>
        </p:txBody>
      </p:sp>
      <p:sp>
        <p:nvSpPr>
          <p:cNvPr id="40" name="Up Arrow 39"/>
          <p:cNvSpPr/>
          <p:nvPr/>
        </p:nvSpPr>
        <p:spPr>
          <a:xfrm rot="19783294">
            <a:off x="252413" y="2352675"/>
            <a:ext cx="2089150" cy="1439863"/>
          </a:xfrm>
          <a:prstGeom prst="upArrow">
            <a:avLst/>
          </a:prstGeom>
          <a:gradFill rotWithShape="1">
            <a:gsLst>
              <a:gs pos="0">
                <a:srgbClr val="00CC99">
                  <a:tint val="100000"/>
                  <a:shade val="100000"/>
                  <a:satMod val="130000"/>
                </a:srgbClr>
              </a:gs>
              <a:gs pos="100000">
                <a:srgbClr val="00CC99">
                  <a:tint val="50000"/>
                  <a:shade val="100000"/>
                  <a:satMod val="350000"/>
                </a:srgbClr>
              </a:gs>
            </a:gsLst>
            <a:lin ang="16200000" scaled="0"/>
          </a:gradFill>
          <a:ln w="76200" cap="flat" cmpd="sng" algn="ctr">
            <a:solidFill>
              <a:srgbClr val="000000"/>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kern="0">
              <a:solidFill>
                <a:srgbClr val="FFFFFF"/>
              </a:solidFill>
              <a:latin typeface="Times New Roman"/>
              <a:ea typeface="Times New Roman"/>
              <a:cs typeface="Times New Roman"/>
            </a:endParaRPr>
          </a:p>
        </p:txBody>
      </p:sp>
    </p:spTree>
    <p:extLst>
      <p:ext uri="{BB962C8B-B14F-4D97-AF65-F5344CB8AC3E}">
        <p14:creationId xmlns:p14="http://schemas.microsoft.com/office/powerpoint/2010/main" val="385503330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2000"/>
                                        <p:tgtEl>
                                          <p:spTgt spid="40"/>
                                        </p:tgtEl>
                                      </p:cBhvr>
                                    </p:animEffect>
                                    <p:anim calcmode="lin" valueType="num">
                                      <p:cBhvr>
                                        <p:cTn id="8" dur="2000" fill="hold"/>
                                        <p:tgtEl>
                                          <p:spTgt spid="40"/>
                                        </p:tgtEl>
                                        <p:attrNameLst>
                                          <p:attrName>ppt_w</p:attrName>
                                        </p:attrNameLst>
                                      </p:cBhvr>
                                      <p:tavLst>
                                        <p:tav tm="0" fmla="#ppt_w*sin(2.5*pi*$)">
                                          <p:val>
                                            <p:fltVal val="0"/>
                                          </p:val>
                                        </p:tav>
                                        <p:tav tm="100000">
                                          <p:val>
                                            <p:fltVal val="1"/>
                                          </p:val>
                                        </p:tav>
                                      </p:tavLst>
                                    </p:anim>
                                    <p:anim calcmode="lin" valueType="num">
                                      <p:cBhvr>
                                        <p:cTn id="9" dur="2000" fill="hold"/>
                                        <p:tgtEl>
                                          <p:spTgt spid="4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3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877BC-0D88-6F4B-BA9F-C987DF5F8773}"/>
              </a:ext>
            </a:extLst>
          </p:cNvPr>
          <p:cNvSpPr>
            <a:spLocks noGrp="1"/>
          </p:cNvSpPr>
          <p:nvPr>
            <p:ph type="title"/>
          </p:nvPr>
        </p:nvSpPr>
        <p:spPr>
          <a:xfrm>
            <a:off x="0" y="0"/>
            <a:ext cx="7239000" cy="1828800"/>
          </a:xfrm>
        </p:spPr>
        <p:txBody>
          <a:bodyPr/>
          <a:lstStyle/>
          <a:p>
            <a:pPr marL="715963" indent="-715963" algn="l" eaLnBrk="1" hangingPunct="1"/>
            <a:r>
              <a:rPr lang="en-US" altLang="en-US" b="1" dirty="0">
                <a:solidFill>
                  <a:schemeClr val="tx1"/>
                </a:solidFill>
                <a:ea typeface="ＭＳ Ｐゴシック" panose="020B0600070205080204" pitchFamily="34" charset="-128"/>
              </a:rPr>
              <a:t>III. Jesus deserves </a:t>
            </a:r>
            <a:r>
              <a:rPr lang="en-US" altLang="en-US" b="1" dirty="0">
                <a:solidFill>
                  <a:srgbClr val="FFFF00"/>
                </a:solidFill>
                <a:ea typeface="ＭＳ Ｐゴシック" panose="020B0600070205080204" pitchFamily="34" charset="-128"/>
              </a:rPr>
              <a:t>worship </a:t>
            </a:r>
            <a:r>
              <a:rPr lang="en-US" altLang="en-US" b="1" dirty="0">
                <a:solidFill>
                  <a:schemeClr val="tx1"/>
                </a:solidFill>
                <a:ea typeface="ＭＳ Ｐゴシック" panose="020B0600070205080204" pitchFamily="34" charset="-128"/>
              </a:rPr>
              <a:t>as </a:t>
            </a:r>
            <a:r>
              <a:rPr lang="en-US" altLang="en-US" b="1" dirty="0">
                <a:solidFill>
                  <a:srgbClr val="FFFF00"/>
                </a:solidFill>
                <a:ea typeface="ＭＳ Ｐゴシック" panose="020B0600070205080204" pitchFamily="34" charset="-128"/>
              </a:rPr>
              <a:t>God </a:t>
            </a:r>
            <a:r>
              <a:rPr lang="en-US" altLang="en-US" b="1" dirty="0">
                <a:solidFill>
                  <a:schemeClr val="tx1"/>
                </a:solidFill>
                <a:ea typeface="ＭＳ Ｐゴシック" panose="020B0600070205080204" pitchFamily="34" charset="-128"/>
              </a:rPr>
              <a:t>(35-41). </a:t>
            </a:r>
          </a:p>
        </p:txBody>
      </p:sp>
      <p:pic>
        <p:nvPicPr>
          <p:cNvPr id="92162" name="Picture 2" descr="JESUSisGOD White Red Plasma.jpg">
            <a:extLst>
              <a:ext uri="{FF2B5EF4-FFF2-40B4-BE49-F238E27FC236}">
                <a16:creationId xmlns:a16="http://schemas.microsoft.com/office/drawing/2014/main" id="{C85E31A7-12B7-6F42-9043-F5B8CB67DA5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177088" y="152400"/>
            <a:ext cx="1814512"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3" name="Picture 3" descr="salvation.128155724_std.jpg">
            <a:extLst>
              <a:ext uri="{FF2B5EF4-FFF2-40B4-BE49-F238E27FC236}">
                <a16:creationId xmlns:a16="http://schemas.microsoft.com/office/drawing/2014/main" id="{6509EE13-2218-624B-93B5-AC368F24A9F8}"/>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47800" y="2133600"/>
            <a:ext cx="6400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8182885"/>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8305" name="Picture 2" descr="John 9.28 Other Pharisee.jpg">
            <a:extLst>
              <a:ext uri="{FF2B5EF4-FFF2-40B4-BE49-F238E27FC236}">
                <a16:creationId xmlns:a16="http://schemas.microsoft.com/office/drawing/2014/main" id="{00FF299C-9528-8F49-9D05-A31F3783B9E9}"/>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81600" y="838200"/>
            <a:ext cx="3962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6" name="Picture 5" descr="John 9.34 Stood Up to Pharisees.jpg">
            <a:extLst>
              <a:ext uri="{FF2B5EF4-FFF2-40B4-BE49-F238E27FC236}">
                <a16:creationId xmlns:a16="http://schemas.microsoft.com/office/drawing/2014/main" id="{083205E0-2DC4-5D49-8834-42D9DC53AE5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873125"/>
            <a:ext cx="38862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eft-Right Arrow Callout 6">
            <a:extLst>
              <a:ext uri="{FF2B5EF4-FFF2-40B4-BE49-F238E27FC236}">
                <a16:creationId xmlns:a16="http://schemas.microsoft.com/office/drawing/2014/main" id="{05254144-5058-0640-B4F0-BD755075648D}"/>
              </a:ext>
            </a:extLst>
          </p:cNvPr>
          <p:cNvSpPr>
            <a:spLocks noChangeArrowheads="1"/>
          </p:cNvSpPr>
          <p:nvPr/>
        </p:nvSpPr>
        <p:spPr bwMode="auto">
          <a:xfrm>
            <a:off x="2057400" y="1600200"/>
            <a:ext cx="4953000" cy="2438400"/>
          </a:xfrm>
          <a:prstGeom prst="leftRightArrowCallout">
            <a:avLst>
              <a:gd name="adj1" fmla="val 25000"/>
              <a:gd name="adj2" fmla="val 25000"/>
              <a:gd name="adj3" fmla="val 15968"/>
              <a:gd name="adj4" fmla="val 77407"/>
            </a:avLst>
          </a:prstGeom>
          <a:solidFill>
            <a:srgbClr val="371F5E"/>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a:endParaRPr>
          </a:p>
        </p:txBody>
      </p:sp>
      <p:sp>
        <p:nvSpPr>
          <p:cNvPr id="2" name="Title 1">
            <a:extLst>
              <a:ext uri="{FF2B5EF4-FFF2-40B4-BE49-F238E27FC236}">
                <a16:creationId xmlns:a16="http://schemas.microsoft.com/office/drawing/2014/main" id="{966B188B-3B57-C744-9CC8-DC12B1F039AD}"/>
              </a:ext>
            </a:extLst>
          </p:cNvPr>
          <p:cNvSpPr>
            <a:spLocks noGrp="1"/>
          </p:cNvSpPr>
          <p:nvPr>
            <p:ph type="title"/>
          </p:nvPr>
        </p:nvSpPr>
        <p:spPr>
          <a:xfrm>
            <a:off x="2552700" y="2133600"/>
            <a:ext cx="4038600" cy="1219200"/>
          </a:xfrm>
        </p:spPr>
        <p:txBody>
          <a:bodyPr/>
          <a:lstStyle/>
          <a:p>
            <a:pPr eaLnBrk="1" hangingPunct="1"/>
            <a:r>
              <a:rPr lang="en-US" altLang="en-US" sz="6600" b="1">
                <a:solidFill>
                  <a:schemeClr val="tx1"/>
                </a:solidFill>
                <a:effectLst>
                  <a:outerShdw blurRad="38100" dist="38100" dir="2700000" algn="tl">
                    <a:srgbClr val="000080"/>
                  </a:outerShdw>
                </a:effectLst>
                <a:ea typeface="ＭＳ Ｐゴシック" panose="020B0600070205080204" pitchFamily="34" charset="-128"/>
              </a:rPr>
              <a:t>???????</a:t>
            </a:r>
          </a:p>
        </p:txBody>
      </p:sp>
      <p:sp>
        <p:nvSpPr>
          <p:cNvPr id="8" name="Title 1">
            <a:extLst>
              <a:ext uri="{FF2B5EF4-FFF2-40B4-BE49-F238E27FC236}">
                <a16:creationId xmlns:a16="http://schemas.microsoft.com/office/drawing/2014/main" id="{BB50390F-8AB9-CD4F-ACB9-5B568582F462}"/>
              </a:ext>
            </a:extLst>
          </p:cNvPr>
          <p:cNvSpPr txBox="1">
            <a:spLocks/>
          </p:cNvSpPr>
          <p:nvPr/>
        </p:nvSpPr>
        <p:spPr bwMode="auto">
          <a:xfrm>
            <a:off x="0" y="0"/>
            <a:ext cx="4572000" cy="144780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panose="020B0600070205080204" pitchFamily="34" charset="-128"/>
                <a:cs typeface="Arial"/>
              </a:rPr>
              <a:t>Who</a:t>
            </a:r>
            <a:r>
              <a:rPr kumimoji="0" lang="fr-FR" altLang="ja-JP"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panose="020B0600070205080204" pitchFamily="34" charset="-128"/>
                <a:cs typeface="Arial"/>
              </a:rPr>
              <a:t>'</a:t>
            </a:r>
            <a:r>
              <a:rPr kumimoji="0" lang="en-US" alt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panose="020B0600070205080204" pitchFamily="34" charset="-128"/>
                <a:cs typeface="Arial"/>
              </a:rPr>
              <a:t>s the real blind man?</a:t>
            </a:r>
          </a:p>
        </p:txBody>
      </p:sp>
    </p:spTree>
    <p:extLst>
      <p:ext uri="{BB962C8B-B14F-4D97-AF65-F5344CB8AC3E}">
        <p14:creationId xmlns:p14="http://schemas.microsoft.com/office/powerpoint/2010/main" val="29128770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strVal val="#ppt_w*0.70"/>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3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9329" name="Picture 5" descr="John 9.17 Prophet.jpg">
            <a:extLst>
              <a:ext uri="{FF2B5EF4-FFF2-40B4-BE49-F238E27FC236}">
                <a16:creationId xmlns:a16="http://schemas.microsoft.com/office/drawing/2014/main" id="{4EC675D7-716B-6C41-A3F1-A032D2E15E4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96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EA46B36-01F8-4D40-9C0C-2EB630334ABA}"/>
              </a:ext>
            </a:extLst>
          </p:cNvPr>
          <p:cNvSpPr>
            <a:spLocks noGrp="1"/>
          </p:cNvSpPr>
          <p:nvPr>
            <p:ph type="title"/>
          </p:nvPr>
        </p:nvSpPr>
        <p:spPr>
          <a:xfrm>
            <a:off x="4572000" y="0"/>
            <a:ext cx="4572000" cy="1371600"/>
          </a:xfrm>
        </p:spPr>
        <p:txBody>
          <a:bodyPr/>
          <a:lstStyle/>
          <a:p>
            <a:pPr eaLnBrk="1" hangingPunct="1"/>
            <a:r>
              <a:rPr lang="en-US" altLang="en-US" b="1">
                <a:solidFill>
                  <a:schemeClr val="tx1"/>
                </a:solidFill>
                <a:effectLst>
                  <a:outerShdw blurRad="38100" dist="38100" dir="2700000" algn="tl">
                    <a:srgbClr val="000080"/>
                  </a:outerShdw>
                </a:effectLst>
                <a:ea typeface="ＭＳ Ｐゴシック" panose="020B0600070205080204" pitchFamily="34" charset="-128"/>
              </a:rPr>
              <a:t>The blind man sees!</a:t>
            </a:r>
          </a:p>
        </p:txBody>
      </p:sp>
      <p:sp>
        <p:nvSpPr>
          <p:cNvPr id="3" name="Title 1">
            <a:extLst>
              <a:ext uri="{FF2B5EF4-FFF2-40B4-BE49-F238E27FC236}">
                <a16:creationId xmlns:a16="http://schemas.microsoft.com/office/drawing/2014/main" id="{04600060-8F2C-3647-94AB-CC5A2BFE33D2}"/>
              </a:ext>
            </a:extLst>
          </p:cNvPr>
          <p:cNvSpPr txBox="1">
            <a:spLocks/>
          </p:cNvSpPr>
          <p:nvPr/>
        </p:nvSpPr>
        <p:spPr bwMode="auto">
          <a:xfrm>
            <a:off x="0" y="0"/>
            <a:ext cx="4572000" cy="144780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panose="020B0600070205080204" pitchFamily="34" charset="-128"/>
                <a:cs typeface="Arial"/>
              </a:rPr>
              <a:t>Who</a:t>
            </a:r>
            <a:r>
              <a:rPr kumimoji="0" lang="fr-FR" altLang="ja-JP"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panose="020B0600070205080204" pitchFamily="34" charset="-128"/>
                <a:cs typeface="Arial"/>
              </a:rPr>
              <a:t>'</a:t>
            </a:r>
            <a:r>
              <a:rPr kumimoji="0" lang="en-US" alt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panose="020B0600070205080204" pitchFamily="34" charset="-128"/>
                <a:cs typeface="Arial"/>
              </a:rPr>
              <a:t>s the real blind man?</a:t>
            </a:r>
          </a:p>
        </p:txBody>
      </p:sp>
      <p:sp>
        <p:nvSpPr>
          <p:cNvPr id="7" name="Title 1">
            <a:extLst>
              <a:ext uri="{FF2B5EF4-FFF2-40B4-BE49-F238E27FC236}">
                <a16:creationId xmlns:a16="http://schemas.microsoft.com/office/drawing/2014/main" id="{1D9B65EF-ADF0-F34B-85A8-E1705FF66DC5}"/>
              </a:ext>
            </a:extLst>
          </p:cNvPr>
          <p:cNvSpPr txBox="1">
            <a:spLocks/>
          </p:cNvSpPr>
          <p:nvPr/>
        </p:nvSpPr>
        <p:spPr bwMode="auto">
          <a:xfrm>
            <a:off x="0" y="6096000"/>
            <a:ext cx="77724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 </a:t>
            </a:r>
            <a:r>
              <a:rPr kumimoji="0" lang="ja-JP"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a:t>
            </a:r>
            <a:r>
              <a:rPr kumimoji="0" lang="en-US" altLang="ja-JP"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A </a:t>
            </a:r>
            <a:r>
              <a:rPr kumimoji="0" lang="en-US" altLang="ja-JP"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man </a:t>
            </a:r>
            <a:r>
              <a:rPr kumimoji="0" lang="en-US" altLang="ja-JP"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called Jesus</a:t>
            </a:r>
            <a:r>
              <a:rPr kumimoji="0" lang="ja-JP"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a:t>
            </a:r>
            <a:r>
              <a:rPr kumimoji="0" lang="en-US" altLang="ja-JP"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 (7)</a:t>
            </a:r>
            <a:endPar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endParaRPr>
          </a:p>
        </p:txBody>
      </p:sp>
      <p:sp>
        <p:nvSpPr>
          <p:cNvPr id="8" name="Title 1">
            <a:extLst>
              <a:ext uri="{FF2B5EF4-FFF2-40B4-BE49-F238E27FC236}">
                <a16:creationId xmlns:a16="http://schemas.microsoft.com/office/drawing/2014/main" id="{B34A607E-F6D9-0642-BC79-9B02B292A6AE}"/>
              </a:ext>
            </a:extLst>
          </p:cNvPr>
          <p:cNvSpPr txBox="1">
            <a:spLocks/>
          </p:cNvSpPr>
          <p:nvPr/>
        </p:nvSpPr>
        <p:spPr bwMode="auto">
          <a:xfrm>
            <a:off x="0" y="5384800"/>
            <a:ext cx="77724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 </a:t>
            </a:r>
            <a:r>
              <a:rPr kumimoji="0" lang="ja-JP"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a:t>
            </a:r>
            <a:r>
              <a:rPr kumimoji="0" lang="en-US" altLang="ja-JP"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A </a:t>
            </a:r>
            <a:r>
              <a:rPr kumimoji="0" lang="en-US" altLang="ja-JP"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prophet</a:t>
            </a:r>
            <a:r>
              <a:rPr kumimoji="0" lang="ja-JP"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a:t>
            </a:r>
            <a:r>
              <a:rPr kumimoji="0" lang="en-US" altLang="ja-JP"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 (17)</a:t>
            </a:r>
            <a:endPar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endParaRPr>
          </a:p>
        </p:txBody>
      </p:sp>
      <p:sp>
        <p:nvSpPr>
          <p:cNvPr id="9" name="Title 1">
            <a:extLst>
              <a:ext uri="{FF2B5EF4-FFF2-40B4-BE49-F238E27FC236}">
                <a16:creationId xmlns:a16="http://schemas.microsoft.com/office/drawing/2014/main" id="{AFFE84D2-1CCA-704D-9281-D160CA9C5928}"/>
              </a:ext>
            </a:extLst>
          </p:cNvPr>
          <p:cNvSpPr txBox="1">
            <a:spLocks/>
          </p:cNvSpPr>
          <p:nvPr/>
        </p:nvSpPr>
        <p:spPr bwMode="auto">
          <a:xfrm>
            <a:off x="0" y="4673600"/>
            <a:ext cx="77724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 </a:t>
            </a:r>
            <a:r>
              <a:rPr kumimoji="0" lang="ja-JP"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a:t>
            </a:r>
            <a:r>
              <a:rPr kumimoji="0" lang="en-US" altLang="ja-JP"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A man </a:t>
            </a:r>
            <a:r>
              <a:rPr kumimoji="0" lang="en-US" altLang="ja-JP"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from God</a:t>
            </a:r>
            <a:r>
              <a:rPr kumimoji="0" lang="ja-JP"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a:t>
            </a:r>
            <a:r>
              <a:rPr kumimoji="0" lang="en-US" altLang="ja-JP"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 (33)</a:t>
            </a:r>
            <a:endPar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endParaRPr>
          </a:p>
        </p:txBody>
      </p:sp>
      <p:sp>
        <p:nvSpPr>
          <p:cNvPr id="10" name="Title 1">
            <a:extLst>
              <a:ext uri="{FF2B5EF4-FFF2-40B4-BE49-F238E27FC236}">
                <a16:creationId xmlns:a16="http://schemas.microsoft.com/office/drawing/2014/main" id="{3A14E266-5970-7441-9B03-388EEB63F353}"/>
              </a:ext>
            </a:extLst>
          </p:cNvPr>
          <p:cNvSpPr txBox="1">
            <a:spLocks/>
          </p:cNvSpPr>
          <p:nvPr/>
        </p:nvSpPr>
        <p:spPr bwMode="auto">
          <a:xfrm>
            <a:off x="0" y="3962400"/>
            <a:ext cx="89154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 </a:t>
            </a:r>
            <a:r>
              <a:rPr kumimoji="0" lang="en-US" altLang="en-US" sz="4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God</a:t>
            </a:r>
            <a:r>
              <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 </a:t>
            </a:r>
            <a:r>
              <a:rPr kumimoji="0" lang="ja-JP"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a:t>
            </a:r>
            <a:r>
              <a:rPr kumimoji="0" lang="en-US" altLang="ja-JP"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worshipped Jesus</a:t>
            </a:r>
            <a:r>
              <a:rPr kumimoji="0" lang="ja-JP"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a:t>
            </a:r>
            <a:r>
              <a:rPr kumimoji="0" lang="en-US" altLang="ja-JP"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 (38)</a:t>
            </a:r>
            <a:endPar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endParaRPr>
          </a:p>
        </p:txBody>
      </p:sp>
    </p:spTree>
    <p:extLst>
      <p:ext uri="{BB962C8B-B14F-4D97-AF65-F5344CB8AC3E}">
        <p14:creationId xmlns:p14="http://schemas.microsoft.com/office/powerpoint/2010/main" val="5893661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3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0353" name="Picture 10" descr="John 9.24 Pharisee.jpg">
            <a:extLst>
              <a:ext uri="{FF2B5EF4-FFF2-40B4-BE49-F238E27FC236}">
                <a16:creationId xmlns:a16="http://schemas.microsoft.com/office/drawing/2014/main" id="{E1E99A94-8005-5B43-9FF9-626B7EFEDEB8}"/>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DDDA2ED-EAF6-E84E-9596-F8D9386D8AAF}"/>
              </a:ext>
            </a:extLst>
          </p:cNvPr>
          <p:cNvSpPr>
            <a:spLocks noGrp="1"/>
          </p:cNvSpPr>
          <p:nvPr>
            <p:ph type="title"/>
          </p:nvPr>
        </p:nvSpPr>
        <p:spPr>
          <a:xfrm>
            <a:off x="4572000" y="0"/>
            <a:ext cx="4572000" cy="1447800"/>
          </a:xfrm>
        </p:spPr>
        <p:txBody>
          <a:bodyPr/>
          <a:lstStyle/>
          <a:p>
            <a:pPr eaLnBrk="1" hangingPunct="1"/>
            <a:r>
              <a:rPr lang="en-US" altLang="en-US" b="1">
                <a:solidFill>
                  <a:schemeClr val="tx1"/>
                </a:solidFill>
                <a:effectLst>
                  <a:outerShdw blurRad="38100" dist="38100" dir="2700000" algn="tl">
                    <a:srgbClr val="000080"/>
                  </a:outerShdw>
                </a:effectLst>
                <a:ea typeface="ＭＳ Ｐゴシック" panose="020B0600070205080204" pitchFamily="34" charset="-128"/>
              </a:rPr>
              <a:t>The Pharisees are blind!</a:t>
            </a:r>
          </a:p>
        </p:txBody>
      </p:sp>
      <p:sp>
        <p:nvSpPr>
          <p:cNvPr id="3" name="Title 1">
            <a:extLst>
              <a:ext uri="{FF2B5EF4-FFF2-40B4-BE49-F238E27FC236}">
                <a16:creationId xmlns:a16="http://schemas.microsoft.com/office/drawing/2014/main" id="{DC72F10D-133E-294B-B456-EF6B0FBE6415}"/>
              </a:ext>
            </a:extLst>
          </p:cNvPr>
          <p:cNvSpPr txBox="1">
            <a:spLocks/>
          </p:cNvSpPr>
          <p:nvPr/>
        </p:nvSpPr>
        <p:spPr bwMode="auto">
          <a:xfrm>
            <a:off x="0" y="0"/>
            <a:ext cx="4572000" cy="144780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panose="020B0600070205080204" pitchFamily="34" charset="-128"/>
                <a:cs typeface="Arial"/>
              </a:rPr>
              <a:t>Who</a:t>
            </a:r>
            <a:r>
              <a:rPr kumimoji="0" lang="fr-FR" altLang="ja-JP"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panose="020B0600070205080204" pitchFamily="34" charset="-128"/>
                <a:cs typeface="Arial"/>
              </a:rPr>
              <a:t>'</a:t>
            </a:r>
            <a:r>
              <a:rPr kumimoji="0" lang="en-US" alt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panose="020B0600070205080204" pitchFamily="34" charset="-128"/>
                <a:cs typeface="Arial"/>
              </a:rPr>
              <a:t>s the real blind man?</a:t>
            </a:r>
          </a:p>
        </p:txBody>
      </p:sp>
      <p:sp>
        <p:nvSpPr>
          <p:cNvPr id="7" name="Title 1">
            <a:extLst>
              <a:ext uri="{FF2B5EF4-FFF2-40B4-BE49-F238E27FC236}">
                <a16:creationId xmlns:a16="http://schemas.microsoft.com/office/drawing/2014/main" id="{D5CF0E49-8A79-F545-9A59-C026C4140F2B}"/>
              </a:ext>
            </a:extLst>
          </p:cNvPr>
          <p:cNvSpPr txBox="1">
            <a:spLocks/>
          </p:cNvSpPr>
          <p:nvPr/>
        </p:nvSpPr>
        <p:spPr bwMode="auto">
          <a:xfrm>
            <a:off x="0" y="2133600"/>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 Jesus is a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con man </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(15, 18)</a:t>
            </a:r>
          </a:p>
        </p:txBody>
      </p:sp>
      <p:sp>
        <p:nvSpPr>
          <p:cNvPr id="8" name="Title 1">
            <a:extLst>
              <a:ext uri="{FF2B5EF4-FFF2-40B4-BE49-F238E27FC236}">
                <a16:creationId xmlns:a16="http://schemas.microsoft.com/office/drawing/2014/main" id="{EB79158E-9AA0-0A44-BD95-662AF5DDB5C8}"/>
              </a:ext>
            </a:extLst>
          </p:cNvPr>
          <p:cNvSpPr txBox="1">
            <a:spLocks/>
          </p:cNvSpPr>
          <p:nvPr/>
        </p:nvSpPr>
        <p:spPr bwMode="auto">
          <a:xfrm>
            <a:off x="0" y="2911475"/>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 Jesus is a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Sabbath breaker</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 (16)</a:t>
            </a:r>
          </a:p>
        </p:txBody>
      </p:sp>
      <p:sp>
        <p:nvSpPr>
          <p:cNvPr id="9" name="Title 1">
            <a:extLst>
              <a:ext uri="{FF2B5EF4-FFF2-40B4-BE49-F238E27FC236}">
                <a16:creationId xmlns:a16="http://schemas.microsoft.com/office/drawing/2014/main" id="{EDDE70A4-C47C-CD4C-ACFB-7463AD946CF0}"/>
              </a:ext>
            </a:extLst>
          </p:cNvPr>
          <p:cNvSpPr txBox="1">
            <a:spLocks/>
          </p:cNvSpPr>
          <p:nvPr/>
        </p:nvSpPr>
        <p:spPr bwMode="auto">
          <a:xfrm>
            <a:off x="0" y="3687763"/>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 Blind man was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deceived</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 (17)</a:t>
            </a:r>
          </a:p>
        </p:txBody>
      </p:sp>
      <p:sp>
        <p:nvSpPr>
          <p:cNvPr id="10" name="Title 1">
            <a:extLst>
              <a:ext uri="{FF2B5EF4-FFF2-40B4-BE49-F238E27FC236}">
                <a16:creationId xmlns:a16="http://schemas.microsoft.com/office/drawing/2014/main" id="{C99C7523-74DE-3940-BAF2-FBA740CA1CF9}"/>
              </a:ext>
            </a:extLst>
          </p:cNvPr>
          <p:cNvSpPr txBox="1">
            <a:spLocks/>
          </p:cNvSpPr>
          <p:nvPr/>
        </p:nvSpPr>
        <p:spPr bwMode="auto">
          <a:xfrm>
            <a:off x="0" y="4465638"/>
            <a:ext cx="9223375"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Parents </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will discredit him (19)</a:t>
            </a:r>
          </a:p>
        </p:txBody>
      </p:sp>
      <p:sp>
        <p:nvSpPr>
          <p:cNvPr id="12" name="Title 1">
            <a:extLst>
              <a:ext uri="{FF2B5EF4-FFF2-40B4-BE49-F238E27FC236}">
                <a16:creationId xmlns:a16="http://schemas.microsoft.com/office/drawing/2014/main" id="{4AF7E654-4B76-7F42-AF5D-A67FADF9E04E}"/>
              </a:ext>
            </a:extLst>
          </p:cNvPr>
          <p:cNvSpPr txBox="1">
            <a:spLocks/>
          </p:cNvSpPr>
          <p:nvPr/>
        </p:nvSpPr>
        <p:spPr bwMode="auto">
          <a:xfrm>
            <a:off x="0" y="5241925"/>
            <a:ext cx="9223375"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Excommunication </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threat (22)</a:t>
            </a:r>
          </a:p>
        </p:txBody>
      </p:sp>
      <p:sp>
        <p:nvSpPr>
          <p:cNvPr id="13" name="Title 1">
            <a:extLst>
              <a:ext uri="{FF2B5EF4-FFF2-40B4-BE49-F238E27FC236}">
                <a16:creationId xmlns:a16="http://schemas.microsoft.com/office/drawing/2014/main" id="{2A493EFF-CE98-D54B-A45C-260EC7F2DE54}"/>
              </a:ext>
            </a:extLst>
          </p:cNvPr>
          <p:cNvSpPr txBox="1">
            <a:spLocks/>
          </p:cNvSpPr>
          <p:nvPr/>
        </p:nvSpPr>
        <p:spPr bwMode="auto">
          <a:xfrm>
            <a:off x="0" y="6019800"/>
            <a:ext cx="9223375"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Curse </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in God</a:t>
            </a:r>
            <a:r>
              <a:rPr kumimoji="0" lang="fr-FR" altLang="ja-JP"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s name (24a)</a:t>
            </a:r>
          </a:p>
        </p:txBody>
      </p:sp>
    </p:spTree>
    <p:extLst>
      <p:ext uri="{BB962C8B-B14F-4D97-AF65-F5344CB8AC3E}">
        <p14:creationId xmlns:p14="http://schemas.microsoft.com/office/powerpoint/2010/main" val="34030477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Lst>
  </p:timing>
</p:sld>
</file>

<file path=ppt/slides/slide3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1377" name="Picture 10" descr="John 9.24 Pharisee.jpg">
            <a:extLst>
              <a:ext uri="{FF2B5EF4-FFF2-40B4-BE49-F238E27FC236}">
                <a16:creationId xmlns:a16="http://schemas.microsoft.com/office/drawing/2014/main" id="{AB49E673-C707-4B43-A237-B84CFDDDD40A}"/>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7152D1A-E2F4-8D49-9434-1AEA33938F17}"/>
              </a:ext>
            </a:extLst>
          </p:cNvPr>
          <p:cNvSpPr>
            <a:spLocks noGrp="1"/>
          </p:cNvSpPr>
          <p:nvPr>
            <p:ph type="title"/>
          </p:nvPr>
        </p:nvSpPr>
        <p:spPr>
          <a:xfrm>
            <a:off x="4572000" y="0"/>
            <a:ext cx="4572000" cy="1447800"/>
          </a:xfrm>
        </p:spPr>
        <p:txBody>
          <a:bodyPr/>
          <a:lstStyle/>
          <a:p>
            <a:pPr eaLnBrk="1" hangingPunct="1"/>
            <a:r>
              <a:rPr lang="en-US" altLang="en-US" b="1">
                <a:solidFill>
                  <a:schemeClr val="tx1"/>
                </a:solidFill>
                <a:effectLst>
                  <a:outerShdw blurRad="38100" dist="38100" dir="2700000" algn="tl">
                    <a:srgbClr val="000080"/>
                  </a:outerShdw>
                </a:effectLst>
                <a:ea typeface="ＭＳ Ｐゴシック" panose="020B0600070205080204" pitchFamily="34" charset="-128"/>
              </a:rPr>
              <a:t>The Pharisees are blind!</a:t>
            </a:r>
          </a:p>
        </p:txBody>
      </p:sp>
      <p:sp>
        <p:nvSpPr>
          <p:cNvPr id="3" name="Title 1">
            <a:extLst>
              <a:ext uri="{FF2B5EF4-FFF2-40B4-BE49-F238E27FC236}">
                <a16:creationId xmlns:a16="http://schemas.microsoft.com/office/drawing/2014/main" id="{1FB057AC-87B7-D04E-AC01-A3F38C4D3674}"/>
              </a:ext>
            </a:extLst>
          </p:cNvPr>
          <p:cNvSpPr txBox="1">
            <a:spLocks/>
          </p:cNvSpPr>
          <p:nvPr/>
        </p:nvSpPr>
        <p:spPr bwMode="auto">
          <a:xfrm>
            <a:off x="0" y="0"/>
            <a:ext cx="4572000" cy="144780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panose="020B0600070205080204" pitchFamily="34" charset="-128"/>
                <a:cs typeface="Arial"/>
              </a:rPr>
              <a:t>Who</a:t>
            </a:r>
            <a:r>
              <a:rPr kumimoji="0" lang="fr-FR" altLang="ja-JP"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panose="020B0600070205080204" pitchFamily="34" charset="-128"/>
                <a:cs typeface="Arial"/>
              </a:rPr>
              <a:t>'</a:t>
            </a:r>
            <a:r>
              <a:rPr kumimoji="0" lang="en-US" altLang="en-US" sz="4400" b="1" i="0" u="none" strike="noStrike" kern="1200" cap="none" spc="0" normalizeH="0" baseline="0" noProof="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panose="020B0600070205080204" pitchFamily="34" charset="-128"/>
                <a:cs typeface="Arial"/>
              </a:rPr>
              <a:t>s the real blind man?</a:t>
            </a:r>
          </a:p>
        </p:txBody>
      </p:sp>
      <p:sp>
        <p:nvSpPr>
          <p:cNvPr id="7" name="Title 1">
            <a:extLst>
              <a:ext uri="{FF2B5EF4-FFF2-40B4-BE49-F238E27FC236}">
                <a16:creationId xmlns:a16="http://schemas.microsoft.com/office/drawing/2014/main" id="{85B977F8-8D94-E24F-85A4-1DBAB846E70E}"/>
              </a:ext>
            </a:extLst>
          </p:cNvPr>
          <p:cNvSpPr txBox="1">
            <a:spLocks/>
          </p:cNvSpPr>
          <p:nvPr/>
        </p:nvSpPr>
        <p:spPr bwMode="auto">
          <a:xfrm>
            <a:off x="0" y="2133600"/>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 Jesus is a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sinner </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(24b)</a:t>
            </a:r>
          </a:p>
        </p:txBody>
      </p:sp>
      <p:sp>
        <p:nvSpPr>
          <p:cNvPr id="8" name="Title 1">
            <a:extLst>
              <a:ext uri="{FF2B5EF4-FFF2-40B4-BE49-F238E27FC236}">
                <a16:creationId xmlns:a16="http://schemas.microsoft.com/office/drawing/2014/main" id="{91524C29-B319-314E-87BA-23EE54FDB9DB}"/>
              </a:ext>
            </a:extLst>
          </p:cNvPr>
          <p:cNvSpPr txBox="1">
            <a:spLocks/>
          </p:cNvSpPr>
          <p:nvPr/>
        </p:nvSpPr>
        <p:spPr bwMode="auto">
          <a:xfrm>
            <a:off x="0" y="2911475"/>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 Jesus is a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deceiver </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(26)</a:t>
            </a:r>
          </a:p>
        </p:txBody>
      </p:sp>
      <p:sp>
        <p:nvSpPr>
          <p:cNvPr id="9" name="Title 1">
            <a:extLst>
              <a:ext uri="{FF2B5EF4-FFF2-40B4-BE49-F238E27FC236}">
                <a16:creationId xmlns:a16="http://schemas.microsoft.com/office/drawing/2014/main" id="{617B3B42-1812-064A-9109-2FB7B2C02B83}"/>
              </a:ext>
            </a:extLst>
          </p:cNvPr>
          <p:cNvSpPr txBox="1">
            <a:spLocks/>
          </p:cNvSpPr>
          <p:nvPr/>
        </p:nvSpPr>
        <p:spPr bwMode="auto">
          <a:xfrm>
            <a:off x="0" y="3687763"/>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 Blind man was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deceived</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 (26)</a:t>
            </a:r>
          </a:p>
        </p:txBody>
      </p:sp>
      <p:sp>
        <p:nvSpPr>
          <p:cNvPr id="10" name="Title 1">
            <a:extLst>
              <a:ext uri="{FF2B5EF4-FFF2-40B4-BE49-F238E27FC236}">
                <a16:creationId xmlns:a16="http://schemas.microsoft.com/office/drawing/2014/main" id="{F4D0FC49-7B2D-034D-9C07-E1BB2AA40AD7}"/>
              </a:ext>
            </a:extLst>
          </p:cNvPr>
          <p:cNvSpPr txBox="1">
            <a:spLocks/>
          </p:cNvSpPr>
          <p:nvPr/>
        </p:nvSpPr>
        <p:spPr bwMode="auto">
          <a:xfrm>
            <a:off x="0" y="4465638"/>
            <a:ext cx="9223375"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Cursed </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the blind man (28)</a:t>
            </a:r>
          </a:p>
        </p:txBody>
      </p:sp>
      <p:sp>
        <p:nvSpPr>
          <p:cNvPr id="12" name="Title 1">
            <a:extLst>
              <a:ext uri="{FF2B5EF4-FFF2-40B4-BE49-F238E27FC236}">
                <a16:creationId xmlns:a16="http://schemas.microsoft.com/office/drawing/2014/main" id="{6F2C8FFE-B46A-0746-87FA-FDCEAE39A538}"/>
              </a:ext>
            </a:extLst>
          </p:cNvPr>
          <p:cNvSpPr txBox="1">
            <a:spLocks/>
          </p:cNvSpPr>
          <p:nvPr/>
        </p:nvSpPr>
        <p:spPr bwMode="auto">
          <a:xfrm>
            <a:off x="0" y="5241925"/>
            <a:ext cx="9223375"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Lied</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 about Jesus</a:t>
            </a:r>
            <a:r>
              <a:rPr kumimoji="0" lang="fr-FR" altLang="ja-JP"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 origin (29)</a:t>
            </a:r>
          </a:p>
        </p:txBody>
      </p:sp>
      <p:sp>
        <p:nvSpPr>
          <p:cNvPr id="13" name="Title 1">
            <a:extLst>
              <a:ext uri="{FF2B5EF4-FFF2-40B4-BE49-F238E27FC236}">
                <a16:creationId xmlns:a16="http://schemas.microsoft.com/office/drawing/2014/main" id="{ED6BC516-CC02-6645-874B-7AC7D40A2ED7}"/>
              </a:ext>
            </a:extLst>
          </p:cNvPr>
          <p:cNvSpPr txBox="1">
            <a:spLocks/>
          </p:cNvSpPr>
          <p:nvPr/>
        </p:nvSpPr>
        <p:spPr bwMode="auto">
          <a:xfrm>
            <a:off x="0" y="6019800"/>
            <a:ext cx="9223375"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 </a:t>
            </a:r>
            <a:r>
              <a:rPr kumimoji="0" lang="en-US"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Excommunicated </a:t>
            </a:r>
            <a:r>
              <a:rPr kumimoji="0" lang="en-US"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blind man (34)</a:t>
            </a:r>
          </a:p>
        </p:txBody>
      </p:sp>
    </p:spTree>
    <p:extLst>
      <p:ext uri="{BB962C8B-B14F-4D97-AF65-F5344CB8AC3E}">
        <p14:creationId xmlns:p14="http://schemas.microsoft.com/office/powerpoint/2010/main" val="17467886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Lst>
  </p:timing>
</p:sld>
</file>

<file path=ppt/slides/slide3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401" name="Picture 3" descr="John 9.19 Parents.jpg">
            <a:extLst>
              <a:ext uri="{FF2B5EF4-FFF2-40B4-BE49-F238E27FC236}">
                <a16:creationId xmlns:a16="http://schemas.microsoft.com/office/drawing/2014/main" id="{C1B3D761-1791-E94C-806A-760E047D0101}"/>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936750"/>
            <a:ext cx="91440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0E1A8E5-4889-2444-95C8-2E67C05EB46F}"/>
              </a:ext>
            </a:extLst>
          </p:cNvPr>
          <p:cNvSpPr>
            <a:spLocks noGrp="1"/>
          </p:cNvSpPr>
          <p:nvPr>
            <p:ph type="title"/>
          </p:nvPr>
        </p:nvSpPr>
        <p:spPr>
          <a:xfrm>
            <a:off x="0" y="5791200"/>
            <a:ext cx="9144000" cy="1295400"/>
          </a:xfrm>
          <a:solidFill>
            <a:srgbClr val="000005"/>
          </a:solidFill>
        </p:spPr>
        <p:txBody>
          <a:bodyPr/>
          <a:lstStyle/>
          <a:p>
            <a:pPr eaLnBrk="1" hangingPunct="1"/>
            <a:r>
              <a:rPr lang="en-US" altLang="en-US" b="1">
                <a:solidFill>
                  <a:schemeClr val="tx1"/>
                </a:solidFill>
                <a:effectLst>
                  <a:outerShdw blurRad="38100" dist="38100" dir="2700000" algn="tl">
                    <a:srgbClr val="000080"/>
                  </a:outerShdw>
                </a:effectLst>
                <a:ea typeface="ＭＳ Ｐゴシック" panose="020B0600070205080204" pitchFamily="34" charset="-128"/>
              </a:rPr>
              <a:t>The Main Idea of John 9</a:t>
            </a:r>
          </a:p>
        </p:txBody>
      </p:sp>
      <p:sp>
        <p:nvSpPr>
          <p:cNvPr id="3" name="Title 1">
            <a:extLst>
              <a:ext uri="{FF2B5EF4-FFF2-40B4-BE49-F238E27FC236}">
                <a16:creationId xmlns:a16="http://schemas.microsoft.com/office/drawing/2014/main" id="{9C294BC8-6245-3B48-B3B1-936024442E5D}"/>
              </a:ext>
            </a:extLst>
          </p:cNvPr>
          <p:cNvSpPr txBox="1">
            <a:spLocks/>
          </p:cNvSpPr>
          <p:nvPr/>
        </p:nvSpPr>
        <p:spPr bwMode="auto">
          <a:xfrm>
            <a:off x="0" y="-152400"/>
            <a:ext cx="9144000" cy="21336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How can you avoid spiritual blindness?  Respond in faith to what you </a:t>
            </a:r>
            <a:r>
              <a:rPr kumimoji="0" lang="en-US" altLang="en-US" sz="40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know now </a:t>
            </a:r>
            <a:r>
              <a:rPr kumimoji="0" lang="en-US" alt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about Jesus! </a:t>
            </a:r>
          </a:p>
        </p:txBody>
      </p:sp>
    </p:spTree>
    <p:extLst>
      <p:ext uri="{BB962C8B-B14F-4D97-AF65-F5344CB8AC3E}">
        <p14:creationId xmlns:p14="http://schemas.microsoft.com/office/powerpoint/2010/main" val="1172227762"/>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约翰</a:t>
            </a:r>
            <a:r>
              <a:rPr lang="en-US" sz="8800" dirty="0">
                <a:solidFill>
                  <a:schemeClr val="bg1"/>
                </a:solidFill>
                <a:latin typeface="Arial" charset="0"/>
                <a:ea typeface="Osaka" charset="0"/>
                <a:cs typeface="Arial" charset="0"/>
              </a:rPr>
              <a:t> 10</a:t>
            </a:r>
          </a:p>
        </p:txBody>
      </p:sp>
    </p:spTree>
    <p:extLst>
      <p:ext uri="{BB962C8B-B14F-4D97-AF65-F5344CB8AC3E}">
        <p14:creationId xmlns:p14="http://schemas.microsoft.com/office/powerpoint/2010/main" val="1734400830"/>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B23CB454-68C9-FD4A-A82B-8D48AF9CA2B0}"/>
              </a:ext>
            </a:extLst>
          </p:cNvPr>
          <p:cNvSpPr>
            <a:spLocks noGrp="1" noChangeArrowheads="1"/>
          </p:cNvSpPr>
          <p:nvPr>
            <p:ph type="title"/>
          </p:nvPr>
        </p:nvSpPr>
        <p:spPr>
          <a:xfrm>
            <a:off x="0" y="0"/>
            <a:ext cx="9144000" cy="762000"/>
          </a:xfrm>
        </p:spPr>
        <p:txBody>
          <a:bodyPr/>
          <a:lstStyle/>
          <a:p>
            <a:r>
              <a:rPr lang="en-US" altLang="en-US" sz="4000" b="1"/>
              <a:t>Who or what are you listening to?</a:t>
            </a:r>
          </a:p>
        </p:txBody>
      </p:sp>
      <p:sp>
        <p:nvSpPr>
          <p:cNvPr id="6147" name="Rectangle 3">
            <a:extLst>
              <a:ext uri="{FF2B5EF4-FFF2-40B4-BE49-F238E27FC236}">
                <a16:creationId xmlns:a16="http://schemas.microsoft.com/office/drawing/2014/main" id="{03D165CB-0D28-BC4F-B930-16B082CD12FA}"/>
              </a:ext>
            </a:extLst>
          </p:cNvPr>
          <p:cNvSpPr>
            <a:spLocks noGrp="1" noChangeArrowheads="1"/>
          </p:cNvSpPr>
          <p:nvPr>
            <p:ph type="body" idx="1"/>
          </p:nvPr>
        </p:nvSpPr>
        <p:spPr/>
        <p:txBody>
          <a:bodyPr/>
          <a:lstStyle/>
          <a:p>
            <a:endParaRPr lang="en-SG" altLang="en-US"/>
          </a:p>
        </p:txBody>
      </p:sp>
      <p:pic>
        <p:nvPicPr>
          <p:cNvPr id="6149" name="Picture 5" descr="listening">
            <a:extLst>
              <a:ext uri="{FF2B5EF4-FFF2-40B4-BE49-F238E27FC236}">
                <a16:creationId xmlns:a16="http://schemas.microsoft.com/office/drawing/2014/main" id="{F703DBF9-BA15-724D-9650-373C7FCBD5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0382158"/>
      </p:ext>
    </p:extLst>
  </p:cSld>
  <p:clrMapOvr>
    <a:masterClrMapping/>
  </p:clrMapOvr>
  <p:transition>
    <p:fade/>
  </p:transition>
</p:sld>
</file>

<file path=ppt/slides/slide3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D55269F9-5B40-2543-837D-51E7E4D1E30D}"/>
              </a:ext>
            </a:extLst>
          </p:cNvPr>
          <p:cNvSpPr>
            <a:spLocks noGrp="1" noChangeArrowheads="1"/>
          </p:cNvSpPr>
          <p:nvPr>
            <p:ph type="title"/>
          </p:nvPr>
        </p:nvSpPr>
        <p:spPr>
          <a:xfrm>
            <a:off x="0" y="0"/>
            <a:ext cx="9144000" cy="1417638"/>
          </a:xfrm>
        </p:spPr>
        <p:txBody>
          <a:bodyPr/>
          <a:lstStyle/>
          <a:p>
            <a:r>
              <a:rPr lang="en-US" altLang="en-US" sz="4000" b="1" dirty="0"/>
              <a:t>How does Jesus look at sheep?</a:t>
            </a:r>
          </a:p>
        </p:txBody>
      </p:sp>
      <p:pic>
        <p:nvPicPr>
          <p:cNvPr id="3" name="Picture 2">
            <a:extLst>
              <a:ext uri="{FF2B5EF4-FFF2-40B4-BE49-F238E27FC236}">
                <a16:creationId xmlns:a16="http://schemas.microsoft.com/office/drawing/2014/main" id="{59E1FCEA-B423-884D-8960-CA4344AB1DA2}"/>
              </a:ext>
            </a:extLst>
          </p:cNvPr>
          <p:cNvPicPr>
            <a:picLocks noChangeAspect="1"/>
          </p:cNvPicPr>
          <p:nvPr/>
        </p:nvPicPr>
        <p:blipFill>
          <a:blip r:embed="rId2"/>
          <a:stretch>
            <a:fillRect/>
          </a:stretch>
        </p:blipFill>
        <p:spPr>
          <a:xfrm>
            <a:off x="4104456" y="1467716"/>
            <a:ext cx="5292080" cy="5390284"/>
          </a:xfrm>
          <a:prstGeom prst="rect">
            <a:avLst/>
          </a:prstGeom>
        </p:spPr>
      </p:pic>
      <p:pic>
        <p:nvPicPr>
          <p:cNvPr id="5" name="Picture 4">
            <a:extLst>
              <a:ext uri="{FF2B5EF4-FFF2-40B4-BE49-F238E27FC236}">
                <a16:creationId xmlns:a16="http://schemas.microsoft.com/office/drawing/2014/main" id="{544E0A8B-70EA-B643-996D-F85F978CC005}"/>
              </a:ext>
            </a:extLst>
          </p:cNvPr>
          <p:cNvPicPr>
            <a:picLocks noChangeAspect="1"/>
          </p:cNvPicPr>
          <p:nvPr/>
        </p:nvPicPr>
        <p:blipFill>
          <a:blip r:embed="rId3"/>
          <a:stretch>
            <a:fillRect/>
          </a:stretch>
        </p:blipFill>
        <p:spPr>
          <a:xfrm>
            <a:off x="-326316" y="1467716"/>
            <a:ext cx="4646796" cy="5390284"/>
          </a:xfrm>
          <a:prstGeom prst="rect">
            <a:avLst/>
          </a:prstGeom>
        </p:spPr>
      </p:pic>
    </p:spTree>
    <p:extLst>
      <p:ext uri="{BB962C8B-B14F-4D97-AF65-F5344CB8AC3E}">
        <p14:creationId xmlns:p14="http://schemas.microsoft.com/office/powerpoint/2010/main" val="35225566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BCB2DCC9-AC2E-FF4C-B7A9-9992031FEC30}"/>
              </a:ext>
            </a:extLst>
          </p:cNvPr>
          <p:cNvSpPr>
            <a:spLocks noGrp="1" noChangeArrowheads="1"/>
          </p:cNvSpPr>
          <p:nvPr>
            <p:ph type="title"/>
          </p:nvPr>
        </p:nvSpPr>
        <p:spPr/>
        <p:txBody>
          <a:bodyPr/>
          <a:lstStyle/>
          <a:p>
            <a:endParaRPr lang="en-SG" altLang="en-US"/>
          </a:p>
        </p:txBody>
      </p:sp>
      <p:sp>
        <p:nvSpPr>
          <p:cNvPr id="40963" name="Rectangle 3">
            <a:extLst>
              <a:ext uri="{FF2B5EF4-FFF2-40B4-BE49-F238E27FC236}">
                <a16:creationId xmlns:a16="http://schemas.microsoft.com/office/drawing/2014/main" id="{59A3A385-61AF-B541-846E-14887AE09982}"/>
              </a:ext>
            </a:extLst>
          </p:cNvPr>
          <p:cNvSpPr>
            <a:spLocks noGrp="1" noChangeArrowheads="1"/>
          </p:cNvSpPr>
          <p:nvPr>
            <p:ph type="body" idx="1"/>
          </p:nvPr>
        </p:nvSpPr>
        <p:spPr/>
        <p:txBody>
          <a:bodyPr/>
          <a:lstStyle/>
          <a:p>
            <a:endParaRPr lang="en-SG" altLang="en-US"/>
          </a:p>
        </p:txBody>
      </p:sp>
      <p:pic>
        <p:nvPicPr>
          <p:cNvPr id="40965" name="Picture 5" descr="the-jews-took-up-rocks-to-stone-jesus">
            <a:extLst>
              <a:ext uri="{FF2B5EF4-FFF2-40B4-BE49-F238E27FC236}">
                <a16:creationId xmlns:a16="http://schemas.microsoft.com/office/drawing/2014/main" id="{A6DF9C50-CBD4-E74F-B421-4C3DD79023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998873"/>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38"/>
          <p:cNvSpPr txBox="1">
            <a:spLocks noChangeArrowheads="1"/>
          </p:cNvSpPr>
          <p:nvPr/>
        </p:nvSpPr>
        <p:spPr bwMode="auto">
          <a:xfrm>
            <a:off x="0" y="0"/>
            <a:ext cx="3419475" cy="1200329"/>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spAutoFit/>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en-US" sz="3600" b="1" kern="0" dirty="0">
                <a:solidFill>
                  <a:srgbClr val="000000"/>
                </a:solidFill>
                <a:latin typeface="Arial"/>
                <a:ea typeface="ＭＳ Ｐゴシック" charset="0"/>
                <a:cs typeface="Arial"/>
              </a:rPr>
              <a:t>内证: </a:t>
            </a:r>
            <a:br>
              <a:rPr lang="en-US" sz="3600" b="1" kern="0" dirty="0">
                <a:solidFill>
                  <a:srgbClr val="000000"/>
                </a:solidFill>
                <a:latin typeface="Arial"/>
                <a:ea typeface="ＭＳ Ｐゴシック" charset="0"/>
                <a:cs typeface="Arial"/>
              </a:rPr>
            </a:br>
            <a:r>
              <a:rPr lang="zh-CN" altLang="en-US" sz="3600" b="1" kern="0" dirty="0">
                <a:solidFill>
                  <a:srgbClr val="000000"/>
                </a:solidFill>
                <a:latin typeface="Arial"/>
                <a:ea typeface="ＭＳ Ｐゴシック" charset="0"/>
                <a:cs typeface="Arial"/>
              </a:rPr>
              <a:t>马太写给犹太人</a:t>
            </a:r>
            <a:endParaRPr lang="en-US" sz="4000" kern="0" dirty="0">
              <a:solidFill>
                <a:srgbClr val="000000"/>
              </a:solidFill>
              <a:effectLst>
                <a:outerShdw blurRad="38100" dist="38100" dir="2700000" algn="tl">
                  <a:srgbClr val="000000"/>
                </a:outerShdw>
              </a:effectLst>
              <a:latin typeface="Arial"/>
              <a:ea typeface="ＭＳ Ｐゴシック" charset="0"/>
              <a:cs typeface="Arial"/>
            </a:endParaRPr>
          </a:p>
        </p:txBody>
      </p:sp>
      <p:sp>
        <p:nvSpPr>
          <p:cNvPr id="182274" name="Rectangle 3"/>
          <p:cNvSpPr>
            <a:spLocks noGrp="1" noChangeArrowheads="1"/>
          </p:cNvSpPr>
          <p:nvPr>
            <p:ph type="subTitle" idx="1"/>
          </p:nvPr>
        </p:nvSpPr>
        <p:spPr>
          <a:xfrm>
            <a:off x="3324225" y="481013"/>
            <a:ext cx="5784850" cy="6477000"/>
          </a:xfrm>
        </p:spPr>
        <p:txBody>
          <a:bodyPr/>
          <a:lstStyle/>
          <a:p>
            <a:pPr eaLnBrk="1" hangingPunct="1"/>
            <a:r>
              <a:rPr lang="ja-JP" altLang="en-US" b="1" dirty="0">
                <a:solidFill>
                  <a:schemeClr val="bg1"/>
                </a:solidFill>
                <a:latin typeface="Arial" charset="0"/>
                <a:ea typeface="ＭＳ Ｐゴシック" charset="0"/>
                <a:cs typeface="ＭＳ Ｐゴシック" charset="0"/>
              </a:rPr>
              <a:t>““</a:t>
            </a:r>
            <a:r>
              <a:rPr lang="zh-CN" altLang="en-US" b="1" dirty="0">
                <a:solidFill>
                  <a:schemeClr val="bg1"/>
                </a:solidFill>
                <a:latin typeface="Arial" charset="0"/>
                <a:ea typeface="ＭＳ Ｐゴシック" charset="0"/>
                <a:cs typeface="ＭＳ Ｐゴシック" charset="0"/>
              </a:rPr>
              <a:t>马太在希伯来人中也写了一部以他们的方言所写的福音书</a:t>
            </a:r>
            <a:r>
              <a:rPr lang="en-US" altLang="ja-JP" b="1" dirty="0">
                <a:solidFill>
                  <a:schemeClr val="bg1"/>
                </a:solidFill>
                <a:latin typeface="Arial" charset="0"/>
                <a:ea typeface="ＭＳ Ｐゴシック" charset="0"/>
                <a:cs typeface="ＭＳ Ｐゴシック" charset="0"/>
              </a:rPr>
              <a:t>,</a:t>
            </a:r>
            <a:r>
              <a:rPr lang="zh-CN" altLang="en-US" b="1" dirty="0">
                <a:solidFill>
                  <a:schemeClr val="bg1"/>
                </a:solidFill>
                <a:latin typeface="Arial" charset="0"/>
                <a:ea typeface="ＭＳ Ｐゴシック" charset="0"/>
                <a:cs typeface="ＭＳ Ｐゴシック" charset="0"/>
              </a:rPr>
              <a:t>当时彼得和保罗在罗马传道。</a:t>
            </a:r>
            <a:r>
              <a:rPr lang="en-US" altLang="ja-JP" b="1" dirty="0">
                <a:solidFill>
                  <a:schemeClr val="bg1"/>
                </a:solidFill>
                <a:latin typeface="Arial" charset="0"/>
                <a:ea typeface="ＭＳ Ｐゴシック" charset="0"/>
                <a:cs typeface="ＭＳ Ｐゴシック" charset="0"/>
              </a:rPr>
              <a:t> </a:t>
            </a:r>
            <a:r>
              <a:rPr lang="en-US" altLang="ja-JP" b="1" dirty="0">
                <a:solidFill>
                  <a:srgbClr val="FFFF00"/>
                </a:solidFill>
                <a:latin typeface="Arial" charset="0"/>
                <a:ea typeface="ＭＳ Ｐゴシック" charset="0"/>
                <a:cs typeface="ＭＳ Ｐゴシック" charset="0"/>
              </a:rPr>
              <a:t>[</a:t>
            </a:r>
            <a:r>
              <a:rPr lang="zh-CN" altLang="en-US" b="1" dirty="0">
                <a:solidFill>
                  <a:srgbClr val="FFFF00"/>
                </a:solidFill>
                <a:latin typeface="Arial" charset="0"/>
                <a:ea typeface="ＭＳ Ｐゴシック" charset="0"/>
                <a:cs typeface="ＭＳ Ｐゴシック" charset="0"/>
              </a:rPr>
              <a:t>主后</a:t>
            </a:r>
            <a:r>
              <a:rPr lang="en-US" altLang="ja-JP" b="1" dirty="0">
                <a:solidFill>
                  <a:srgbClr val="FFFF00"/>
                </a:solidFill>
                <a:latin typeface="Arial" charset="0"/>
                <a:ea typeface="ＭＳ Ｐゴシック" charset="0"/>
                <a:cs typeface="ＭＳ Ｐゴシック" charset="0"/>
              </a:rPr>
              <a:t>60-68]</a:t>
            </a:r>
            <a:r>
              <a:rPr lang="en-US" altLang="ja-JP" b="1" dirty="0">
                <a:solidFill>
                  <a:schemeClr val="bg1"/>
                </a:solidFill>
                <a:latin typeface="Arial" charset="0"/>
                <a:ea typeface="ＭＳ Ｐゴシック" charset="0"/>
                <a:cs typeface="ＭＳ Ｐゴシック" charset="0"/>
              </a:rPr>
              <a:t>, </a:t>
            </a:r>
            <a:r>
              <a:rPr lang="zh-CN" altLang="en-US" b="1" dirty="0">
                <a:solidFill>
                  <a:schemeClr val="bg1"/>
                </a:solidFill>
                <a:latin typeface="Arial" charset="0"/>
                <a:ea typeface="ＭＳ Ｐゴシック" charset="0"/>
                <a:cs typeface="ＭＳ Ｐゴシック" charset="0"/>
              </a:rPr>
              <a:t>他们建立了教会的根基</a:t>
            </a:r>
            <a:r>
              <a:rPr lang="en-US" altLang="ja-JP" b="1" dirty="0">
                <a:solidFill>
                  <a:schemeClr val="bg1"/>
                </a:solidFill>
                <a:latin typeface="Arial" charset="0"/>
                <a:ea typeface="ＭＳ Ｐゴシック" charset="0"/>
                <a:cs typeface="ＭＳ Ｐゴシック" charset="0"/>
              </a:rPr>
              <a:t>. </a:t>
            </a:r>
            <a:r>
              <a:rPr lang="zh-CN" altLang="en-US" b="1" dirty="0">
                <a:solidFill>
                  <a:schemeClr val="bg1"/>
                </a:solidFill>
                <a:latin typeface="Arial" charset="0"/>
                <a:ea typeface="ＭＳ Ｐゴシック" charset="0"/>
                <a:cs typeface="ＭＳ Ｐゴシック" charset="0"/>
              </a:rPr>
              <a:t>在他们离开后</a:t>
            </a:r>
            <a:r>
              <a:rPr lang="en-US" altLang="ja-JP" b="1" dirty="0">
                <a:solidFill>
                  <a:srgbClr val="FFFF00"/>
                </a:solidFill>
                <a:latin typeface="Arial" charset="0"/>
                <a:ea typeface="ＭＳ Ｐゴシック" charset="0"/>
                <a:cs typeface="ＭＳ Ｐゴシック" charset="0"/>
              </a:rPr>
              <a:t>[</a:t>
            </a:r>
            <a:r>
              <a:rPr lang="zh-CN" altLang="en-US" b="1" dirty="0">
                <a:solidFill>
                  <a:srgbClr val="FFFF00"/>
                </a:solidFill>
                <a:latin typeface="Arial" charset="0"/>
                <a:ea typeface="ＭＳ Ｐゴシック" charset="0"/>
                <a:cs typeface="ＭＳ Ｐゴシック" charset="0"/>
              </a:rPr>
              <a:t>主后</a:t>
            </a:r>
            <a:r>
              <a:rPr lang="en-US" altLang="ja-JP" b="1" dirty="0">
                <a:solidFill>
                  <a:srgbClr val="FFFF00"/>
                </a:solidFill>
                <a:latin typeface="Arial" charset="0"/>
                <a:ea typeface="ＭＳ Ｐゴシック" charset="0"/>
                <a:cs typeface="ＭＳ Ｐゴシック" charset="0"/>
              </a:rPr>
              <a:t>68</a:t>
            </a:r>
            <a:r>
              <a:rPr lang="zh-CN" altLang="en-US" b="1" dirty="0">
                <a:solidFill>
                  <a:srgbClr val="FFFF00"/>
                </a:solidFill>
                <a:latin typeface="Arial" charset="0"/>
                <a:ea typeface="ＭＳ Ｐゴシック" charset="0"/>
                <a:cs typeface="ＭＳ Ｐゴシック" charset="0"/>
              </a:rPr>
              <a:t>晚期</a:t>
            </a:r>
            <a:r>
              <a:rPr lang="en-US" altLang="ja-JP" b="1" dirty="0">
                <a:solidFill>
                  <a:srgbClr val="FFFF00"/>
                </a:solidFill>
                <a:latin typeface="Arial" charset="0"/>
                <a:ea typeface="ＭＳ Ｐゴシック" charset="0"/>
                <a:cs typeface="ＭＳ Ｐゴシック" charset="0"/>
              </a:rPr>
              <a:t>]</a:t>
            </a:r>
            <a:r>
              <a:rPr lang="en-US" altLang="ja-JP" b="1" dirty="0">
                <a:solidFill>
                  <a:schemeClr val="bg1"/>
                </a:solidFill>
                <a:latin typeface="Arial" charset="0"/>
                <a:ea typeface="ＭＳ Ｐゴシック" charset="0"/>
                <a:cs typeface="ＭＳ Ｐゴシック" charset="0"/>
              </a:rPr>
              <a:t>, </a:t>
            </a:r>
            <a:r>
              <a:rPr lang="zh-CN" altLang="en-US" b="1" dirty="0">
                <a:solidFill>
                  <a:schemeClr val="bg1"/>
                </a:solidFill>
                <a:latin typeface="Arial" charset="0"/>
                <a:ea typeface="ＭＳ Ｐゴシック" charset="0"/>
                <a:cs typeface="ＭＳ Ｐゴシック" charset="0"/>
              </a:rPr>
              <a:t>彼得的门徒兼翻译马可也将彼得所传讲以文字流传下来。保罗的同伴路加，也写了一部福音书</a:t>
            </a:r>
            <a:r>
              <a:rPr lang="en-US" altLang="ja-JP" b="1" dirty="0">
                <a:solidFill>
                  <a:schemeClr val="bg1"/>
                </a:solidFill>
                <a:latin typeface="Arial" charset="0"/>
                <a:ea typeface="ＭＳ Ｐゴシック" charset="0"/>
                <a:cs typeface="ＭＳ Ｐゴシック" charset="0"/>
              </a:rPr>
              <a:t> [</a:t>
            </a:r>
            <a:r>
              <a:rPr lang="zh-CN" altLang="en-US" b="1" dirty="0">
                <a:solidFill>
                  <a:schemeClr val="bg1"/>
                </a:solidFill>
                <a:latin typeface="Arial" charset="0"/>
                <a:ea typeface="ＭＳ Ｐゴシック" charset="0"/>
                <a:cs typeface="ＭＳ Ｐゴシック" charset="0"/>
              </a:rPr>
              <a:t>无日期</a:t>
            </a:r>
            <a:r>
              <a:rPr lang="en-US" altLang="ja-JP" b="1" dirty="0">
                <a:solidFill>
                  <a:schemeClr val="bg1"/>
                </a:solidFill>
                <a:latin typeface="Arial" charset="0"/>
                <a:ea typeface="ＭＳ Ｐゴシック" charset="0"/>
                <a:cs typeface="ＭＳ Ｐゴシック" charset="0"/>
              </a:rPr>
              <a:t>]. </a:t>
            </a:r>
            <a:r>
              <a:rPr lang="zh-CN" altLang="en-US" b="1" dirty="0">
                <a:solidFill>
                  <a:schemeClr val="bg1"/>
                </a:solidFill>
                <a:latin typeface="Arial" charset="0"/>
                <a:ea typeface="ＭＳ Ｐゴシック" charset="0"/>
                <a:cs typeface="ＭＳ Ｐゴシック" charset="0"/>
              </a:rPr>
              <a:t>之后</a:t>
            </a:r>
            <a:r>
              <a:rPr lang="en-US" altLang="ja-JP" b="1" dirty="0">
                <a:solidFill>
                  <a:schemeClr val="bg1"/>
                </a:solidFill>
                <a:latin typeface="Arial" charset="0"/>
                <a:ea typeface="ＭＳ Ｐゴシック" charset="0"/>
                <a:cs typeface="ＭＳ Ｐゴシック" charset="0"/>
              </a:rPr>
              <a:t> </a:t>
            </a:r>
            <a:r>
              <a:rPr lang="en-US" altLang="ja-JP" b="1" dirty="0">
                <a:solidFill>
                  <a:srgbClr val="FFFF00"/>
                </a:solidFill>
                <a:latin typeface="Arial" charset="0"/>
                <a:ea typeface="ＭＳ Ｐゴシック" charset="0"/>
                <a:cs typeface="ＭＳ Ｐゴシック" charset="0"/>
              </a:rPr>
              <a:t>[68</a:t>
            </a:r>
            <a:r>
              <a:rPr lang="zh-CN" altLang="en-US" b="1" dirty="0">
                <a:solidFill>
                  <a:srgbClr val="FFFF00"/>
                </a:solidFill>
                <a:latin typeface="Arial" charset="0"/>
                <a:ea typeface="ＭＳ Ｐゴシック" charset="0"/>
                <a:cs typeface="ＭＳ Ｐゴシック" charset="0"/>
              </a:rPr>
              <a:t>晚期</a:t>
            </a:r>
            <a:r>
              <a:rPr lang="en-US" altLang="ja-JP" b="1" dirty="0">
                <a:solidFill>
                  <a:srgbClr val="FFFF00"/>
                </a:solidFill>
                <a:latin typeface="Arial" charset="0"/>
                <a:ea typeface="ＭＳ Ｐゴシック" charset="0"/>
                <a:cs typeface="ＭＳ Ｐゴシック" charset="0"/>
              </a:rPr>
              <a:t>]</a:t>
            </a:r>
            <a:r>
              <a:rPr lang="en-US" altLang="ja-JP" b="1" dirty="0">
                <a:solidFill>
                  <a:schemeClr val="bg1"/>
                </a:solidFill>
                <a:latin typeface="Arial" charset="0"/>
                <a:ea typeface="ＭＳ Ｐゴシック" charset="0"/>
                <a:cs typeface="ＭＳ Ｐゴシック" charset="0"/>
              </a:rPr>
              <a:t>, </a:t>
            </a:r>
            <a:r>
              <a:rPr lang="zh-CN" altLang="en-US" b="1" dirty="0">
                <a:solidFill>
                  <a:schemeClr val="bg1"/>
                </a:solidFill>
                <a:latin typeface="Arial" charset="0"/>
                <a:ea typeface="ＭＳ Ｐゴシック" charset="0"/>
                <a:cs typeface="ＭＳ Ｐゴシック" charset="0"/>
              </a:rPr>
              <a:t>约翰</a:t>
            </a:r>
            <a:r>
              <a:rPr lang="en-US" altLang="ja-JP" b="1" dirty="0">
                <a:solidFill>
                  <a:schemeClr val="bg1"/>
                </a:solidFill>
                <a:latin typeface="Arial" charset="0"/>
                <a:ea typeface="ＭＳ Ｐゴシック" charset="0"/>
                <a:cs typeface="ＭＳ Ｐゴシック" charset="0"/>
              </a:rPr>
              <a:t>, </a:t>
            </a:r>
            <a:r>
              <a:rPr lang="zh-CN" altLang="en-US" b="1" dirty="0">
                <a:solidFill>
                  <a:schemeClr val="bg1"/>
                </a:solidFill>
                <a:latin typeface="Arial" charset="0"/>
                <a:ea typeface="ＭＳ Ｐゴシック" charset="0"/>
                <a:cs typeface="ＭＳ Ｐゴシック" charset="0"/>
              </a:rPr>
              <a:t>主的门徒</a:t>
            </a:r>
            <a:r>
              <a:rPr lang="en-US" altLang="ja-JP" b="1" dirty="0">
                <a:solidFill>
                  <a:schemeClr val="bg1"/>
                </a:solidFill>
                <a:latin typeface="Arial" charset="0"/>
                <a:ea typeface="ＭＳ Ｐゴシック" charset="0"/>
                <a:cs typeface="ＭＳ Ｐゴシック" charset="0"/>
              </a:rPr>
              <a:t>, </a:t>
            </a:r>
            <a:r>
              <a:rPr lang="zh-CN" altLang="en-US" b="1" dirty="0">
                <a:solidFill>
                  <a:schemeClr val="bg1"/>
                </a:solidFill>
                <a:latin typeface="Arial" charset="0"/>
                <a:ea typeface="ＭＳ Ｐゴシック" charset="0"/>
                <a:cs typeface="ＭＳ Ｐゴシック" charset="0"/>
              </a:rPr>
              <a:t>是那位靠近主的怀中的</a:t>
            </a:r>
            <a:r>
              <a:rPr lang="en-US" altLang="ja-JP" b="1" dirty="0">
                <a:solidFill>
                  <a:schemeClr val="bg1"/>
                </a:solidFill>
                <a:latin typeface="Arial" charset="0"/>
                <a:ea typeface="ＭＳ Ｐゴシック" charset="0"/>
                <a:cs typeface="ＭＳ Ｐゴシック" charset="0"/>
              </a:rPr>
              <a:t>,</a:t>
            </a:r>
            <a:r>
              <a:rPr lang="zh-CN" altLang="en-US" b="1" dirty="0">
                <a:solidFill>
                  <a:schemeClr val="bg1"/>
                </a:solidFill>
                <a:latin typeface="Arial" charset="0"/>
                <a:ea typeface="ＭＳ Ｐゴシック" charset="0"/>
                <a:cs typeface="ＭＳ Ｐゴシック" charset="0"/>
              </a:rPr>
              <a:t>当住在亚细亚的以弗所时，写了最后一本福音书。</a:t>
            </a:r>
            <a:r>
              <a:rPr lang="ja-JP" altLang="en-US" b="1" dirty="0">
                <a:solidFill>
                  <a:schemeClr val="bg1"/>
                </a:solidFill>
                <a:latin typeface="Arial" charset="0"/>
                <a:ea typeface="ＭＳ Ｐゴシック" charset="0"/>
                <a:cs typeface="ＭＳ Ｐゴシック" charset="0"/>
              </a:rPr>
              <a:t>”</a:t>
            </a:r>
            <a:endParaRPr lang="en-US" b="1" dirty="0">
              <a:solidFill>
                <a:schemeClr val="bg1"/>
              </a:solidFill>
              <a:latin typeface="Arial" charset="0"/>
              <a:ea typeface="ＭＳ Ｐゴシック" charset="0"/>
              <a:cs typeface="ＭＳ Ｐゴシック" charset="0"/>
            </a:endParaRPr>
          </a:p>
        </p:txBody>
      </p:sp>
      <p:pic>
        <p:nvPicPr>
          <p:cNvPr id="182275" name="Picture 5" descr="180px-Saint_Irenae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525" y="2276475"/>
            <a:ext cx="315595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2276" name="Rectangle 2"/>
          <p:cNvSpPr>
            <a:spLocks noGrp="1" noChangeArrowheads="1"/>
          </p:cNvSpPr>
          <p:nvPr>
            <p:ph type="ctrTitle"/>
          </p:nvPr>
        </p:nvSpPr>
        <p:spPr>
          <a:xfrm>
            <a:off x="107950" y="5373688"/>
            <a:ext cx="3240088" cy="1066800"/>
          </a:xfrm>
          <a:solidFill>
            <a:schemeClr val="bg1"/>
          </a:solidFill>
        </p:spPr>
        <p:txBody>
          <a:bodyPr/>
          <a:lstStyle/>
          <a:p>
            <a:pPr eaLnBrk="1" hangingPunct="1"/>
            <a:r>
              <a:rPr lang="en-US" sz="3600">
                <a:solidFill>
                  <a:srgbClr val="FFFFFF"/>
                </a:solidFill>
                <a:latin typeface="Arial Black" charset="0"/>
                <a:ea typeface="ＭＳ Ｐゴシック" charset="0"/>
                <a:cs typeface="ＭＳ Ｐゴシック" charset="0"/>
              </a:rPr>
              <a:t>Irenaeus </a:t>
            </a:r>
            <a:br>
              <a:rPr lang="en-US" sz="3600">
                <a:solidFill>
                  <a:srgbClr val="FFFFFF"/>
                </a:solidFill>
                <a:latin typeface="Arial Black" charset="0"/>
                <a:ea typeface="ＭＳ Ｐゴシック" charset="0"/>
                <a:cs typeface="ＭＳ Ｐゴシック" charset="0"/>
              </a:rPr>
            </a:br>
            <a:r>
              <a:rPr lang="en-US" sz="2800">
                <a:solidFill>
                  <a:srgbClr val="FFFFFF"/>
                </a:solidFill>
                <a:latin typeface="Arial Black" charset="0"/>
                <a:ea typeface="ＭＳ Ｐゴシック" charset="0"/>
                <a:cs typeface="ＭＳ Ｐゴシック" charset="0"/>
              </a:rPr>
              <a:t>AD 180</a:t>
            </a:r>
            <a:endParaRPr lang="en-US">
              <a:solidFill>
                <a:srgbClr val="FFFFFF"/>
              </a:solidFill>
              <a:latin typeface="Arial Black" charset="0"/>
              <a:ea typeface="ＭＳ Ｐゴシック" charset="0"/>
              <a:cs typeface="ＭＳ Ｐゴシック" charset="0"/>
            </a:endParaRPr>
          </a:p>
        </p:txBody>
      </p:sp>
      <p:sp>
        <p:nvSpPr>
          <p:cNvPr id="182277" name="Rectangle 4"/>
          <p:cNvSpPr>
            <a:spLocks noChangeArrowheads="1"/>
          </p:cNvSpPr>
          <p:nvPr/>
        </p:nvSpPr>
        <p:spPr bwMode="auto">
          <a:xfrm>
            <a:off x="114300" y="6367463"/>
            <a:ext cx="3200400" cy="51752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pPr>
            <a:r>
              <a:rPr lang="zh-CN" altLang="en-US" sz="2000" b="1" dirty="0">
                <a:solidFill>
                  <a:srgbClr val="FFFFFF"/>
                </a:solidFill>
                <a:latin typeface="Arial" charset="0"/>
              </a:rPr>
              <a:t>抵挡异端</a:t>
            </a:r>
            <a:r>
              <a:rPr lang="en-US" sz="2000" b="1" dirty="0">
                <a:solidFill>
                  <a:srgbClr val="FFFFFF"/>
                </a:solidFill>
                <a:latin typeface="Arial" charset="0"/>
              </a:rPr>
              <a:t>3.1</a:t>
            </a:r>
          </a:p>
        </p:txBody>
      </p:sp>
      <p:sp>
        <p:nvSpPr>
          <p:cNvPr id="182278" name="Text Box 5"/>
          <p:cNvSpPr txBox="1">
            <a:spLocks noChangeArrowheads="1"/>
          </p:cNvSpPr>
          <p:nvPr/>
        </p:nvSpPr>
        <p:spPr bwMode="auto">
          <a:xfrm>
            <a:off x="8388350" y="4445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rgbClr val="FFFFFF"/>
                </a:solidFill>
                <a:cs typeface="Arial" charset="0"/>
              </a:rPr>
              <a:t>78a</a:t>
            </a:r>
          </a:p>
        </p:txBody>
      </p:sp>
    </p:spTree>
    <p:extLst>
      <p:ext uri="{BB962C8B-B14F-4D97-AF65-F5344CB8AC3E}">
        <p14:creationId xmlns:p14="http://schemas.microsoft.com/office/powerpoint/2010/main" val="1548015611"/>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54B113A0-F1F7-5D4D-85F0-3C237A0BBB0E}"/>
              </a:ext>
            </a:extLst>
          </p:cNvPr>
          <p:cNvSpPr>
            <a:spLocks noGrp="1" noChangeArrowheads="1"/>
          </p:cNvSpPr>
          <p:nvPr>
            <p:ph type="title"/>
          </p:nvPr>
        </p:nvSpPr>
        <p:spPr>
          <a:xfrm>
            <a:off x="0" y="274638"/>
            <a:ext cx="9144000" cy="1143000"/>
          </a:xfrm>
        </p:spPr>
        <p:txBody>
          <a:bodyPr/>
          <a:lstStyle/>
          <a:p>
            <a:r>
              <a:rPr lang="en-US" altLang="en-US" sz="3600" b="1"/>
              <a:t>C. S. Lewis, </a:t>
            </a:r>
            <a:r>
              <a:rPr lang="en-US" altLang="en-US" sz="3600" b="1" i="1"/>
              <a:t>Mere Christianity</a:t>
            </a:r>
            <a:r>
              <a:rPr lang="en-US" altLang="en-US" sz="3600" b="1"/>
              <a:t>, 55-56</a:t>
            </a:r>
          </a:p>
        </p:txBody>
      </p:sp>
      <p:sp>
        <p:nvSpPr>
          <p:cNvPr id="12291" name="Rectangle 3">
            <a:extLst>
              <a:ext uri="{FF2B5EF4-FFF2-40B4-BE49-F238E27FC236}">
                <a16:creationId xmlns:a16="http://schemas.microsoft.com/office/drawing/2014/main" id="{20DDB575-FAA1-914B-98BE-E1FEA0FFD013}"/>
              </a:ext>
            </a:extLst>
          </p:cNvPr>
          <p:cNvSpPr>
            <a:spLocks noGrp="1" noChangeArrowheads="1"/>
          </p:cNvSpPr>
          <p:nvPr>
            <p:ph type="body" idx="1"/>
          </p:nvPr>
        </p:nvSpPr>
        <p:spPr>
          <a:xfrm>
            <a:off x="457200" y="1600200"/>
            <a:ext cx="8229600" cy="5257800"/>
          </a:xfrm>
        </p:spPr>
        <p:txBody>
          <a:bodyPr/>
          <a:lstStyle/>
          <a:p>
            <a:pPr>
              <a:lnSpc>
                <a:spcPct val="80000"/>
              </a:lnSpc>
              <a:buFont typeface="Wingdings" pitchFamily="2" charset="2"/>
              <a:buNone/>
            </a:pPr>
            <a:r>
              <a:rPr lang="en-US" altLang="ko-KR" sz="2300" b="1">
                <a:ea typeface="굴림" panose="020B0600000101010101" pitchFamily="34" charset="-127"/>
              </a:rPr>
              <a:t>	“I am here trying to prevent anyone saying the really foolish thing that people often say about Him: ‘I’m ready to accept Jesus as a great moral teacher, but I don’t accept His claim to be God.’  That is the one thing we must not say.  A man who was merely a man and said the sort of things Jesus said would not be a great moral teacher.  He would either be a lunatic—on a level with the man who says he is a poached egg—or else he would be the Devil of Hell.  You must make your choice.  Either this man was, and is, the Son of God: or else a madman or something worse.  You can shut Him up for a fool, you can spit at Him and kill Him as a demon; or you can fall at His feet and call Him Lord and God.  But let us not come with any patronising nonsense about His being a great human teacher.  He has not left that open to us.  He did not intend to.”</a:t>
            </a:r>
            <a:endParaRPr lang="en-US" altLang="en-US" sz="2300" b="1"/>
          </a:p>
        </p:txBody>
      </p:sp>
    </p:spTree>
    <p:extLst>
      <p:ext uri="{BB962C8B-B14F-4D97-AF65-F5344CB8AC3E}">
        <p14:creationId xmlns:p14="http://schemas.microsoft.com/office/powerpoint/2010/main" val="2244303623"/>
      </p:ext>
    </p:extLst>
  </p:cSld>
  <p:clrMapOvr>
    <a:masterClrMapping/>
  </p:clrMapOvr>
  <p:transition>
    <p:fade/>
  </p:transition>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约翰</a:t>
            </a:r>
            <a:r>
              <a:rPr lang="en-US" sz="8800" dirty="0">
                <a:solidFill>
                  <a:schemeClr val="bg1"/>
                </a:solidFill>
                <a:latin typeface="Arial" charset="0"/>
                <a:ea typeface="Osaka" charset="0"/>
                <a:cs typeface="Arial" charset="0"/>
              </a:rPr>
              <a:t> 11</a:t>
            </a:r>
          </a:p>
        </p:txBody>
      </p:sp>
    </p:spTree>
    <p:extLst>
      <p:ext uri="{BB962C8B-B14F-4D97-AF65-F5344CB8AC3E}">
        <p14:creationId xmlns:p14="http://schemas.microsoft.com/office/powerpoint/2010/main" val="1684088433"/>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67871" y="4698767"/>
            <a:ext cx="8876128" cy="1107788"/>
          </a:xfrm>
          <a:prstGeom prst="rect">
            <a:avLst/>
          </a:prstGeom>
          <a:noFill/>
        </p:spPr>
        <p:txBody>
          <a:bodyPr wrap="square" lIns="91232" tIns="45617" rIns="91232" bIns="45617">
            <a:spAutoFit/>
          </a:bodyPr>
          <a:lstStyle/>
          <a:p>
            <a:pPr defTabSz="912825">
              <a:defRPr/>
            </a:pPr>
            <a:r>
              <a:rPr lang="zh-CN" alt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耶稣使拉撒路复活</a:t>
            </a:r>
            <a:endParaRPr 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69146" y="4068995"/>
            <a:ext cx="5284995" cy="676615"/>
          </a:xfrm>
          <a:prstGeom prst="rect">
            <a:avLst/>
          </a:prstGeom>
          <a:noFill/>
        </p:spPr>
        <p:txBody>
          <a:bodyPr wrap="square" lIns="91232" tIns="45617" rIns="91232" bIns="45617">
            <a:spAutoFit/>
          </a:bodyPr>
          <a:lstStyle/>
          <a:p>
            <a:pPr defTabSz="91282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约翰</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11:1–12:2</a:t>
            </a:r>
          </a:p>
        </p:txBody>
      </p:sp>
      <p:grpSp>
        <p:nvGrpSpPr>
          <p:cNvPr id="7" name="Group 6"/>
          <p:cNvGrpSpPr/>
          <p:nvPr/>
        </p:nvGrpSpPr>
        <p:grpSpPr>
          <a:xfrm>
            <a:off x="304800" y="228600"/>
            <a:ext cx="2808312" cy="1394678"/>
            <a:chOff x="5508104" y="620688"/>
            <a:chExt cx="2808312" cy="1394678"/>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0" name="TextBox 9"/>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2286166931"/>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13929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Title 1"/>
          <p:cNvSpPr>
            <a:spLocks noGrp="1"/>
          </p:cNvSpPr>
          <p:nvPr>
            <p:ph type="title" idx="4294967295"/>
          </p:nvPr>
        </p:nvSpPr>
        <p:spPr>
          <a:xfrm>
            <a:off x="23858" y="0"/>
            <a:ext cx="9120142" cy="609600"/>
          </a:xfrm>
        </p:spPr>
        <p:txBody>
          <a:bodyPr/>
          <a:lstStyle/>
          <a:p>
            <a:pPr algn="l" rtl="0" fontAlgn="base"/>
            <a:r>
              <a:rPr lang="zh-CN" altLang="en-US" sz="3600" b="1" kern="1200">
                <a:solidFill>
                  <a:srgbClr val="FFFFFF"/>
                </a:solidFill>
                <a:effectLst>
                  <a:glow rad="101600">
                    <a:srgbClr val="000000">
                      <a:alpha val="75000"/>
                    </a:srgbClr>
                  </a:glow>
                  <a:outerShdw blurRad="50800" dist="88900" dir="2700000" algn="tl" rotWithShape="0">
                    <a:srgbClr val="000000"/>
                  </a:outerShdw>
                </a:effectLst>
                <a:latin typeface="Arial"/>
                <a:ea typeface="MS PGothic"/>
                <a:cs typeface="ＭＳ Ｐゴシック"/>
              </a:rPr>
              <a:t>耶稣使拉撒路复活</a:t>
            </a:r>
            <a:endParaRPr lang="zh-CN" altLang="en-US" sz="2000">
              <a:solidFill>
                <a:srgbClr val="FFFFFF"/>
              </a:solidFill>
              <a:effectLst/>
            </a:endParaRPr>
          </a:p>
        </p:txBody>
      </p:sp>
      <p:sp>
        <p:nvSpPr>
          <p:cNvPr id="4" name="Title 1"/>
          <p:cNvSpPr txBox="1">
            <a:spLocks/>
          </p:cNvSpPr>
          <p:nvPr/>
        </p:nvSpPr>
        <p:spPr bwMode="auto">
          <a:xfrm>
            <a:off x="304800" y="3124200"/>
            <a:ext cx="281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Jerusalem</a:t>
            </a:r>
            <a:endParaRPr lang="zh-CN" altLang="en-US" sz="2800"/>
          </a:p>
        </p:txBody>
      </p:sp>
      <p:sp>
        <p:nvSpPr>
          <p:cNvPr id="5" name="Title 1"/>
          <p:cNvSpPr txBox="1">
            <a:spLocks/>
          </p:cNvSpPr>
          <p:nvPr/>
        </p:nvSpPr>
        <p:spPr bwMode="auto">
          <a:xfrm>
            <a:off x="381000" y="4191000"/>
            <a:ext cx="281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JUDEA</a:t>
            </a:r>
            <a:endParaRPr lang="zh-CN" altLang="en-US" sz="2800"/>
          </a:p>
        </p:txBody>
      </p:sp>
      <p:sp>
        <p:nvSpPr>
          <p:cNvPr id="6" name="Title 1"/>
          <p:cNvSpPr txBox="1">
            <a:spLocks/>
          </p:cNvSpPr>
          <p:nvPr/>
        </p:nvSpPr>
        <p:spPr bwMode="auto">
          <a:xfrm>
            <a:off x="2819400" y="3505200"/>
            <a:ext cx="281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en-US" altLang="zh-CN" sz="3200" kern="1200" dirty="0">
                <a:effectLst>
                  <a:glow rad="101600">
                    <a:srgbClr val="000000">
                      <a:alpha val="75000"/>
                    </a:srgbClr>
                  </a:glow>
                  <a:outerShdw blurRad="50800" dist="88900" dir="2700000" algn="tl" rotWithShape="0">
                    <a:srgbClr val="000000"/>
                  </a:outerShdw>
                </a:effectLst>
                <a:latin typeface="Arial"/>
                <a:ea typeface="MS PGothic"/>
                <a:cs typeface="ＭＳ Ｐゴシック"/>
              </a:rPr>
              <a:t>Bethany</a:t>
            </a:r>
            <a:endParaRPr lang="zh-CN" altLang="en-US" sz="2800" dirty="0"/>
          </a:p>
        </p:txBody>
      </p:sp>
      <p:sp>
        <p:nvSpPr>
          <p:cNvPr id="7" name="Title 1"/>
          <p:cNvSpPr txBox="1">
            <a:spLocks/>
          </p:cNvSpPr>
          <p:nvPr/>
        </p:nvSpPr>
        <p:spPr bwMode="auto">
          <a:xfrm>
            <a:off x="4800600" y="304800"/>
            <a:ext cx="281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PER</a:t>
            </a:r>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EA</a:t>
            </a:r>
            <a:endParaRPr lang="zh-CN" altLang="en-US" sz="2800"/>
          </a:p>
        </p:txBody>
      </p:sp>
      <p:sp>
        <p:nvSpPr>
          <p:cNvPr id="8" name="Title 1"/>
          <p:cNvSpPr txBox="1">
            <a:spLocks/>
          </p:cNvSpPr>
          <p:nvPr/>
        </p:nvSpPr>
        <p:spPr bwMode="auto">
          <a:xfrm>
            <a:off x="4191000" y="1447800"/>
            <a:ext cx="25146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24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River </a:t>
            </a:r>
            <a:br>
              <a:rPr lang="en-US" altLang="zh-CN" sz="24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br>
            <a:r>
              <a:rPr lang="en-US" altLang="zh-CN" sz="24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Jordan</a:t>
            </a:r>
            <a:endParaRPr lang="zh-CN" altLang="en-US" sz="2000"/>
          </a:p>
        </p:txBody>
      </p:sp>
      <p:sp>
        <p:nvSpPr>
          <p:cNvPr id="9" name="Title 1"/>
          <p:cNvSpPr txBox="1">
            <a:spLocks/>
          </p:cNvSpPr>
          <p:nvPr/>
        </p:nvSpPr>
        <p:spPr bwMode="auto">
          <a:xfrm>
            <a:off x="7162800" y="4495800"/>
            <a:ext cx="990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0</a:t>
            </a:r>
            <a:endParaRPr lang="zh-CN" altLang="en-US" sz="2800"/>
          </a:p>
        </p:txBody>
      </p:sp>
      <p:sp>
        <p:nvSpPr>
          <p:cNvPr id="10" name="Title 1"/>
          <p:cNvSpPr txBox="1">
            <a:spLocks/>
          </p:cNvSpPr>
          <p:nvPr/>
        </p:nvSpPr>
        <p:spPr bwMode="auto">
          <a:xfrm>
            <a:off x="7162800" y="5181600"/>
            <a:ext cx="990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0</a:t>
            </a:r>
            <a:endParaRPr lang="zh-CN" altLang="en-US" sz="2800"/>
          </a:p>
        </p:txBody>
      </p:sp>
      <p:sp>
        <p:nvSpPr>
          <p:cNvPr id="11" name="Title 1"/>
          <p:cNvSpPr txBox="1">
            <a:spLocks/>
          </p:cNvSpPr>
          <p:nvPr/>
        </p:nvSpPr>
        <p:spPr bwMode="auto">
          <a:xfrm>
            <a:off x="7848600" y="4495800"/>
            <a:ext cx="12954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5</a:t>
            </a:r>
            <a:r>
              <a:rPr lang="en-US" altLang="zh-CN" sz="1800">
                <a:effectLst>
                  <a:glow rad="101600">
                    <a:srgbClr val="000000">
                      <a:alpha val="75000"/>
                    </a:srgbClr>
                  </a:glow>
                  <a:outerShdw blurRad="50800" dist="88900" dir="2700000" algn="tl" rotWithShape="0">
                    <a:srgbClr val="000000"/>
                  </a:outerShdw>
                </a:effectLst>
                <a:latin typeface="Arial"/>
                <a:ea typeface="MS PGothic"/>
                <a:cs typeface="ＭＳ Ｐゴシック"/>
              </a:rPr>
              <a:t> MILES</a:t>
            </a:r>
            <a:endParaRPr lang="zh-CN" altLang="en-US" sz="2800"/>
          </a:p>
        </p:txBody>
      </p:sp>
      <p:sp>
        <p:nvSpPr>
          <p:cNvPr id="13" name="Title 1"/>
          <p:cNvSpPr txBox="1">
            <a:spLocks/>
          </p:cNvSpPr>
          <p:nvPr/>
        </p:nvSpPr>
        <p:spPr bwMode="auto">
          <a:xfrm>
            <a:off x="7850093" y="5029200"/>
            <a:ext cx="12954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8</a:t>
            </a:r>
            <a:r>
              <a:rPr lang="en-US" altLang="zh-CN" sz="1800">
                <a:effectLst>
                  <a:glow rad="101600">
                    <a:srgbClr val="000000">
                      <a:alpha val="75000"/>
                    </a:srgbClr>
                  </a:glow>
                  <a:outerShdw blurRad="50800" dist="88900" dir="2700000" algn="tl" rotWithShape="0">
                    <a:srgbClr val="000000"/>
                  </a:outerShdw>
                </a:effectLst>
                <a:latin typeface="Arial"/>
                <a:ea typeface="MS PGothic"/>
                <a:cs typeface="ＭＳ Ｐゴシック"/>
              </a:rPr>
              <a:t> KM</a:t>
            </a:r>
            <a:endParaRPr lang="zh-CN" altLang="en-US" sz="2800"/>
          </a:p>
        </p:txBody>
      </p:sp>
      <p:sp>
        <p:nvSpPr>
          <p:cNvPr id="14" name="Title 1"/>
          <p:cNvSpPr txBox="1">
            <a:spLocks/>
          </p:cNvSpPr>
          <p:nvPr/>
        </p:nvSpPr>
        <p:spPr bwMode="auto">
          <a:xfrm>
            <a:off x="4648200" y="4648200"/>
            <a:ext cx="1371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Dead Sea</a:t>
            </a:r>
            <a:endParaRPr lang="zh-CN" altLang="en-US" sz="2800"/>
          </a:p>
        </p:txBody>
      </p:sp>
    </p:spTree>
    <p:extLst>
      <p:ext uri="{BB962C8B-B14F-4D97-AF65-F5344CB8AC3E}">
        <p14:creationId xmlns:p14="http://schemas.microsoft.com/office/powerpoint/2010/main" val="7267695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341761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602909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623350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32852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823826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2386" name="Picture 2" descr="septuagint"/>
          <p:cNvPicPr>
            <a:picLocks noChangeAspect="1" noChangeArrowheads="1"/>
          </p:cNvPicPr>
          <p:nvPr/>
        </p:nvPicPr>
        <p:blipFill>
          <a:blip r:embed="rId4" cstate="screen">
            <a:lum bright="-24000"/>
            <a:extLst>
              <a:ext uri="{28A0092B-C50C-407E-A947-70E740481C1C}">
                <a14:useLocalDpi xmlns:a14="http://schemas.microsoft.com/office/drawing/2010/main" val="0"/>
              </a:ext>
            </a:extLst>
          </a:blip>
          <a:srcRect r="11505" b="36986"/>
          <a:stretch>
            <a:fillRect/>
          </a:stretch>
        </p:blipFill>
        <p:spPr bwMode="auto">
          <a:xfrm>
            <a:off x="249006" y="0"/>
            <a:ext cx="1066800" cy="981075"/>
          </a:xfrm>
          <a:prstGeom prst="rect">
            <a:avLst/>
          </a:prstGeom>
          <a:noFill/>
          <a:extLst>
            <a:ext uri="{909E8E84-426E-40dd-AFC4-6F175D3DCCD1}">
              <a14:hiddenFill xmlns:a14="http://schemas.microsoft.com/office/drawing/2010/main" xmlns="">
                <a:solidFill>
                  <a:srgbClr val="FFFFFF"/>
                </a:solidFill>
              </a14:hiddenFill>
            </a:ext>
          </a:extLst>
        </p:spPr>
      </p:pic>
      <p:pic>
        <p:nvPicPr>
          <p:cNvPr id="272387" name="Picture 3" descr="septuagint"/>
          <p:cNvPicPr>
            <a:picLocks noChangeAspect="1" noChangeArrowheads="1"/>
          </p:cNvPicPr>
          <p:nvPr/>
        </p:nvPicPr>
        <p:blipFill>
          <a:blip r:embed="rId4" cstate="screen">
            <a:lum bright="-24000"/>
            <a:extLst>
              <a:ext uri="{28A0092B-C50C-407E-A947-70E740481C1C}">
                <a14:useLocalDpi xmlns:a14="http://schemas.microsoft.com/office/drawing/2010/main" val="0"/>
              </a:ext>
            </a:extLst>
          </a:blip>
          <a:srcRect r="11505" b="36986"/>
          <a:stretch>
            <a:fillRect/>
          </a:stretch>
        </p:blipFill>
        <p:spPr bwMode="auto">
          <a:xfrm>
            <a:off x="1468206" y="0"/>
            <a:ext cx="1066800" cy="981075"/>
          </a:xfrm>
          <a:prstGeom prst="rect">
            <a:avLst/>
          </a:prstGeom>
          <a:noFill/>
          <a:extLst>
            <a:ext uri="{909E8E84-426E-40dd-AFC4-6F175D3DCCD1}">
              <a14:hiddenFill xmlns:a14="http://schemas.microsoft.com/office/drawing/2010/main" xmlns="">
                <a:solidFill>
                  <a:srgbClr val="FFFFFF"/>
                </a:solidFill>
              </a14:hiddenFill>
            </a:ext>
          </a:extLst>
        </p:spPr>
      </p:pic>
      <p:pic>
        <p:nvPicPr>
          <p:cNvPr id="272388" name="Picture 4" descr="septuagint"/>
          <p:cNvPicPr>
            <a:picLocks noChangeAspect="1" noChangeArrowheads="1"/>
          </p:cNvPicPr>
          <p:nvPr/>
        </p:nvPicPr>
        <p:blipFill>
          <a:blip r:embed="rId4" cstate="screen">
            <a:lum bright="-24000"/>
            <a:extLst>
              <a:ext uri="{28A0092B-C50C-407E-A947-70E740481C1C}">
                <a14:useLocalDpi xmlns:a14="http://schemas.microsoft.com/office/drawing/2010/main" val="0"/>
              </a:ext>
            </a:extLst>
          </a:blip>
          <a:srcRect r="11505" b="36986"/>
          <a:stretch>
            <a:fillRect/>
          </a:stretch>
        </p:blipFill>
        <p:spPr bwMode="auto">
          <a:xfrm>
            <a:off x="249006" y="1143000"/>
            <a:ext cx="1066800" cy="981075"/>
          </a:xfrm>
          <a:prstGeom prst="rect">
            <a:avLst/>
          </a:prstGeom>
          <a:noFill/>
          <a:extLst>
            <a:ext uri="{909E8E84-426E-40dd-AFC4-6F175D3DCCD1}">
              <a14:hiddenFill xmlns:a14="http://schemas.microsoft.com/office/drawing/2010/main" xmlns="">
                <a:solidFill>
                  <a:srgbClr val="FFFFFF"/>
                </a:solidFill>
              </a14:hiddenFill>
            </a:ext>
          </a:extLst>
        </p:spPr>
      </p:pic>
      <p:pic>
        <p:nvPicPr>
          <p:cNvPr id="272389" name="Picture 5" descr="septuagint"/>
          <p:cNvPicPr>
            <a:picLocks noChangeAspect="1" noChangeArrowheads="1"/>
          </p:cNvPicPr>
          <p:nvPr/>
        </p:nvPicPr>
        <p:blipFill>
          <a:blip r:embed="rId4" cstate="screen">
            <a:lum bright="-24000"/>
            <a:extLst>
              <a:ext uri="{28A0092B-C50C-407E-A947-70E740481C1C}">
                <a14:useLocalDpi xmlns:a14="http://schemas.microsoft.com/office/drawing/2010/main" val="0"/>
              </a:ext>
            </a:extLst>
          </a:blip>
          <a:srcRect r="11505" b="36986"/>
          <a:stretch>
            <a:fillRect/>
          </a:stretch>
        </p:blipFill>
        <p:spPr bwMode="auto">
          <a:xfrm>
            <a:off x="1468206" y="1143000"/>
            <a:ext cx="1066800" cy="981075"/>
          </a:xfrm>
          <a:prstGeom prst="rect">
            <a:avLst/>
          </a:prstGeom>
          <a:noFill/>
          <a:extLst>
            <a:ext uri="{909E8E84-426E-40dd-AFC4-6F175D3DCCD1}">
              <a14:hiddenFill xmlns:a14="http://schemas.microsoft.com/office/drawing/2010/main" xmlns="">
                <a:solidFill>
                  <a:srgbClr val="FFFFFF"/>
                </a:solidFill>
              </a14:hiddenFill>
            </a:ext>
          </a:extLst>
        </p:spPr>
      </p:pic>
      <p:sp>
        <p:nvSpPr>
          <p:cNvPr id="272390" name="Rectangle 6"/>
          <p:cNvSpPr>
            <a:spLocks noChangeArrowheads="1"/>
          </p:cNvSpPr>
          <p:nvPr/>
        </p:nvSpPr>
        <p:spPr bwMode="auto">
          <a:xfrm>
            <a:off x="249006" y="5638800"/>
            <a:ext cx="9144000" cy="152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endParaRPr lang="en-US">
              <a:solidFill>
                <a:srgbClr val="FFFFFF"/>
              </a:solidFill>
              <a:latin typeface="Arial" charset="0"/>
            </a:endParaRPr>
          </a:p>
        </p:txBody>
      </p:sp>
      <p:sp>
        <p:nvSpPr>
          <p:cNvPr id="272393" name="Rectangle 9"/>
          <p:cNvSpPr>
            <a:spLocks noGrp="1" noChangeArrowheads="1"/>
          </p:cNvSpPr>
          <p:nvPr>
            <p:ph type="ctrTitle"/>
          </p:nvPr>
        </p:nvSpPr>
        <p:spPr>
          <a:xfrm>
            <a:off x="3886200" y="-76200"/>
            <a:ext cx="3200400" cy="990600"/>
          </a:xfrm>
        </p:spPr>
        <p:txBody>
          <a:bodyPr/>
          <a:lstStyle/>
          <a:p>
            <a:pPr algn="r"/>
            <a:r>
              <a:rPr lang="zh-TW" altLang="en-US" sz="5400" b="1" dirty="0">
                <a:solidFill>
                  <a:schemeClr val="tx1"/>
                </a:solidFill>
                <a:latin typeface="書法家簡魏碑" charset="0"/>
                <a:ea typeface="SimSun" charset="0"/>
                <a:cs typeface="SimSun" charset="0"/>
              </a:rPr>
              <a:t>清理</a:t>
            </a:r>
            <a:r>
              <a:rPr lang="zh-CN" altLang="en-US" sz="5400" b="1" dirty="0">
                <a:solidFill>
                  <a:schemeClr val="tx1"/>
                </a:solidFill>
                <a:latin typeface="書法家簡魏碑" charset="0"/>
                <a:ea typeface="SimSun" charset="0"/>
                <a:cs typeface="SimSun" charset="0"/>
              </a:rPr>
              <a:t>历</a:t>
            </a:r>
            <a:r>
              <a:rPr lang="zh-TW" altLang="en-US" sz="5400" b="1" dirty="0">
                <a:solidFill>
                  <a:schemeClr val="tx1"/>
                </a:solidFill>
                <a:latin typeface="書法家簡魏碑" charset="0"/>
                <a:ea typeface="SimSun" charset="0"/>
                <a:cs typeface="SimSun" charset="0"/>
              </a:rPr>
              <a:t>史</a:t>
            </a:r>
          </a:p>
        </p:txBody>
      </p:sp>
      <p:sp>
        <p:nvSpPr>
          <p:cNvPr id="272394" name="Text Box 10"/>
          <p:cNvSpPr txBox="1">
            <a:spLocks noChangeArrowheads="1"/>
          </p:cNvSpPr>
          <p:nvPr/>
        </p:nvSpPr>
        <p:spPr bwMode="auto">
          <a:xfrm>
            <a:off x="-55794" y="4010025"/>
            <a:ext cx="1981200" cy="1616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r>
              <a:rPr lang="zh-CN" altLang="en-US" b="1" dirty="0">
                <a:solidFill>
                  <a:srgbClr val="FFFFFF"/>
                </a:solidFill>
                <a:latin typeface="Arial" charset="0"/>
              </a:rPr>
              <a:t>马</a:t>
            </a:r>
            <a:r>
              <a:rPr lang="zh-TW" altLang="en-US" b="1" dirty="0">
                <a:solidFill>
                  <a:srgbClr val="FFFFFF"/>
                </a:solidFill>
                <a:latin typeface="Arial" charset="0"/>
              </a:rPr>
              <a:t>太福音</a:t>
            </a:r>
          </a:p>
          <a:p>
            <a:pPr eaLnBrk="0" hangingPunct="0"/>
            <a:r>
              <a:rPr lang="zh-CN" altLang="en-US" b="1" dirty="0">
                <a:solidFill>
                  <a:srgbClr val="FFFFFF"/>
                </a:solidFill>
                <a:latin typeface="Arial" charset="0"/>
              </a:rPr>
              <a:t>马</a:t>
            </a:r>
            <a:r>
              <a:rPr lang="zh-TW" altLang="en-US" b="1" dirty="0">
                <a:solidFill>
                  <a:srgbClr val="FFFFFF"/>
                </a:solidFill>
                <a:latin typeface="Arial" charset="0"/>
              </a:rPr>
              <a:t>可福音</a:t>
            </a:r>
          </a:p>
          <a:p>
            <a:pPr eaLnBrk="0" hangingPunct="0"/>
            <a:r>
              <a:rPr lang="zh-TW" altLang="en-US" b="1" dirty="0">
                <a:solidFill>
                  <a:srgbClr val="FFFFFF"/>
                </a:solidFill>
                <a:latin typeface="Arial" charset="0"/>
              </a:rPr>
              <a:t>路加福音</a:t>
            </a:r>
          </a:p>
          <a:p>
            <a:pPr eaLnBrk="0" hangingPunct="0"/>
            <a:r>
              <a:rPr lang="zh-CN" altLang="en-US" b="1" dirty="0">
                <a:solidFill>
                  <a:srgbClr val="FFFFFF"/>
                </a:solidFill>
                <a:latin typeface="Arial" charset="0"/>
              </a:rPr>
              <a:t>约</a:t>
            </a:r>
            <a:r>
              <a:rPr lang="zh-TW" altLang="en-US" b="1" dirty="0">
                <a:solidFill>
                  <a:srgbClr val="FFFFFF"/>
                </a:solidFill>
                <a:latin typeface="Arial" charset="0"/>
              </a:rPr>
              <a:t>翰福音</a:t>
            </a:r>
            <a:endParaRPr lang="en-US" altLang="zh-TW" b="1" dirty="0">
              <a:solidFill>
                <a:srgbClr val="FFFFFF"/>
              </a:solidFill>
              <a:latin typeface="Arial" charset="0"/>
            </a:endParaRPr>
          </a:p>
        </p:txBody>
      </p:sp>
      <p:sp>
        <p:nvSpPr>
          <p:cNvPr id="272396" name="Line 12"/>
          <p:cNvSpPr>
            <a:spLocks noChangeShapeType="1"/>
          </p:cNvSpPr>
          <p:nvPr/>
        </p:nvSpPr>
        <p:spPr bwMode="auto">
          <a:xfrm>
            <a:off x="-55794" y="3933825"/>
            <a:ext cx="9677400" cy="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endParaRPr lang="en-US">
              <a:solidFill>
                <a:srgbClr val="FFFFFF"/>
              </a:solidFill>
              <a:latin typeface="Arial" charset="0"/>
            </a:endParaRPr>
          </a:p>
        </p:txBody>
      </p:sp>
      <p:sp>
        <p:nvSpPr>
          <p:cNvPr id="272397" name="Text Box 13"/>
          <p:cNvSpPr txBox="1">
            <a:spLocks noChangeArrowheads="1"/>
          </p:cNvSpPr>
          <p:nvPr/>
        </p:nvSpPr>
        <p:spPr bwMode="auto">
          <a:xfrm>
            <a:off x="3982806" y="914400"/>
            <a:ext cx="2073275" cy="473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r>
              <a:rPr lang="zh-CN" altLang="en-US" b="1">
                <a:solidFill>
                  <a:srgbClr val="FFFFFF"/>
                </a:solidFill>
                <a:latin typeface="書法家簡魏碑" charset="0"/>
              </a:rPr>
              <a:t>个</a:t>
            </a:r>
            <a:r>
              <a:rPr lang="zh-TW" altLang="en-US" b="1">
                <a:solidFill>
                  <a:srgbClr val="FFFFFF"/>
                </a:solidFill>
                <a:latin typeface="書法家簡魏碑" charset="0"/>
              </a:rPr>
              <a:t>別人士</a:t>
            </a:r>
          </a:p>
        </p:txBody>
      </p:sp>
      <p:sp>
        <p:nvSpPr>
          <p:cNvPr id="272398" name="Text Box 14"/>
          <p:cNvSpPr txBox="1">
            <a:spLocks noChangeArrowheads="1"/>
          </p:cNvSpPr>
          <p:nvPr/>
        </p:nvSpPr>
        <p:spPr bwMode="auto">
          <a:xfrm rot="-2783676">
            <a:off x="1036407" y="2181225"/>
            <a:ext cx="38862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r>
              <a:rPr lang="en-US" altLang="zh-TW" sz="2000" b="1">
                <a:solidFill>
                  <a:srgbClr val="FFFFFF"/>
                </a:solidFill>
                <a:latin typeface="Arial" charset="0"/>
                <a:ea typeface="新細明體" charset="0"/>
                <a:cs typeface="新細明體" charset="0"/>
              </a:rPr>
              <a:t>Pseudo-Barnabas (70-130)</a:t>
            </a:r>
          </a:p>
        </p:txBody>
      </p:sp>
      <p:sp>
        <p:nvSpPr>
          <p:cNvPr id="272399" name="Text Box 15"/>
          <p:cNvSpPr txBox="1">
            <a:spLocks noChangeArrowheads="1"/>
          </p:cNvSpPr>
          <p:nvPr/>
        </p:nvSpPr>
        <p:spPr bwMode="auto">
          <a:xfrm>
            <a:off x="325206" y="2286000"/>
            <a:ext cx="1752600" cy="377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r>
              <a:rPr lang="en-US" altLang="zh-TW" sz="1800" b="1" dirty="0">
                <a:solidFill>
                  <a:srgbClr val="FFFFFF"/>
                </a:solidFill>
                <a:latin typeface="Arial" charset="0"/>
                <a:ea typeface="書法家簡中圓體" charset="0"/>
                <a:cs typeface="書法家簡中圓體" charset="0"/>
              </a:rPr>
              <a:t>X= </a:t>
            </a:r>
            <a:r>
              <a:rPr lang="zh-TW" altLang="en-US" sz="1800" b="1" dirty="0">
                <a:solidFill>
                  <a:srgbClr val="FFFFFF"/>
                </a:solidFill>
                <a:latin typeface="Arial" charset="0"/>
                <a:ea typeface="書法家簡中圓體" charset="0"/>
                <a:cs typeface="書法家簡中圓體" charset="0"/>
              </a:rPr>
              <a:t>引用</a:t>
            </a:r>
          </a:p>
        </p:txBody>
      </p:sp>
      <p:sp>
        <p:nvSpPr>
          <p:cNvPr id="272400" name="Text Box 16"/>
          <p:cNvSpPr txBox="1">
            <a:spLocks noChangeArrowheads="1"/>
          </p:cNvSpPr>
          <p:nvPr/>
        </p:nvSpPr>
        <p:spPr bwMode="auto">
          <a:xfrm>
            <a:off x="325206" y="2971800"/>
            <a:ext cx="1752600" cy="3778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r>
              <a:rPr lang="en-US" altLang="zh-TW" sz="1800" b="1" dirty="0">
                <a:solidFill>
                  <a:srgbClr val="FFFFFF"/>
                </a:solidFill>
                <a:latin typeface="Arial" charset="0"/>
                <a:ea typeface="書法家簡中圓體" charset="0"/>
                <a:cs typeface="書法家簡中圓體" charset="0"/>
              </a:rPr>
              <a:t>O= </a:t>
            </a:r>
            <a:r>
              <a:rPr lang="zh-TW" altLang="en-US" sz="1800" b="1" dirty="0">
                <a:solidFill>
                  <a:srgbClr val="FFFFFF"/>
                </a:solidFill>
                <a:latin typeface="Arial" charset="0"/>
                <a:ea typeface="書法家簡中圓體" charset="0"/>
                <a:cs typeface="書法家簡中圓體" charset="0"/>
              </a:rPr>
              <a:t>指</a:t>
            </a:r>
            <a:r>
              <a:rPr lang="zh-CN" altLang="en-US" sz="1800" b="1" dirty="0">
                <a:solidFill>
                  <a:srgbClr val="FFFFFF"/>
                </a:solidFill>
                <a:latin typeface="Arial" charset="0"/>
              </a:rPr>
              <a:t>为</a:t>
            </a:r>
            <a:r>
              <a:rPr lang="zh-TW" altLang="en-US" sz="1800" b="1" dirty="0">
                <a:solidFill>
                  <a:srgbClr val="FFFFFF"/>
                </a:solidFill>
                <a:latin typeface="Arial" charset="0"/>
                <a:ea typeface="書法家簡中圓體" charset="0"/>
                <a:cs typeface="書法家簡中圓體" charset="0"/>
              </a:rPr>
              <a:t>正典</a:t>
            </a:r>
          </a:p>
        </p:txBody>
      </p:sp>
      <p:sp>
        <p:nvSpPr>
          <p:cNvPr id="272401" name="Text Box 17"/>
          <p:cNvSpPr txBox="1">
            <a:spLocks noChangeArrowheads="1"/>
          </p:cNvSpPr>
          <p:nvPr/>
        </p:nvSpPr>
        <p:spPr bwMode="auto">
          <a:xfrm>
            <a:off x="1652356" y="402748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X</a:t>
            </a:r>
          </a:p>
        </p:txBody>
      </p:sp>
      <p:sp>
        <p:nvSpPr>
          <p:cNvPr id="272402" name="Text Box 18"/>
          <p:cNvSpPr txBox="1">
            <a:spLocks noChangeArrowheads="1"/>
          </p:cNvSpPr>
          <p:nvPr/>
        </p:nvSpPr>
        <p:spPr bwMode="auto">
          <a:xfrm>
            <a:off x="1652356" y="440848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X</a:t>
            </a:r>
          </a:p>
        </p:txBody>
      </p:sp>
      <p:sp>
        <p:nvSpPr>
          <p:cNvPr id="272403" name="Text Box 19"/>
          <p:cNvSpPr txBox="1">
            <a:spLocks noChangeArrowheads="1"/>
          </p:cNvSpPr>
          <p:nvPr/>
        </p:nvSpPr>
        <p:spPr bwMode="auto">
          <a:xfrm>
            <a:off x="1652356" y="473868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X</a:t>
            </a:r>
          </a:p>
        </p:txBody>
      </p:sp>
      <p:sp>
        <p:nvSpPr>
          <p:cNvPr id="272404" name="Text Box 20"/>
          <p:cNvSpPr txBox="1">
            <a:spLocks noChangeArrowheads="1"/>
          </p:cNvSpPr>
          <p:nvPr/>
        </p:nvSpPr>
        <p:spPr bwMode="auto">
          <a:xfrm rot="-2783676">
            <a:off x="1387244" y="2181225"/>
            <a:ext cx="38862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r>
              <a:rPr lang="en-US" altLang="zh-TW" sz="2000" b="1" dirty="0">
                <a:solidFill>
                  <a:srgbClr val="FFFFFF"/>
                </a:solidFill>
                <a:latin typeface="Arial" charset="0"/>
                <a:ea typeface="新細明體" charset="0"/>
                <a:cs typeface="新細明體" charset="0"/>
              </a:rPr>
              <a:t>Clement of Rome (95-97)</a:t>
            </a:r>
          </a:p>
        </p:txBody>
      </p:sp>
      <p:sp>
        <p:nvSpPr>
          <p:cNvPr id="272405" name="Text Box 21"/>
          <p:cNvSpPr txBox="1">
            <a:spLocks noChangeArrowheads="1"/>
          </p:cNvSpPr>
          <p:nvPr/>
        </p:nvSpPr>
        <p:spPr bwMode="auto">
          <a:xfrm>
            <a:off x="2011131" y="402748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X</a:t>
            </a:r>
          </a:p>
        </p:txBody>
      </p:sp>
      <p:sp>
        <p:nvSpPr>
          <p:cNvPr id="272406" name="Text Box 22"/>
          <p:cNvSpPr txBox="1">
            <a:spLocks noChangeArrowheads="1"/>
          </p:cNvSpPr>
          <p:nvPr/>
        </p:nvSpPr>
        <p:spPr bwMode="auto">
          <a:xfrm>
            <a:off x="2011131" y="5102225"/>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X</a:t>
            </a:r>
          </a:p>
        </p:txBody>
      </p:sp>
      <p:sp>
        <p:nvSpPr>
          <p:cNvPr id="272407" name="Text Box 23"/>
          <p:cNvSpPr txBox="1">
            <a:spLocks noChangeArrowheads="1"/>
          </p:cNvSpPr>
          <p:nvPr/>
        </p:nvSpPr>
        <p:spPr bwMode="auto">
          <a:xfrm rot="-2783676">
            <a:off x="1736494" y="2181225"/>
            <a:ext cx="38862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r>
              <a:rPr lang="en-US" altLang="zh-TW" sz="2000" b="1">
                <a:solidFill>
                  <a:srgbClr val="FFFFFF"/>
                </a:solidFill>
                <a:latin typeface="Arial" charset="0"/>
                <a:ea typeface="新細明體" charset="0"/>
                <a:cs typeface="新細明體" charset="0"/>
              </a:rPr>
              <a:t>Polycarp (110-50)</a:t>
            </a:r>
          </a:p>
        </p:txBody>
      </p:sp>
      <p:sp>
        <p:nvSpPr>
          <p:cNvPr id="272408" name="Text Box 24"/>
          <p:cNvSpPr txBox="1">
            <a:spLocks noChangeArrowheads="1"/>
          </p:cNvSpPr>
          <p:nvPr/>
        </p:nvSpPr>
        <p:spPr bwMode="auto">
          <a:xfrm>
            <a:off x="2379431" y="402748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X</a:t>
            </a:r>
          </a:p>
        </p:txBody>
      </p:sp>
      <p:sp>
        <p:nvSpPr>
          <p:cNvPr id="272409" name="Text Box 25"/>
          <p:cNvSpPr txBox="1">
            <a:spLocks noChangeArrowheads="1"/>
          </p:cNvSpPr>
          <p:nvPr/>
        </p:nvSpPr>
        <p:spPr bwMode="auto">
          <a:xfrm>
            <a:off x="2379431" y="440848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X</a:t>
            </a:r>
          </a:p>
        </p:txBody>
      </p:sp>
      <p:sp>
        <p:nvSpPr>
          <p:cNvPr id="272410" name="Text Box 26"/>
          <p:cNvSpPr txBox="1">
            <a:spLocks noChangeArrowheads="1"/>
          </p:cNvSpPr>
          <p:nvPr/>
        </p:nvSpPr>
        <p:spPr bwMode="auto">
          <a:xfrm>
            <a:off x="2379431" y="473868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X</a:t>
            </a:r>
          </a:p>
        </p:txBody>
      </p:sp>
      <p:sp>
        <p:nvSpPr>
          <p:cNvPr id="272411" name="Text Box 27"/>
          <p:cNvSpPr txBox="1">
            <a:spLocks noChangeArrowheads="1"/>
          </p:cNvSpPr>
          <p:nvPr/>
        </p:nvSpPr>
        <p:spPr bwMode="auto">
          <a:xfrm>
            <a:off x="2379431" y="5102225"/>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X</a:t>
            </a:r>
          </a:p>
        </p:txBody>
      </p:sp>
      <p:sp>
        <p:nvSpPr>
          <p:cNvPr id="272412" name="Text Box 28"/>
          <p:cNvSpPr txBox="1">
            <a:spLocks noChangeArrowheads="1"/>
          </p:cNvSpPr>
          <p:nvPr/>
        </p:nvSpPr>
        <p:spPr bwMode="auto">
          <a:xfrm rot="-2783676">
            <a:off x="2085744" y="2185987"/>
            <a:ext cx="38862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r>
              <a:rPr lang="en-US" altLang="zh-TW" sz="2000" b="1">
                <a:solidFill>
                  <a:srgbClr val="FFFFFF"/>
                </a:solidFill>
                <a:latin typeface="Arial" charset="0"/>
                <a:ea typeface="新細明體" charset="0"/>
                <a:cs typeface="新細明體" charset="0"/>
              </a:rPr>
              <a:t>Hermas (115-40)</a:t>
            </a:r>
          </a:p>
        </p:txBody>
      </p:sp>
      <p:sp>
        <p:nvSpPr>
          <p:cNvPr id="272413" name="Text Box 29"/>
          <p:cNvSpPr txBox="1">
            <a:spLocks noChangeArrowheads="1"/>
          </p:cNvSpPr>
          <p:nvPr/>
        </p:nvSpPr>
        <p:spPr bwMode="auto">
          <a:xfrm>
            <a:off x="2735031" y="402748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X</a:t>
            </a:r>
          </a:p>
        </p:txBody>
      </p:sp>
      <p:sp>
        <p:nvSpPr>
          <p:cNvPr id="272414" name="Text Box 30"/>
          <p:cNvSpPr txBox="1">
            <a:spLocks noChangeArrowheads="1"/>
          </p:cNvSpPr>
          <p:nvPr/>
        </p:nvSpPr>
        <p:spPr bwMode="auto">
          <a:xfrm>
            <a:off x="2735031" y="440848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X</a:t>
            </a:r>
          </a:p>
        </p:txBody>
      </p:sp>
      <p:sp>
        <p:nvSpPr>
          <p:cNvPr id="272415" name="Text Box 31"/>
          <p:cNvSpPr txBox="1">
            <a:spLocks noChangeArrowheads="1"/>
          </p:cNvSpPr>
          <p:nvPr/>
        </p:nvSpPr>
        <p:spPr bwMode="auto">
          <a:xfrm rot="-2783676">
            <a:off x="2434994" y="2174875"/>
            <a:ext cx="38862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r>
              <a:rPr lang="en-US" altLang="zh-TW" sz="2000" b="1">
                <a:solidFill>
                  <a:srgbClr val="FFFFFF"/>
                </a:solidFill>
                <a:latin typeface="Arial" charset="0"/>
                <a:ea typeface="新細明體" charset="0"/>
                <a:cs typeface="新細明體" charset="0"/>
              </a:rPr>
              <a:t>Didache (120-50)</a:t>
            </a:r>
          </a:p>
        </p:txBody>
      </p:sp>
      <p:sp>
        <p:nvSpPr>
          <p:cNvPr id="272416" name="Text Box 32"/>
          <p:cNvSpPr txBox="1">
            <a:spLocks noChangeArrowheads="1"/>
          </p:cNvSpPr>
          <p:nvPr/>
        </p:nvSpPr>
        <p:spPr bwMode="auto">
          <a:xfrm>
            <a:off x="3093806" y="402748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X</a:t>
            </a:r>
          </a:p>
        </p:txBody>
      </p:sp>
      <p:sp>
        <p:nvSpPr>
          <p:cNvPr id="272417" name="Text Box 33"/>
          <p:cNvSpPr txBox="1">
            <a:spLocks noChangeArrowheads="1"/>
          </p:cNvSpPr>
          <p:nvPr/>
        </p:nvSpPr>
        <p:spPr bwMode="auto">
          <a:xfrm>
            <a:off x="3093806" y="473868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X</a:t>
            </a:r>
          </a:p>
        </p:txBody>
      </p:sp>
      <p:sp>
        <p:nvSpPr>
          <p:cNvPr id="272418" name="Text Box 34"/>
          <p:cNvSpPr txBox="1">
            <a:spLocks noChangeArrowheads="1"/>
          </p:cNvSpPr>
          <p:nvPr/>
        </p:nvSpPr>
        <p:spPr bwMode="auto">
          <a:xfrm rot="-2783676">
            <a:off x="2846157" y="2178050"/>
            <a:ext cx="38862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r>
              <a:rPr lang="en-US" altLang="zh-TW" sz="2000" b="1">
                <a:solidFill>
                  <a:srgbClr val="FFFFFF"/>
                </a:solidFill>
                <a:latin typeface="Arial" charset="0"/>
                <a:ea typeface="新細明體" charset="0"/>
                <a:cs typeface="新細明體" charset="0"/>
              </a:rPr>
              <a:t>Papias (130-40)</a:t>
            </a:r>
          </a:p>
        </p:txBody>
      </p:sp>
      <p:sp>
        <p:nvSpPr>
          <p:cNvPr id="272419" name="Text Box 35"/>
          <p:cNvSpPr txBox="1">
            <a:spLocks noChangeArrowheads="1"/>
          </p:cNvSpPr>
          <p:nvPr/>
        </p:nvSpPr>
        <p:spPr bwMode="auto">
          <a:xfrm>
            <a:off x="3462106" y="5102225"/>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X</a:t>
            </a:r>
          </a:p>
        </p:txBody>
      </p:sp>
      <p:sp>
        <p:nvSpPr>
          <p:cNvPr id="272420" name="Text Box 36"/>
          <p:cNvSpPr txBox="1">
            <a:spLocks noChangeArrowheads="1"/>
          </p:cNvSpPr>
          <p:nvPr/>
        </p:nvSpPr>
        <p:spPr bwMode="auto">
          <a:xfrm rot="-2783676">
            <a:off x="3227157" y="2178050"/>
            <a:ext cx="38862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r>
              <a:rPr lang="en-US" altLang="zh-TW" sz="2000" b="1">
                <a:solidFill>
                  <a:srgbClr val="FFFFFF"/>
                </a:solidFill>
                <a:latin typeface="Arial" charset="0"/>
                <a:ea typeface="新細明體" charset="0"/>
                <a:cs typeface="新細明體" charset="0"/>
              </a:rPr>
              <a:t>Irenaeus (130-202)</a:t>
            </a:r>
          </a:p>
        </p:txBody>
      </p:sp>
      <p:sp>
        <p:nvSpPr>
          <p:cNvPr id="272421" name="Text Box 37"/>
          <p:cNvSpPr txBox="1">
            <a:spLocks noChangeArrowheads="1"/>
          </p:cNvSpPr>
          <p:nvPr/>
        </p:nvSpPr>
        <p:spPr bwMode="auto">
          <a:xfrm>
            <a:off x="3854219" y="402748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O</a:t>
            </a:r>
          </a:p>
        </p:txBody>
      </p:sp>
      <p:sp>
        <p:nvSpPr>
          <p:cNvPr id="272422" name="Text Box 38"/>
          <p:cNvSpPr txBox="1">
            <a:spLocks noChangeArrowheads="1"/>
          </p:cNvSpPr>
          <p:nvPr/>
        </p:nvSpPr>
        <p:spPr bwMode="auto">
          <a:xfrm>
            <a:off x="3854219" y="440848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O</a:t>
            </a:r>
          </a:p>
        </p:txBody>
      </p:sp>
      <p:sp>
        <p:nvSpPr>
          <p:cNvPr id="272423" name="Text Box 39"/>
          <p:cNvSpPr txBox="1">
            <a:spLocks noChangeArrowheads="1"/>
          </p:cNvSpPr>
          <p:nvPr/>
        </p:nvSpPr>
        <p:spPr bwMode="auto">
          <a:xfrm>
            <a:off x="3854219" y="473868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O</a:t>
            </a:r>
          </a:p>
        </p:txBody>
      </p:sp>
      <p:sp>
        <p:nvSpPr>
          <p:cNvPr id="272424" name="Text Box 40"/>
          <p:cNvSpPr txBox="1">
            <a:spLocks noChangeArrowheads="1"/>
          </p:cNvSpPr>
          <p:nvPr/>
        </p:nvSpPr>
        <p:spPr bwMode="auto">
          <a:xfrm>
            <a:off x="3854219" y="5102225"/>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O</a:t>
            </a:r>
          </a:p>
        </p:txBody>
      </p:sp>
      <p:sp>
        <p:nvSpPr>
          <p:cNvPr id="272425" name="Text Box 41"/>
          <p:cNvSpPr txBox="1">
            <a:spLocks noChangeArrowheads="1"/>
          </p:cNvSpPr>
          <p:nvPr/>
        </p:nvSpPr>
        <p:spPr bwMode="auto">
          <a:xfrm rot="-2783676">
            <a:off x="3608157" y="2179637"/>
            <a:ext cx="38862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r>
              <a:rPr lang="en-US" altLang="zh-TW" sz="2000" b="1">
                <a:solidFill>
                  <a:srgbClr val="FFFFFF"/>
                </a:solidFill>
                <a:latin typeface="Arial" charset="0"/>
                <a:ea typeface="新細明體" charset="0"/>
                <a:cs typeface="新細明體" charset="0"/>
              </a:rPr>
              <a:t>Justin Martyr (150-55)</a:t>
            </a:r>
          </a:p>
        </p:txBody>
      </p:sp>
      <p:sp>
        <p:nvSpPr>
          <p:cNvPr id="272426" name="Text Box 42"/>
          <p:cNvSpPr txBox="1">
            <a:spLocks noChangeArrowheads="1"/>
          </p:cNvSpPr>
          <p:nvPr/>
        </p:nvSpPr>
        <p:spPr bwMode="auto">
          <a:xfrm>
            <a:off x="4212994" y="402748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X</a:t>
            </a:r>
          </a:p>
        </p:txBody>
      </p:sp>
      <p:sp>
        <p:nvSpPr>
          <p:cNvPr id="272427" name="Text Box 43"/>
          <p:cNvSpPr txBox="1">
            <a:spLocks noChangeArrowheads="1"/>
          </p:cNvSpPr>
          <p:nvPr/>
        </p:nvSpPr>
        <p:spPr bwMode="auto">
          <a:xfrm>
            <a:off x="4212994" y="440848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X</a:t>
            </a:r>
          </a:p>
        </p:txBody>
      </p:sp>
      <p:sp>
        <p:nvSpPr>
          <p:cNvPr id="272428" name="Text Box 44"/>
          <p:cNvSpPr txBox="1">
            <a:spLocks noChangeArrowheads="1"/>
          </p:cNvSpPr>
          <p:nvPr/>
        </p:nvSpPr>
        <p:spPr bwMode="auto">
          <a:xfrm>
            <a:off x="4212994" y="473868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X</a:t>
            </a:r>
          </a:p>
        </p:txBody>
      </p:sp>
      <p:sp>
        <p:nvSpPr>
          <p:cNvPr id="272429" name="Text Box 45"/>
          <p:cNvSpPr txBox="1">
            <a:spLocks noChangeArrowheads="1"/>
          </p:cNvSpPr>
          <p:nvPr/>
        </p:nvSpPr>
        <p:spPr bwMode="auto">
          <a:xfrm>
            <a:off x="4212994" y="5102225"/>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O</a:t>
            </a:r>
          </a:p>
        </p:txBody>
      </p:sp>
      <p:sp>
        <p:nvSpPr>
          <p:cNvPr id="272430" name="Text Box 46"/>
          <p:cNvSpPr txBox="1">
            <a:spLocks noChangeArrowheads="1"/>
          </p:cNvSpPr>
          <p:nvPr/>
        </p:nvSpPr>
        <p:spPr bwMode="auto">
          <a:xfrm rot="-2783676">
            <a:off x="3872476" y="2072481"/>
            <a:ext cx="4271962"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r>
              <a:rPr lang="en-US" altLang="zh-TW" sz="2000" b="1" dirty="0">
                <a:solidFill>
                  <a:srgbClr val="FFFFFF"/>
                </a:solidFill>
                <a:latin typeface="Arial" charset="0"/>
                <a:ea typeface="新細明體" charset="0"/>
                <a:cs typeface="新細明體" charset="0"/>
              </a:rPr>
              <a:t>Origen (185-254)</a:t>
            </a:r>
          </a:p>
        </p:txBody>
      </p:sp>
      <p:sp>
        <p:nvSpPr>
          <p:cNvPr id="272431" name="Text Box 47"/>
          <p:cNvSpPr txBox="1">
            <a:spLocks noChangeArrowheads="1"/>
          </p:cNvSpPr>
          <p:nvPr/>
        </p:nvSpPr>
        <p:spPr bwMode="auto">
          <a:xfrm>
            <a:off x="4581294" y="402748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X</a:t>
            </a:r>
          </a:p>
        </p:txBody>
      </p:sp>
      <p:sp>
        <p:nvSpPr>
          <p:cNvPr id="272432" name="Text Box 48"/>
          <p:cNvSpPr txBox="1">
            <a:spLocks noChangeArrowheads="1"/>
          </p:cNvSpPr>
          <p:nvPr/>
        </p:nvSpPr>
        <p:spPr bwMode="auto">
          <a:xfrm>
            <a:off x="4581294" y="440848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X</a:t>
            </a:r>
          </a:p>
        </p:txBody>
      </p:sp>
      <p:sp>
        <p:nvSpPr>
          <p:cNvPr id="272433" name="Text Box 49"/>
          <p:cNvSpPr txBox="1">
            <a:spLocks noChangeArrowheads="1"/>
          </p:cNvSpPr>
          <p:nvPr/>
        </p:nvSpPr>
        <p:spPr bwMode="auto">
          <a:xfrm>
            <a:off x="4581294" y="473868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X</a:t>
            </a:r>
          </a:p>
        </p:txBody>
      </p:sp>
      <p:sp>
        <p:nvSpPr>
          <p:cNvPr id="272434" name="Text Box 50"/>
          <p:cNvSpPr txBox="1">
            <a:spLocks noChangeArrowheads="1"/>
          </p:cNvSpPr>
          <p:nvPr/>
        </p:nvSpPr>
        <p:spPr bwMode="auto">
          <a:xfrm>
            <a:off x="4581294" y="5102225"/>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X</a:t>
            </a:r>
          </a:p>
        </p:txBody>
      </p:sp>
      <p:sp>
        <p:nvSpPr>
          <p:cNvPr id="272435" name="Text Box 51"/>
          <p:cNvSpPr txBox="1">
            <a:spLocks noChangeArrowheads="1"/>
          </p:cNvSpPr>
          <p:nvPr/>
        </p:nvSpPr>
        <p:spPr bwMode="auto">
          <a:xfrm rot="-2783676">
            <a:off x="4371744" y="2274887"/>
            <a:ext cx="38862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r>
              <a:rPr lang="en-US" altLang="zh-TW" sz="2000" b="1" dirty="0">
                <a:solidFill>
                  <a:srgbClr val="FFFFFF"/>
                </a:solidFill>
                <a:latin typeface="Arial" charset="0"/>
                <a:ea typeface="新細明體" charset="0"/>
                <a:cs typeface="新細明體" charset="0"/>
              </a:rPr>
              <a:t>Cyril of Jerusalem (315-86)</a:t>
            </a:r>
          </a:p>
        </p:txBody>
      </p:sp>
      <p:sp>
        <p:nvSpPr>
          <p:cNvPr id="272436" name="Text Box 52"/>
          <p:cNvSpPr txBox="1">
            <a:spLocks noChangeArrowheads="1"/>
          </p:cNvSpPr>
          <p:nvPr/>
        </p:nvSpPr>
        <p:spPr bwMode="auto">
          <a:xfrm>
            <a:off x="4936894" y="402748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O</a:t>
            </a:r>
          </a:p>
        </p:txBody>
      </p:sp>
      <p:sp>
        <p:nvSpPr>
          <p:cNvPr id="272437" name="Text Box 53"/>
          <p:cNvSpPr txBox="1">
            <a:spLocks noChangeArrowheads="1"/>
          </p:cNvSpPr>
          <p:nvPr/>
        </p:nvSpPr>
        <p:spPr bwMode="auto">
          <a:xfrm>
            <a:off x="4936894" y="440848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O</a:t>
            </a:r>
          </a:p>
        </p:txBody>
      </p:sp>
      <p:sp>
        <p:nvSpPr>
          <p:cNvPr id="272438" name="Text Box 54"/>
          <p:cNvSpPr txBox="1">
            <a:spLocks noChangeArrowheads="1"/>
          </p:cNvSpPr>
          <p:nvPr/>
        </p:nvSpPr>
        <p:spPr bwMode="auto">
          <a:xfrm>
            <a:off x="4936894" y="473868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O</a:t>
            </a:r>
          </a:p>
        </p:txBody>
      </p:sp>
      <p:sp>
        <p:nvSpPr>
          <p:cNvPr id="272439" name="Text Box 55"/>
          <p:cNvSpPr txBox="1">
            <a:spLocks noChangeArrowheads="1"/>
          </p:cNvSpPr>
          <p:nvPr/>
        </p:nvSpPr>
        <p:spPr bwMode="auto">
          <a:xfrm>
            <a:off x="4936894" y="5102225"/>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O</a:t>
            </a:r>
          </a:p>
        </p:txBody>
      </p:sp>
      <p:sp>
        <p:nvSpPr>
          <p:cNvPr id="272440" name="Text Box 56"/>
          <p:cNvSpPr txBox="1">
            <a:spLocks noChangeArrowheads="1"/>
          </p:cNvSpPr>
          <p:nvPr/>
        </p:nvSpPr>
        <p:spPr bwMode="auto">
          <a:xfrm rot="-2783676">
            <a:off x="4777350" y="2248694"/>
            <a:ext cx="3957637"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r>
              <a:rPr lang="en-US" altLang="zh-TW" sz="2000" b="1">
                <a:solidFill>
                  <a:srgbClr val="FFFF00"/>
                </a:solidFill>
                <a:latin typeface="Arial" charset="0"/>
                <a:ea typeface="新細明體" charset="0"/>
                <a:cs typeface="新細明體" charset="0"/>
              </a:rPr>
              <a:t>Marcion (140)</a:t>
            </a:r>
          </a:p>
        </p:txBody>
      </p:sp>
      <p:sp>
        <p:nvSpPr>
          <p:cNvPr id="272441" name="Text Box 57"/>
          <p:cNvSpPr txBox="1">
            <a:spLocks noChangeArrowheads="1"/>
          </p:cNvSpPr>
          <p:nvPr/>
        </p:nvSpPr>
        <p:spPr bwMode="auto">
          <a:xfrm>
            <a:off x="5354406" y="4741863"/>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00"/>
                </a:solidFill>
                <a:latin typeface="Arial" charset="0"/>
                <a:ea typeface="新細明體" charset="0"/>
                <a:cs typeface="新細明體" charset="0"/>
              </a:rPr>
              <a:t>O</a:t>
            </a:r>
          </a:p>
        </p:txBody>
      </p:sp>
      <p:sp>
        <p:nvSpPr>
          <p:cNvPr id="272442" name="Text Box 58"/>
          <p:cNvSpPr txBox="1">
            <a:spLocks noChangeArrowheads="1"/>
          </p:cNvSpPr>
          <p:nvPr/>
        </p:nvSpPr>
        <p:spPr bwMode="auto">
          <a:xfrm rot="-2783676">
            <a:off x="5157557" y="2279650"/>
            <a:ext cx="38862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r>
              <a:rPr lang="en-US" altLang="zh-TW" sz="2000" b="1">
                <a:solidFill>
                  <a:srgbClr val="FFFF00"/>
                </a:solidFill>
                <a:latin typeface="Arial" charset="0"/>
                <a:ea typeface="新細明體" charset="0"/>
                <a:cs typeface="新細明體" charset="0"/>
              </a:rPr>
              <a:t>Muratonian (170)</a:t>
            </a:r>
          </a:p>
        </p:txBody>
      </p:sp>
      <p:sp>
        <p:nvSpPr>
          <p:cNvPr id="272443" name="Text Box 59"/>
          <p:cNvSpPr txBox="1">
            <a:spLocks noChangeArrowheads="1"/>
          </p:cNvSpPr>
          <p:nvPr/>
        </p:nvSpPr>
        <p:spPr bwMode="auto">
          <a:xfrm>
            <a:off x="5735406" y="4038600"/>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00"/>
                </a:solidFill>
                <a:latin typeface="Arial" charset="0"/>
                <a:ea typeface="新細明體" charset="0"/>
                <a:cs typeface="新細明體" charset="0"/>
              </a:rPr>
              <a:t>O</a:t>
            </a:r>
          </a:p>
        </p:txBody>
      </p:sp>
      <p:sp>
        <p:nvSpPr>
          <p:cNvPr id="272444" name="Text Box 60"/>
          <p:cNvSpPr txBox="1">
            <a:spLocks noChangeArrowheads="1"/>
          </p:cNvSpPr>
          <p:nvPr/>
        </p:nvSpPr>
        <p:spPr bwMode="auto">
          <a:xfrm>
            <a:off x="5735406" y="4419600"/>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00"/>
                </a:solidFill>
                <a:latin typeface="Arial" charset="0"/>
                <a:ea typeface="新細明體" charset="0"/>
                <a:cs typeface="新細明體" charset="0"/>
              </a:rPr>
              <a:t>O</a:t>
            </a:r>
          </a:p>
        </p:txBody>
      </p:sp>
      <p:sp>
        <p:nvSpPr>
          <p:cNvPr id="272445" name="Text Box 61"/>
          <p:cNvSpPr txBox="1">
            <a:spLocks noChangeArrowheads="1"/>
          </p:cNvSpPr>
          <p:nvPr/>
        </p:nvSpPr>
        <p:spPr bwMode="auto">
          <a:xfrm>
            <a:off x="5722706" y="4749800"/>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00"/>
                </a:solidFill>
                <a:latin typeface="Arial" charset="0"/>
                <a:ea typeface="新細明體" charset="0"/>
                <a:cs typeface="新細明體" charset="0"/>
              </a:rPr>
              <a:t>O</a:t>
            </a:r>
          </a:p>
        </p:txBody>
      </p:sp>
      <p:sp>
        <p:nvSpPr>
          <p:cNvPr id="272446" name="Text Box 62"/>
          <p:cNvSpPr txBox="1">
            <a:spLocks noChangeArrowheads="1"/>
          </p:cNvSpPr>
          <p:nvPr/>
        </p:nvSpPr>
        <p:spPr bwMode="auto">
          <a:xfrm>
            <a:off x="5735406" y="5116513"/>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00"/>
                </a:solidFill>
                <a:latin typeface="Arial" charset="0"/>
                <a:ea typeface="新細明體" charset="0"/>
                <a:cs typeface="新細明體" charset="0"/>
              </a:rPr>
              <a:t>O</a:t>
            </a:r>
          </a:p>
        </p:txBody>
      </p:sp>
      <p:sp>
        <p:nvSpPr>
          <p:cNvPr id="272447" name="Text Box 63"/>
          <p:cNvSpPr txBox="1">
            <a:spLocks noChangeArrowheads="1"/>
          </p:cNvSpPr>
          <p:nvPr/>
        </p:nvSpPr>
        <p:spPr bwMode="auto">
          <a:xfrm rot="-2783676">
            <a:off x="5540144" y="2281237"/>
            <a:ext cx="38862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r>
              <a:rPr lang="en-US" altLang="zh-TW" sz="2000" b="1">
                <a:solidFill>
                  <a:srgbClr val="FFFF00"/>
                </a:solidFill>
                <a:latin typeface="Arial" charset="0"/>
                <a:ea typeface="新細明體" charset="0"/>
                <a:cs typeface="新細明體" charset="0"/>
              </a:rPr>
              <a:t>Barococcio (206)</a:t>
            </a:r>
          </a:p>
        </p:txBody>
      </p:sp>
      <p:sp>
        <p:nvSpPr>
          <p:cNvPr id="272448" name="Text Box 64"/>
          <p:cNvSpPr txBox="1">
            <a:spLocks noChangeArrowheads="1"/>
          </p:cNvSpPr>
          <p:nvPr/>
        </p:nvSpPr>
        <p:spPr bwMode="auto">
          <a:xfrm>
            <a:off x="6116406" y="4038600"/>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00"/>
                </a:solidFill>
                <a:latin typeface="Arial" charset="0"/>
                <a:ea typeface="新細明體" charset="0"/>
                <a:cs typeface="新細明體" charset="0"/>
              </a:rPr>
              <a:t>O</a:t>
            </a:r>
          </a:p>
        </p:txBody>
      </p:sp>
      <p:sp>
        <p:nvSpPr>
          <p:cNvPr id="272449" name="Text Box 65"/>
          <p:cNvSpPr txBox="1">
            <a:spLocks noChangeArrowheads="1"/>
          </p:cNvSpPr>
          <p:nvPr/>
        </p:nvSpPr>
        <p:spPr bwMode="auto">
          <a:xfrm>
            <a:off x="6116406" y="4419600"/>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00"/>
                </a:solidFill>
                <a:latin typeface="Arial" charset="0"/>
                <a:ea typeface="新細明體" charset="0"/>
                <a:cs typeface="新細明體" charset="0"/>
              </a:rPr>
              <a:t>O</a:t>
            </a:r>
          </a:p>
        </p:txBody>
      </p:sp>
      <p:sp>
        <p:nvSpPr>
          <p:cNvPr id="272450" name="Text Box 66"/>
          <p:cNvSpPr txBox="1">
            <a:spLocks noChangeArrowheads="1"/>
          </p:cNvSpPr>
          <p:nvPr/>
        </p:nvSpPr>
        <p:spPr bwMode="auto">
          <a:xfrm>
            <a:off x="6103706" y="4749800"/>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00"/>
                </a:solidFill>
                <a:latin typeface="Arial" charset="0"/>
                <a:ea typeface="新細明體" charset="0"/>
                <a:cs typeface="新細明體" charset="0"/>
              </a:rPr>
              <a:t>O</a:t>
            </a:r>
          </a:p>
        </p:txBody>
      </p:sp>
      <p:sp>
        <p:nvSpPr>
          <p:cNvPr id="272451" name="Text Box 67"/>
          <p:cNvSpPr txBox="1">
            <a:spLocks noChangeArrowheads="1"/>
          </p:cNvSpPr>
          <p:nvPr/>
        </p:nvSpPr>
        <p:spPr bwMode="auto">
          <a:xfrm>
            <a:off x="6116406" y="511333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00"/>
                </a:solidFill>
                <a:latin typeface="Arial" charset="0"/>
                <a:ea typeface="新細明體" charset="0"/>
                <a:cs typeface="新細明體" charset="0"/>
              </a:rPr>
              <a:t>O</a:t>
            </a:r>
          </a:p>
        </p:txBody>
      </p:sp>
      <p:sp>
        <p:nvSpPr>
          <p:cNvPr id="272452" name="Text Box 68"/>
          <p:cNvSpPr txBox="1">
            <a:spLocks noChangeArrowheads="1"/>
          </p:cNvSpPr>
          <p:nvPr/>
        </p:nvSpPr>
        <p:spPr bwMode="auto">
          <a:xfrm rot="-2783676">
            <a:off x="5933844" y="2297112"/>
            <a:ext cx="38862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r>
              <a:rPr lang="en-US" altLang="zh-TW" sz="2000" b="1">
                <a:solidFill>
                  <a:srgbClr val="FFFF00"/>
                </a:solidFill>
                <a:latin typeface="Arial" charset="0"/>
                <a:ea typeface="新細明體" charset="0"/>
                <a:cs typeface="新細明體" charset="0"/>
              </a:rPr>
              <a:t>Apostolic (300)</a:t>
            </a:r>
          </a:p>
        </p:txBody>
      </p:sp>
      <p:sp>
        <p:nvSpPr>
          <p:cNvPr id="272453" name="Text Box 69"/>
          <p:cNvSpPr txBox="1">
            <a:spLocks noChangeArrowheads="1"/>
          </p:cNvSpPr>
          <p:nvPr/>
        </p:nvSpPr>
        <p:spPr bwMode="auto">
          <a:xfrm>
            <a:off x="6497406" y="4038600"/>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00"/>
                </a:solidFill>
                <a:latin typeface="Arial" charset="0"/>
                <a:ea typeface="新細明體" charset="0"/>
                <a:cs typeface="新細明體" charset="0"/>
              </a:rPr>
              <a:t>O</a:t>
            </a:r>
          </a:p>
        </p:txBody>
      </p:sp>
      <p:sp>
        <p:nvSpPr>
          <p:cNvPr id="272454" name="Text Box 70"/>
          <p:cNvSpPr txBox="1">
            <a:spLocks noChangeArrowheads="1"/>
          </p:cNvSpPr>
          <p:nvPr/>
        </p:nvSpPr>
        <p:spPr bwMode="auto">
          <a:xfrm>
            <a:off x="6497406" y="4419600"/>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00"/>
                </a:solidFill>
                <a:latin typeface="Arial" charset="0"/>
                <a:ea typeface="新細明體" charset="0"/>
                <a:cs typeface="新細明體" charset="0"/>
              </a:rPr>
              <a:t>O</a:t>
            </a:r>
          </a:p>
        </p:txBody>
      </p:sp>
      <p:sp>
        <p:nvSpPr>
          <p:cNvPr id="272455" name="Text Box 71"/>
          <p:cNvSpPr txBox="1">
            <a:spLocks noChangeArrowheads="1"/>
          </p:cNvSpPr>
          <p:nvPr/>
        </p:nvSpPr>
        <p:spPr bwMode="auto">
          <a:xfrm>
            <a:off x="6484706" y="4749800"/>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00"/>
                </a:solidFill>
                <a:latin typeface="Arial" charset="0"/>
                <a:ea typeface="新細明體" charset="0"/>
                <a:cs typeface="新細明體" charset="0"/>
              </a:rPr>
              <a:t>O</a:t>
            </a:r>
          </a:p>
        </p:txBody>
      </p:sp>
      <p:sp>
        <p:nvSpPr>
          <p:cNvPr id="272456" name="Text Box 72"/>
          <p:cNvSpPr txBox="1">
            <a:spLocks noChangeArrowheads="1"/>
          </p:cNvSpPr>
          <p:nvPr/>
        </p:nvSpPr>
        <p:spPr bwMode="auto">
          <a:xfrm>
            <a:off x="6497406" y="511333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00"/>
                </a:solidFill>
                <a:latin typeface="Arial" charset="0"/>
                <a:ea typeface="新細明體" charset="0"/>
                <a:cs typeface="新細明體" charset="0"/>
              </a:rPr>
              <a:t>O</a:t>
            </a:r>
          </a:p>
        </p:txBody>
      </p:sp>
      <p:sp>
        <p:nvSpPr>
          <p:cNvPr id="272457" name="Text Box 73"/>
          <p:cNvSpPr txBox="1">
            <a:spLocks noChangeArrowheads="1"/>
          </p:cNvSpPr>
          <p:nvPr/>
        </p:nvSpPr>
        <p:spPr bwMode="auto">
          <a:xfrm rot="-2783676">
            <a:off x="6352944" y="2246312"/>
            <a:ext cx="38862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r>
              <a:rPr lang="en-US" altLang="zh-TW" sz="2000" b="1">
                <a:solidFill>
                  <a:srgbClr val="6699FF"/>
                </a:solidFill>
                <a:latin typeface="Arial" charset="0"/>
                <a:ea typeface="新細明體" charset="0"/>
                <a:cs typeface="新細明體" charset="0"/>
              </a:rPr>
              <a:t>Tatian Diatesseron (170)</a:t>
            </a:r>
          </a:p>
        </p:txBody>
      </p:sp>
      <p:sp>
        <p:nvSpPr>
          <p:cNvPr id="272458" name="Text Box 74"/>
          <p:cNvSpPr txBox="1">
            <a:spLocks noChangeArrowheads="1"/>
          </p:cNvSpPr>
          <p:nvPr/>
        </p:nvSpPr>
        <p:spPr bwMode="auto">
          <a:xfrm>
            <a:off x="6903806" y="4016375"/>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6699FF"/>
                </a:solidFill>
                <a:latin typeface="Arial" charset="0"/>
                <a:ea typeface="新細明體" charset="0"/>
                <a:cs typeface="新細明體" charset="0"/>
              </a:rPr>
              <a:t>O</a:t>
            </a:r>
          </a:p>
        </p:txBody>
      </p:sp>
      <p:sp>
        <p:nvSpPr>
          <p:cNvPr id="272459" name="Text Box 75"/>
          <p:cNvSpPr txBox="1">
            <a:spLocks noChangeArrowheads="1"/>
          </p:cNvSpPr>
          <p:nvPr/>
        </p:nvSpPr>
        <p:spPr bwMode="auto">
          <a:xfrm>
            <a:off x="6903806" y="4397375"/>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6699FF"/>
                </a:solidFill>
                <a:latin typeface="Arial" charset="0"/>
                <a:ea typeface="新細明體" charset="0"/>
                <a:cs typeface="新細明體" charset="0"/>
              </a:rPr>
              <a:t>O</a:t>
            </a:r>
          </a:p>
        </p:txBody>
      </p:sp>
      <p:sp>
        <p:nvSpPr>
          <p:cNvPr id="272460" name="Text Box 76"/>
          <p:cNvSpPr txBox="1">
            <a:spLocks noChangeArrowheads="1"/>
          </p:cNvSpPr>
          <p:nvPr/>
        </p:nvSpPr>
        <p:spPr bwMode="auto">
          <a:xfrm>
            <a:off x="6903806" y="4727575"/>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6699FF"/>
                </a:solidFill>
                <a:latin typeface="Arial" charset="0"/>
                <a:ea typeface="新細明體" charset="0"/>
                <a:cs typeface="新細明體" charset="0"/>
              </a:rPr>
              <a:t>O</a:t>
            </a:r>
          </a:p>
        </p:txBody>
      </p:sp>
      <p:sp>
        <p:nvSpPr>
          <p:cNvPr id="272461" name="Text Box 77"/>
          <p:cNvSpPr txBox="1">
            <a:spLocks noChangeArrowheads="1"/>
          </p:cNvSpPr>
          <p:nvPr/>
        </p:nvSpPr>
        <p:spPr bwMode="auto">
          <a:xfrm>
            <a:off x="6916506" y="5094288"/>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6699FF"/>
                </a:solidFill>
                <a:latin typeface="Arial" charset="0"/>
                <a:ea typeface="新細明體" charset="0"/>
                <a:cs typeface="新細明體" charset="0"/>
              </a:rPr>
              <a:t>O</a:t>
            </a:r>
          </a:p>
        </p:txBody>
      </p:sp>
      <p:sp>
        <p:nvSpPr>
          <p:cNvPr id="272462" name="Text Box 78"/>
          <p:cNvSpPr txBox="1">
            <a:spLocks noChangeArrowheads="1"/>
          </p:cNvSpPr>
          <p:nvPr/>
        </p:nvSpPr>
        <p:spPr bwMode="auto">
          <a:xfrm rot="-2783676">
            <a:off x="6808557" y="2246312"/>
            <a:ext cx="38862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r>
              <a:rPr lang="en-US" altLang="zh-TW" sz="2000" b="1">
                <a:solidFill>
                  <a:srgbClr val="6699FF"/>
                </a:solidFill>
                <a:latin typeface="Arial" charset="0"/>
                <a:ea typeface="新細明體" charset="0"/>
                <a:cs typeface="新細明體" charset="0"/>
              </a:rPr>
              <a:t>Old Latin (150-170)</a:t>
            </a:r>
          </a:p>
        </p:txBody>
      </p:sp>
      <p:sp>
        <p:nvSpPr>
          <p:cNvPr id="272463" name="Text Box 79"/>
          <p:cNvSpPr txBox="1">
            <a:spLocks noChangeArrowheads="1"/>
          </p:cNvSpPr>
          <p:nvPr/>
        </p:nvSpPr>
        <p:spPr bwMode="auto">
          <a:xfrm>
            <a:off x="7284806" y="4016375"/>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6699FF"/>
                </a:solidFill>
                <a:latin typeface="Arial" charset="0"/>
                <a:ea typeface="新細明體" charset="0"/>
                <a:cs typeface="新細明體" charset="0"/>
              </a:rPr>
              <a:t>O</a:t>
            </a:r>
          </a:p>
        </p:txBody>
      </p:sp>
      <p:sp>
        <p:nvSpPr>
          <p:cNvPr id="272464" name="Text Box 80"/>
          <p:cNvSpPr txBox="1">
            <a:spLocks noChangeArrowheads="1"/>
          </p:cNvSpPr>
          <p:nvPr/>
        </p:nvSpPr>
        <p:spPr bwMode="auto">
          <a:xfrm>
            <a:off x="7284806" y="4397375"/>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6699FF"/>
                </a:solidFill>
                <a:latin typeface="Arial" charset="0"/>
                <a:ea typeface="新細明體" charset="0"/>
                <a:cs typeface="新細明體" charset="0"/>
              </a:rPr>
              <a:t>O</a:t>
            </a:r>
          </a:p>
        </p:txBody>
      </p:sp>
      <p:sp>
        <p:nvSpPr>
          <p:cNvPr id="272465" name="Text Box 81"/>
          <p:cNvSpPr txBox="1">
            <a:spLocks noChangeArrowheads="1"/>
          </p:cNvSpPr>
          <p:nvPr/>
        </p:nvSpPr>
        <p:spPr bwMode="auto">
          <a:xfrm>
            <a:off x="7284806" y="4727575"/>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6699FF"/>
                </a:solidFill>
                <a:latin typeface="Arial" charset="0"/>
                <a:ea typeface="新細明體" charset="0"/>
                <a:cs typeface="新細明體" charset="0"/>
              </a:rPr>
              <a:t>O</a:t>
            </a:r>
          </a:p>
        </p:txBody>
      </p:sp>
      <p:sp>
        <p:nvSpPr>
          <p:cNvPr id="272466" name="Text Box 82"/>
          <p:cNvSpPr txBox="1">
            <a:spLocks noChangeArrowheads="1"/>
          </p:cNvSpPr>
          <p:nvPr/>
        </p:nvSpPr>
        <p:spPr bwMode="auto">
          <a:xfrm>
            <a:off x="7297506" y="5091113"/>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6699FF"/>
                </a:solidFill>
                <a:latin typeface="Arial" charset="0"/>
                <a:ea typeface="新細明體" charset="0"/>
                <a:cs typeface="新細明體" charset="0"/>
              </a:rPr>
              <a:t>O</a:t>
            </a:r>
          </a:p>
        </p:txBody>
      </p:sp>
      <p:sp>
        <p:nvSpPr>
          <p:cNvPr id="272467" name="Text Box 83"/>
          <p:cNvSpPr txBox="1">
            <a:spLocks noChangeArrowheads="1"/>
          </p:cNvSpPr>
          <p:nvPr/>
        </p:nvSpPr>
        <p:spPr bwMode="auto">
          <a:xfrm rot="-2783676">
            <a:off x="7265757" y="2263775"/>
            <a:ext cx="38862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r>
              <a:rPr lang="en-US" altLang="zh-TW" sz="2000" b="1">
                <a:solidFill>
                  <a:srgbClr val="6699FF"/>
                </a:solidFill>
                <a:latin typeface="Arial" charset="0"/>
                <a:ea typeface="新細明體" charset="0"/>
                <a:cs typeface="新細明體" charset="0"/>
              </a:rPr>
              <a:t>Old Syriac (200)</a:t>
            </a:r>
          </a:p>
        </p:txBody>
      </p:sp>
      <p:sp>
        <p:nvSpPr>
          <p:cNvPr id="272468" name="Text Box 84"/>
          <p:cNvSpPr txBox="1">
            <a:spLocks noChangeArrowheads="1"/>
          </p:cNvSpPr>
          <p:nvPr/>
        </p:nvSpPr>
        <p:spPr bwMode="auto">
          <a:xfrm>
            <a:off x="7665806" y="4016375"/>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6699FF"/>
                </a:solidFill>
                <a:latin typeface="Arial" charset="0"/>
                <a:ea typeface="新細明體" charset="0"/>
                <a:cs typeface="新細明體" charset="0"/>
              </a:rPr>
              <a:t>O</a:t>
            </a:r>
          </a:p>
        </p:txBody>
      </p:sp>
      <p:sp>
        <p:nvSpPr>
          <p:cNvPr id="272469" name="Text Box 85"/>
          <p:cNvSpPr txBox="1">
            <a:spLocks noChangeArrowheads="1"/>
          </p:cNvSpPr>
          <p:nvPr/>
        </p:nvSpPr>
        <p:spPr bwMode="auto">
          <a:xfrm>
            <a:off x="7665806" y="4397375"/>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6699FF"/>
                </a:solidFill>
                <a:latin typeface="Arial" charset="0"/>
                <a:ea typeface="新細明體" charset="0"/>
                <a:cs typeface="新細明體" charset="0"/>
              </a:rPr>
              <a:t>O</a:t>
            </a:r>
          </a:p>
        </p:txBody>
      </p:sp>
      <p:sp>
        <p:nvSpPr>
          <p:cNvPr id="272470" name="Text Box 86"/>
          <p:cNvSpPr txBox="1">
            <a:spLocks noChangeArrowheads="1"/>
          </p:cNvSpPr>
          <p:nvPr/>
        </p:nvSpPr>
        <p:spPr bwMode="auto">
          <a:xfrm>
            <a:off x="7665806" y="4727575"/>
            <a:ext cx="304800" cy="449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6699FF"/>
                </a:solidFill>
                <a:latin typeface="Arial" charset="0"/>
                <a:ea typeface="新細明體" charset="0"/>
                <a:cs typeface="新細明體" charset="0"/>
              </a:rPr>
              <a:t>O</a:t>
            </a:r>
          </a:p>
        </p:txBody>
      </p:sp>
      <p:sp>
        <p:nvSpPr>
          <p:cNvPr id="272471" name="Text Box 87"/>
          <p:cNvSpPr txBox="1">
            <a:spLocks noChangeArrowheads="1"/>
          </p:cNvSpPr>
          <p:nvPr/>
        </p:nvSpPr>
        <p:spPr bwMode="auto">
          <a:xfrm>
            <a:off x="7678506" y="5091113"/>
            <a:ext cx="304800" cy="4492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6699FF"/>
                </a:solidFill>
                <a:latin typeface="Arial" charset="0"/>
                <a:ea typeface="新細明體" charset="0"/>
                <a:cs typeface="新細明體" charset="0"/>
              </a:rPr>
              <a:t>O</a:t>
            </a:r>
          </a:p>
        </p:txBody>
      </p:sp>
      <p:sp>
        <p:nvSpPr>
          <p:cNvPr id="272472" name="Text Box 88"/>
          <p:cNvSpPr txBox="1">
            <a:spLocks noChangeArrowheads="1"/>
          </p:cNvSpPr>
          <p:nvPr/>
        </p:nvSpPr>
        <p:spPr bwMode="auto">
          <a:xfrm>
            <a:off x="5811606" y="914400"/>
            <a:ext cx="1600200" cy="473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r>
              <a:rPr lang="zh-TW" altLang="en-US" b="1">
                <a:solidFill>
                  <a:srgbClr val="FFFFFF"/>
                </a:solidFill>
                <a:latin typeface="Arial" charset="0"/>
              </a:rPr>
              <a:t>正典</a:t>
            </a:r>
          </a:p>
        </p:txBody>
      </p:sp>
      <p:sp>
        <p:nvSpPr>
          <p:cNvPr id="272473" name="Text Box 89"/>
          <p:cNvSpPr txBox="1">
            <a:spLocks noChangeArrowheads="1"/>
          </p:cNvSpPr>
          <p:nvPr/>
        </p:nvSpPr>
        <p:spPr bwMode="auto">
          <a:xfrm>
            <a:off x="7319731" y="914400"/>
            <a:ext cx="2073275" cy="473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r>
              <a:rPr lang="zh-CN" altLang="en-US" b="1">
                <a:solidFill>
                  <a:srgbClr val="6699FF"/>
                </a:solidFill>
                <a:latin typeface="Arial" charset="0"/>
              </a:rPr>
              <a:t>翻译</a:t>
            </a:r>
            <a:endParaRPr lang="en-US" altLang="zh-TW" b="1">
              <a:solidFill>
                <a:srgbClr val="6699FF"/>
              </a:solidFill>
              <a:latin typeface="Arial" charset="0"/>
            </a:endParaRPr>
          </a:p>
        </p:txBody>
      </p:sp>
      <p:sp>
        <p:nvSpPr>
          <p:cNvPr id="272474" name="Text Box 90"/>
          <p:cNvSpPr txBox="1">
            <a:spLocks noChangeArrowheads="1"/>
          </p:cNvSpPr>
          <p:nvPr/>
        </p:nvSpPr>
        <p:spPr bwMode="auto">
          <a:xfrm>
            <a:off x="249006" y="180975"/>
            <a:ext cx="2362200" cy="1425575"/>
          </a:xfrm>
          <a:prstGeom prst="rect">
            <a:avLst/>
          </a:prstGeom>
          <a:noFill/>
          <a:ln>
            <a:noFill/>
          </a:ln>
          <a:effectLst>
            <a:outerShdw blurRad="63500" dist="38099" dir="2700000" algn="ctr" rotWithShape="0">
              <a:srgbClr val="020009">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0" hangingPunct="0"/>
            <a:r>
              <a:rPr lang="zh-TW" altLang="en-US" sz="2800" b="1" dirty="0">
                <a:solidFill>
                  <a:srgbClr val="FFFFFF"/>
                </a:solidFill>
                <a:latin typeface="Arial" charset="0"/>
              </a:rPr>
              <a:t>尼西</a:t>
            </a:r>
            <a:r>
              <a:rPr lang="zh-CN" altLang="en-US" sz="2800" b="1" dirty="0">
                <a:solidFill>
                  <a:srgbClr val="FFFFFF"/>
                </a:solidFill>
                <a:latin typeface="Arial" charset="0"/>
              </a:rPr>
              <a:t>亚会议</a:t>
            </a:r>
            <a:r>
              <a:rPr lang="zh-TW" altLang="en-US" sz="2800" b="1" dirty="0">
                <a:solidFill>
                  <a:srgbClr val="FFFFFF"/>
                </a:solidFill>
                <a:latin typeface="Arial" charset="0"/>
              </a:rPr>
              <a:t>之前福音</a:t>
            </a:r>
            <a:r>
              <a:rPr lang="zh-CN" altLang="en-US" sz="2800" b="1" dirty="0">
                <a:solidFill>
                  <a:srgbClr val="FFFFFF"/>
                </a:solidFill>
                <a:latin typeface="Arial" charset="0"/>
              </a:rPr>
              <a:t>书</a:t>
            </a:r>
            <a:r>
              <a:rPr lang="zh-TW" altLang="en-US" sz="2800" b="1" dirty="0">
                <a:solidFill>
                  <a:srgbClr val="FFFFFF"/>
                </a:solidFill>
                <a:latin typeface="Arial" charset="0"/>
              </a:rPr>
              <a:t>被</a:t>
            </a:r>
            <a:r>
              <a:rPr lang="zh-CN" altLang="en-US" sz="2800" b="1" dirty="0">
                <a:solidFill>
                  <a:srgbClr val="FFFFFF"/>
                </a:solidFill>
                <a:latin typeface="Arial" charset="0"/>
              </a:rPr>
              <a:t>接纳</a:t>
            </a:r>
            <a:r>
              <a:rPr lang="zh-TW" altLang="en-US" sz="2800" b="1" dirty="0">
                <a:solidFill>
                  <a:srgbClr val="FFFFFF"/>
                </a:solidFill>
                <a:latin typeface="Arial" charset="0"/>
              </a:rPr>
              <a:t>的</a:t>
            </a:r>
            <a:r>
              <a:rPr lang="zh-CN" altLang="en-US" sz="2800" b="1" dirty="0">
                <a:solidFill>
                  <a:srgbClr val="FFFFFF"/>
                </a:solidFill>
                <a:latin typeface="Arial" charset="0"/>
              </a:rPr>
              <a:t>经过</a:t>
            </a:r>
            <a:endParaRPr lang="en-US" altLang="zh-TW" sz="2800" b="1" dirty="0">
              <a:solidFill>
                <a:srgbClr val="FFFFFF"/>
              </a:solidFill>
              <a:latin typeface="Arial" charset="0"/>
            </a:endParaRPr>
          </a:p>
        </p:txBody>
      </p:sp>
      <p:sp>
        <p:nvSpPr>
          <p:cNvPr id="272475" name="Text Box 91"/>
          <p:cNvSpPr txBox="1">
            <a:spLocks noChangeArrowheads="1"/>
          </p:cNvSpPr>
          <p:nvPr/>
        </p:nvSpPr>
        <p:spPr bwMode="auto">
          <a:xfrm>
            <a:off x="630006" y="6357317"/>
            <a:ext cx="2073275" cy="600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r>
              <a:rPr lang="zh-TW" altLang="en-US" sz="3200" b="1" dirty="0">
                <a:solidFill>
                  <a:srgbClr val="FFFFFF"/>
                </a:solidFill>
                <a:latin typeface="Arial" charset="0"/>
              </a:rPr>
              <a:t>第一世</a:t>
            </a:r>
            <a:r>
              <a:rPr lang="zh-CN" altLang="en-US" sz="3200" b="1" dirty="0">
                <a:solidFill>
                  <a:srgbClr val="FFFFFF"/>
                </a:solidFill>
                <a:latin typeface="Arial" charset="0"/>
              </a:rPr>
              <a:t>纪</a:t>
            </a:r>
            <a:endParaRPr lang="en-US" altLang="zh-TW" sz="3200" b="1" dirty="0">
              <a:solidFill>
                <a:srgbClr val="FFFFFF"/>
              </a:solidFill>
              <a:latin typeface="Arial" charset="0"/>
            </a:endParaRPr>
          </a:p>
        </p:txBody>
      </p:sp>
      <p:sp>
        <p:nvSpPr>
          <p:cNvPr id="272476" name="Text Box 92"/>
          <p:cNvSpPr txBox="1">
            <a:spLocks noChangeArrowheads="1"/>
          </p:cNvSpPr>
          <p:nvPr/>
        </p:nvSpPr>
        <p:spPr bwMode="auto">
          <a:xfrm>
            <a:off x="6786331" y="5867400"/>
            <a:ext cx="2073275" cy="854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r>
              <a:rPr lang="zh-TW" altLang="en-US" b="1">
                <a:solidFill>
                  <a:srgbClr val="FFFFFF"/>
                </a:solidFill>
                <a:latin typeface="Arial" charset="0"/>
              </a:rPr>
              <a:t>公元</a:t>
            </a:r>
            <a:r>
              <a:rPr lang="en-US" altLang="zh-TW" b="1">
                <a:solidFill>
                  <a:srgbClr val="FFFFFF"/>
                </a:solidFill>
                <a:latin typeface="Arial" charset="0"/>
              </a:rPr>
              <a:t>325</a:t>
            </a:r>
            <a:r>
              <a:rPr lang="zh-TW" altLang="en-US" b="1">
                <a:solidFill>
                  <a:srgbClr val="FFFFFF"/>
                </a:solidFill>
                <a:latin typeface="Arial" charset="0"/>
              </a:rPr>
              <a:t>年</a:t>
            </a:r>
          </a:p>
          <a:p>
            <a:pPr eaLnBrk="0" hangingPunct="0"/>
            <a:r>
              <a:rPr lang="zh-TW" altLang="en-US" b="1">
                <a:solidFill>
                  <a:srgbClr val="FFFFFF"/>
                </a:solidFill>
                <a:latin typeface="Arial" charset="0"/>
              </a:rPr>
              <a:t>尼西</a:t>
            </a:r>
            <a:r>
              <a:rPr lang="zh-CN" altLang="en-US" b="1">
                <a:solidFill>
                  <a:srgbClr val="FFFFFF"/>
                </a:solidFill>
                <a:latin typeface="Arial" charset="0"/>
              </a:rPr>
              <a:t>亚会议</a:t>
            </a:r>
            <a:endParaRPr lang="zh-TW" altLang="en-US" b="1">
              <a:solidFill>
                <a:srgbClr val="FFFFFF"/>
              </a:solidFill>
              <a:latin typeface="Arial" charset="0"/>
            </a:endParaRPr>
          </a:p>
        </p:txBody>
      </p:sp>
      <p:grpSp>
        <p:nvGrpSpPr>
          <p:cNvPr id="90" name="Group 92"/>
          <p:cNvGrpSpPr>
            <a:grpSpLocks/>
          </p:cNvGrpSpPr>
          <p:nvPr/>
        </p:nvGrpSpPr>
        <p:grpSpPr bwMode="auto">
          <a:xfrm>
            <a:off x="990600" y="4995863"/>
            <a:ext cx="1600200" cy="1481137"/>
            <a:chOff x="720" y="3168"/>
            <a:chExt cx="1008" cy="933"/>
          </a:xfrm>
          <a:solidFill>
            <a:srgbClr val="000090"/>
          </a:solidFill>
        </p:grpSpPr>
        <p:sp>
          <p:nvSpPr>
            <p:cNvPr id="91" name="AutoShape 93"/>
            <p:cNvSpPr>
              <a:spLocks noChangeArrowheads="1"/>
            </p:cNvSpPr>
            <p:nvPr/>
          </p:nvSpPr>
          <p:spPr bwMode="auto">
            <a:xfrm>
              <a:off x="768" y="3168"/>
              <a:ext cx="960" cy="912"/>
            </a:xfrm>
            <a:prstGeom prst="upArrowCallout">
              <a:avLst>
                <a:gd name="adj1" fmla="val 26316"/>
                <a:gd name="adj2" fmla="val 26316"/>
                <a:gd name="adj3" fmla="val 16667"/>
                <a:gd name="adj4" fmla="val 66667"/>
              </a:avLst>
            </a:prstGeom>
            <a:grpFill/>
            <a:ln w="9525">
              <a:solidFill>
                <a:schemeClr val="tx1"/>
              </a:solidFill>
              <a:miter lim="800000"/>
              <a:headEnd/>
              <a:tailEnd/>
            </a:ln>
          </p:spPr>
          <p:txBody>
            <a:bodyPr wrap="none" anchor="ctr"/>
            <a:lstStyle/>
            <a:p>
              <a:pPr eaLnBrk="0" hangingPunct="0"/>
              <a:endParaRPr lang="en-US">
                <a:solidFill>
                  <a:srgbClr val="FFFFFF"/>
                </a:solidFill>
                <a:latin typeface="BONES" charset="0"/>
              </a:endParaRPr>
            </a:p>
          </p:txBody>
        </p:sp>
        <p:sp>
          <p:nvSpPr>
            <p:cNvPr id="92" name="Text Box 94"/>
            <p:cNvSpPr txBox="1">
              <a:spLocks noChangeArrowheads="1"/>
            </p:cNvSpPr>
            <p:nvPr/>
          </p:nvSpPr>
          <p:spPr bwMode="auto">
            <a:xfrm>
              <a:off x="720" y="3524"/>
              <a:ext cx="1008" cy="577"/>
            </a:xfrm>
            <a:prstGeom prst="rect">
              <a:avLst/>
            </a:prstGeom>
            <a:grpFill/>
            <a:ln w="9525">
              <a:noFill/>
              <a:miter lim="800000"/>
              <a:headEnd/>
              <a:tailEnd/>
            </a:ln>
            <a:effectLst>
              <a:outerShdw blurRad="63500" dist="35921" dir="2700000" algn="ctr" rotWithShape="0">
                <a:srgbClr val="020009">
                  <a:alpha val="74998"/>
                </a:srgbClr>
              </a:outerShdw>
            </a:effectLst>
          </p:spPr>
          <p:txBody>
            <a:bodyPr>
              <a:spAutoFit/>
            </a:bodyPr>
            <a:lstStyle/>
            <a:p>
              <a:pPr algn="ctr" eaLnBrk="0" hangingPunct="0">
                <a:defRPr/>
              </a:pPr>
              <a:r>
                <a:rPr lang="en-US" sz="1800" dirty="0">
                  <a:solidFill>
                    <a:srgbClr val="FFFFFF"/>
                  </a:solidFill>
                  <a:latin typeface="Arial" pitchFamily="-105" charset="0"/>
                </a:rPr>
                <a:t>Gospel of Thomas </a:t>
              </a:r>
              <a:br>
                <a:rPr lang="en-US" sz="1800" dirty="0">
                  <a:solidFill>
                    <a:srgbClr val="FFFFFF"/>
                  </a:solidFill>
                  <a:latin typeface="Arial" pitchFamily="-105" charset="0"/>
                </a:rPr>
              </a:br>
              <a:r>
                <a:rPr lang="en-US" sz="1800" dirty="0">
                  <a:solidFill>
                    <a:srgbClr val="FFFFFF"/>
                  </a:solidFill>
                  <a:latin typeface="Arial" pitchFamily="-105" charset="0"/>
                </a:rPr>
                <a:t>AD 50-140</a:t>
              </a:r>
            </a:p>
          </p:txBody>
        </p:sp>
      </p:grpSp>
      <p:grpSp>
        <p:nvGrpSpPr>
          <p:cNvPr id="93" name="Group 95"/>
          <p:cNvGrpSpPr>
            <a:grpSpLocks/>
          </p:cNvGrpSpPr>
          <p:nvPr/>
        </p:nvGrpSpPr>
        <p:grpSpPr bwMode="auto">
          <a:xfrm>
            <a:off x="2590800" y="4995863"/>
            <a:ext cx="1600200" cy="1481137"/>
            <a:chOff x="1728" y="3195"/>
            <a:chExt cx="1008" cy="933"/>
          </a:xfrm>
        </p:grpSpPr>
        <p:sp>
          <p:nvSpPr>
            <p:cNvPr id="94" name="AutoShape 96"/>
            <p:cNvSpPr>
              <a:spLocks noChangeArrowheads="1"/>
            </p:cNvSpPr>
            <p:nvPr/>
          </p:nvSpPr>
          <p:spPr bwMode="auto">
            <a:xfrm>
              <a:off x="1776" y="3195"/>
              <a:ext cx="960" cy="912"/>
            </a:xfrm>
            <a:prstGeom prst="upArrowCallout">
              <a:avLst>
                <a:gd name="adj1" fmla="val 26316"/>
                <a:gd name="adj2" fmla="val 26316"/>
                <a:gd name="adj3" fmla="val 16667"/>
                <a:gd name="adj4" fmla="val 66667"/>
              </a:avLst>
            </a:prstGeom>
            <a:solidFill>
              <a:srgbClr val="FA0020"/>
            </a:solidFill>
            <a:ln w="9525">
              <a:solidFill>
                <a:schemeClr val="tx1"/>
              </a:solidFill>
              <a:miter lim="800000"/>
              <a:headEnd/>
              <a:tailEnd/>
            </a:ln>
          </p:spPr>
          <p:txBody>
            <a:bodyPr wrap="none" anchor="ctr"/>
            <a:lstStyle/>
            <a:p>
              <a:pPr eaLnBrk="0" hangingPunct="0"/>
              <a:endParaRPr lang="en-US">
                <a:solidFill>
                  <a:srgbClr val="FFFFFF"/>
                </a:solidFill>
                <a:latin typeface="BONES" charset="0"/>
              </a:endParaRPr>
            </a:p>
          </p:txBody>
        </p:sp>
        <p:sp>
          <p:nvSpPr>
            <p:cNvPr id="95" name="Text Box 97"/>
            <p:cNvSpPr txBox="1">
              <a:spLocks noChangeArrowheads="1"/>
            </p:cNvSpPr>
            <p:nvPr/>
          </p:nvSpPr>
          <p:spPr bwMode="auto">
            <a:xfrm>
              <a:off x="1728" y="3551"/>
              <a:ext cx="1008" cy="577"/>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p>
              <a:pPr algn="ctr" eaLnBrk="0" hangingPunct="0">
                <a:defRPr/>
              </a:pPr>
              <a:r>
                <a:rPr lang="en-US" sz="1800">
                  <a:solidFill>
                    <a:srgbClr val="FFFFFF"/>
                  </a:solidFill>
                  <a:latin typeface="Arial" pitchFamily="-105" charset="0"/>
                </a:rPr>
                <a:t>Gospel of Judas </a:t>
              </a:r>
              <a:br>
                <a:rPr lang="en-US" sz="1800">
                  <a:solidFill>
                    <a:srgbClr val="FFFFFF"/>
                  </a:solidFill>
                  <a:latin typeface="Arial" pitchFamily="-105" charset="0"/>
                </a:rPr>
              </a:br>
              <a:r>
                <a:rPr lang="en-US" sz="1800">
                  <a:solidFill>
                    <a:srgbClr val="FFFFFF"/>
                  </a:solidFill>
                  <a:latin typeface="Arial" pitchFamily="-105" charset="0"/>
                </a:rPr>
                <a:t>AD 170?</a:t>
              </a:r>
            </a:p>
          </p:txBody>
        </p:sp>
      </p:grpSp>
    </p:spTree>
    <p:extLst>
      <p:ext uri="{BB962C8B-B14F-4D97-AF65-F5344CB8AC3E}">
        <p14:creationId xmlns:p14="http://schemas.microsoft.com/office/powerpoint/2010/main" val="3624013447"/>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239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72398"/>
                                        </p:tgtEl>
                                        <p:attrNameLst>
                                          <p:attrName>style.visibility</p:attrName>
                                        </p:attrNameLst>
                                      </p:cBhvr>
                                      <p:to>
                                        <p:strVal val="visible"/>
                                      </p:to>
                                    </p:set>
                                    <p:animEffect transition="in" filter="wipe(down)">
                                      <p:cBhvr>
                                        <p:cTn id="11" dur="500"/>
                                        <p:tgtEl>
                                          <p:spTgt spid="272398"/>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72401"/>
                                        </p:tgtEl>
                                        <p:attrNameLst>
                                          <p:attrName>style.visibility</p:attrName>
                                        </p:attrNameLst>
                                      </p:cBhvr>
                                      <p:to>
                                        <p:strVal val="visible"/>
                                      </p:to>
                                    </p:set>
                                    <p:animEffect transition="in" filter="wipe(down)">
                                      <p:cBhvr>
                                        <p:cTn id="14" dur="500"/>
                                        <p:tgtEl>
                                          <p:spTgt spid="27240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72402"/>
                                        </p:tgtEl>
                                        <p:attrNameLst>
                                          <p:attrName>style.visibility</p:attrName>
                                        </p:attrNameLst>
                                      </p:cBhvr>
                                      <p:to>
                                        <p:strVal val="visible"/>
                                      </p:to>
                                    </p:set>
                                    <p:animEffect transition="in" filter="wipe(down)">
                                      <p:cBhvr>
                                        <p:cTn id="17" dur="500"/>
                                        <p:tgtEl>
                                          <p:spTgt spid="27240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72403"/>
                                        </p:tgtEl>
                                        <p:attrNameLst>
                                          <p:attrName>style.visibility</p:attrName>
                                        </p:attrNameLst>
                                      </p:cBhvr>
                                      <p:to>
                                        <p:strVal val="visible"/>
                                      </p:to>
                                    </p:set>
                                    <p:animEffect transition="in" filter="wipe(down)">
                                      <p:cBhvr>
                                        <p:cTn id="20" dur="500"/>
                                        <p:tgtEl>
                                          <p:spTgt spid="27240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72404"/>
                                        </p:tgtEl>
                                        <p:attrNameLst>
                                          <p:attrName>style.visibility</p:attrName>
                                        </p:attrNameLst>
                                      </p:cBhvr>
                                      <p:to>
                                        <p:strVal val="visible"/>
                                      </p:to>
                                    </p:set>
                                    <p:animEffect transition="in" filter="wipe(down)">
                                      <p:cBhvr>
                                        <p:cTn id="25" dur="500"/>
                                        <p:tgtEl>
                                          <p:spTgt spid="27240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72405"/>
                                        </p:tgtEl>
                                        <p:attrNameLst>
                                          <p:attrName>style.visibility</p:attrName>
                                        </p:attrNameLst>
                                      </p:cBhvr>
                                      <p:to>
                                        <p:strVal val="visible"/>
                                      </p:to>
                                    </p:set>
                                    <p:animEffect transition="in" filter="wipe(down)">
                                      <p:cBhvr>
                                        <p:cTn id="28" dur="500"/>
                                        <p:tgtEl>
                                          <p:spTgt spid="27240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72406"/>
                                        </p:tgtEl>
                                        <p:attrNameLst>
                                          <p:attrName>style.visibility</p:attrName>
                                        </p:attrNameLst>
                                      </p:cBhvr>
                                      <p:to>
                                        <p:strVal val="visible"/>
                                      </p:to>
                                    </p:set>
                                    <p:animEffect transition="in" filter="wipe(down)">
                                      <p:cBhvr>
                                        <p:cTn id="31" dur="500"/>
                                        <p:tgtEl>
                                          <p:spTgt spid="27240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72407"/>
                                        </p:tgtEl>
                                        <p:attrNameLst>
                                          <p:attrName>style.visibility</p:attrName>
                                        </p:attrNameLst>
                                      </p:cBhvr>
                                      <p:to>
                                        <p:strVal val="visible"/>
                                      </p:to>
                                    </p:set>
                                    <p:animEffect transition="in" filter="wipe(down)">
                                      <p:cBhvr>
                                        <p:cTn id="36" dur="500"/>
                                        <p:tgtEl>
                                          <p:spTgt spid="27240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72408"/>
                                        </p:tgtEl>
                                        <p:attrNameLst>
                                          <p:attrName>style.visibility</p:attrName>
                                        </p:attrNameLst>
                                      </p:cBhvr>
                                      <p:to>
                                        <p:strVal val="visible"/>
                                      </p:to>
                                    </p:set>
                                    <p:animEffect transition="in" filter="wipe(down)">
                                      <p:cBhvr>
                                        <p:cTn id="39" dur="500"/>
                                        <p:tgtEl>
                                          <p:spTgt spid="272408"/>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72409"/>
                                        </p:tgtEl>
                                        <p:attrNameLst>
                                          <p:attrName>style.visibility</p:attrName>
                                        </p:attrNameLst>
                                      </p:cBhvr>
                                      <p:to>
                                        <p:strVal val="visible"/>
                                      </p:to>
                                    </p:set>
                                    <p:animEffect transition="in" filter="wipe(down)">
                                      <p:cBhvr>
                                        <p:cTn id="42" dur="500"/>
                                        <p:tgtEl>
                                          <p:spTgt spid="272409"/>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72410"/>
                                        </p:tgtEl>
                                        <p:attrNameLst>
                                          <p:attrName>style.visibility</p:attrName>
                                        </p:attrNameLst>
                                      </p:cBhvr>
                                      <p:to>
                                        <p:strVal val="visible"/>
                                      </p:to>
                                    </p:set>
                                    <p:animEffect transition="in" filter="wipe(down)">
                                      <p:cBhvr>
                                        <p:cTn id="45" dur="500"/>
                                        <p:tgtEl>
                                          <p:spTgt spid="272410"/>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72411"/>
                                        </p:tgtEl>
                                        <p:attrNameLst>
                                          <p:attrName>style.visibility</p:attrName>
                                        </p:attrNameLst>
                                      </p:cBhvr>
                                      <p:to>
                                        <p:strVal val="visible"/>
                                      </p:to>
                                    </p:set>
                                    <p:animEffect transition="in" filter="wipe(down)">
                                      <p:cBhvr>
                                        <p:cTn id="48" dur="500"/>
                                        <p:tgtEl>
                                          <p:spTgt spid="27241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272412"/>
                                        </p:tgtEl>
                                        <p:attrNameLst>
                                          <p:attrName>style.visibility</p:attrName>
                                        </p:attrNameLst>
                                      </p:cBhvr>
                                      <p:to>
                                        <p:strVal val="visible"/>
                                      </p:to>
                                    </p:set>
                                    <p:animEffect transition="in" filter="wipe(down)">
                                      <p:cBhvr>
                                        <p:cTn id="53" dur="500"/>
                                        <p:tgtEl>
                                          <p:spTgt spid="272412"/>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272413"/>
                                        </p:tgtEl>
                                        <p:attrNameLst>
                                          <p:attrName>style.visibility</p:attrName>
                                        </p:attrNameLst>
                                      </p:cBhvr>
                                      <p:to>
                                        <p:strVal val="visible"/>
                                      </p:to>
                                    </p:set>
                                    <p:animEffect transition="in" filter="wipe(down)">
                                      <p:cBhvr>
                                        <p:cTn id="56" dur="500"/>
                                        <p:tgtEl>
                                          <p:spTgt spid="272413"/>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272414"/>
                                        </p:tgtEl>
                                        <p:attrNameLst>
                                          <p:attrName>style.visibility</p:attrName>
                                        </p:attrNameLst>
                                      </p:cBhvr>
                                      <p:to>
                                        <p:strVal val="visible"/>
                                      </p:to>
                                    </p:set>
                                    <p:animEffect transition="in" filter="wipe(down)">
                                      <p:cBhvr>
                                        <p:cTn id="59" dur="500"/>
                                        <p:tgtEl>
                                          <p:spTgt spid="272414"/>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272415"/>
                                        </p:tgtEl>
                                        <p:attrNameLst>
                                          <p:attrName>style.visibility</p:attrName>
                                        </p:attrNameLst>
                                      </p:cBhvr>
                                      <p:to>
                                        <p:strVal val="visible"/>
                                      </p:to>
                                    </p:set>
                                    <p:animEffect transition="in" filter="wipe(down)">
                                      <p:cBhvr>
                                        <p:cTn id="64" dur="500"/>
                                        <p:tgtEl>
                                          <p:spTgt spid="272415"/>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272416"/>
                                        </p:tgtEl>
                                        <p:attrNameLst>
                                          <p:attrName>style.visibility</p:attrName>
                                        </p:attrNameLst>
                                      </p:cBhvr>
                                      <p:to>
                                        <p:strVal val="visible"/>
                                      </p:to>
                                    </p:set>
                                    <p:animEffect transition="in" filter="wipe(down)">
                                      <p:cBhvr>
                                        <p:cTn id="67" dur="500"/>
                                        <p:tgtEl>
                                          <p:spTgt spid="272416"/>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272417"/>
                                        </p:tgtEl>
                                        <p:attrNameLst>
                                          <p:attrName>style.visibility</p:attrName>
                                        </p:attrNameLst>
                                      </p:cBhvr>
                                      <p:to>
                                        <p:strVal val="visible"/>
                                      </p:to>
                                    </p:set>
                                    <p:animEffect transition="in" filter="wipe(down)">
                                      <p:cBhvr>
                                        <p:cTn id="70" dur="500"/>
                                        <p:tgtEl>
                                          <p:spTgt spid="272417"/>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272418"/>
                                        </p:tgtEl>
                                        <p:attrNameLst>
                                          <p:attrName>style.visibility</p:attrName>
                                        </p:attrNameLst>
                                      </p:cBhvr>
                                      <p:to>
                                        <p:strVal val="visible"/>
                                      </p:to>
                                    </p:set>
                                    <p:animEffect transition="in" filter="wipe(down)">
                                      <p:cBhvr>
                                        <p:cTn id="75" dur="500"/>
                                        <p:tgtEl>
                                          <p:spTgt spid="272418"/>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272419"/>
                                        </p:tgtEl>
                                        <p:attrNameLst>
                                          <p:attrName>style.visibility</p:attrName>
                                        </p:attrNameLst>
                                      </p:cBhvr>
                                      <p:to>
                                        <p:strVal val="visible"/>
                                      </p:to>
                                    </p:set>
                                    <p:animEffect transition="in" filter="wipe(down)">
                                      <p:cBhvr>
                                        <p:cTn id="78" dur="500"/>
                                        <p:tgtEl>
                                          <p:spTgt spid="272419"/>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272420"/>
                                        </p:tgtEl>
                                        <p:attrNameLst>
                                          <p:attrName>style.visibility</p:attrName>
                                        </p:attrNameLst>
                                      </p:cBhvr>
                                      <p:to>
                                        <p:strVal val="visible"/>
                                      </p:to>
                                    </p:set>
                                    <p:animEffect transition="in" filter="wipe(down)">
                                      <p:cBhvr>
                                        <p:cTn id="83" dur="500"/>
                                        <p:tgtEl>
                                          <p:spTgt spid="272420"/>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272421"/>
                                        </p:tgtEl>
                                        <p:attrNameLst>
                                          <p:attrName>style.visibility</p:attrName>
                                        </p:attrNameLst>
                                      </p:cBhvr>
                                      <p:to>
                                        <p:strVal val="visible"/>
                                      </p:to>
                                    </p:set>
                                    <p:animEffect transition="in" filter="wipe(down)">
                                      <p:cBhvr>
                                        <p:cTn id="86" dur="500"/>
                                        <p:tgtEl>
                                          <p:spTgt spid="272421"/>
                                        </p:tgtEl>
                                      </p:cBhvr>
                                    </p:animEffect>
                                  </p:childTnLst>
                                </p:cTn>
                              </p:par>
                              <p:par>
                                <p:cTn id="87" presetID="22" presetClass="entr" presetSubtype="4" fill="hold" grpId="0" nodeType="withEffect">
                                  <p:stCondLst>
                                    <p:cond delay="0"/>
                                  </p:stCondLst>
                                  <p:childTnLst>
                                    <p:set>
                                      <p:cBhvr>
                                        <p:cTn id="88" dur="1" fill="hold">
                                          <p:stCondLst>
                                            <p:cond delay="0"/>
                                          </p:stCondLst>
                                        </p:cTn>
                                        <p:tgtEl>
                                          <p:spTgt spid="272422"/>
                                        </p:tgtEl>
                                        <p:attrNameLst>
                                          <p:attrName>style.visibility</p:attrName>
                                        </p:attrNameLst>
                                      </p:cBhvr>
                                      <p:to>
                                        <p:strVal val="visible"/>
                                      </p:to>
                                    </p:set>
                                    <p:animEffect transition="in" filter="wipe(down)">
                                      <p:cBhvr>
                                        <p:cTn id="89" dur="500"/>
                                        <p:tgtEl>
                                          <p:spTgt spid="272422"/>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272423"/>
                                        </p:tgtEl>
                                        <p:attrNameLst>
                                          <p:attrName>style.visibility</p:attrName>
                                        </p:attrNameLst>
                                      </p:cBhvr>
                                      <p:to>
                                        <p:strVal val="visible"/>
                                      </p:to>
                                    </p:set>
                                    <p:animEffect transition="in" filter="wipe(down)">
                                      <p:cBhvr>
                                        <p:cTn id="92" dur="500"/>
                                        <p:tgtEl>
                                          <p:spTgt spid="272423"/>
                                        </p:tgtEl>
                                      </p:cBhvr>
                                    </p:animEffect>
                                  </p:childTnLst>
                                </p:cTn>
                              </p:par>
                              <p:par>
                                <p:cTn id="93" presetID="22" presetClass="entr" presetSubtype="4" fill="hold" grpId="0" nodeType="withEffect">
                                  <p:stCondLst>
                                    <p:cond delay="0"/>
                                  </p:stCondLst>
                                  <p:childTnLst>
                                    <p:set>
                                      <p:cBhvr>
                                        <p:cTn id="94" dur="1" fill="hold">
                                          <p:stCondLst>
                                            <p:cond delay="0"/>
                                          </p:stCondLst>
                                        </p:cTn>
                                        <p:tgtEl>
                                          <p:spTgt spid="272424"/>
                                        </p:tgtEl>
                                        <p:attrNameLst>
                                          <p:attrName>style.visibility</p:attrName>
                                        </p:attrNameLst>
                                      </p:cBhvr>
                                      <p:to>
                                        <p:strVal val="visible"/>
                                      </p:to>
                                    </p:set>
                                    <p:animEffect transition="in" filter="wipe(down)">
                                      <p:cBhvr>
                                        <p:cTn id="95" dur="500"/>
                                        <p:tgtEl>
                                          <p:spTgt spid="272424"/>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22" presetClass="entr" presetSubtype="4" fill="hold" grpId="0" nodeType="clickEffect">
                                  <p:stCondLst>
                                    <p:cond delay="0"/>
                                  </p:stCondLst>
                                  <p:childTnLst>
                                    <p:set>
                                      <p:cBhvr>
                                        <p:cTn id="99" dur="1" fill="hold">
                                          <p:stCondLst>
                                            <p:cond delay="0"/>
                                          </p:stCondLst>
                                        </p:cTn>
                                        <p:tgtEl>
                                          <p:spTgt spid="272425"/>
                                        </p:tgtEl>
                                        <p:attrNameLst>
                                          <p:attrName>style.visibility</p:attrName>
                                        </p:attrNameLst>
                                      </p:cBhvr>
                                      <p:to>
                                        <p:strVal val="visible"/>
                                      </p:to>
                                    </p:set>
                                    <p:animEffect transition="in" filter="wipe(down)">
                                      <p:cBhvr>
                                        <p:cTn id="100" dur="500"/>
                                        <p:tgtEl>
                                          <p:spTgt spid="272425"/>
                                        </p:tgtEl>
                                      </p:cBhvr>
                                    </p:animEffect>
                                  </p:childTnLst>
                                </p:cTn>
                              </p:par>
                              <p:par>
                                <p:cTn id="101" presetID="22" presetClass="entr" presetSubtype="4" fill="hold" grpId="0" nodeType="withEffect">
                                  <p:stCondLst>
                                    <p:cond delay="0"/>
                                  </p:stCondLst>
                                  <p:childTnLst>
                                    <p:set>
                                      <p:cBhvr>
                                        <p:cTn id="102" dur="1" fill="hold">
                                          <p:stCondLst>
                                            <p:cond delay="0"/>
                                          </p:stCondLst>
                                        </p:cTn>
                                        <p:tgtEl>
                                          <p:spTgt spid="272426"/>
                                        </p:tgtEl>
                                        <p:attrNameLst>
                                          <p:attrName>style.visibility</p:attrName>
                                        </p:attrNameLst>
                                      </p:cBhvr>
                                      <p:to>
                                        <p:strVal val="visible"/>
                                      </p:to>
                                    </p:set>
                                    <p:animEffect transition="in" filter="wipe(down)">
                                      <p:cBhvr>
                                        <p:cTn id="103" dur="500"/>
                                        <p:tgtEl>
                                          <p:spTgt spid="272426"/>
                                        </p:tgtEl>
                                      </p:cBhvr>
                                    </p:animEffect>
                                  </p:childTnLst>
                                </p:cTn>
                              </p:par>
                              <p:par>
                                <p:cTn id="104" presetID="22" presetClass="entr" presetSubtype="4" fill="hold" grpId="0" nodeType="withEffect">
                                  <p:stCondLst>
                                    <p:cond delay="0"/>
                                  </p:stCondLst>
                                  <p:childTnLst>
                                    <p:set>
                                      <p:cBhvr>
                                        <p:cTn id="105" dur="1" fill="hold">
                                          <p:stCondLst>
                                            <p:cond delay="0"/>
                                          </p:stCondLst>
                                        </p:cTn>
                                        <p:tgtEl>
                                          <p:spTgt spid="272427"/>
                                        </p:tgtEl>
                                        <p:attrNameLst>
                                          <p:attrName>style.visibility</p:attrName>
                                        </p:attrNameLst>
                                      </p:cBhvr>
                                      <p:to>
                                        <p:strVal val="visible"/>
                                      </p:to>
                                    </p:set>
                                    <p:animEffect transition="in" filter="wipe(down)">
                                      <p:cBhvr>
                                        <p:cTn id="106" dur="500"/>
                                        <p:tgtEl>
                                          <p:spTgt spid="272427"/>
                                        </p:tgtEl>
                                      </p:cBhvr>
                                    </p:animEffect>
                                  </p:childTnLst>
                                </p:cTn>
                              </p:par>
                              <p:par>
                                <p:cTn id="107" presetID="22" presetClass="entr" presetSubtype="4" fill="hold" grpId="0" nodeType="withEffect">
                                  <p:stCondLst>
                                    <p:cond delay="0"/>
                                  </p:stCondLst>
                                  <p:childTnLst>
                                    <p:set>
                                      <p:cBhvr>
                                        <p:cTn id="108" dur="1" fill="hold">
                                          <p:stCondLst>
                                            <p:cond delay="0"/>
                                          </p:stCondLst>
                                        </p:cTn>
                                        <p:tgtEl>
                                          <p:spTgt spid="272428"/>
                                        </p:tgtEl>
                                        <p:attrNameLst>
                                          <p:attrName>style.visibility</p:attrName>
                                        </p:attrNameLst>
                                      </p:cBhvr>
                                      <p:to>
                                        <p:strVal val="visible"/>
                                      </p:to>
                                    </p:set>
                                    <p:animEffect transition="in" filter="wipe(down)">
                                      <p:cBhvr>
                                        <p:cTn id="109" dur="500"/>
                                        <p:tgtEl>
                                          <p:spTgt spid="272428"/>
                                        </p:tgtEl>
                                      </p:cBhvr>
                                    </p:animEffect>
                                  </p:childTnLst>
                                </p:cTn>
                              </p:par>
                              <p:par>
                                <p:cTn id="110" presetID="22" presetClass="entr" presetSubtype="4" fill="hold" grpId="0" nodeType="withEffect">
                                  <p:stCondLst>
                                    <p:cond delay="0"/>
                                  </p:stCondLst>
                                  <p:childTnLst>
                                    <p:set>
                                      <p:cBhvr>
                                        <p:cTn id="111" dur="1" fill="hold">
                                          <p:stCondLst>
                                            <p:cond delay="0"/>
                                          </p:stCondLst>
                                        </p:cTn>
                                        <p:tgtEl>
                                          <p:spTgt spid="272429"/>
                                        </p:tgtEl>
                                        <p:attrNameLst>
                                          <p:attrName>style.visibility</p:attrName>
                                        </p:attrNameLst>
                                      </p:cBhvr>
                                      <p:to>
                                        <p:strVal val="visible"/>
                                      </p:to>
                                    </p:set>
                                    <p:animEffect transition="in" filter="wipe(down)">
                                      <p:cBhvr>
                                        <p:cTn id="112" dur="500"/>
                                        <p:tgtEl>
                                          <p:spTgt spid="272429"/>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22" presetClass="entr" presetSubtype="4" fill="hold" grpId="0" nodeType="clickEffect">
                                  <p:stCondLst>
                                    <p:cond delay="0"/>
                                  </p:stCondLst>
                                  <p:childTnLst>
                                    <p:set>
                                      <p:cBhvr>
                                        <p:cTn id="116" dur="1" fill="hold">
                                          <p:stCondLst>
                                            <p:cond delay="0"/>
                                          </p:stCondLst>
                                        </p:cTn>
                                        <p:tgtEl>
                                          <p:spTgt spid="272430"/>
                                        </p:tgtEl>
                                        <p:attrNameLst>
                                          <p:attrName>style.visibility</p:attrName>
                                        </p:attrNameLst>
                                      </p:cBhvr>
                                      <p:to>
                                        <p:strVal val="visible"/>
                                      </p:to>
                                    </p:set>
                                    <p:animEffect transition="in" filter="wipe(down)">
                                      <p:cBhvr>
                                        <p:cTn id="117" dur="500"/>
                                        <p:tgtEl>
                                          <p:spTgt spid="272430"/>
                                        </p:tgtEl>
                                      </p:cBhvr>
                                    </p:animEffect>
                                  </p:childTnLst>
                                </p:cTn>
                              </p:par>
                              <p:par>
                                <p:cTn id="118" presetID="22" presetClass="entr" presetSubtype="4" fill="hold" grpId="0" nodeType="withEffect">
                                  <p:stCondLst>
                                    <p:cond delay="0"/>
                                  </p:stCondLst>
                                  <p:childTnLst>
                                    <p:set>
                                      <p:cBhvr>
                                        <p:cTn id="119" dur="1" fill="hold">
                                          <p:stCondLst>
                                            <p:cond delay="0"/>
                                          </p:stCondLst>
                                        </p:cTn>
                                        <p:tgtEl>
                                          <p:spTgt spid="272431"/>
                                        </p:tgtEl>
                                        <p:attrNameLst>
                                          <p:attrName>style.visibility</p:attrName>
                                        </p:attrNameLst>
                                      </p:cBhvr>
                                      <p:to>
                                        <p:strVal val="visible"/>
                                      </p:to>
                                    </p:set>
                                    <p:animEffect transition="in" filter="wipe(down)">
                                      <p:cBhvr>
                                        <p:cTn id="120" dur="500"/>
                                        <p:tgtEl>
                                          <p:spTgt spid="272431"/>
                                        </p:tgtEl>
                                      </p:cBhvr>
                                    </p:animEffect>
                                  </p:childTnLst>
                                </p:cTn>
                              </p:par>
                              <p:par>
                                <p:cTn id="121" presetID="22" presetClass="entr" presetSubtype="4" fill="hold" grpId="0" nodeType="withEffect">
                                  <p:stCondLst>
                                    <p:cond delay="0"/>
                                  </p:stCondLst>
                                  <p:childTnLst>
                                    <p:set>
                                      <p:cBhvr>
                                        <p:cTn id="122" dur="1" fill="hold">
                                          <p:stCondLst>
                                            <p:cond delay="0"/>
                                          </p:stCondLst>
                                        </p:cTn>
                                        <p:tgtEl>
                                          <p:spTgt spid="272432"/>
                                        </p:tgtEl>
                                        <p:attrNameLst>
                                          <p:attrName>style.visibility</p:attrName>
                                        </p:attrNameLst>
                                      </p:cBhvr>
                                      <p:to>
                                        <p:strVal val="visible"/>
                                      </p:to>
                                    </p:set>
                                    <p:animEffect transition="in" filter="wipe(down)">
                                      <p:cBhvr>
                                        <p:cTn id="123" dur="500"/>
                                        <p:tgtEl>
                                          <p:spTgt spid="272432"/>
                                        </p:tgtEl>
                                      </p:cBhvr>
                                    </p:animEffect>
                                  </p:childTnLst>
                                </p:cTn>
                              </p:par>
                              <p:par>
                                <p:cTn id="124" presetID="22" presetClass="entr" presetSubtype="4" fill="hold" grpId="0" nodeType="withEffect">
                                  <p:stCondLst>
                                    <p:cond delay="0"/>
                                  </p:stCondLst>
                                  <p:childTnLst>
                                    <p:set>
                                      <p:cBhvr>
                                        <p:cTn id="125" dur="1" fill="hold">
                                          <p:stCondLst>
                                            <p:cond delay="0"/>
                                          </p:stCondLst>
                                        </p:cTn>
                                        <p:tgtEl>
                                          <p:spTgt spid="272433"/>
                                        </p:tgtEl>
                                        <p:attrNameLst>
                                          <p:attrName>style.visibility</p:attrName>
                                        </p:attrNameLst>
                                      </p:cBhvr>
                                      <p:to>
                                        <p:strVal val="visible"/>
                                      </p:to>
                                    </p:set>
                                    <p:animEffect transition="in" filter="wipe(down)">
                                      <p:cBhvr>
                                        <p:cTn id="126" dur="500"/>
                                        <p:tgtEl>
                                          <p:spTgt spid="272433"/>
                                        </p:tgtEl>
                                      </p:cBhvr>
                                    </p:animEffect>
                                  </p:childTnLst>
                                </p:cTn>
                              </p:par>
                              <p:par>
                                <p:cTn id="127" presetID="22" presetClass="entr" presetSubtype="4" fill="hold" grpId="0" nodeType="withEffect">
                                  <p:stCondLst>
                                    <p:cond delay="0"/>
                                  </p:stCondLst>
                                  <p:childTnLst>
                                    <p:set>
                                      <p:cBhvr>
                                        <p:cTn id="128" dur="1" fill="hold">
                                          <p:stCondLst>
                                            <p:cond delay="0"/>
                                          </p:stCondLst>
                                        </p:cTn>
                                        <p:tgtEl>
                                          <p:spTgt spid="272434"/>
                                        </p:tgtEl>
                                        <p:attrNameLst>
                                          <p:attrName>style.visibility</p:attrName>
                                        </p:attrNameLst>
                                      </p:cBhvr>
                                      <p:to>
                                        <p:strVal val="visible"/>
                                      </p:to>
                                    </p:set>
                                    <p:animEffect transition="in" filter="wipe(down)">
                                      <p:cBhvr>
                                        <p:cTn id="129" dur="500"/>
                                        <p:tgtEl>
                                          <p:spTgt spid="272434"/>
                                        </p:tgtEl>
                                      </p:cBhvr>
                                    </p:animEffect>
                                  </p:childTnLst>
                                </p:cTn>
                              </p:par>
                            </p:childTnLst>
                          </p:cTn>
                        </p:par>
                      </p:childTnLst>
                    </p:cTn>
                  </p:par>
                  <p:par>
                    <p:cTn id="130" fill="hold" nodeType="clickPar">
                      <p:stCondLst>
                        <p:cond delay="indefinite"/>
                      </p:stCondLst>
                      <p:childTnLst>
                        <p:par>
                          <p:cTn id="131" fill="hold" nodeType="withGroup">
                            <p:stCondLst>
                              <p:cond delay="0"/>
                            </p:stCondLst>
                            <p:childTnLst>
                              <p:par>
                                <p:cTn id="132" presetID="22" presetClass="entr" presetSubtype="4" fill="hold" grpId="0" nodeType="clickEffect">
                                  <p:stCondLst>
                                    <p:cond delay="0"/>
                                  </p:stCondLst>
                                  <p:childTnLst>
                                    <p:set>
                                      <p:cBhvr>
                                        <p:cTn id="133" dur="1" fill="hold">
                                          <p:stCondLst>
                                            <p:cond delay="0"/>
                                          </p:stCondLst>
                                        </p:cTn>
                                        <p:tgtEl>
                                          <p:spTgt spid="272435"/>
                                        </p:tgtEl>
                                        <p:attrNameLst>
                                          <p:attrName>style.visibility</p:attrName>
                                        </p:attrNameLst>
                                      </p:cBhvr>
                                      <p:to>
                                        <p:strVal val="visible"/>
                                      </p:to>
                                    </p:set>
                                    <p:animEffect transition="in" filter="wipe(down)">
                                      <p:cBhvr>
                                        <p:cTn id="134" dur="500"/>
                                        <p:tgtEl>
                                          <p:spTgt spid="272435"/>
                                        </p:tgtEl>
                                      </p:cBhvr>
                                    </p:animEffect>
                                  </p:childTnLst>
                                </p:cTn>
                              </p:par>
                              <p:par>
                                <p:cTn id="135" presetID="22" presetClass="entr" presetSubtype="4" fill="hold" grpId="0" nodeType="withEffect">
                                  <p:stCondLst>
                                    <p:cond delay="0"/>
                                  </p:stCondLst>
                                  <p:childTnLst>
                                    <p:set>
                                      <p:cBhvr>
                                        <p:cTn id="136" dur="1" fill="hold">
                                          <p:stCondLst>
                                            <p:cond delay="0"/>
                                          </p:stCondLst>
                                        </p:cTn>
                                        <p:tgtEl>
                                          <p:spTgt spid="272436"/>
                                        </p:tgtEl>
                                        <p:attrNameLst>
                                          <p:attrName>style.visibility</p:attrName>
                                        </p:attrNameLst>
                                      </p:cBhvr>
                                      <p:to>
                                        <p:strVal val="visible"/>
                                      </p:to>
                                    </p:set>
                                    <p:animEffect transition="in" filter="wipe(down)">
                                      <p:cBhvr>
                                        <p:cTn id="137" dur="500"/>
                                        <p:tgtEl>
                                          <p:spTgt spid="272436"/>
                                        </p:tgtEl>
                                      </p:cBhvr>
                                    </p:animEffect>
                                  </p:childTnLst>
                                </p:cTn>
                              </p:par>
                              <p:par>
                                <p:cTn id="138" presetID="22" presetClass="entr" presetSubtype="4" fill="hold" grpId="0" nodeType="withEffect">
                                  <p:stCondLst>
                                    <p:cond delay="0"/>
                                  </p:stCondLst>
                                  <p:childTnLst>
                                    <p:set>
                                      <p:cBhvr>
                                        <p:cTn id="139" dur="1" fill="hold">
                                          <p:stCondLst>
                                            <p:cond delay="0"/>
                                          </p:stCondLst>
                                        </p:cTn>
                                        <p:tgtEl>
                                          <p:spTgt spid="272437"/>
                                        </p:tgtEl>
                                        <p:attrNameLst>
                                          <p:attrName>style.visibility</p:attrName>
                                        </p:attrNameLst>
                                      </p:cBhvr>
                                      <p:to>
                                        <p:strVal val="visible"/>
                                      </p:to>
                                    </p:set>
                                    <p:animEffect transition="in" filter="wipe(down)">
                                      <p:cBhvr>
                                        <p:cTn id="140" dur="500"/>
                                        <p:tgtEl>
                                          <p:spTgt spid="272437"/>
                                        </p:tgtEl>
                                      </p:cBhvr>
                                    </p:animEffect>
                                  </p:childTnLst>
                                </p:cTn>
                              </p:par>
                              <p:par>
                                <p:cTn id="141" presetID="22" presetClass="entr" presetSubtype="4" fill="hold" grpId="0" nodeType="withEffect">
                                  <p:stCondLst>
                                    <p:cond delay="0"/>
                                  </p:stCondLst>
                                  <p:childTnLst>
                                    <p:set>
                                      <p:cBhvr>
                                        <p:cTn id="142" dur="1" fill="hold">
                                          <p:stCondLst>
                                            <p:cond delay="0"/>
                                          </p:stCondLst>
                                        </p:cTn>
                                        <p:tgtEl>
                                          <p:spTgt spid="272438"/>
                                        </p:tgtEl>
                                        <p:attrNameLst>
                                          <p:attrName>style.visibility</p:attrName>
                                        </p:attrNameLst>
                                      </p:cBhvr>
                                      <p:to>
                                        <p:strVal val="visible"/>
                                      </p:to>
                                    </p:set>
                                    <p:animEffect transition="in" filter="wipe(down)">
                                      <p:cBhvr>
                                        <p:cTn id="143" dur="500"/>
                                        <p:tgtEl>
                                          <p:spTgt spid="272438"/>
                                        </p:tgtEl>
                                      </p:cBhvr>
                                    </p:animEffect>
                                  </p:childTnLst>
                                </p:cTn>
                              </p:par>
                              <p:par>
                                <p:cTn id="144" presetID="22" presetClass="entr" presetSubtype="4" fill="hold" grpId="0" nodeType="withEffect">
                                  <p:stCondLst>
                                    <p:cond delay="0"/>
                                  </p:stCondLst>
                                  <p:childTnLst>
                                    <p:set>
                                      <p:cBhvr>
                                        <p:cTn id="145" dur="1" fill="hold">
                                          <p:stCondLst>
                                            <p:cond delay="0"/>
                                          </p:stCondLst>
                                        </p:cTn>
                                        <p:tgtEl>
                                          <p:spTgt spid="272439"/>
                                        </p:tgtEl>
                                        <p:attrNameLst>
                                          <p:attrName>style.visibility</p:attrName>
                                        </p:attrNameLst>
                                      </p:cBhvr>
                                      <p:to>
                                        <p:strVal val="visible"/>
                                      </p:to>
                                    </p:set>
                                    <p:animEffect transition="in" filter="wipe(down)">
                                      <p:cBhvr>
                                        <p:cTn id="146" dur="500"/>
                                        <p:tgtEl>
                                          <p:spTgt spid="272439"/>
                                        </p:tgtEl>
                                      </p:cBhvr>
                                    </p:animEffec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272472"/>
                                        </p:tgtEl>
                                        <p:attrNameLst>
                                          <p:attrName>style.visibility</p:attrName>
                                        </p:attrNameLst>
                                      </p:cBhvr>
                                      <p:to>
                                        <p:strVal val="visible"/>
                                      </p:to>
                                    </p:set>
                                  </p:childTnLst>
                                </p:cTn>
                              </p:par>
                            </p:childTnLst>
                          </p:cTn>
                        </p:par>
                      </p:childTnLst>
                    </p:cTn>
                  </p:par>
                  <p:par>
                    <p:cTn id="151" fill="hold" nodeType="clickPar">
                      <p:stCondLst>
                        <p:cond delay="indefinite"/>
                      </p:stCondLst>
                      <p:childTnLst>
                        <p:par>
                          <p:cTn id="152" fill="hold" nodeType="withGroup">
                            <p:stCondLst>
                              <p:cond delay="0"/>
                            </p:stCondLst>
                            <p:childTnLst>
                              <p:par>
                                <p:cTn id="153" presetID="22" presetClass="entr" presetSubtype="4" fill="hold" grpId="0" nodeType="clickEffect">
                                  <p:stCondLst>
                                    <p:cond delay="0"/>
                                  </p:stCondLst>
                                  <p:childTnLst>
                                    <p:set>
                                      <p:cBhvr>
                                        <p:cTn id="154" dur="1" fill="hold">
                                          <p:stCondLst>
                                            <p:cond delay="0"/>
                                          </p:stCondLst>
                                        </p:cTn>
                                        <p:tgtEl>
                                          <p:spTgt spid="272440"/>
                                        </p:tgtEl>
                                        <p:attrNameLst>
                                          <p:attrName>style.visibility</p:attrName>
                                        </p:attrNameLst>
                                      </p:cBhvr>
                                      <p:to>
                                        <p:strVal val="visible"/>
                                      </p:to>
                                    </p:set>
                                    <p:animEffect transition="in" filter="wipe(down)">
                                      <p:cBhvr>
                                        <p:cTn id="155" dur="500"/>
                                        <p:tgtEl>
                                          <p:spTgt spid="272440"/>
                                        </p:tgtEl>
                                      </p:cBhvr>
                                    </p:animEffect>
                                  </p:childTnLst>
                                </p:cTn>
                              </p:par>
                              <p:par>
                                <p:cTn id="156" presetID="22" presetClass="entr" presetSubtype="4" fill="hold" grpId="0" nodeType="withEffect">
                                  <p:stCondLst>
                                    <p:cond delay="0"/>
                                  </p:stCondLst>
                                  <p:childTnLst>
                                    <p:set>
                                      <p:cBhvr>
                                        <p:cTn id="157" dur="1" fill="hold">
                                          <p:stCondLst>
                                            <p:cond delay="0"/>
                                          </p:stCondLst>
                                        </p:cTn>
                                        <p:tgtEl>
                                          <p:spTgt spid="272441"/>
                                        </p:tgtEl>
                                        <p:attrNameLst>
                                          <p:attrName>style.visibility</p:attrName>
                                        </p:attrNameLst>
                                      </p:cBhvr>
                                      <p:to>
                                        <p:strVal val="visible"/>
                                      </p:to>
                                    </p:set>
                                    <p:animEffect transition="in" filter="wipe(down)">
                                      <p:cBhvr>
                                        <p:cTn id="158" dur="500"/>
                                        <p:tgtEl>
                                          <p:spTgt spid="272441"/>
                                        </p:tgtEl>
                                      </p:cBhvr>
                                    </p:animEffec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22" presetClass="entr" presetSubtype="4" fill="hold" grpId="0" nodeType="clickEffect">
                                  <p:stCondLst>
                                    <p:cond delay="0"/>
                                  </p:stCondLst>
                                  <p:childTnLst>
                                    <p:set>
                                      <p:cBhvr>
                                        <p:cTn id="162" dur="1" fill="hold">
                                          <p:stCondLst>
                                            <p:cond delay="0"/>
                                          </p:stCondLst>
                                        </p:cTn>
                                        <p:tgtEl>
                                          <p:spTgt spid="272442"/>
                                        </p:tgtEl>
                                        <p:attrNameLst>
                                          <p:attrName>style.visibility</p:attrName>
                                        </p:attrNameLst>
                                      </p:cBhvr>
                                      <p:to>
                                        <p:strVal val="visible"/>
                                      </p:to>
                                    </p:set>
                                    <p:animEffect transition="in" filter="wipe(down)">
                                      <p:cBhvr>
                                        <p:cTn id="163" dur="500"/>
                                        <p:tgtEl>
                                          <p:spTgt spid="272442"/>
                                        </p:tgtEl>
                                      </p:cBhvr>
                                    </p:animEffect>
                                  </p:childTnLst>
                                </p:cTn>
                              </p:par>
                              <p:par>
                                <p:cTn id="164" presetID="22" presetClass="entr" presetSubtype="4" fill="hold" grpId="0" nodeType="withEffect">
                                  <p:stCondLst>
                                    <p:cond delay="0"/>
                                  </p:stCondLst>
                                  <p:childTnLst>
                                    <p:set>
                                      <p:cBhvr>
                                        <p:cTn id="165" dur="1" fill="hold">
                                          <p:stCondLst>
                                            <p:cond delay="0"/>
                                          </p:stCondLst>
                                        </p:cTn>
                                        <p:tgtEl>
                                          <p:spTgt spid="272443"/>
                                        </p:tgtEl>
                                        <p:attrNameLst>
                                          <p:attrName>style.visibility</p:attrName>
                                        </p:attrNameLst>
                                      </p:cBhvr>
                                      <p:to>
                                        <p:strVal val="visible"/>
                                      </p:to>
                                    </p:set>
                                    <p:animEffect transition="in" filter="wipe(down)">
                                      <p:cBhvr>
                                        <p:cTn id="166" dur="500"/>
                                        <p:tgtEl>
                                          <p:spTgt spid="272443"/>
                                        </p:tgtEl>
                                      </p:cBhvr>
                                    </p:animEffect>
                                  </p:childTnLst>
                                </p:cTn>
                              </p:par>
                              <p:par>
                                <p:cTn id="167" presetID="22" presetClass="entr" presetSubtype="4" fill="hold" grpId="0" nodeType="withEffect">
                                  <p:stCondLst>
                                    <p:cond delay="0"/>
                                  </p:stCondLst>
                                  <p:childTnLst>
                                    <p:set>
                                      <p:cBhvr>
                                        <p:cTn id="168" dur="1" fill="hold">
                                          <p:stCondLst>
                                            <p:cond delay="0"/>
                                          </p:stCondLst>
                                        </p:cTn>
                                        <p:tgtEl>
                                          <p:spTgt spid="272444"/>
                                        </p:tgtEl>
                                        <p:attrNameLst>
                                          <p:attrName>style.visibility</p:attrName>
                                        </p:attrNameLst>
                                      </p:cBhvr>
                                      <p:to>
                                        <p:strVal val="visible"/>
                                      </p:to>
                                    </p:set>
                                    <p:animEffect transition="in" filter="wipe(down)">
                                      <p:cBhvr>
                                        <p:cTn id="169" dur="500"/>
                                        <p:tgtEl>
                                          <p:spTgt spid="272444"/>
                                        </p:tgtEl>
                                      </p:cBhvr>
                                    </p:animEffect>
                                  </p:childTnLst>
                                </p:cTn>
                              </p:par>
                              <p:par>
                                <p:cTn id="170" presetID="22" presetClass="entr" presetSubtype="4" fill="hold" grpId="0" nodeType="withEffect">
                                  <p:stCondLst>
                                    <p:cond delay="0"/>
                                  </p:stCondLst>
                                  <p:childTnLst>
                                    <p:set>
                                      <p:cBhvr>
                                        <p:cTn id="171" dur="1" fill="hold">
                                          <p:stCondLst>
                                            <p:cond delay="0"/>
                                          </p:stCondLst>
                                        </p:cTn>
                                        <p:tgtEl>
                                          <p:spTgt spid="272445"/>
                                        </p:tgtEl>
                                        <p:attrNameLst>
                                          <p:attrName>style.visibility</p:attrName>
                                        </p:attrNameLst>
                                      </p:cBhvr>
                                      <p:to>
                                        <p:strVal val="visible"/>
                                      </p:to>
                                    </p:set>
                                    <p:animEffect transition="in" filter="wipe(down)">
                                      <p:cBhvr>
                                        <p:cTn id="172" dur="500"/>
                                        <p:tgtEl>
                                          <p:spTgt spid="272445"/>
                                        </p:tgtEl>
                                      </p:cBhvr>
                                    </p:animEffect>
                                  </p:childTnLst>
                                </p:cTn>
                              </p:par>
                              <p:par>
                                <p:cTn id="173" presetID="22" presetClass="entr" presetSubtype="4" fill="hold" grpId="0" nodeType="withEffect">
                                  <p:stCondLst>
                                    <p:cond delay="0"/>
                                  </p:stCondLst>
                                  <p:childTnLst>
                                    <p:set>
                                      <p:cBhvr>
                                        <p:cTn id="174" dur="1" fill="hold">
                                          <p:stCondLst>
                                            <p:cond delay="0"/>
                                          </p:stCondLst>
                                        </p:cTn>
                                        <p:tgtEl>
                                          <p:spTgt spid="272446"/>
                                        </p:tgtEl>
                                        <p:attrNameLst>
                                          <p:attrName>style.visibility</p:attrName>
                                        </p:attrNameLst>
                                      </p:cBhvr>
                                      <p:to>
                                        <p:strVal val="visible"/>
                                      </p:to>
                                    </p:set>
                                    <p:animEffect transition="in" filter="wipe(down)">
                                      <p:cBhvr>
                                        <p:cTn id="175" dur="500"/>
                                        <p:tgtEl>
                                          <p:spTgt spid="272446"/>
                                        </p:tgtEl>
                                      </p:cBhvr>
                                    </p:animEffect>
                                  </p:childTnLst>
                                </p:cTn>
                              </p:par>
                            </p:childTnLst>
                          </p:cTn>
                        </p:par>
                      </p:childTnLst>
                    </p:cTn>
                  </p:par>
                  <p:par>
                    <p:cTn id="176" fill="hold" nodeType="clickPar">
                      <p:stCondLst>
                        <p:cond delay="indefinite"/>
                      </p:stCondLst>
                      <p:childTnLst>
                        <p:par>
                          <p:cTn id="177" fill="hold" nodeType="withGroup">
                            <p:stCondLst>
                              <p:cond delay="0"/>
                            </p:stCondLst>
                            <p:childTnLst>
                              <p:par>
                                <p:cTn id="178" presetID="22" presetClass="entr" presetSubtype="4" fill="hold" grpId="0" nodeType="clickEffect">
                                  <p:stCondLst>
                                    <p:cond delay="0"/>
                                  </p:stCondLst>
                                  <p:childTnLst>
                                    <p:set>
                                      <p:cBhvr>
                                        <p:cTn id="179" dur="1" fill="hold">
                                          <p:stCondLst>
                                            <p:cond delay="0"/>
                                          </p:stCondLst>
                                        </p:cTn>
                                        <p:tgtEl>
                                          <p:spTgt spid="272447"/>
                                        </p:tgtEl>
                                        <p:attrNameLst>
                                          <p:attrName>style.visibility</p:attrName>
                                        </p:attrNameLst>
                                      </p:cBhvr>
                                      <p:to>
                                        <p:strVal val="visible"/>
                                      </p:to>
                                    </p:set>
                                    <p:animEffect transition="in" filter="wipe(down)">
                                      <p:cBhvr>
                                        <p:cTn id="180" dur="500"/>
                                        <p:tgtEl>
                                          <p:spTgt spid="272447"/>
                                        </p:tgtEl>
                                      </p:cBhvr>
                                    </p:animEffect>
                                  </p:childTnLst>
                                </p:cTn>
                              </p:par>
                              <p:par>
                                <p:cTn id="181" presetID="22" presetClass="entr" presetSubtype="4" fill="hold" grpId="0" nodeType="withEffect">
                                  <p:stCondLst>
                                    <p:cond delay="0"/>
                                  </p:stCondLst>
                                  <p:childTnLst>
                                    <p:set>
                                      <p:cBhvr>
                                        <p:cTn id="182" dur="1" fill="hold">
                                          <p:stCondLst>
                                            <p:cond delay="0"/>
                                          </p:stCondLst>
                                        </p:cTn>
                                        <p:tgtEl>
                                          <p:spTgt spid="272448"/>
                                        </p:tgtEl>
                                        <p:attrNameLst>
                                          <p:attrName>style.visibility</p:attrName>
                                        </p:attrNameLst>
                                      </p:cBhvr>
                                      <p:to>
                                        <p:strVal val="visible"/>
                                      </p:to>
                                    </p:set>
                                    <p:animEffect transition="in" filter="wipe(down)">
                                      <p:cBhvr>
                                        <p:cTn id="183" dur="500"/>
                                        <p:tgtEl>
                                          <p:spTgt spid="272448"/>
                                        </p:tgtEl>
                                      </p:cBhvr>
                                    </p:animEffect>
                                  </p:childTnLst>
                                </p:cTn>
                              </p:par>
                              <p:par>
                                <p:cTn id="184" presetID="22" presetClass="entr" presetSubtype="4" fill="hold" grpId="0" nodeType="withEffect">
                                  <p:stCondLst>
                                    <p:cond delay="0"/>
                                  </p:stCondLst>
                                  <p:childTnLst>
                                    <p:set>
                                      <p:cBhvr>
                                        <p:cTn id="185" dur="1" fill="hold">
                                          <p:stCondLst>
                                            <p:cond delay="0"/>
                                          </p:stCondLst>
                                        </p:cTn>
                                        <p:tgtEl>
                                          <p:spTgt spid="272449"/>
                                        </p:tgtEl>
                                        <p:attrNameLst>
                                          <p:attrName>style.visibility</p:attrName>
                                        </p:attrNameLst>
                                      </p:cBhvr>
                                      <p:to>
                                        <p:strVal val="visible"/>
                                      </p:to>
                                    </p:set>
                                    <p:animEffect transition="in" filter="wipe(down)">
                                      <p:cBhvr>
                                        <p:cTn id="186" dur="500"/>
                                        <p:tgtEl>
                                          <p:spTgt spid="272449"/>
                                        </p:tgtEl>
                                      </p:cBhvr>
                                    </p:animEffect>
                                  </p:childTnLst>
                                </p:cTn>
                              </p:par>
                              <p:par>
                                <p:cTn id="187" presetID="22" presetClass="entr" presetSubtype="4" fill="hold" grpId="0" nodeType="withEffect">
                                  <p:stCondLst>
                                    <p:cond delay="0"/>
                                  </p:stCondLst>
                                  <p:childTnLst>
                                    <p:set>
                                      <p:cBhvr>
                                        <p:cTn id="188" dur="1" fill="hold">
                                          <p:stCondLst>
                                            <p:cond delay="0"/>
                                          </p:stCondLst>
                                        </p:cTn>
                                        <p:tgtEl>
                                          <p:spTgt spid="272450"/>
                                        </p:tgtEl>
                                        <p:attrNameLst>
                                          <p:attrName>style.visibility</p:attrName>
                                        </p:attrNameLst>
                                      </p:cBhvr>
                                      <p:to>
                                        <p:strVal val="visible"/>
                                      </p:to>
                                    </p:set>
                                    <p:animEffect transition="in" filter="wipe(down)">
                                      <p:cBhvr>
                                        <p:cTn id="189" dur="500"/>
                                        <p:tgtEl>
                                          <p:spTgt spid="272450"/>
                                        </p:tgtEl>
                                      </p:cBhvr>
                                    </p:animEffect>
                                  </p:childTnLst>
                                </p:cTn>
                              </p:par>
                              <p:par>
                                <p:cTn id="190" presetID="22" presetClass="entr" presetSubtype="4" fill="hold" grpId="0" nodeType="withEffect">
                                  <p:stCondLst>
                                    <p:cond delay="0"/>
                                  </p:stCondLst>
                                  <p:childTnLst>
                                    <p:set>
                                      <p:cBhvr>
                                        <p:cTn id="191" dur="1" fill="hold">
                                          <p:stCondLst>
                                            <p:cond delay="0"/>
                                          </p:stCondLst>
                                        </p:cTn>
                                        <p:tgtEl>
                                          <p:spTgt spid="272451"/>
                                        </p:tgtEl>
                                        <p:attrNameLst>
                                          <p:attrName>style.visibility</p:attrName>
                                        </p:attrNameLst>
                                      </p:cBhvr>
                                      <p:to>
                                        <p:strVal val="visible"/>
                                      </p:to>
                                    </p:set>
                                    <p:animEffect transition="in" filter="wipe(down)">
                                      <p:cBhvr>
                                        <p:cTn id="192" dur="500"/>
                                        <p:tgtEl>
                                          <p:spTgt spid="272451"/>
                                        </p:tgtEl>
                                      </p:cBhvr>
                                    </p:animEffect>
                                  </p:childTnLst>
                                </p:cTn>
                              </p:par>
                            </p:childTnLst>
                          </p:cTn>
                        </p:par>
                      </p:childTnLst>
                    </p:cTn>
                  </p:par>
                  <p:par>
                    <p:cTn id="193" fill="hold" nodeType="clickPar">
                      <p:stCondLst>
                        <p:cond delay="indefinite"/>
                      </p:stCondLst>
                      <p:childTnLst>
                        <p:par>
                          <p:cTn id="194" fill="hold" nodeType="withGroup">
                            <p:stCondLst>
                              <p:cond delay="0"/>
                            </p:stCondLst>
                            <p:childTnLst>
                              <p:par>
                                <p:cTn id="195" presetID="22" presetClass="entr" presetSubtype="4" fill="hold" grpId="0" nodeType="clickEffect">
                                  <p:stCondLst>
                                    <p:cond delay="0"/>
                                  </p:stCondLst>
                                  <p:childTnLst>
                                    <p:set>
                                      <p:cBhvr>
                                        <p:cTn id="196" dur="1" fill="hold">
                                          <p:stCondLst>
                                            <p:cond delay="0"/>
                                          </p:stCondLst>
                                        </p:cTn>
                                        <p:tgtEl>
                                          <p:spTgt spid="272452"/>
                                        </p:tgtEl>
                                        <p:attrNameLst>
                                          <p:attrName>style.visibility</p:attrName>
                                        </p:attrNameLst>
                                      </p:cBhvr>
                                      <p:to>
                                        <p:strVal val="visible"/>
                                      </p:to>
                                    </p:set>
                                    <p:animEffect transition="in" filter="wipe(down)">
                                      <p:cBhvr>
                                        <p:cTn id="197" dur="500"/>
                                        <p:tgtEl>
                                          <p:spTgt spid="272452"/>
                                        </p:tgtEl>
                                      </p:cBhvr>
                                    </p:animEffect>
                                  </p:childTnLst>
                                </p:cTn>
                              </p:par>
                              <p:par>
                                <p:cTn id="198" presetID="22" presetClass="entr" presetSubtype="4" fill="hold" grpId="0" nodeType="withEffect">
                                  <p:stCondLst>
                                    <p:cond delay="0"/>
                                  </p:stCondLst>
                                  <p:childTnLst>
                                    <p:set>
                                      <p:cBhvr>
                                        <p:cTn id="199" dur="1" fill="hold">
                                          <p:stCondLst>
                                            <p:cond delay="0"/>
                                          </p:stCondLst>
                                        </p:cTn>
                                        <p:tgtEl>
                                          <p:spTgt spid="272453"/>
                                        </p:tgtEl>
                                        <p:attrNameLst>
                                          <p:attrName>style.visibility</p:attrName>
                                        </p:attrNameLst>
                                      </p:cBhvr>
                                      <p:to>
                                        <p:strVal val="visible"/>
                                      </p:to>
                                    </p:set>
                                    <p:animEffect transition="in" filter="wipe(down)">
                                      <p:cBhvr>
                                        <p:cTn id="200" dur="500"/>
                                        <p:tgtEl>
                                          <p:spTgt spid="272453"/>
                                        </p:tgtEl>
                                      </p:cBhvr>
                                    </p:animEffect>
                                  </p:childTnLst>
                                </p:cTn>
                              </p:par>
                              <p:par>
                                <p:cTn id="201" presetID="22" presetClass="entr" presetSubtype="4" fill="hold" grpId="0" nodeType="withEffect">
                                  <p:stCondLst>
                                    <p:cond delay="0"/>
                                  </p:stCondLst>
                                  <p:childTnLst>
                                    <p:set>
                                      <p:cBhvr>
                                        <p:cTn id="202" dur="1" fill="hold">
                                          <p:stCondLst>
                                            <p:cond delay="0"/>
                                          </p:stCondLst>
                                        </p:cTn>
                                        <p:tgtEl>
                                          <p:spTgt spid="272454"/>
                                        </p:tgtEl>
                                        <p:attrNameLst>
                                          <p:attrName>style.visibility</p:attrName>
                                        </p:attrNameLst>
                                      </p:cBhvr>
                                      <p:to>
                                        <p:strVal val="visible"/>
                                      </p:to>
                                    </p:set>
                                    <p:animEffect transition="in" filter="wipe(down)">
                                      <p:cBhvr>
                                        <p:cTn id="203" dur="500"/>
                                        <p:tgtEl>
                                          <p:spTgt spid="272454"/>
                                        </p:tgtEl>
                                      </p:cBhvr>
                                    </p:animEffect>
                                  </p:childTnLst>
                                </p:cTn>
                              </p:par>
                              <p:par>
                                <p:cTn id="204" presetID="22" presetClass="entr" presetSubtype="4" fill="hold" grpId="0" nodeType="withEffect">
                                  <p:stCondLst>
                                    <p:cond delay="0"/>
                                  </p:stCondLst>
                                  <p:childTnLst>
                                    <p:set>
                                      <p:cBhvr>
                                        <p:cTn id="205" dur="1" fill="hold">
                                          <p:stCondLst>
                                            <p:cond delay="0"/>
                                          </p:stCondLst>
                                        </p:cTn>
                                        <p:tgtEl>
                                          <p:spTgt spid="272455"/>
                                        </p:tgtEl>
                                        <p:attrNameLst>
                                          <p:attrName>style.visibility</p:attrName>
                                        </p:attrNameLst>
                                      </p:cBhvr>
                                      <p:to>
                                        <p:strVal val="visible"/>
                                      </p:to>
                                    </p:set>
                                    <p:animEffect transition="in" filter="wipe(down)">
                                      <p:cBhvr>
                                        <p:cTn id="206" dur="500"/>
                                        <p:tgtEl>
                                          <p:spTgt spid="272455"/>
                                        </p:tgtEl>
                                      </p:cBhvr>
                                    </p:animEffect>
                                  </p:childTnLst>
                                </p:cTn>
                              </p:par>
                              <p:par>
                                <p:cTn id="207" presetID="22" presetClass="entr" presetSubtype="4" fill="hold" grpId="0" nodeType="withEffect">
                                  <p:stCondLst>
                                    <p:cond delay="0"/>
                                  </p:stCondLst>
                                  <p:childTnLst>
                                    <p:set>
                                      <p:cBhvr>
                                        <p:cTn id="208" dur="1" fill="hold">
                                          <p:stCondLst>
                                            <p:cond delay="0"/>
                                          </p:stCondLst>
                                        </p:cTn>
                                        <p:tgtEl>
                                          <p:spTgt spid="272456"/>
                                        </p:tgtEl>
                                        <p:attrNameLst>
                                          <p:attrName>style.visibility</p:attrName>
                                        </p:attrNameLst>
                                      </p:cBhvr>
                                      <p:to>
                                        <p:strVal val="visible"/>
                                      </p:to>
                                    </p:set>
                                    <p:animEffect transition="in" filter="wipe(down)">
                                      <p:cBhvr>
                                        <p:cTn id="209" dur="500"/>
                                        <p:tgtEl>
                                          <p:spTgt spid="272456"/>
                                        </p:tgtEl>
                                      </p:cBhvr>
                                    </p:animEffect>
                                  </p:childTnLst>
                                </p:cTn>
                              </p:par>
                            </p:childTnLst>
                          </p:cTn>
                        </p:par>
                      </p:childTnLst>
                    </p:cTn>
                  </p:par>
                  <p:par>
                    <p:cTn id="210" fill="hold" nodeType="clickPar">
                      <p:stCondLst>
                        <p:cond delay="indefinite"/>
                      </p:stCondLst>
                      <p:childTnLst>
                        <p:par>
                          <p:cTn id="211" fill="hold" nodeType="withGroup">
                            <p:stCondLst>
                              <p:cond delay="0"/>
                            </p:stCondLst>
                            <p:childTnLst>
                              <p:par>
                                <p:cTn id="212" presetID="1" presetClass="entr" presetSubtype="0" fill="hold" grpId="0" nodeType="clickEffect">
                                  <p:stCondLst>
                                    <p:cond delay="0"/>
                                  </p:stCondLst>
                                  <p:childTnLst>
                                    <p:set>
                                      <p:cBhvr>
                                        <p:cTn id="213" dur="1" fill="hold">
                                          <p:stCondLst>
                                            <p:cond delay="0"/>
                                          </p:stCondLst>
                                        </p:cTn>
                                        <p:tgtEl>
                                          <p:spTgt spid="272473"/>
                                        </p:tgtEl>
                                        <p:attrNameLst>
                                          <p:attrName>style.visibility</p:attrName>
                                        </p:attrNameLst>
                                      </p:cBhvr>
                                      <p:to>
                                        <p:strVal val="visible"/>
                                      </p:to>
                                    </p:set>
                                  </p:childTnLst>
                                </p:cTn>
                              </p:par>
                            </p:childTnLst>
                          </p:cTn>
                        </p:par>
                      </p:childTnLst>
                    </p:cTn>
                  </p:par>
                  <p:par>
                    <p:cTn id="214" fill="hold" nodeType="clickPar">
                      <p:stCondLst>
                        <p:cond delay="indefinite"/>
                      </p:stCondLst>
                      <p:childTnLst>
                        <p:par>
                          <p:cTn id="215" fill="hold" nodeType="withGroup">
                            <p:stCondLst>
                              <p:cond delay="0"/>
                            </p:stCondLst>
                            <p:childTnLst>
                              <p:par>
                                <p:cTn id="216" presetID="22" presetClass="entr" presetSubtype="4" fill="hold" grpId="0" nodeType="clickEffect">
                                  <p:stCondLst>
                                    <p:cond delay="0"/>
                                  </p:stCondLst>
                                  <p:childTnLst>
                                    <p:set>
                                      <p:cBhvr>
                                        <p:cTn id="217" dur="1" fill="hold">
                                          <p:stCondLst>
                                            <p:cond delay="0"/>
                                          </p:stCondLst>
                                        </p:cTn>
                                        <p:tgtEl>
                                          <p:spTgt spid="272457"/>
                                        </p:tgtEl>
                                        <p:attrNameLst>
                                          <p:attrName>style.visibility</p:attrName>
                                        </p:attrNameLst>
                                      </p:cBhvr>
                                      <p:to>
                                        <p:strVal val="visible"/>
                                      </p:to>
                                    </p:set>
                                    <p:animEffect transition="in" filter="wipe(down)">
                                      <p:cBhvr>
                                        <p:cTn id="218" dur="500"/>
                                        <p:tgtEl>
                                          <p:spTgt spid="272457"/>
                                        </p:tgtEl>
                                      </p:cBhvr>
                                    </p:animEffect>
                                  </p:childTnLst>
                                </p:cTn>
                              </p:par>
                              <p:par>
                                <p:cTn id="219" presetID="22" presetClass="entr" presetSubtype="4" fill="hold" grpId="0" nodeType="withEffect">
                                  <p:stCondLst>
                                    <p:cond delay="0"/>
                                  </p:stCondLst>
                                  <p:childTnLst>
                                    <p:set>
                                      <p:cBhvr>
                                        <p:cTn id="220" dur="1" fill="hold">
                                          <p:stCondLst>
                                            <p:cond delay="0"/>
                                          </p:stCondLst>
                                        </p:cTn>
                                        <p:tgtEl>
                                          <p:spTgt spid="272458"/>
                                        </p:tgtEl>
                                        <p:attrNameLst>
                                          <p:attrName>style.visibility</p:attrName>
                                        </p:attrNameLst>
                                      </p:cBhvr>
                                      <p:to>
                                        <p:strVal val="visible"/>
                                      </p:to>
                                    </p:set>
                                    <p:animEffect transition="in" filter="wipe(down)">
                                      <p:cBhvr>
                                        <p:cTn id="221" dur="500"/>
                                        <p:tgtEl>
                                          <p:spTgt spid="272458"/>
                                        </p:tgtEl>
                                      </p:cBhvr>
                                    </p:animEffect>
                                  </p:childTnLst>
                                </p:cTn>
                              </p:par>
                              <p:par>
                                <p:cTn id="222" presetID="22" presetClass="entr" presetSubtype="4" fill="hold" grpId="0" nodeType="withEffect">
                                  <p:stCondLst>
                                    <p:cond delay="0"/>
                                  </p:stCondLst>
                                  <p:childTnLst>
                                    <p:set>
                                      <p:cBhvr>
                                        <p:cTn id="223" dur="1" fill="hold">
                                          <p:stCondLst>
                                            <p:cond delay="0"/>
                                          </p:stCondLst>
                                        </p:cTn>
                                        <p:tgtEl>
                                          <p:spTgt spid="272459"/>
                                        </p:tgtEl>
                                        <p:attrNameLst>
                                          <p:attrName>style.visibility</p:attrName>
                                        </p:attrNameLst>
                                      </p:cBhvr>
                                      <p:to>
                                        <p:strVal val="visible"/>
                                      </p:to>
                                    </p:set>
                                    <p:animEffect transition="in" filter="wipe(down)">
                                      <p:cBhvr>
                                        <p:cTn id="224" dur="500"/>
                                        <p:tgtEl>
                                          <p:spTgt spid="272459"/>
                                        </p:tgtEl>
                                      </p:cBhvr>
                                    </p:animEffect>
                                  </p:childTnLst>
                                </p:cTn>
                              </p:par>
                              <p:par>
                                <p:cTn id="225" presetID="22" presetClass="entr" presetSubtype="4" fill="hold" grpId="0" nodeType="withEffect">
                                  <p:stCondLst>
                                    <p:cond delay="0"/>
                                  </p:stCondLst>
                                  <p:childTnLst>
                                    <p:set>
                                      <p:cBhvr>
                                        <p:cTn id="226" dur="1" fill="hold">
                                          <p:stCondLst>
                                            <p:cond delay="0"/>
                                          </p:stCondLst>
                                        </p:cTn>
                                        <p:tgtEl>
                                          <p:spTgt spid="272460"/>
                                        </p:tgtEl>
                                        <p:attrNameLst>
                                          <p:attrName>style.visibility</p:attrName>
                                        </p:attrNameLst>
                                      </p:cBhvr>
                                      <p:to>
                                        <p:strVal val="visible"/>
                                      </p:to>
                                    </p:set>
                                    <p:animEffect transition="in" filter="wipe(down)">
                                      <p:cBhvr>
                                        <p:cTn id="227" dur="500"/>
                                        <p:tgtEl>
                                          <p:spTgt spid="272460"/>
                                        </p:tgtEl>
                                      </p:cBhvr>
                                    </p:animEffect>
                                  </p:childTnLst>
                                </p:cTn>
                              </p:par>
                              <p:par>
                                <p:cTn id="228" presetID="22" presetClass="entr" presetSubtype="4" fill="hold" grpId="0" nodeType="withEffect">
                                  <p:stCondLst>
                                    <p:cond delay="0"/>
                                  </p:stCondLst>
                                  <p:childTnLst>
                                    <p:set>
                                      <p:cBhvr>
                                        <p:cTn id="229" dur="1" fill="hold">
                                          <p:stCondLst>
                                            <p:cond delay="0"/>
                                          </p:stCondLst>
                                        </p:cTn>
                                        <p:tgtEl>
                                          <p:spTgt spid="272461"/>
                                        </p:tgtEl>
                                        <p:attrNameLst>
                                          <p:attrName>style.visibility</p:attrName>
                                        </p:attrNameLst>
                                      </p:cBhvr>
                                      <p:to>
                                        <p:strVal val="visible"/>
                                      </p:to>
                                    </p:set>
                                    <p:animEffect transition="in" filter="wipe(down)">
                                      <p:cBhvr>
                                        <p:cTn id="230" dur="500"/>
                                        <p:tgtEl>
                                          <p:spTgt spid="272461"/>
                                        </p:tgtEl>
                                      </p:cBhvr>
                                    </p:animEffect>
                                  </p:childTnLst>
                                </p:cTn>
                              </p:par>
                            </p:childTnLst>
                          </p:cTn>
                        </p:par>
                      </p:childTnLst>
                    </p:cTn>
                  </p:par>
                  <p:par>
                    <p:cTn id="231" fill="hold" nodeType="clickPar">
                      <p:stCondLst>
                        <p:cond delay="indefinite"/>
                      </p:stCondLst>
                      <p:childTnLst>
                        <p:par>
                          <p:cTn id="232" fill="hold" nodeType="withGroup">
                            <p:stCondLst>
                              <p:cond delay="0"/>
                            </p:stCondLst>
                            <p:childTnLst>
                              <p:par>
                                <p:cTn id="233" presetID="22" presetClass="entr" presetSubtype="4" fill="hold" grpId="0" nodeType="clickEffect">
                                  <p:stCondLst>
                                    <p:cond delay="0"/>
                                  </p:stCondLst>
                                  <p:childTnLst>
                                    <p:set>
                                      <p:cBhvr>
                                        <p:cTn id="234" dur="1" fill="hold">
                                          <p:stCondLst>
                                            <p:cond delay="0"/>
                                          </p:stCondLst>
                                        </p:cTn>
                                        <p:tgtEl>
                                          <p:spTgt spid="272462"/>
                                        </p:tgtEl>
                                        <p:attrNameLst>
                                          <p:attrName>style.visibility</p:attrName>
                                        </p:attrNameLst>
                                      </p:cBhvr>
                                      <p:to>
                                        <p:strVal val="visible"/>
                                      </p:to>
                                    </p:set>
                                    <p:animEffect transition="in" filter="wipe(down)">
                                      <p:cBhvr>
                                        <p:cTn id="235" dur="500"/>
                                        <p:tgtEl>
                                          <p:spTgt spid="272462"/>
                                        </p:tgtEl>
                                      </p:cBhvr>
                                    </p:animEffect>
                                  </p:childTnLst>
                                </p:cTn>
                              </p:par>
                              <p:par>
                                <p:cTn id="236" presetID="22" presetClass="entr" presetSubtype="4" fill="hold" grpId="0" nodeType="withEffect">
                                  <p:stCondLst>
                                    <p:cond delay="0"/>
                                  </p:stCondLst>
                                  <p:childTnLst>
                                    <p:set>
                                      <p:cBhvr>
                                        <p:cTn id="237" dur="1" fill="hold">
                                          <p:stCondLst>
                                            <p:cond delay="0"/>
                                          </p:stCondLst>
                                        </p:cTn>
                                        <p:tgtEl>
                                          <p:spTgt spid="272463"/>
                                        </p:tgtEl>
                                        <p:attrNameLst>
                                          <p:attrName>style.visibility</p:attrName>
                                        </p:attrNameLst>
                                      </p:cBhvr>
                                      <p:to>
                                        <p:strVal val="visible"/>
                                      </p:to>
                                    </p:set>
                                    <p:animEffect transition="in" filter="wipe(down)">
                                      <p:cBhvr>
                                        <p:cTn id="238" dur="500"/>
                                        <p:tgtEl>
                                          <p:spTgt spid="272463"/>
                                        </p:tgtEl>
                                      </p:cBhvr>
                                    </p:animEffect>
                                  </p:childTnLst>
                                </p:cTn>
                              </p:par>
                              <p:par>
                                <p:cTn id="239" presetID="22" presetClass="entr" presetSubtype="4" fill="hold" grpId="0" nodeType="withEffect">
                                  <p:stCondLst>
                                    <p:cond delay="0"/>
                                  </p:stCondLst>
                                  <p:childTnLst>
                                    <p:set>
                                      <p:cBhvr>
                                        <p:cTn id="240" dur="1" fill="hold">
                                          <p:stCondLst>
                                            <p:cond delay="0"/>
                                          </p:stCondLst>
                                        </p:cTn>
                                        <p:tgtEl>
                                          <p:spTgt spid="272464"/>
                                        </p:tgtEl>
                                        <p:attrNameLst>
                                          <p:attrName>style.visibility</p:attrName>
                                        </p:attrNameLst>
                                      </p:cBhvr>
                                      <p:to>
                                        <p:strVal val="visible"/>
                                      </p:to>
                                    </p:set>
                                    <p:animEffect transition="in" filter="wipe(down)">
                                      <p:cBhvr>
                                        <p:cTn id="241" dur="500"/>
                                        <p:tgtEl>
                                          <p:spTgt spid="272464"/>
                                        </p:tgtEl>
                                      </p:cBhvr>
                                    </p:animEffect>
                                  </p:childTnLst>
                                </p:cTn>
                              </p:par>
                              <p:par>
                                <p:cTn id="242" presetID="22" presetClass="entr" presetSubtype="4" fill="hold" grpId="0" nodeType="withEffect">
                                  <p:stCondLst>
                                    <p:cond delay="0"/>
                                  </p:stCondLst>
                                  <p:childTnLst>
                                    <p:set>
                                      <p:cBhvr>
                                        <p:cTn id="243" dur="1" fill="hold">
                                          <p:stCondLst>
                                            <p:cond delay="0"/>
                                          </p:stCondLst>
                                        </p:cTn>
                                        <p:tgtEl>
                                          <p:spTgt spid="272465"/>
                                        </p:tgtEl>
                                        <p:attrNameLst>
                                          <p:attrName>style.visibility</p:attrName>
                                        </p:attrNameLst>
                                      </p:cBhvr>
                                      <p:to>
                                        <p:strVal val="visible"/>
                                      </p:to>
                                    </p:set>
                                    <p:animEffect transition="in" filter="wipe(down)">
                                      <p:cBhvr>
                                        <p:cTn id="244" dur="500"/>
                                        <p:tgtEl>
                                          <p:spTgt spid="272465"/>
                                        </p:tgtEl>
                                      </p:cBhvr>
                                    </p:animEffect>
                                  </p:childTnLst>
                                </p:cTn>
                              </p:par>
                              <p:par>
                                <p:cTn id="245" presetID="22" presetClass="entr" presetSubtype="4" fill="hold" grpId="0" nodeType="withEffect">
                                  <p:stCondLst>
                                    <p:cond delay="0"/>
                                  </p:stCondLst>
                                  <p:childTnLst>
                                    <p:set>
                                      <p:cBhvr>
                                        <p:cTn id="246" dur="1" fill="hold">
                                          <p:stCondLst>
                                            <p:cond delay="0"/>
                                          </p:stCondLst>
                                        </p:cTn>
                                        <p:tgtEl>
                                          <p:spTgt spid="272466"/>
                                        </p:tgtEl>
                                        <p:attrNameLst>
                                          <p:attrName>style.visibility</p:attrName>
                                        </p:attrNameLst>
                                      </p:cBhvr>
                                      <p:to>
                                        <p:strVal val="visible"/>
                                      </p:to>
                                    </p:set>
                                    <p:animEffect transition="in" filter="wipe(down)">
                                      <p:cBhvr>
                                        <p:cTn id="247" dur="500"/>
                                        <p:tgtEl>
                                          <p:spTgt spid="272466"/>
                                        </p:tgtEl>
                                      </p:cBhvr>
                                    </p:animEffect>
                                  </p:childTnLst>
                                </p:cTn>
                              </p:par>
                            </p:childTnLst>
                          </p:cTn>
                        </p:par>
                      </p:childTnLst>
                    </p:cTn>
                  </p:par>
                  <p:par>
                    <p:cTn id="248" fill="hold" nodeType="clickPar">
                      <p:stCondLst>
                        <p:cond delay="indefinite"/>
                      </p:stCondLst>
                      <p:childTnLst>
                        <p:par>
                          <p:cTn id="249" fill="hold" nodeType="withGroup">
                            <p:stCondLst>
                              <p:cond delay="0"/>
                            </p:stCondLst>
                            <p:childTnLst>
                              <p:par>
                                <p:cTn id="250" presetID="22" presetClass="entr" presetSubtype="4" fill="hold" grpId="0" nodeType="clickEffect">
                                  <p:stCondLst>
                                    <p:cond delay="0"/>
                                  </p:stCondLst>
                                  <p:childTnLst>
                                    <p:set>
                                      <p:cBhvr>
                                        <p:cTn id="251" dur="1" fill="hold">
                                          <p:stCondLst>
                                            <p:cond delay="0"/>
                                          </p:stCondLst>
                                        </p:cTn>
                                        <p:tgtEl>
                                          <p:spTgt spid="272467"/>
                                        </p:tgtEl>
                                        <p:attrNameLst>
                                          <p:attrName>style.visibility</p:attrName>
                                        </p:attrNameLst>
                                      </p:cBhvr>
                                      <p:to>
                                        <p:strVal val="visible"/>
                                      </p:to>
                                    </p:set>
                                    <p:animEffect transition="in" filter="wipe(down)">
                                      <p:cBhvr>
                                        <p:cTn id="252" dur="500"/>
                                        <p:tgtEl>
                                          <p:spTgt spid="272467"/>
                                        </p:tgtEl>
                                      </p:cBhvr>
                                    </p:animEffect>
                                  </p:childTnLst>
                                </p:cTn>
                              </p:par>
                              <p:par>
                                <p:cTn id="253" presetID="22" presetClass="entr" presetSubtype="4" fill="hold" grpId="0" nodeType="withEffect">
                                  <p:stCondLst>
                                    <p:cond delay="0"/>
                                  </p:stCondLst>
                                  <p:childTnLst>
                                    <p:set>
                                      <p:cBhvr>
                                        <p:cTn id="254" dur="1" fill="hold">
                                          <p:stCondLst>
                                            <p:cond delay="0"/>
                                          </p:stCondLst>
                                        </p:cTn>
                                        <p:tgtEl>
                                          <p:spTgt spid="272468"/>
                                        </p:tgtEl>
                                        <p:attrNameLst>
                                          <p:attrName>style.visibility</p:attrName>
                                        </p:attrNameLst>
                                      </p:cBhvr>
                                      <p:to>
                                        <p:strVal val="visible"/>
                                      </p:to>
                                    </p:set>
                                    <p:animEffect transition="in" filter="wipe(down)">
                                      <p:cBhvr>
                                        <p:cTn id="255" dur="500"/>
                                        <p:tgtEl>
                                          <p:spTgt spid="272468"/>
                                        </p:tgtEl>
                                      </p:cBhvr>
                                    </p:animEffect>
                                  </p:childTnLst>
                                </p:cTn>
                              </p:par>
                              <p:par>
                                <p:cTn id="256" presetID="22" presetClass="entr" presetSubtype="4" fill="hold" grpId="0" nodeType="withEffect">
                                  <p:stCondLst>
                                    <p:cond delay="0"/>
                                  </p:stCondLst>
                                  <p:childTnLst>
                                    <p:set>
                                      <p:cBhvr>
                                        <p:cTn id="257" dur="1" fill="hold">
                                          <p:stCondLst>
                                            <p:cond delay="0"/>
                                          </p:stCondLst>
                                        </p:cTn>
                                        <p:tgtEl>
                                          <p:spTgt spid="272469"/>
                                        </p:tgtEl>
                                        <p:attrNameLst>
                                          <p:attrName>style.visibility</p:attrName>
                                        </p:attrNameLst>
                                      </p:cBhvr>
                                      <p:to>
                                        <p:strVal val="visible"/>
                                      </p:to>
                                    </p:set>
                                    <p:animEffect transition="in" filter="wipe(down)">
                                      <p:cBhvr>
                                        <p:cTn id="258" dur="500"/>
                                        <p:tgtEl>
                                          <p:spTgt spid="272469"/>
                                        </p:tgtEl>
                                      </p:cBhvr>
                                    </p:animEffect>
                                  </p:childTnLst>
                                </p:cTn>
                              </p:par>
                              <p:par>
                                <p:cTn id="259" presetID="22" presetClass="entr" presetSubtype="4" fill="hold" grpId="0" nodeType="withEffect">
                                  <p:stCondLst>
                                    <p:cond delay="0"/>
                                  </p:stCondLst>
                                  <p:childTnLst>
                                    <p:set>
                                      <p:cBhvr>
                                        <p:cTn id="260" dur="1" fill="hold">
                                          <p:stCondLst>
                                            <p:cond delay="0"/>
                                          </p:stCondLst>
                                        </p:cTn>
                                        <p:tgtEl>
                                          <p:spTgt spid="272470"/>
                                        </p:tgtEl>
                                        <p:attrNameLst>
                                          <p:attrName>style.visibility</p:attrName>
                                        </p:attrNameLst>
                                      </p:cBhvr>
                                      <p:to>
                                        <p:strVal val="visible"/>
                                      </p:to>
                                    </p:set>
                                    <p:animEffect transition="in" filter="wipe(down)">
                                      <p:cBhvr>
                                        <p:cTn id="261" dur="500"/>
                                        <p:tgtEl>
                                          <p:spTgt spid="272470"/>
                                        </p:tgtEl>
                                      </p:cBhvr>
                                    </p:animEffect>
                                  </p:childTnLst>
                                </p:cTn>
                              </p:par>
                              <p:par>
                                <p:cTn id="262" presetID="22" presetClass="entr" presetSubtype="4" fill="hold" grpId="0" nodeType="withEffect">
                                  <p:stCondLst>
                                    <p:cond delay="0"/>
                                  </p:stCondLst>
                                  <p:childTnLst>
                                    <p:set>
                                      <p:cBhvr>
                                        <p:cTn id="263" dur="1" fill="hold">
                                          <p:stCondLst>
                                            <p:cond delay="0"/>
                                          </p:stCondLst>
                                        </p:cTn>
                                        <p:tgtEl>
                                          <p:spTgt spid="272471"/>
                                        </p:tgtEl>
                                        <p:attrNameLst>
                                          <p:attrName>style.visibility</p:attrName>
                                        </p:attrNameLst>
                                      </p:cBhvr>
                                      <p:to>
                                        <p:strVal val="visible"/>
                                      </p:to>
                                    </p:set>
                                    <p:animEffect transition="in" filter="wipe(down)">
                                      <p:cBhvr>
                                        <p:cTn id="264" dur="500"/>
                                        <p:tgtEl>
                                          <p:spTgt spid="272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97" grpId="0"/>
      <p:bldP spid="272398" grpId="0"/>
      <p:bldP spid="272401" grpId="0"/>
      <p:bldP spid="272402" grpId="0"/>
      <p:bldP spid="272403" grpId="0"/>
      <p:bldP spid="272404" grpId="0"/>
      <p:bldP spid="272405" grpId="0"/>
      <p:bldP spid="272406" grpId="0"/>
      <p:bldP spid="272407" grpId="0"/>
      <p:bldP spid="272408" grpId="0"/>
      <p:bldP spid="272409" grpId="0"/>
      <p:bldP spid="272410" grpId="0"/>
      <p:bldP spid="272411" grpId="0"/>
      <p:bldP spid="272412" grpId="0"/>
      <p:bldP spid="272413" grpId="0"/>
      <p:bldP spid="272414" grpId="0"/>
      <p:bldP spid="272415" grpId="0"/>
      <p:bldP spid="272416" grpId="0"/>
      <p:bldP spid="272417" grpId="0"/>
      <p:bldP spid="272418" grpId="0"/>
      <p:bldP spid="272419" grpId="0"/>
      <p:bldP spid="272420" grpId="0"/>
      <p:bldP spid="272421" grpId="0"/>
      <p:bldP spid="272422" grpId="0"/>
      <p:bldP spid="272423" grpId="0"/>
      <p:bldP spid="272424" grpId="0"/>
      <p:bldP spid="272425" grpId="0"/>
      <p:bldP spid="272426" grpId="0"/>
      <p:bldP spid="272427" grpId="0"/>
      <p:bldP spid="272428" grpId="0"/>
      <p:bldP spid="272429" grpId="0"/>
      <p:bldP spid="272430" grpId="0"/>
      <p:bldP spid="272431" grpId="0"/>
      <p:bldP spid="272432" grpId="0"/>
      <p:bldP spid="272433" grpId="0"/>
      <p:bldP spid="272434" grpId="0"/>
      <p:bldP spid="272435" grpId="0"/>
      <p:bldP spid="272436" grpId="0"/>
      <p:bldP spid="272437" grpId="0"/>
      <p:bldP spid="272438" grpId="0"/>
      <p:bldP spid="272439" grpId="0"/>
      <p:bldP spid="272440" grpId="0"/>
      <p:bldP spid="272441" grpId="0"/>
      <p:bldP spid="272442" grpId="0"/>
      <p:bldP spid="272443" grpId="0"/>
      <p:bldP spid="272444" grpId="0"/>
      <p:bldP spid="272445" grpId="0"/>
      <p:bldP spid="272446" grpId="0"/>
      <p:bldP spid="272447" grpId="0"/>
      <p:bldP spid="272448" grpId="0"/>
      <p:bldP spid="272449" grpId="0"/>
      <p:bldP spid="272450" grpId="0"/>
      <p:bldP spid="272451" grpId="0"/>
      <p:bldP spid="272452" grpId="0"/>
      <p:bldP spid="272453" grpId="0"/>
      <p:bldP spid="272454" grpId="0"/>
      <p:bldP spid="272455" grpId="0"/>
      <p:bldP spid="272456" grpId="0"/>
      <p:bldP spid="272457" grpId="0"/>
      <p:bldP spid="272458" grpId="0"/>
      <p:bldP spid="272459" grpId="0"/>
      <p:bldP spid="272460" grpId="0"/>
      <p:bldP spid="272461" grpId="0"/>
      <p:bldP spid="272462" grpId="0"/>
      <p:bldP spid="272463" grpId="0"/>
      <p:bldP spid="272464" grpId="0"/>
      <p:bldP spid="272465" grpId="0"/>
      <p:bldP spid="272466" grpId="0"/>
      <p:bldP spid="272467" grpId="0"/>
      <p:bldP spid="272468" grpId="0"/>
      <p:bldP spid="272469" grpId="0"/>
      <p:bldP spid="272470" grpId="0"/>
      <p:bldP spid="272471" grpId="0"/>
      <p:bldP spid="272472" grpId="0"/>
      <p:bldP spid="272473" grpId="0"/>
    </p:bld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941464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103165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601173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6" name="Title 1"/>
          <p:cNvSpPr txBox="1">
            <a:spLocks/>
          </p:cNvSpPr>
          <p:nvPr/>
        </p:nvSpPr>
        <p:spPr bwMode="auto">
          <a:xfrm>
            <a:off x="23858" y="0"/>
            <a:ext cx="9120142"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zh-CN" altLang="en-US" sz="3600" kern="1200">
                <a:solidFill>
                  <a:srgbClr val="FFFFFF"/>
                </a:solidFill>
                <a:effectLst>
                  <a:glow rad="101600">
                    <a:srgbClr val="000000">
                      <a:alpha val="75000"/>
                    </a:srgbClr>
                  </a:glow>
                  <a:outerShdw blurRad="50800" dist="88900" dir="2700000" algn="tl" rotWithShape="0">
                    <a:srgbClr val="000000"/>
                  </a:outerShdw>
                </a:effectLst>
                <a:latin typeface="Arial"/>
                <a:ea typeface="MS PGothic"/>
                <a:cs typeface="ＭＳ Ｐゴシック"/>
              </a:rPr>
              <a:t>耶稣使拉撒路复活</a:t>
            </a:r>
            <a:endParaRPr lang="zh-CN" altLang="en-US" sz="2000">
              <a:solidFill>
                <a:srgbClr val="FFFFFF"/>
              </a:solidFill>
            </a:endParaRPr>
          </a:p>
        </p:txBody>
      </p:sp>
      <p:sp>
        <p:nvSpPr>
          <p:cNvPr id="17" name="Title 1"/>
          <p:cNvSpPr txBox="1">
            <a:spLocks/>
          </p:cNvSpPr>
          <p:nvPr/>
        </p:nvSpPr>
        <p:spPr bwMode="auto">
          <a:xfrm>
            <a:off x="228600" y="3124200"/>
            <a:ext cx="281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Jerusalem</a:t>
            </a:r>
            <a:endParaRPr lang="zh-CN" altLang="en-US" sz="2800"/>
          </a:p>
        </p:txBody>
      </p:sp>
      <p:sp>
        <p:nvSpPr>
          <p:cNvPr id="18" name="Title 1"/>
          <p:cNvSpPr txBox="1">
            <a:spLocks/>
          </p:cNvSpPr>
          <p:nvPr/>
        </p:nvSpPr>
        <p:spPr bwMode="auto">
          <a:xfrm>
            <a:off x="838200" y="3962400"/>
            <a:ext cx="281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JUDEA</a:t>
            </a:r>
            <a:endParaRPr lang="zh-CN" altLang="en-US" sz="2800"/>
          </a:p>
        </p:txBody>
      </p:sp>
      <p:sp>
        <p:nvSpPr>
          <p:cNvPr id="19" name="Title 1"/>
          <p:cNvSpPr txBox="1">
            <a:spLocks/>
          </p:cNvSpPr>
          <p:nvPr/>
        </p:nvSpPr>
        <p:spPr bwMode="auto">
          <a:xfrm>
            <a:off x="2743200" y="3505200"/>
            <a:ext cx="281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Bethany</a:t>
            </a:r>
            <a:endParaRPr lang="zh-CN" altLang="en-US" sz="2800"/>
          </a:p>
        </p:txBody>
      </p:sp>
      <p:sp>
        <p:nvSpPr>
          <p:cNvPr id="20" name="Title 1"/>
          <p:cNvSpPr txBox="1">
            <a:spLocks/>
          </p:cNvSpPr>
          <p:nvPr/>
        </p:nvSpPr>
        <p:spPr bwMode="auto">
          <a:xfrm>
            <a:off x="4800600" y="304800"/>
            <a:ext cx="281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PER</a:t>
            </a:r>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EA</a:t>
            </a:r>
            <a:endParaRPr lang="zh-CN" altLang="en-US" sz="2800"/>
          </a:p>
        </p:txBody>
      </p:sp>
      <p:sp>
        <p:nvSpPr>
          <p:cNvPr id="21" name="Title 1"/>
          <p:cNvSpPr txBox="1">
            <a:spLocks/>
          </p:cNvSpPr>
          <p:nvPr/>
        </p:nvSpPr>
        <p:spPr bwMode="auto">
          <a:xfrm>
            <a:off x="4191000" y="1447800"/>
            <a:ext cx="25146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24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River </a:t>
            </a:r>
            <a:br>
              <a:rPr lang="en-US" altLang="zh-CN" sz="24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br>
            <a:r>
              <a:rPr lang="en-US" altLang="zh-CN" sz="24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Jordan</a:t>
            </a:r>
            <a:endParaRPr lang="zh-CN" altLang="en-US" sz="2000"/>
          </a:p>
        </p:txBody>
      </p:sp>
      <p:sp>
        <p:nvSpPr>
          <p:cNvPr id="22" name="Title 1"/>
          <p:cNvSpPr txBox="1">
            <a:spLocks/>
          </p:cNvSpPr>
          <p:nvPr/>
        </p:nvSpPr>
        <p:spPr bwMode="auto">
          <a:xfrm>
            <a:off x="7086600" y="4495800"/>
            <a:ext cx="990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0</a:t>
            </a:r>
            <a:endParaRPr lang="zh-CN" altLang="en-US" sz="2800"/>
          </a:p>
        </p:txBody>
      </p:sp>
      <p:sp>
        <p:nvSpPr>
          <p:cNvPr id="23" name="Title 1"/>
          <p:cNvSpPr txBox="1">
            <a:spLocks/>
          </p:cNvSpPr>
          <p:nvPr/>
        </p:nvSpPr>
        <p:spPr bwMode="auto">
          <a:xfrm>
            <a:off x="7086600" y="5105400"/>
            <a:ext cx="990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0</a:t>
            </a:r>
            <a:endParaRPr lang="zh-CN" altLang="en-US" sz="2800"/>
          </a:p>
        </p:txBody>
      </p:sp>
      <p:sp>
        <p:nvSpPr>
          <p:cNvPr id="24" name="Title 1"/>
          <p:cNvSpPr txBox="1">
            <a:spLocks/>
          </p:cNvSpPr>
          <p:nvPr/>
        </p:nvSpPr>
        <p:spPr bwMode="auto">
          <a:xfrm>
            <a:off x="7848600" y="4495800"/>
            <a:ext cx="12954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5</a:t>
            </a:r>
            <a:r>
              <a:rPr lang="en-US" altLang="zh-CN" sz="1800">
                <a:effectLst>
                  <a:glow rad="101600">
                    <a:srgbClr val="000000">
                      <a:alpha val="75000"/>
                    </a:srgbClr>
                  </a:glow>
                  <a:outerShdw blurRad="50800" dist="88900" dir="2700000" algn="tl" rotWithShape="0">
                    <a:srgbClr val="000000"/>
                  </a:outerShdw>
                </a:effectLst>
                <a:latin typeface="Arial"/>
                <a:ea typeface="MS PGothic"/>
                <a:cs typeface="ＭＳ Ｐゴシック"/>
              </a:rPr>
              <a:t> MILES</a:t>
            </a:r>
            <a:endParaRPr lang="zh-CN" altLang="en-US" sz="2800"/>
          </a:p>
        </p:txBody>
      </p:sp>
      <p:sp>
        <p:nvSpPr>
          <p:cNvPr id="25" name="Title 1"/>
          <p:cNvSpPr txBox="1">
            <a:spLocks/>
          </p:cNvSpPr>
          <p:nvPr/>
        </p:nvSpPr>
        <p:spPr bwMode="auto">
          <a:xfrm>
            <a:off x="8001000" y="5105400"/>
            <a:ext cx="12954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8</a:t>
            </a:r>
            <a:r>
              <a:rPr lang="en-US" altLang="zh-CN" sz="1800">
                <a:effectLst>
                  <a:glow rad="101600">
                    <a:srgbClr val="000000">
                      <a:alpha val="75000"/>
                    </a:srgbClr>
                  </a:glow>
                  <a:outerShdw blurRad="50800" dist="88900" dir="2700000" algn="tl" rotWithShape="0">
                    <a:srgbClr val="000000"/>
                  </a:outerShdw>
                </a:effectLst>
                <a:latin typeface="Arial"/>
                <a:ea typeface="MS PGothic"/>
                <a:cs typeface="ＭＳ Ｐゴシック"/>
              </a:rPr>
              <a:t> KM</a:t>
            </a:r>
            <a:endParaRPr lang="zh-CN" altLang="en-US" sz="2800"/>
          </a:p>
        </p:txBody>
      </p:sp>
      <p:sp>
        <p:nvSpPr>
          <p:cNvPr id="26" name="Title 1"/>
          <p:cNvSpPr txBox="1">
            <a:spLocks/>
          </p:cNvSpPr>
          <p:nvPr/>
        </p:nvSpPr>
        <p:spPr bwMode="auto">
          <a:xfrm>
            <a:off x="4495800" y="4648200"/>
            <a:ext cx="1371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Dead Sea</a:t>
            </a:r>
            <a:endParaRPr lang="zh-CN" altLang="en-US" sz="2800"/>
          </a:p>
        </p:txBody>
      </p:sp>
    </p:spTree>
    <p:extLst>
      <p:ext uri="{BB962C8B-B14F-4D97-AF65-F5344CB8AC3E}">
        <p14:creationId xmlns:p14="http://schemas.microsoft.com/office/powerpoint/2010/main" val="40064459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682507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6" name="Title 1"/>
          <p:cNvSpPr txBox="1">
            <a:spLocks/>
          </p:cNvSpPr>
          <p:nvPr/>
        </p:nvSpPr>
        <p:spPr bwMode="auto">
          <a:xfrm>
            <a:off x="23858" y="0"/>
            <a:ext cx="9120142"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zh-CN" altLang="en-US" sz="3600" kern="1200">
                <a:solidFill>
                  <a:srgbClr val="FFFFFF"/>
                </a:solidFill>
                <a:effectLst>
                  <a:glow rad="101600">
                    <a:srgbClr val="000000">
                      <a:alpha val="75000"/>
                    </a:srgbClr>
                  </a:glow>
                  <a:outerShdw blurRad="50800" dist="88900" dir="2700000" algn="tl" rotWithShape="0">
                    <a:srgbClr val="000000"/>
                  </a:outerShdw>
                </a:effectLst>
                <a:latin typeface="Arial"/>
                <a:ea typeface="MS PGothic"/>
                <a:cs typeface="ＭＳ Ｐゴシック"/>
              </a:rPr>
              <a:t>耶稣使拉撒路复活</a:t>
            </a:r>
            <a:endParaRPr lang="zh-CN" altLang="en-US" sz="2000">
              <a:solidFill>
                <a:srgbClr val="FFFFFF"/>
              </a:solidFill>
            </a:endParaRPr>
          </a:p>
        </p:txBody>
      </p:sp>
      <p:sp>
        <p:nvSpPr>
          <p:cNvPr id="17" name="Title 1"/>
          <p:cNvSpPr txBox="1">
            <a:spLocks/>
          </p:cNvSpPr>
          <p:nvPr/>
        </p:nvSpPr>
        <p:spPr bwMode="auto">
          <a:xfrm>
            <a:off x="228600" y="3124200"/>
            <a:ext cx="281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Jerusalem</a:t>
            </a:r>
            <a:endParaRPr lang="zh-CN" altLang="en-US" sz="2800"/>
          </a:p>
        </p:txBody>
      </p:sp>
      <p:sp>
        <p:nvSpPr>
          <p:cNvPr id="18" name="Title 1"/>
          <p:cNvSpPr txBox="1">
            <a:spLocks/>
          </p:cNvSpPr>
          <p:nvPr/>
        </p:nvSpPr>
        <p:spPr bwMode="auto">
          <a:xfrm>
            <a:off x="838200" y="3962400"/>
            <a:ext cx="281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JUDEA</a:t>
            </a:r>
            <a:endParaRPr lang="zh-CN" altLang="en-US" sz="2800"/>
          </a:p>
        </p:txBody>
      </p:sp>
      <p:sp>
        <p:nvSpPr>
          <p:cNvPr id="19" name="Title 1"/>
          <p:cNvSpPr txBox="1">
            <a:spLocks/>
          </p:cNvSpPr>
          <p:nvPr/>
        </p:nvSpPr>
        <p:spPr bwMode="auto">
          <a:xfrm>
            <a:off x="2743200" y="3505200"/>
            <a:ext cx="281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Bethany</a:t>
            </a:r>
            <a:endParaRPr lang="zh-CN" altLang="en-US" sz="2800"/>
          </a:p>
        </p:txBody>
      </p:sp>
      <p:sp>
        <p:nvSpPr>
          <p:cNvPr id="20" name="Title 1"/>
          <p:cNvSpPr txBox="1">
            <a:spLocks/>
          </p:cNvSpPr>
          <p:nvPr/>
        </p:nvSpPr>
        <p:spPr bwMode="auto">
          <a:xfrm>
            <a:off x="4800600" y="304800"/>
            <a:ext cx="281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PER</a:t>
            </a:r>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EA</a:t>
            </a:r>
            <a:endParaRPr lang="zh-CN" altLang="en-US" sz="2800"/>
          </a:p>
        </p:txBody>
      </p:sp>
      <p:sp>
        <p:nvSpPr>
          <p:cNvPr id="21" name="Title 1"/>
          <p:cNvSpPr txBox="1">
            <a:spLocks/>
          </p:cNvSpPr>
          <p:nvPr/>
        </p:nvSpPr>
        <p:spPr bwMode="auto">
          <a:xfrm>
            <a:off x="4191000" y="1447800"/>
            <a:ext cx="25146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24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River </a:t>
            </a:r>
            <a:br>
              <a:rPr lang="en-US" altLang="zh-CN" sz="24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br>
            <a:r>
              <a:rPr lang="en-US" altLang="zh-CN" sz="24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Jordan</a:t>
            </a:r>
            <a:endParaRPr lang="zh-CN" altLang="en-US" sz="2000"/>
          </a:p>
        </p:txBody>
      </p:sp>
      <p:sp>
        <p:nvSpPr>
          <p:cNvPr id="22" name="Title 1"/>
          <p:cNvSpPr txBox="1">
            <a:spLocks/>
          </p:cNvSpPr>
          <p:nvPr/>
        </p:nvSpPr>
        <p:spPr bwMode="auto">
          <a:xfrm>
            <a:off x="7086600" y="4495800"/>
            <a:ext cx="990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0</a:t>
            </a:r>
            <a:endParaRPr lang="zh-CN" altLang="en-US" sz="2800"/>
          </a:p>
        </p:txBody>
      </p:sp>
      <p:sp>
        <p:nvSpPr>
          <p:cNvPr id="23" name="Title 1"/>
          <p:cNvSpPr txBox="1">
            <a:spLocks/>
          </p:cNvSpPr>
          <p:nvPr/>
        </p:nvSpPr>
        <p:spPr bwMode="auto">
          <a:xfrm>
            <a:off x="7086600" y="5105400"/>
            <a:ext cx="990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0</a:t>
            </a:r>
            <a:endParaRPr lang="zh-CN" altLang="en-US" sz="2800"/>
          </a:p>
        </p:txBody>
      </p:sp>
      <p:sp>
        <p:nvSpPr>
          <p:cNvPr id="24" name="Title 1"/>
          <p:cNvSpPr txBox="1">
            <a:spLocks/>
          </p:cNvSpPr>
          <p:nvPr/>
        </p:nvSpPr>
        <p:spPr bwMode="auto">
          <a:xfrm>
            <a:off x="7848600" y="4495800"/>
            <a:ext cx="12954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5</a:t>
            </a:r>
            <a:r>
              <a:rPr lang="en-US" altLang="zh-CN" sz="1800">
                <a:effectLst>
                  <a:glow rad="101600">
                    <a:srgbClr val="000000">
                      <a:alpha val="75000"/>
                    </a:srgbClr>
                  </a:glow>
                  <a:outerShdw blurRad="50800" dist="88900" dir="2700000" algn="tl" rotWithShape="0">
                    <a:srgbClr val="000000"/>
                  </a:outerShdw>
                </a:effectLst>
                <a:latin typeface="Arial"/>
                <a:ea typeface="MS PGothic"/>
                <a:cs typeface="ＭＳ Ｐゴシック"/>
              </a:rPr>
              <a:t> MILES</a:t>
            </a:r>
            <a:endParaRPr lang="zh-CN" altLang="en-US" sz="2800"/>
          </a:p>
        </p:txBody>
      </p:sp>
      <p:sp>
        <p:nvSpPr>
          <p:cNvPr id="25" name="Title 1"/>
          <p:cNvSpPr txBox="1">
            <a:spLocks/>
          </p:cNvSpPr>
          <p:nvPr/>
        </p:nvSpPr>
        <p:spPr bwMode="auto">
          <a:xfrm>
            <a:off x="8001000" y="5105400"/>
            <a:ext cx="12954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8</a:t>
            </a:r>
            <a:r>
              <a:rPr lang="en-US" altLang="zh-CN" sz="1800">
                <a:effectLst>
                  <a:glow rad="101600">
                    <a:srgbClr val="000000">
                      <a:alpha val="75000"/>
                    </a:srgbClr>
                  </a:glow>
                  <a:outerShdw blurRad="50800" dist="88900" dir="2700000" algn="tl" rotWithShape="0">
                    <a:srgbClr val="000000"/>
                  </a:outerShdw>
                </a:effectLst>
                <a:latin typeface="Arial"/>
                <a:ea typeface="MS PGothic"/>
                <a:cs typeface="ＭＳ Ｐゴシック"/>
              </a:rPr>
              <a:t> KM</a:t>
            </a:r>
            <a:endParaRPr lang="zh-CN" altLang="en-US" sz="2800"/>
          </a:p>
        </p:txBody>
      </p:sp>
      <p:sp>
        <p:nvSpPr>
          <p:cNvPr id="26" name="Title 1"/>
          <p:cNvSpPr txBox="1">
            <a:spLocks/>
          </p:cNvSpPr>
          <p:nvPr/>
        </p:nvSpPr>
        <p:spPr bwMode="auto">
          <a:xfrm>
            <a:off x="4495800" y="4648200"/>
            <a:ext cx="1371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Dead Sea</a:t>
            </a:r>
            <a:endParaRPr lang="zh-CN" altLang="en-US" sz="2800"/>
          </a:p>
        </p:txBody>
      </p:sp>
    </p:spTree>
    <p:extLst>
      <p:ext uri="{BB962C8B-B14F-4D97-AF65-F5344CB8AC3E}">
        <p14:creationId xmlns:p14="http://schemas.microsoft.com/office/powerpoint/2010/main" val="2188547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060309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757852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400756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260135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pPr eaLnBrk="0" hangingPunct="0"/>
            <a:endParaRPr lang="en-US" sz="1800">
              <a:solidFill>
                <a:srgbClr val="000000"/>
              </a:solidFill>
            </a:endParaRPr>
          </a:p>
        </p:txBody>
      </p:sp>
      <p:sp>
        <p:nvSpPr>
          <p:cNvPr id="164867" name="Text Box 2"/>
          <p:cNvSpPr txBox="1">
            <a:spLocks noChangeArrowheads="1"/>
          </p:cNvSpPr>
          <p:nvPr/>
        </p:nvSpPr>
        <p:spPr bwMode="auto">
          <a:xfrm>
            <a:off x="4038600" y="304800"/>
            <a:ext cx="1214438" cy="708025"/>
          </a:xfrm>
          <a:prstGeom prst="rect">
            <a:avLst/>
          </a:prstGeom>
          <a:solidFill>
            <a:schemeClr val="tx2"/>
          </a:solid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4000" b="1">
                <a:solidFill>
                  <a:schemeClr val="bg1"/>
                </a:solidFill>
                <a:effectLst>
                  <a:outerShdw blurRad="38100" dist="38100" dir="2700000" algn="tl">
                    <a:srgbClr val="808080"/>
                  </a:outerShdw>
                </a:effectLst>
                <a:latin typeface="Times" charset="0"/>
                <a:ea typeface="细圆" charset="0"/>
                <a:cs typeface="细圆" charset="0"/>
              </a:rPr>
              <a:t>路加</a:t>
            </a:r>
            <a:endParaRPr lang="en-US" sz="4000">
              <a:solidFill>
                <a:schemeClr val="bg1"/>
              </a:solidFill>
              <a:effectLst>
                <a:outerShdw blurRad="38100" dist="38100" dir="2700000" algn="tl">
                  <a:srgbClr val="808080"/>
                </a:outerShdw>
              </a:effectLst>
              <a:latin typeface="Times" charset="0"/>
              <a:ea typeface="SimSun" charset="0"/>
              <a:cs typeface="SimSun" charset="0"/>
            </a:endParaRPr>
          </a:p>
        </p:txBody>
      </p:sp>
      <p:sp>
        <p:nvSpPr>
          <p:cNvPr id="68611" name="Text Box 3"/>
          <p:cNvSpPr txBox="1">
            <a:spLocks noChangeArrowheads="1"/>
          </p:cNvSpPr>
          <p:nvPr/>
        </p:nvSpPr>
        <p:spPr bwMode="auto">
          <a:xfrm>
            <a:off x="8534400" y="15240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93</a:t>
            </a:r>
          </a:p>
        </p:txBody>
      </p:sp>
      <p:sp>
        <p:nvSpPr>
          <p:cNvPr id="164869" name="Text Box 4"/>
          <p:cNvSpPr txBox="1">
            <a:spLocks noChangeArrowheads="1"/>
          </p:cNvSpPr>
          <p:nvPr/>
        </p:nvSpPr>
        <p:spPr bwMode="auto">
          <a:xfrm>
            <a:off x="3733800" y="1371600"/>
            <a:ext cx="1730375" cy="1631950"/>
          </a:xfrm>
          <a:prstGeom prst="rect">
            <a:avLst/>
          </a:prstGeom>
          <a:solidFill>
            <a:srgbClr val="99FFCC"/>
          </a:solid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4000" b="1" u="sng">
                <a:solidFill>
                  <a:srgbClr val="000000"/>
                </a:solidFill>
                <a:effectLst>
                  <a:outerShdw blurRad="38100" dist="38100" dir="2700000" algn="tl">
                    <a:srgbClr val="FFFFFF"/>
                  </a:outerShdw>
                </a:effectLst>
                <a:latin typeface="Times" charset="0"/>
                <a:ea typeface="细圆" charset="0"/>
                <a:cs typeface="细圆" charset="0"/>
              </a:rPr>
              <a:t>钥字</a:t>
            </a:r>
            <a:endParaRPr lang="zh-CN" altLang="en-US" sz="4000" b="1">
              <a:solidFill>
                <a:srgbClr val="000000"/>
              </a:solidFill>
              <a:effectLst>
                <a:outerShdw blurRad="38100" dist="38100" dir="2700000" algn="tl">
                  <a:srgbClr val="FFFFFF"/>
                </a:outerShdw>
              </a:effectLst>
              <a:latin typeface="Times" charset="0"/>
              <a:ea typeface="细圆" charset="0"/>
              <a:cs typeface="细圆" charset="0"/>
            </a:endParaRPr>
          </a:p>
          <a:p>
            <a:pPr algn="ctr" eaLnBrk="1" hangingPunct="1">
              <a:defRPr/>
            </a:pPr>
            <a:r>
              <a:rPr lang="zh-CN" altLang="en-US" sz="6000" b="1">
                <a:solidFill>
                  <a:srgbClr val="000000"/>
                </a:solidFill>
                <a:effectLst>
                  <a:outerShdw blurRad="38100" dist="38100" dir="2700000" algn="tl">
                    <a:srgbClr val="FFFFFF"/>
                  </a:outerShdw>
                </a:effectLst>
                <a:latin typeface="Times" charset="0"/>
                <a:ea typeface="细圆" charset="0"/>
                <a:cs typeface="细圆" charset="0"/>
              </a:rPr>
              <a:t>主权</a:t>
            </a:r>
            <a:endParaRPr lang="en-US" sz="6000">
              <a:effectLst>
                <a:outerShdw blurRad="38100" dist="38100" dir="2700000" algn="tl">
                  <a:srgbClr val="FFFFFF"/>
                </a:outerShdw>
              </a:effectLst>
              <a:latin typeface="Times" charset="0"/>
              <a:ea typeface="SimSun" charset="0"/>
              <a:cs typeface="SimSun" charset="0"/>
            </a:endParaRPr>
          </a:p>
        </p:txBody>
      </p:sp>
      <p:sp>
        <p:nvSpPr>
          <p:cNvPr id="60421" name="Text Box 5"/>
          <p:cNvSpPr txBox="1">
            <a:spLocks noChangeArrowheads="1"/>
          </p:cNvSpPr>
          <p:nvPr/>
        </p:nvSpPr>
        <p:spPr bwMode="auto">
          <a:xfrm>
            <a:off x="1447800" y="3657600"/>
            <a:ext cx="6324600" cy="2541588"/>
          </a:xfrm>
          <a:prstGeom prst="rect">
            <a:avLst/>
          </a:prstGeom>
          <a:solidFill>
            <a:schemeClr val="tx1"/>
          </a:solidFill>
          <a:ln w="12700" cap="sq">
            <a:solidFill>
              <a:schemeClr val="tx1"/>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a:solidFill>
                  <a:srgbClr val="000000"/>
                </a:solidFill>
                <a:latin typeface="Times" charset="0"/>
                <a:ea typeface="SimSun" charset="0"/>
                <a:cs typeface="SimSun" charset="0"/>
              </a:rPr>
              <a:t> </a:t>
            </a:r>
            <a:r>
              <a:rPr lang="en-US" altLang="zh-CN" sz="3200" b="1" u="sng">
                <a:solidFill>
                  <a:srgbClr val="000000"/>
                </a:solidFill>
                <a:latin typeface="Times" charset="0"/>
                <a:ea typeface="SimSun" charset="0"/>
                <a:cs typeface="SimSun" charset="0"/>
              </a:rPr>
              <a:t>Key Verse</a:t>
            </a:r>
            <a:endParaRPr lang="en-US" altLang="zh-CN" sz="3200" b="1">
              <a:solidFill>
                <a:srgbClr val="000000"/>
              </a:solidFill>
              <a:latin typeface="Times" charset="0"/>
              <a:ea typeface="SimSun" charset="0"/>
              <a:cs typeface="SimSun" charset="0"/>
            </a:endParaRPr>
          </a:p>
          <a:p>
            <a:pPr algn="ctr" eaLnBrk="1" hangingPunct="1"/>
            <a:r>
              <a:rPr lang="en-US" altLang="zh-CN" sz="3200" b="1">
                <a:solidFill>
                  <a:srgbClr val="000000"/>
                </a:solidFill>
                <a:latin typeface="Times" charset="0"/>
                <a:ea typeface="SimSun" charset="0"/>
                <a:cs typeface="SimSun" charset="0"/>
              </a:rPr>
              <a:t>“For the Son of Man </a:t>
            </a:r>
          </a:p>
          <a:p>
            <a:pPr algn="ctr" eaLnBrk="1" hangingPunct="1"/>
            <a:r>
              <a:rPr lang="en-US" altLang="zh-CN" sz="3200" b="1">
                <a:solidFill>
                  <a:srgbClr val="000000"/>
                </a:solidFill>
                <a:latin typeface="Times" charset="0"/>
                <a:ea typeface="SimSun" charset="0"/>
                <a:cs typeface="SimSun" charset="0"/>
              </a:rPr>
              <a:t>came to seek and to save </a:t>
            </a:r>
          </a:p>
          <a:p>
            <a:pPr algn="ctr" eaLnBrk="1" hangingPunct="1"/>
            <a:r>
              <a:rPr lang="en-US" altLang="zh-CN" sz="3200" b="1">
                <a:solidFill>
                  <a:srgbClr val="000000"/>
                </a:solidFill>
                <a:latin typeface="Times" charset="0"/>
                <a:ea typeface="SimSun" charset="0"/>
                <a:cs typeface="SimSun" charset="0"/>
              </a:rPr>
              <a:t>what was lost” </a:t>
            </a:r>
          </a:p>
          <a:p>
            <a:pPr algn="ctr" eaLnBrk="1" hangingPunct="1"/>
            <a:r>
              <a:rPr lang="en-US" altLang="zh-CN" sz="3200" b="1">
                <a:solidFill>
                  <a:srgbClr val="000000"/>
                </a:solidFill>
                <a:latin typeface="Times" charset="0"/>
                <a:ea typeface="SimSun" charset="0"/>
                <a:cs typeface="SimSun" charset="0"/>
              </a:rPr>
              <a:t>(Luke 19:10).</a:t>
            </a:r>
            <a:endParaRPr lang="en-US" sz="3200" b="1">
              <a:solidFill>
                <a:srgbClr val="000000"/>
              </a:solidFill>
              <a:latin typeface="Times" charset="0"/>
              <a:ea typeface="SimSun" charset="0"/>
              <a:cs typeface="SimSun" charset="0"/>
            </a:endParaRPr>
          </a:p>
        </p:txBody>
      </p:sp>
      <p:sp>
        <p:nvSpPr>
          <p:cNvPr id="68614" name="Rectangle 6"/>
          <p:cNvSpPr>
            <a:spLocks noGrp="1" noChangeArrowheads="1"/>
          </p:cNvSpPr>
          <p:nvPr>
            <p:ph type="title" idx="4294967295"/>
          </p:nvPr>
        </p:nvSpPr>
        <p:spPr>
          <a:xfrm>
            <a:off x="4800600" y="6400800"/>
            <a:ext cx="4495800" cy="457200"/>
          </a:xfrm>
        </p:spPr>
        <p:txBody>
          <a:bodyPr/>
          <a:lstStyle/>
          <a:p>
            <a:pPr eaLnBrk="1" hangingPunct="1"/>
            <a:r>
              <a:rPr lang="en-US" sz="2000" dirty="0">
                <a:solidFill>
                  <a:srgbClr val="FFCC66"/>
                </a:solidFill>
                <a:latin typeface="Arial" charset="0"/>
                <a:ea typeface="ＭＳ Ｐゴシック" charset="0"/>
                <a:cs typeface="ＭＳ Ｐゴシック" charset="0"/>
              </a:rPr>
              <a:t>Luke</a:t>
            </a:r>
            <a:r>
              <a:rPr lang="ja-JP" altLang="en-US" sz="2000" dirty="0">
                <a:solidFill>
                  <a:srgbClr val="FFCC66"/>
                </a:solidFill>
                <a:latin typeface="Arial" charset="0"/>
                <a:ea typeface="ＭＳ Ｐゴシック" charset="0"/>
                <a:cs typeface="ＭＳ Ｐゴシック" charset="0"/>
              </a:rPr>
              <a:t>’</a:t>
            </a:r>
            <a:r>
              <a:rPr lang="en-US" altLang="ja-JP" sz="2000" dirty="0">
                <a:solidFill>
                  <a:srgbClr val="FFCC66"/>
                </a:solidFill>
                <a:latin typeface="Arial" charset="0"/>
                <a:ea typeface="ＭＳ Ｐゴシック" charset="0"/>
                <a:cs typeface="ＭＳ Ｐゴシック" charset="0"/>
              </a:rPr>
              <a:t>s Key Word &amp; Verse</a:t>
            </a:r>
            <a:endParaRPr lang="en-US" dirty="0">
              <a:solidFill>
                <a:srgbClr val="FFCC66"/>
              </a:solidFill>
              <a:latin typeface="Arial" charset="0"/>
              <a:ea typeface="ＭＳ Ｐゴシック" charset="0"/>
              <a:cs typeface="ＭＳ Ｐゴシック" charset="0"/>
            </a:endParaRPr>
          </a:p>
        </p:txBody>
      </p:sp>
      <p:pic>
        <p:nvPicPr>
          <p:cNvPr id="68615" name="Picture 6" descr="IClifeGiv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92388"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616" name="Text Box 3"/>
          <p:cNvSpPr txBox="1">
            <a:spLocks noChangeArrowheads="1"/>
          </p:cNvSpPr>
          <p:nvPr/>
        </p:nvSpPr>
        <p:spPr bwMode="auto">
          <a:xfrm>
            <a:off x="8382000" y="30480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chemeClr val="bg1"/>
                </a:solidFill>
              </a:rPr>
              <a:t>93</a:t>
            </a:r>
          </a:p>
        </p:txBody>
      </p:sp>
      <p:sp>
        <p:nvSpPr>
          <p:cNvPr id="10" name="Text Box 5"/>
          <p:cNvSpPr txBox="1">
            <a:spLocks noChangeArrowheads="1"/>
          </p:cNvSpPr>
          <p:nvPr/>
        </p:nvSpPr>
        <p:spPr bwMode="auto">
          <a:xfrm>
            <a:off x="381000" y="3657600"/>
            <a:ext cx="8001000" cy="2862263"/>
          </a:xfrm>
          <a:prstGeom prst="rect">
            <a:avLst/>
          </a:prstGeom>
          <a:solidFill>
            <a:schemeClr val="bg1"/>
          </a:solidFill>
          <a:ln w="12700" cap="sq">
            <a:solidFill>
              <a:schemeClr val="tx1"/>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4000" dirty="0">
                <a:latin typeface="华文细黑"/>
                <a:ea typeface="华文细黑"/>
                <a:cs typeface="华文细黑"/>
              </a:rPr>
              <a:t> </a:t>
            </a:r>
            <a:r>
              <a:rPr lang="zh-CN" altLang="en-US" sz="4000" b="1" u="sng" dirty="0">
                <a:latin typeface="华文细黑"/>
                <a:ea typeface="华文细黑"/>
                <a:cs typeface="华文细黑"/>
              </a:rPr>
              <a:t>钥节</a:t>
            </a:r>
            <a:endParaRPr lang="zh-CN" altLang="en-US" sz="4000" b="1" dirty="0">
              <a:latin typeface="华文细黑"/>
              <a:ea typeface="华文细黑"/>
              <a:cs typeface="华文细黑"/>
            </a:endParaRPr>
          </a:p>
          <a:p>
            <a:pPr algn="ctr" eaLnBrk="1" hangingPunct="1">
              <a:defRPr/>
            </a:pPr>
            <a:r>
              <a:rPr lang="en-US" altLang="zh-CN" sz="5000" b="1" dirty="0">
                <a:effectLst>
                  <a:outerShdw blurRad="38100" dist="38100" dir="2700000" algn="tl">
                    <a:srgbClr val="808080"/>
                  </a:outerShdw>
                </a:effectLst>
                <a:latin typeface="华文细黑"/>
                <a:ea typeface="华文细黑"/>
                <a:cs typeface="华文细黑"/>
              </a:rPr>
              <a:t>“</a:t>
            </a:r>
            <a:r>
              <a:rPr lang="zh-CN" altLang="en-US" sz="5000" b="1" dirty="0">
                <a:effectLst>
                  <a:outerShdw blurRad="38100" dist="38100" dir="2700000" algn="tl">
                    <a:srgbClr val="808080"/>
                  </a:outerShdw>
                </a:effectLst>
                <a:latin typeface="华文细黑"/>
                <a:ea typeface="华文细黑"/>
                <a:cs typeface="华文细黑"/>
              </a:rPr>
              <a:t>人子来，为要寻找、</a:t>
            </a:r>
            <a:endParaRPr lang="en-US" altLang="zh-CN" sz="5000" b="1" dirty="0">
              <a:effectLst>
                <a:outerShdw blurRad="38100" dist="38100" dir="2700000" algn="tl">
                  <a:srgbClr val="808080"/>
                </a:outerShdw>
              </a:effectLst>
              <a:latin typeface="华文细黑"/>
              <a:ea typeface="华文细黑"/>
              <a:cs typeface="华文细黑"/>
            </a:endParaRPr>
          </a:p>
          <a:p>
            <a:pPr algn="ctr" eaLnBrk="1" hangingPunct="1">
              <a:defRPr/>
            </a:pPr>
            <a:r>
              <a:rPr lang="zh-CN" altLang="en-US" sz="5000" b="1" dirty="0">
                <a:effectLst>
                  <a:outerShdw blurRad="38100" dist="38100" dir="2700000" algn="tl">
                    <a:srgbClr val="808080"/>
                  </a:outerShdw>
                </a:effectLst>
                <a:latin typeface="华文细黑"/>
                <a:ea typeface="华文细黑"/>
                <a:cs typeface="华文细黑"/>
              </a:rPr>
              <a:t>拯救失丧的人。”</a:t>
            </a:r>
          </a:p>
          <a:p>
            <a:pPr algn="ctr" eaLnBrk="1" hangingPunct="1">
              <a:defRPr/>
            </a:pPr>
            <a:r>
              <a:rPr lang="zh-CN" altLang="en-US" sz="4000" b="1" dirty="0">
                <a:latin typeface="华文细黑"/>
                <a:ea typeface="华文细黑"/>
                <a:cs typeface="华文细黑"/>
              </a:rPr>
              <a:t>（路 </a:t>
            </a:r>
            <a:r>
              <a:rPr lang="en-US" altLang="zh-CN" sz="4000" b="1" dirty="0">
                <a:latin typeface="华文细黑"/>
                <a:ea typeface="华文细黑"/>
                <a:cs typeface="华文细黑"/>
              </a:rPr>
              <a:t>19:10</a:t>
            </a:r>
            <a:r>
              <a:rPr lang="zh-CN" altLang="en-US" sz="4000" b="1" dirty="0">
                <a:latin typeface="华文细黑"/>
                <a:ea typeface="华文细黑"/>
                <a:cs typeface="华文细黑"/>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0421"/>
                                        </p:tgtEl>
                                        <p:attrNameLst>
                                          <p:attrName>style.visibility</p:attrName>
                                        </p:attrNameLst>
                                      </p:cBhvr>
                                      <p:to>
                                        <p:strVal val="visible"/>
                                      </p:to>
                                    </p:set>
                                    <p:anim calcmode="lin" valueType="num">
                                      <p:cBhvr additive="base">
                                        <p:cTn id="7" dur="500" fill="hold"/>
                                        <p:tgtEl>
                                          <p:spTgt spid="60421"/>
                                        </p:tgtEl>
                                        <p:attrNameLst>
                                          <p:attrName>ppt_x</p:attrName>
                                        </p:attrNameLst>
                                      </p:cBhvr>
                                      <p:tavLst>
                                        <p:tav tm="0">
                                          <p:val>
                                            <p:strVal val="#ppt_x"/>
                                          </p:val>
                                        </p:tav>
                                        <p:tav tm="100000">
                                          <p:val>
                                            <p:strVal val="#ppt_x"/>
                                          </p:val>
                                        </p:tav>
                                      </p:tavLst>
                                    </p:anim>
                                    <p:anim calcmode="lin" valueType="num">
                                      <p:cBhvr additive="base">
                                        <p:cTn id="8" dur="500" fill="hold"/>
                                        <p:tgtEl>
                                          <p:spTgt spid="6042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1" grpId="0" animBg="1" autoUpdateAnimBg="0"/>
      <p:bldP spid="10" grpId="0" animBg="1" autoUpdateAnimBg="0"/>
    </p:bld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540981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480489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74761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946726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66204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073104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977007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799259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182611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573531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pPr eaLnBrk="0" hangingPunct="0"/>
            <a:endParaRPr lang="en-US" sz="1800">
              <a:solidFill>
                <a:srgbClr val="000000"/>
              </a:solidFill>
              <a:latin typeface="Arial" charset="0"/>
              <a:cs typeface="Arial" charset="0"/>
            </a:endParaRPr>
          </a:p>
        </p:txBody>
      </p:sp>
      <p:sp>
        <p:nvSpPr>
          <p:cNvPr id="70658" name="Text Box 2"/>
          <p:cNvSpPr txBox="1">
            <a:spLocks noChangeArrowheads="1"/>
          </p:cNvSpPr>
          <p:nvPr/>
        </p:nvSpPr>
        <p:spPr bwMode="auto">
          <a:xfrm>
            <a:off x="8382000" y="1524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atin typeface="Arial" charset="0"/>
                <a:cs typeface="Arial" charset="0"/>
              </a:rPr>
              <a:t>121</a:t>
            </a:r>
          </a:p>
        </p:txBody>
      </p:sp>
      <p:sp>
        <p:nvSpPr>
          <p:cNvPr id="61445" name="Text Box 5"/>
          <p:cNvSpPr txBox="1">
            <a:spLocks noChangeArrowheads="1"/>
          </p:cNvSpPr>
          <p:nvPr/>
        </p:nvSpPr>
        <p:spPr bwMode="auto">
          <a:xfrm>
            <a:off x="609600" y="1905000"/>
            <a:ext cx="8001000" cy="4191000"/>
          </a:xfrm>
          <a:prstGeom prst="rect">
            <a:avLst/>
          </a:prstGeom>
          <a:solidFill>
            <a:srgbClr val="800000"/>
          </a:solidFill>
          <a:ln w="12700" cap="sq">
            <a:solidFill>
              <a:schemeClr val="tx1"/>
            </a:solidFill>
            <a:miter lim="800000"/>
            <a:headEnd type="none" w="sm" len="sm"/>
            <a:tailEnd type="none" w="sm" len="sm"/>
          </a:ln>
        </p:spPr>
        <p:txBody>
          <a:bodyPr/>
          <a:lstStyle/>
          <a:p>
            <a:pPr marL="457200" indent="-457200" algn="ctr">
              <a:defRPr/>
            </a:pPr>
            <a:r>
              <a:rPr lang="zh-CN" alt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细圆" pitchFamily="2" charset="-122"/>
                <a:ea typeface="细圆" pitchFamily="2" charset="-122"/>
                <a:cs typeface="+mn-cs"/>
              </a:rPr>
              <a:t>两者均献给提阿非罗</a:t>
            </a:r>
          </a:p>
          <a:p>
            <a:pPr marL="457200" indent="-457200" algn="ctr">
              <a:defRPr/>
            </a:pPr>
            <a:endParaRPr lang="en-US" altLang="zh-CN"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细圆" pitchFamily="2" charset="-122"/>
              <a:ea typeface="细圆" pitchFamily="2" charset="-122"/>
              <a:cs typeface="+mn-cs"/>
            </a:endParaRPr>
          </a:p>
          <a:p>
            <a:pPr marL="457200" indent="-457200" algn="ctr">
              <a:defRPr/>
            </a:pPr>
            <a:r>
              <a:rPr lang="zh-CN" alt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细圆" pitchFamily="2" charset="-122"/>
                <a:ea typeface="细圆" pitchFamily="2" charset="-122"/>
                <a:cs typeface="+mn-cs"/>
              </a:rPr>
              <a:t>徒</a:t>
            </a:r>
            <a:r>
              <a:rPr lang="en-US" altLang="zh-CN"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细圆" pitchFamily="2" charset="-122"/>
                <a:ea typeface="细圆" pitchFamily="2" charset="-122"/>
                <a:cs typeface="+mn-cs"/>
              </a:rPr>
              <a:t>1:1</a:t>
            </a:r>
            <a:r>
              <a:rPr lang="zh-CN" alt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细圆" pitchFamily="2" charset="-122"/>
                <a:ea typeface="细圆" pitchFamily="2" charset="-122"/>
                <a:cs typeface="+mn-cs"/>
              </a:rPr>
              <a:t>提及“前书”</a:t>
            </a:r>
          </a:p>
          <a:p>
            <a:pPr marL="457200" indent="-457200" algn="ctr">
              <a:defRPr/>
            </a:pPr>
            <a:endParaRPr lang="en-US" altLang="zh-CN"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细圆" pitchFamily="2" charset="-122"/>
              <a:ea typeface="细圆" pitchFamily="2" charset="-122"/>
              <a:cs typeface="+mn-cs"/>
            </a:endParaRPr>
          </a:p>
          <a:p>
            <a:pPr marL="457200" indent="-457200" algn="ctr">
              <a:defRPr/>
            </a:pPr>
            <a:r>
              <a:rPr lang="zh-CN" alt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细圆" pitchFamily="2" charset="-122"/>
                <a:ea typeface="细圆" pitchFamily="2" charset="-122"/>
                <a:cs typeface="+mn-cs"/>
              </a:rPr>
              <a:t>相似的语言（医学名词）</a:t>
            </a:r>
          </a:p>
          <a:p>
            <a:pPr marL="457200" indent="-457200" algn="ctr">
              <a:defRPr/>
            </a:pPr>
            <a:endParaRPr lang="en-US" altLang="zh-CN"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细圆" pitchFamily="2" charset="-122"/>
              <a:ea typeface="细圆" pitchFamily="2" charset="-122"/>
              <a:cs typeface="+mn-cs"/>
            </a:endParaRPr>
          </a:p>
          <a:p>
            <a:pPr marL="457200" indent="-457200" algn="ctr">
              <a:defRPr/>
            </a:pPr>
            <a:r>
              <a:rPr lang="zh-CN" alt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细圆" pitchFamily="2" charset="-122"/>
                <a:ea typeface="细圆" pitchFamily="2" charset="-122"/>
                <a:cs typeface="+mn-cs"/>
              </a:rPr>
              <a:t>同样的主题（主权）</a:t>
            </a:r>
          </a:p>
          <a:p>
            <a:pPr marL="457200" indent="-457200" algn="ctr">
              <a:defRPr/>
            </a:pPr>
            <a:endParaRPr lang="en-US" altLang="zh-CN"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细圆" pitchFamily="2" charset="-122"/>
              <a:ea typeface="细圆" pitchFamily="2" charset="-122"/>
              <a:cs typeface="+mn-cs"/>
            </a:endParaRPr>
          </a:p>
          <a:p>
            <a:pPr marL="457200" indent="-457200" algn="ctr">
              <a:defRPr/>
            </a:pPr>
            <a:r>
              <a:rPr lang="zh-CN" alt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细圆" pitchFamily="2" charset="-122"/>
                <a:ea typeface="细圆" pitchFamily="2" charset="-122"/>
                <a:cs typeface="+mn-cs"/>
              </a:rPr>
              <a:t>时间顺序的取向</a:t>
            </a:r>
            <a:endParaRPr lang="en-US" altLang="zh-CN"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ea typeface="SimSun" pitchFamily="2" charset="-122"/>
              <a:cs typeface="Arial" pitchFamily="34" charset="0"/>
            </a:endParaRPr>
          </a:p>
        </p:txBody>
      </p:sp>
      <p:sp>
        <p:nvSpPr>
          <p:cNvPr id="70660" name="Text Box 2"/>
          <p:cNvSpPr txBox="1">
            <a:spLocks noChangeArrowheads="1"/>
          </p:cNvSpPr>
          <p:nvPr/>
        </p:nvSpPr>
        <p:spPr bwMode="auto">
          <a:xfrm>
            <a:off x="8382000" y="7143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chemeClr val="bg1"/>
                </a:solidFill>
                <a:latin typeface="Arial" charset="0"/>
                <a:cs typeface="Times New Roman" charset="0"/>
              </a:rPr>
              <a:t>121</a:t>
            </a:r>
          </a:p>
        </p:txBody>
      </p:sp>
      <p:pic>
        <p:nvPicPr>
          <p:cNvPr id="70661" name="Picture 6" descr="saintlukeic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52600" cy="2366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6917" name="Rectangle 6"/>
          <p:cNvSpPr>
            <a:spLocks noGrp="1" noChangeArrowheads="1"/>
          </p:cNvSpPr>
          <p:nvPr>
            <p:ph type="title" idx="4294967295"/>
          </p:nvPr>
        </p:nvSpPr>
        <p:spPr>
          <a:xfrm>
            <a:off x="1981200" y="838200"/>
            <a:ext cx="6648450" cy="646113"/>
          </a:xfrm>
          <a:solidFill>
            <a:schemeClr val="tx1"/>
          </a:solidFill>
          <a:ln w="12700" cap="sq">
            <a:solidFill>
              <a:schemeClr val="bg2"/>
            </a:solidFill>
          </a:ln>
        </p:spPr>
        <p:txBody>
          <a:bodyPr wrap="none" anchor="t">
            <a:spAutoFit/>
          </a:bodyPr>
          <a:lstStyle/>
          <a:p>
            <a:pPr algn="l" eaLnBrk="1" hangingPunct="1">
              <a:defRPr/>
            </a:pPr>
            <a:r>
              <a:rPr lang="zh-CN" altLang="en-US" sz="3600" b="1" dirty="0">
                <a:solidFill>
                  <a:schemeClr val="bg1"/>
                </a:solidFill>
                <a:latin typeface="Times" charset="0"/>
                <a:ea typeface="隶变" charset="0"/>
                <a:cs typeface="隶变" charset="0"/>
              </a:rPr>
              <a:t>路加－使徒行传乃出自同一作者</a:t>
            </a:r>
            <a:endParaRPr lang="en-US" sz="3600" b="1" dirty="0">
              <a:solidFill>
                <a:schemeClr val="bg1"/>
              </a:solidFill>
              <a:latin typeface="Arial" charset="0"/>
              <a:ea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61445"/>
                                        </p:tgtEl>
                                        <p:attrNameLst>
                                          <p:attrName>style.visibility</p:attrName>
                                        </p:attrNameLst>
                                      </p:cBhvr>
                                      <p:to>
                                        <p:strVal val="visible"/>
                                      </p:to>
                                    </p:set>
                                    <p:anim calcmode="lin" valueType="num">
                                      <p:cBhvr additive="base">
                                        <p:cTn id="7" dur="500" fill="hold"/>
                                        <p:tgtEl>
                                          <p:spTgt spid="61445"/>
                                        </p:tgtEl>
                                        <p:attrNameLst>
                                          <p:attrName>ppt_x</p:attrName>
                                        </p:attrNameLst>
                                      </p:cBhvr>
                                      <p:tavLst>
                                        <p:tav tm="0">
                                          <p:val>
                                            <p:strVal val="1+#ppt_w/2"/>
                                          </p:val>
                                        </p:tav>
                                        <p:tav tm="100000">
                                          <p:val>
                                            <p:strVal val="#ppt_x"/>
                                          </p:val>
                                        </p:tav>
                                      </p:tavLst>
                                    </p:anim>
                                    <p:anim calcmode="lin" valueType="num">
                                      <p:cBhvr additive="base">
                                        <p:cTn id="8" dur="500" fill="hold"/>
                                        <p:tgtEl>
                                          <p:spTgt spid="614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441860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827100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461615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121061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425448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919361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899784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032279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674510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838196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descr="sf_yearLord_0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4" name="Title 3"/>
          <p:cNvSpPr>
            <a:spLocks noGrp="1"/>
          </p:cNvSpPr>
          <p:nvPr>
            <p:ph type="title" idx="4294967295"/>
          </p:nvPr>
        </p:nvSpPr>
        <p:spPr>
          <a:xfrm>
            <a:off x="4572000" y="4038600"/>
            <a:ext cx="4724400" cy="1143000"/>
          </a:xfrm>
        </p:spPr>
        <p:txBody>
          <a:bodyPr/>
          <a:lstStyle/>
          <a:p>
            <a:r>
              <a:rPr lang="zh-CN" altLang="en-US" sz="5000" b="1">
                <a:solidFill>
                  <a:srgbClr val="FFFFFF"/>
                </a:solidFill>
                <a:latin typeface="SimHei" charset="0"/>
                <a:ea typeface="SimHei" charset="0"/>
                <a:cs typeface="SimHei" charset="0"/>
              </a:rPr>
              <a:t>优先次序</a:t>
            </a:r>
            <a:endParaRPr lang="en-US" sz="5000" b="1">
              <a:solidFill>
                <a:srgbClr val="FFFFFF"/>
              </a:solidFill>
              <a:latin typeface="SimHei" charset="0"/>
              <a:ea typeface="SimHei" charset="0"/>
              <a:cs typeface="SimHei" charset="0"/>
            </a:endParaRP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355374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645363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p:cNvSpPr txBox="1">
            <a:spLocks/>
          </p:cNvSpPr>
          <p:nvPr/>
        </p:nvSpPr>
        <p:spPr bwMode="auto">
          <a:xfrm>
            <a:off x="23858" y="0"/>
            <a:ext cx="9120142"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zh-CN" altLang="en-US" sz="3600" kern="1200">
                <a:solidFill>
                  <a:srgbClr val="FFFFFF"/>
                </a:solidFill>
                <a:effectLst>
                  <a:glow rad="101600">
                    <a:srgbClr val="000000">
                      <a:alpha val="75000"/>
                    </a:srgbClr>
                  </a:glow>
                  <a:outerShdw blurRad="50800" dist="88900" dir="2700000" algn="tl" rotWithShape="0">
                    <a:srgbClr val="000000"/>
                  </a:outerShdw>
                </a:effectLst>
                <a:latin typeface="Arial"/>
                <a:ea typeface="MS PGothic"/>
                <a:cs typeface="ＭＳ Ｐゴシック"/>
              </a:rPr>
              <a:t>耶稣使拉撒路复活</a:t>
            </a:r>
            <a:endParaRPr lang="zh-CN" altLang="en-US" sz="2000">
              <a:solidFill>
                <a:srgbClr val="FFFFFF"/>
              </a:solidFill>
            </a:endParaRPr>
          </a:p>
        </p:txBody>
      </p:sp>
      <p:sp>
        <p:nvSpPr>
          <p:cNvPr id="5" name="Title 1"/>
          <p:cNvSpPr txBox="1">
            <a:spLocks/>
          </p:cNvSpPr>
          <p:nvPr/>
        </p:nvSpPr>
        <p:spPr bwMode="auto">
          <a:xfrm>
            <a:off x="228600" y="3657600"/>
            <a:ext cx="281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Jerusalem</a:t>
            </a:r>
            <a:endParaRPr lang="zh-CN" altLang="en-US" sz="2800"/>
          </a:p>
        </p:txBody>
      </p:sp>
      <p:sp>
        <p:nvSpPr>
          <p:cNvPr id="6" name="Title 1"/>
          <p:cNvSpPr txBox="1">
            <a:spLocks/>
          </p:cNvSpPr>
          <p:nvPr/>
        </p:nvSpPr>
        <p:spPr bwMode="auto">
          <a:xfrm>
            <a:off x="838200" y="4495800"/>
            <a:ext cx="281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JUDEA</a:t>
            </a:r>
            <a:endParaRPr lang="zh-CN" altLang="en-US" sz="2800"/>
          </a:p>
        </p:txBody>
      </p:sp>
      <p:sp>
        <p:nvSpPr>
          <p:cNvPr id="7" name="Title 1"/>
          <p:cNvSpPr txBox="1">
            <a:spLocks/>
          </p:cNvSpPr>
          <p:nvPr/>
        </p:nvSpPr>
        <p:spPr bwMode="auto">
          <a:xfrm>
            <a:off x="2971800" y="3657600"/>
            <a:ext cx="281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Bethany</a:t>
            </a:r>
            <a:endParaRPr lang="zh-CN" altLang="en-US" sz="2800"/>
          </a:p>
        </p:txBody>
      </p:sp>
      <p:sp>
        <p:nvSpPr>
          <p:cNvPr id="8" name="Title 1"/>
          <p:cNvSpPr txBox="1">
            <a:spLocks/>
          </p:cNvSpPr>
          <p:nvPr/>
        </p:nvSpPr>
        <p:spPr bwMode="auto">
          <a:xfrm>
            <a:off x="4800600" y="762000"/>
            <a:ext cx="281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PER</a:t>
            </a:r>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EA</a:t>
            </a:r>
            <a:endParaRPr lang="zh-CN" altLang="en-US" sz="2800"/>
          </a:p>
        </p:txBody>
      </p:sp>
      <p:sp>
        <p:nvSpPr>
          <p:cNvPr id="9" name="Title 1"/>
          <p:cNvSpPr txBox="1">
            <a:spLocks/>
          </p:cNvSpPr>
          <p:nvPr/>
        </p:nvSpPr>
        <p:spPr bwMode="auto">
          <a:xfrm>
            <a:off x="4191000" y="1981200"/>
            <a:ext cx="25146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24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River </a:t>
            </a:r>
            <a:br>
              <a:rPr lang="en-US" altLang="zh-CN" sz="24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br>
            <a:r>
              <a:rPr lang="en-US" altLang="zh-CN" sz="24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Jordan</a:t>
            </a:r>
            <a:endParaRPr lang="zh-CN" altLang="en-US" sz="2000"/>
          </a:p>
        </p:txBody>
      </p:sp>
      <p:sp>
        <p:nvSpPr>
          <p:cNvPr id="10" name="Title 1"/>
          <p:cNvSpPr txBox="1">
            <a:spLocks/>
          </p:cNvSpPr>
          <p:nvPr/>
        </p:nvSpPr>
        <p:spPr bwMode="auto">
          <a:xfrm>
            <a:off x="7086600" y="5029200"/>
            <a:ext cx="990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0</a:t>
            </a:r>
            <a:endParaRPr lang="zh-CN" altLang="en-US" sz="2800"/>
          </a:p>
        </p:txBody>
      </p:sp>
      <p:sp>
        <p:nvSpPr>
          <p:cNvPr id="11" name="Title 1"/>
          <p:cNvSpPr txBox="1">
            <a:spLocks/>
          </p:cNvSpPr>
          <p:nvPr/>
        </p:nvSpPr>
        <p:spPr bwMode="auto">
          <a:xfrm>
            <a:off x="7086600" y="5638800"/>
            <a:ext cx="990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0</a:t>
            </a:r>
            <a:endParaRPr lang="zh-CN" altLang="en-US" sz="2800"/>
          </a:p>
        </p:txBody>
      </p:sp>
      <p:sp>
        <p:nvSpPr>
          <p:cNvPr id="12" name="Title 1"/>
          <p:cNvSpPr txBox="1">
            <a:spLocks/>
          </p:cNvSpPr>
          <p:nvPr/>
        </p:nvSpPr>
        <p:spPr bwMode="auto">
          <a:xfrm>
            <a:off x="7848600" y="5029200"/>
            <a:ext cx="12954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5</a:t>
            </a:r>
            <a:r>
              <a:rPr lang="en-US" altLang="zh-CN" sz="1800">
                <a:effectLst>
                  <a:glow rad="101600">
                    <a:srgbClr val="000000">
                      <a:alpha val="75000"/>
                    </a:srgbClr>
                  </a:glow>
                  <a:outerShdw blurRad="50800" dist="88900" dir="2700000" algn="tl" rotWithShape="0">
                    <a:srgbClr val="000000"/>
                  </a:outerShdw>
                </a:effectLst>
                <a:latin typeface="Arial"/>
                <a:ea typeface="MS PGothic"/>
                <a:cs typeface="ＭＳ Ｐゴシック"/>
              </a:rPr>
              <a:t> MILES</a:t>
            </a:r>
            <a:endParaRPr lang="zh-CN" altLang="en-US" sz="2800"/>
          </a:p>
        </p:txBody>
      </p:sp>
      <p:sp>
        <p:nvSpPr>
          <p:cNvPr id="13" name="Title 1"/>
          <p:cNvSpPr txBox="1">
            <a:spLocks/>
          </p:cNvSpPr>
          <p:nvPr/>
        </p:nvSpPr>
        <p:spPr bwMode="auto">
          <a:xfrm>
            <a:off x="8001000" y="5638800"/>
            <a:ext cx="12954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8</a:t>
            </a:r>
            <a:r>
              <a:rPr lang="en-US" altLang="zh-CN" sz="1800">
                <a:effectLst>
                  <a:glow rad="101600">
                    <a:srgbClr val="000000">
                      <a:alpha val="75000"/>
                    </a:srgbClr>
                  </a:glow>
                  <a:outerShdw blurRad="50800" dist="88900" dir="2700000" algn="tl" rotWithShape="0">
                    <a:srgbClr val="000000"/>
                  </a:outerShdw>
                </a:effectLst>
                <a:latin typeface="Arial"/>
                <a:ea typeface="MS PGothic"/>
                <a:cs typeface="ＭＳ Ｐゴシック"/>
              </a:rPr>
              <a:t> KM</a:t>
            </a:r>
            <a:endParaRPr lang="zh-CN" altLang="en-US" sz="2800"/>
          </a:p>
        </p:txBody>
      </p:sp>
      <p:sp>
        <p:nvSpPr>
          <p:cNvPr id="14" name="Title 1"/>
          <p:cNvSpPr txBox="1">
            <a:spLocks/>
          </p:cNvSpPr>
          <p:nvPr/>
        </p:nvSpPr>
        <p:spPr bwMode="auto">
          <a:xfrm>
            <a:off x="4495800" y="5181600"/>
            <a:ext cx="1371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Dead Sea</a:t>
            </a:r>
            <a:endParaRPr lang="zh-CN" altLang="en-US" sz="2800"/>
          </a:p>
        </p:txBody>
      </p:sp>
      <p:sp>
        <p:nvSpPr>
          <p:cNvPr id="15" name="Title 1"/>
          <p:cNvSpPr txBox="1">
            <a:spLocks/>
          </p:cNvSpPr>
          <p:nvPr/>
        </p:nvSpPr>
        <p:spPr bwMode="auto">
          <a:xfrm>
            <a:off x="1371600" y="609600"/>
            <a:ext cx="281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SAMARIA</a:t>
            </a:r>
            <a:endParaRPr lang="zh-CN" altLang="en-US" sz="2800"/>
          </a:p>
        </p:txBody>
      </p:sp>
      <p:sp>
        <p:nvSpPr>
          <p:cNvPr id="16" name="Title 1"/>
          <p:cNvSpPr txBox="1">
            <a:spLocks/>
          </p:cNvSpPr>
          <p:nvPr/>
        </p:nvSpPr>
        <p:spPr bwMode="auto">
          <a:xfrm>
            <a:off x="2362200" y="1371600"/>
            <a:ext cx="281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Ephraim</a:t>
            </a:r>
            <a:endParaRPr lang="zh-CN" altLang="en-US" sz="2800"/>
          </a:p>
        </p:txBody>
      </p:sp>
    </p:spTree>
    <p:extLst>
      <p:ext uri="{BB962C8B-B14F-4D97-AF65-F5344CB8AC3E}">
        <p14:creationId xmlns:p14="http://schemas.microsoft.com/office/powerpoint/2010/main" val="38138909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545977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257482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239051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Title 1"/>
          <p:cNvSpPr txBox="1">
            <a:spLocks/>
          </p:cNvSpPr>
          <p:nvPr/>
        </p:nvSpPr>
        <p:spPr bwMode="auto">
          <a:xfrm>
            <a:off x="23858" y="0"/>
            <a:ext cx="9120142"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zh-CN" altLang="en-US" sz="3600" kern="1200">
                <a:solidFill>
                  <a:srgbClr val="FFFFFF"/>
                </a:solidFill>
                <a:effectLst>
                  <a:glow rad="101600">
                    <a:srgbClr val="000000">
                      <a:alpha val="75000"/>
                    </a:srgbClr>
                  </a:glow>
                  <a:outerShdw blurRad="50800" dist="88900" dir="2700000" algn="tl" rotWithShape="0">
                    <a:srgbClr val="000000"/>
                  </a:outerShdw>
                </a:effectLst>
                <a:latin typeface="Arial"/>
                <a:ea typeface="MS PGothic"/>
                <a:cs typeface="ＭＳ Ｐゴシック"/>
              </a:rPr>
              <a:t>耶稣使拉撒路复活</a:t>
            </a:r>
            <a:endParaRPr lang="zh-CN" altLang="en-US" sz="2000">
              <a:solidFill>
                <a:srgbClr val="FFFFFF"/>
              </a:solidFill>
            </a:endParaRPr>
          </a:p>
        </p:txBody>
      </p:sp>
      <p:sp>
        <p:nvSpPr>
          <p:cNvPr id="5" name="Title 1"/>
          <p:cNvSpPr txBox="1">
            <a:spLocks/>
          </p:cNvSpPr>
          <p:nvPr/>
        </p:nvSpPr>
        <p:spPr bwMode="auto">
          <a:xfrm>
            <a:off x="228600" y="3657600"/>
            <a:ext cx="281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Jerusalem</a:t>
            </a:r>
            <a:endParaRPr lang="zh-CN" altLang="en-US" sz="2800"/>
          </a:p>
        </p:txBody>
      </p:sp>
      <p:sp>
        <p:nvSpPr>
          <p:cNvPr id="6" name="Title 1"/>
          <p:cNvSpPr txBox="1">
            <a:spLocks/>
          </p:cNvSpPr>
          <p:nvPr/>
        </p:nvSpPr>
        <p:spPr bwMode="auto">
          <a:xfrm>
            <a:off x="838200" y="4495800"/>
            <a:ext cx="281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JUDEA</a:t>
            </a:r>
            <a:endParaRPr lang="zh-CN" altLang="en-US" sz="2800"/>
          </a:p>
        </p:txBody>
      </p:sp>
      <p:sp>
        <p:nvSpPr>
          <p:cNvPr id="7" name="Title 1"/>
          <p:cNvSpPr txBox="1">
            <a:spLocks/>
          </p:cNvSpPr>
          <p:nvPr/>
        </p:nvSpPr>
        <p:spPr bwMode="auto">
          <a:xfrm>
            <a:off x="2971800" y="3657600"/>
            <a:ext cx="281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Bethany</a:t>
            </a:r>
            <a:endParaRPr lang="zh-CN" altLang="en-US" sz="2800"/>
          </a:p>
        </p:txBody>
      </p:sp>
      <p:sp>
        <p:nvSpPr>
          <p:cNvPr id="8" name="Title 1"/>
          <p:cNvSpPr txBox="1">
            <a:spLocks/>
          </p:cNvSpPr>
          <p:nvPr/>
        </p:nvSpPr>
        <p:spPr bwMode="auto">
          <a:xfrm>
            <a:off x="4800600" y="762000"/>
            <a:ext cx="281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PER</a:t>
            </a:r>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EA</a:t>
            </a:r>
            <a:endParaRPr lang="zh-CN" altLang="en-US" sz="2800"/>
          </a:p>
        </p:txBody>
      </p:sp>
      <p:sp>
        <p:nvSpPr>
          <p:cNvPr id="9" name="Title 1"/>
          <p:cNvSpPr txBox="1">
            <a:spLocks/>
          </p:cNvSpPr>
          <p:nvPr/>
        </p:nvSpPr>
        <p:spPr bwMode="auto">
          <a:xfrm>
            <a:off x="4191000" y="1981200"/>
            <a:ext cx="25146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24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River </a:t>
            </a:r>
            <a:br>
              <a:rPr lang="en-US" altLang="zh-CN" sz="24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br>
            <a:r>
              <a:rPr lang="en-US" altLang="zh-CN" sz="24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Jordan</a:t>
            </a:r>
            <a:endParaRPr lang="zh-CN" altLang="en-US" sz="2000"/>
          </a:p>
        </p:txBody>
      </p:sp>
      <p:sp>
        <p:nvSpPr>
          <p:cNvPr id="10" name="Title 1"/>
          <p:cNvSpPr txBox="1">
            <a:spLocks/>
          </p:cNvSpPr>
          <p:nvPr/>
        </p:nvSpPr>
        <p:spPr bwMode="auto">
          <a:xfrm>
            <a:off x="7086600" y="5029200"/>
            <a:ext cx="990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0</a:t>
            </a:r>
            <a:endParaRPr lang="zh-CN" altLang="en-US" sz="2800"/>
          </a:p>
        </p:txBody>
      </p:sp>
      <p:sp>
        <p:nvSpPr>
          <p:cNvPr id="11" name="Title 1"/>
          <p:cNvSpPr txBox="1">
            <a:spLocks/>
          </p:cNvSpPr>
          <p:nvPr/>
        </p:nvSpPr>
        <p:spPr bwMode="auto">
          <a:xfrm>
            <a:off x="7086600" y="5638800"/>
            <a:ext cx="990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0</a:t>
            </a:r>
            <a:endParaRPr lang="zh-CN" altLang="en-US" sz="2800"/>
          </a:p>
        </p:txBody>
      </p:sp>
      <p:sp>
        <p:nvSpPr>
          <p:cNvPr id="12" name="Title 1"/>
          <p:cNvSpPr txBox="1">
            <a:spLocks/>
          </p:cNvSpPr>
          <p:nvPr/>
        </p:nvSpPr>
        <p:spPr bwMode="auto">
          <a:xfrm>
            <a:off x="7848600" y="5029200"/>
            <a:ext cx="12954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5</a:t>
            </a:r>
            <a:r>
              <a:rPr lang="en-US" altLang="zh-CN" sz="1800">
                <a:effectLst>
                  <a:glow rad="101600">
                    <a:srgbClr val="000000">
                      <a:alpha val="75000"/>
                    </a:srgbClr>
                  </a:glow>
                  <a:outerShdw blurRad="50800" dist="88900" dir="2700000" algn="tl" rotWithShape="0">
                    <a:srgbClr val="000000"/>
                  </a:outerShdw>
                </a:effectLst>
                <a:latin typeface="Arial"/>
                <a:ea typeface="MS PGothic"/>
                <a:cs typeface="ＭＳ Ｐゴシック"/>
              </a:rPr>
              <a:t> MILES</a:t>
            </a:r>
            <a:endParaRPr lang="zh-CN" altLang="en-US" sz="2800"/>
          </a:p>
        </p:txBody>
      </p:sp>
      <p:sp>
        <p:nvSpPr>
          <p:cNvPr id="13" name="Title 1"/>
          <p:cNvSpPr txBox="1">
            <a:spLocks/>
          </p:cNvSpPr>
          <p:nvPr/>
        </p:nvSpPr>
        <p:spPr bwMode="auto">
          <a:xfrm>
            <a:off x="8001000" y="5638800"/>
            <a:ext cx="12954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8</a:t>
            </a:r>
            <a:r>
              <a:rPr lang="en-US" altLang="zh-CN" sz="1800">
                <a:effectLst>
                  <a:glow rad="101600">
                    <a:srgbClr val="000000">
                      <a:alpha val="75000"/>
                    </a:srgbClr>
                  </a:glow>
                  <a:outerShdw blurRad="50800" dist="88900" dir="2700000" algn="tl" rotWithShape="0">
                    <a:srgbClr val="000000"/>
                  </a:outerShdw>
                </a:effectLst>
                <a:latin typeface="Arial"/>
                <a:ea typeface="MS PGothic"/>
                <a:cs typeface="ＭＳ Ｐゴシック"/>
              </a:rPr>
              <a:t> KM</a:t>
            </a:r>
            <a:endParaRPr lang="zh-CN" altLang="en-US" sz="2800"/>
          </a:p>
        </p:txBody>
      </p:sp>
      <p:sp>
        <p:nvSpPr>
          <p:cNvPr id="14" name="Title 1"/>
          <p:cNvSpPr txBox="1">
            <a:spLocks/>
          </p:cNvSpPr>
          <p:nvPr/>
        </p:nvSpPr>
        <p:spPr bwMode="auto">
          <a:xfrm>
            <a:off x="4495800" y="5181600"/>
            <a:ext cx="1371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Dead Sea</a:t>
            </a:r>
            <a:endParaRPr lang="zh-CN" altLang="en-US" sz="2800"/>
          </a:p>
        </p:txBody>
      </p:sp>
      <p:sp>
        <p:nvSpPr>
          <p:cNvPr id="15" name="Title 1"/>
          <p:cNvSpPr txBox="1">
            <a:spLocks/>
          </p:cNvSpPr>
          <p:nvPr/>
        </p:nvSpPr>
        <p:spPr bwMode="auto">
          <a:xfrm>
            <a:off x="1371600" y="609600"/>
            <a:ext cx="281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SAMARIA</a:t>
            </a:r>
            <a:endParaRPr lang="zh-CN" altLang="en-US" sz="2800"/>
          </a:p>
        </p:txBody>
      </p:sp>
      <p:sp>
        <p:nvSpPr>
          <p:cNvPr id="16" name="Title 1"/>
          <p:cNvSpPr txBox="1">
            <a:spLocks/>
          </p:cNvSpPr>
          <p:nvPr/>
        </p:nvSpPr>
        <p:spPr bwMode="auto">
          <a:xfrm>
            <a:off x="2362200" y="1371600"/>
            <a:ext cx="281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Ephraim</a:t>
            </a:r>
            <a:endParaRPr lang="zh-CN" altLang="en-US" sz="2800"/>
          </a:p>
        </p:txBody>
      </p:sp>
    </p:spTree>
    <p:extLst>
      <p:ext uri="{BB962C8B-B14F-4D97-AF65-F5344CB8AC3E}">
        <p14:creationId xmlns:p14="http://schemas.microsoft.com/office/powerpoint/2010/main" val="15465752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394923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20213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fontAlgn="auto" hangingPunct="0">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fontAlgn="auto" hangingPunct="0">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fontAlgn="auto" hangingPunct="0">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3107847836"/>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3"/>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a:lstStyle/>
          <a:p>
            <a:pPr algn="ctr" eaLnBrk="0" hangingPunct="0"/>
            <a:endParaRPr lang="en-US">
              <a:solidFill>
                <a:srgbClr val="000000"/>
              </a:solidFill>
            </a:endParaRPr>
          </a:p>
        </p:txBody>
      </p:sp>
      <p:sp>
        <p:nvSpPr>
          <p:cNvPr id="75778" name="Title 1"/>
          <p:cNvSpPr>
            <a:spLocks noGrp="1"/>
          </p:cNvSpPr>
          <p:nvPr>
            <p:ph type="title" idx="4294967295"/>
          </p:nvPr>
        </p:nvSpPr>
        <p:spPr>
          <a:xfrm>
            <a:off x="1676400" y="228600"/>
            <a:ext cx="5791200" cy="762000"/>
          </a:xfrm>
        </p:spPr>
        <p:txBody>
          <a:bodyPr/>
          <a:lstStyle/>
          <a:p>
            <a:pPr algn="l" eaLnBrk="1" hangingPunct="1"/>
            <a:r>
              <a:rPr lang="zh-CN" altLang="en-US" sz="3200" b="1" i="1">
                <a:solidFill>
                  <a:srgbClr val="800000"/>
                </a:solidFill>
                <a:latin typeface="SimHei" charset="0"/>
                <a:ea typeface="SimHei" charset="0"/>
                <a:cs typeface="SimHei" charset="0"/>
              </a:rPr>
              <a:t>我们的异象是 </a:t>
            </a:r>
            <a:r>
              <a:rPr lang="en-US" sz="3200" b="1" i="1">
                <a:solidFill>
                  <a:srgbClr val="800000"/>
                </a:solidFill>
                <a:latin typeface="Arial" charset="0"/>
                <a:ea typeface="SimHei" charset="0"/>
                <a:cs typeface="SimHei" charset="0"/>
              </a:rPr>
              <a:t>…</a:t>
            </a:r>
          </a:p>
        </p:txBody>
      </p:sp>
      <p:pic>
        <p:nvPicPr>
          <p:cNvPr id="75779" name="Picture 4" descr="Crossroads-Logo.gif"/>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04800" y="228600"/>
            <a:ext cx="1243013"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5"/>
          <p:cNvGrpSpPr>
            <a:grpSpLocks/>
          </p:cNvGrpSpPr>
          <p:nvPr/>
        </p:nvGrpSpPr>
        <p:grpSpPr bwMode="auto">
          <a:xfrm>
            <a:off x="2971800" y="1143000"/>
            <a:ext cx="3048000" cy="3048000"/>
            <a:chOff x="2819400" y="1143000"/>
            <a:chExt cx="3048000" cy="3048000"/>
          </a:xfrm>
        </p:grpSpPr>
        <p:pic>
          <p:nvPicPr>
            <p:cNvPr id="75800" name="Picture 6" descr="lovecloud.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819400" y="1905000"/>
              <a:ext cx="30480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801" name="Title 1"/>
            <p:cNvSpPr txBox="1">
              <a:spLocks/>
            </p:cNvSpPr>
            <p:nvPr/>
          </p:nvSpPr>
          <p:spPr bwMode="auto">
            <a:xfrm>
              <a:off x="2819400" y="1143000"/>
              <a:ext cx="29718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4400" b="1">
                  <a:solidFill>
                    <a:srgbClr val="800000"/>
                  </a:solidFill>
                  <a:latin typeface="SimHei" charset="0"/>
                  <a:ea typeface="SimHei" charset="0"/>
                  <a:cs typeface="SimHei" charset="0"/>
                </a:rPr>
                <a:t>爱神</a:t>
              </a:r>
              <a:endParaRPr lang="en-US" sz="4400" b="1">
                <a:solidFill>
                  <a:srgbClr val="800000"/>
                </a:solidFill>
                <a:latin typeface="SimHei" charset="0"/>
                <a:ea typeface="SimHei" charset="0"/>
                <a:cs typeface="SimHei" charset="0"/>
              </a:endParaRPr>
            </a:p>
          </p:txBody>
        </p:sp>
      </p:grpSp>
      <p:sp>
        <p:nvSpPr>
          <p:cNvPr id="12" name="Title 1"/>
          <p:cNvSpPr txBox="1">
            <a:spLocks/>
          </p:cNvSpPr>
          <p:nvPr/>
        </p:nvSpPr>
        <p:spPr bwMode="auto">
          <a:xfrm>
            <a:off x="6096000" y="3276600"/>
            <a:ext cx="30480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4400" b="1">
                <a:solidFill>
                  <a:srgbClr val="800000"/>
                </a:solidFill>
                <a:latin typeface="SimHei" charset="0"/>
                <a:ea typeface="SimHei" charset="0"/>
                <a:cs typeface="SimHei" charset="0"/>
              </a:rPr>
              <a:t>爱各民族</a:t>
            </a:r>
            <a:endParaRPr lang="en-US" sz="4400" b="1">
              <a:solidFill>
                <a:srgbClr val="800000"/>
              </a:solidFill>
              <a:latin typeface="Arial" charset="0"/>
              <a:ea typeface="SimHei" charset="0"/>
              <a:cs typeface="SimHei" charset="0"/>
            </a:endParaRPr>
          </a:p>
        </p:txBody>
      </p:sp>
      <p:grpSp>
        <p:nvGrpSpPr>
          <p:cNvPr id="3" name="Group 14"/>
          <p:cNvGrpSpPr>
            <a:grpSpLocks/>
          </p:cNvGrpSpPr>
          <p:nvPr/>
        </p:nvGrpSpPr>
        <p:grpSpPr bwMode="auto">
          <a:xfrm>
            <a:off x="0" y="3360738"/>
            <a:ext cx="3048000" cy="3497262"/>
            <a:chOff x="0" y="3360420"/>
            <a:chExt cx="3048000" cy="3497579"/>
          </a:xfrm>
        </p:grpSpPr>
        <p:sp>
          <p:nvSpPr>
            <p:cNvPr id="75798" name="Title 1"/>
            <p:cNvSpPr txBox="1">
              <a:spLocks/>
            </p:cNvSpPr>
            <p:nvPr/>
          </p:nvSpPr>
          <p:spPr bwMode="auto">
            <a:xfrm>
              <a:off x="0" y="3360420"/>
              <a:ext cx="3048000" cy="1211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4400" b="1">
                  <a:solidFill>
                    <a:srgbClr val="800000"/>
                  </a:solidFill>
                  <a:latin typeface="SimHei" charset="0"/>
                  <a:ea typeface="SimHei" charset="0"/>
                  <a:cs typeface="SimHei" charset="0"/>
                </a:rPr>
                <a:t>爱教会</a:t>
              </a:r>
              <a:endParaRPr lang="en-US" sz="4400" b="1">
                <a:solidFill>
                  <a:srgbClr val="800000"/>
                </a:solidFill>
                <a:latin typeface="Arial" charset="0"/>
                <a:ea typeface="SimHei" charset="0"/>
                <a:cs typeface="SimHei" charset="0"/>
              </a:endParaRPr>
            </a:p>
          </p:txBody>
        </p:sp>
        <p:pic>
          <p:nvPicPr>
            <p:cNvPr id="75799" name="Picture 12" descr="body_of_Christ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 y="4572000"/>
              <a:ext cx="3047999" cy="2285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4" name="Content Placeholder 3" descr="People on the Globe.jpg"/>
          <p:cNvPicPr>
            <a:picLocks noGrp="1" noChangeAspect="1"/>
          </p:cNvPicPr>
          <p:nvPr>
            <p:ph idx="4294967295"/>
          </p:nvPr>
        </p:nvPicPr>
        <p:blipFill>
          <a:blip r:embed="rId6" cstate="screen">
            <a:extLst>
              <a:ext uri="{28A0092B-C50C-407E-A947-70E740481C1C}">
                <a14:useLocalDpi xmlns:a14="http://schemas.microsoft.com/office/drawing/2010/main" val="0"/>
              </a:ext>
            </a:extLst>
          </a:blip>
          <a:srcRect l="-66" r="-66"/>
          <a:stretch>
            <a:fillRect/>
          </a:stretch>
        </p:blipFill>
        <p:spPr>
          <a:xfrm>
            <a:off x="6172200" y="4572000"/>
            <a:ext cx="3048000" cy="2286000"/>
          </a:xfrm>
        </p:spPr>
      </p:pic>
      <p:sp>
        <p:nvSpPr>
          <p:cNvPr id="19" name="Right Arrow 18"/>
          <p:cNvSpPr>
            <a:spLocks noChangeArrowheads="1"/>
          </p:cNvSpPr>
          <p:nvPr/>
        </p:nvSpPr>
        <p:spPr bwMode="auto">
          <a:xfrm rot="8286027">
            <a:off x="2128838" y="2709863"/>
            <a:ext cx="762000" cy="533400"/>
          </a:xfrm>
          <a:prstGeom prst="rightArrow">
            <a:avLst>
              <a:gd name="adj1" fmla="val 50000"/>
              <a:gd name="adj2" fmla="val 50000"/>
            </a:avLst>
          </a:prstGeom>
          <a:solidFill>
            <a:srgbClr val="990033"/>
          </a:solidFill>
          <a:ln w="12700" cap="sq">
            <a:solidFill>
              <a:schemeClr val="tx1"/>
            </a:solidFill>
            <a:round/>
            <a:headEnd type="none" w="sm" len="sm"/>
            <a:tailEnd type="none" w="sm" len="sm"/>
          </a:ln>
        </p:spPr>
        <p:txBody>
          <a:bodyPr wrap="none"/>
          <a:lstStyle/>
          <a:p>
            <a:pPr algn="ctr" eaLnBrk="0" hangingPunct="0"/>
            <a:endParaRPr lang="en-US">
              <a:solidFill>
                <a:srgbClr val="800000"/>
              </a:solidFill>
            </a:endParaRPr>
          </a:p>
        </p:txBody>
      </p:sp>
      <p:sp>
        <p:nvSpPr>
          <p:cNvPr id="20" name="Right Arrow 19"/>
          <p:cNvSpPr>
            <a:spLocks noChangeArrowheads="1"/>
          </p:cNvSpPr>
          <p:nvPr/>
        </p:nvSpPr>
        <p:spPr bwMode="auto">
          <a:xfrm>
            <a:off x="4119563" y="5486400"/>
            <a:ext cx="762000" cy="533400"/>
          </a:xfrm>
          <a:prstGeom prst="rightArrow">
            <a:avLst>
              <a:gd name="adj1" fmla="val 50000"/>
              <a:gd name="adj2" fmla="val 50000"/>
            </a:avLst>
          </a:prstGeom>
          <a:solidFill>
            <a:srgbClr val="990033"/>
          </a:solidFill>
          <a:ln w="12700" cap="sq">
            <a:solidFill>
              <a:schemeClr val="tx1"/>
            </a:solidFill>
            <a:round/>
            <a:headEnd type="none" w="sm" len="sm"/>
            <a:tailEnd type="none" w="sm" len="sm"/>
          </a:ln>
        </p:spPr>
        <p:txBody>
          <a:bodyPr wrap="none"/>
          <a:lstStyle/>
          <a:p>
            <a:pPr algn="ctr" eaLnBrk="0" hangingPunct="0"/>
            <a:endParaRPr lang="en-US">
              <a:solidFill>
                <a:srgbClr val="800000"/>
              </a:solidFill>
            </a:endParaRPr>
          </a:p>
        </p:txBody>
      </p:sp>
      <p:sp>
        <p:nvSpPr>
          <p:cNvPr id="21" name="Right Arrow 20"/>
          <p:cNvSpPr>
            <a:spLocks noChangeArrowheads="1"/>
          </p:cNvSpPr>
          <p:nvPr/>
        </p:nvSpPr>
        <p:spPr bwMode="auto">
          <a:xfrm rot="-8142921">
            <a:off x="6173788" y="2628900"/>
            <a:ext cx="762000" cy="533400"/>
          </a:xfrm>
          <a:prstGeom prst="rightArrow">
            <a:avLst>
              <a:gd name="adj1" fmla="val 50000"/>
              <a:gd name="adj2" fmla="val 50000"/>
            </a:avLst>
          </a:prstGeom>
          <a:solidFill>
            <a:srgbClr val="990033"/>
          </a:solidFill>
          <a:ln w="12700" cap="sq">
            <a:solidFill>
              <a:schemeClr val="tx1"/>
            </a:solidFill>
            <a:round/>
            <a:headEnd type="none" w="sm" len="sm"/>
            <a:tailEnd type="none" w="sm" len="sm"/>
          </a:ln>
        </p:spPr>
        <p:txBody>
          <a:bodyPr wrap="none"/>
          <a:lstStyle/>
          <a:p>
            <a:pPr algn="ctr" eaLnBrk="0" hangingPunct="0"/>
            <a:endParaRPr lang="en-US">
              <a:solidFill>
                <a:srgbClr val="8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animBg="1"/>
      <p:bldP spid="20" grpId="0" animBg="1"/>
      <p:bldP spid="21" grpId="0" animBg="1"/>
    </p:bldLst>
  </p:timing>
</p:sld>
</file>

<file path=ppt/slides/slide39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68993" name="Picture 3" descr="Screen Shot 2013-03-18 at 7.35.59 AM.png"/>
          <p:cNvPicPr>
            <a:picLocks noChangeAspect="1"/>
          </p:cNvPicPr>
          <p:nvPr/>
        </p:nvPicPr>
        <p:blipFill>
          <a:blip r:embed="rId4"/>
          <a:srcRect t="4729"/>
          <a:stretch>
            <a:fillRect/>
          </a:stretch>
        </p:blipFill>
        <p:spPr bwMode="auto">
          <a:xfrm>
            <a:off x="0" y="973138"/>
            <a:ext cx="9144000" cy="5637212"/>
          </a:xfrm>
          <a:prstGeom prst="rect">
            <a:avLst/>
          </a:prstGeom>
          <a:noFill/>
          <a:ln w="9525">
            <a:noFill/>
            <a:miter lim="800000"/>
            <a:headEnd/>
            <a:tailEnd/>
          </a:ln>
        </p:spPr>
      </p:pic>
      <p:sp>
        <p:nvSpPr>
          <p:cNvPr id="2" name="Title 1"/>
          <p:cNvSpPr>
            <a:spLocks noGrp="1"/>
          </p:cNvSpPr>
          <p:nvPr>
            <p:ph type="title"/>
          </p:nvPr>
        </p:nvSpPr>
        <p:spPr>
          <a:xfrm>
            <a:off x="0" y="130622"/>
            <a:ext cx="9144000" cy="70609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defRPr/>
            </a:pPr>
            <a:r>
              <a:rPr lang="zh-CN" altLang="en-US" sz="4000" b="1" dirty="0">
                <a:solidFill>
                  <a:srgbClr val="FFFFFF"/>
                </a:solidFill>
                <a:effectLst>
                  <a:glow rad="139700">
                    <a:schemeClr val="tx1">
                      <a:alpha val="90000"/>
                    </a:schemeClr>
                  </a:glow>
                </a:effectLst>
                <a:ea typeface="ＭＳ Ｐゴシック" pitchFamily="-108" charset="-128"/>
              </a:rPr>
              <a:t>耶稣</a:t>
            </a:r>
            <a:r>
              <a:rPr lang="en-US" sz="4000" b="1" dirty="0">
                <a:solidFill>
                  <a:srgbClr val="FFFFFF"/>
                </a:solidFill>
                <a:effectLst>
                  <a:glow rad="139700">
                    <a:schemeClr val="tx1">
                      <a:alpha val="90000"/>
                    </a:schemeClr>
                  </a:glow>
                </a:effectLst>
                <a:ea typeface="ＭＳ Ｐゴシック" pitchFamily="-108" charset="-128"/>
              </a:rPr>
              <a:t>, </a:t>
            </a:r>
            <a:r>
              <a:rPr lang="zh-CN" altLang="en-US" sz="4000" b="1" dirty="0">
                <a:solidFill>
                  <a:srgbClr val="FFFFFF"/>
                </a:solidFill>
                <a:effectLst>
                  <a:glow rad="139700">
                    <a:schemeClr val="tx1">
                      <a:alpha val="90000"/>
                    </a:schemeClr>
                  </a:glow>
                </a:effectLst>
                <a:ea typeface="ＭＳ Ｐゴシック" pitchFamily="-108" charset="-128"/>
              </a:rPr>
              <a:t>马利亚</a:t>
            </a:r>
            <a:r>
              <a:rPr lang="en-US" sz="4000" b="1" dirty="0">
                <a:solidFill>
                  <a:srgbClr val="FFFFFF"/>
                </a:solidFill>
                <a:effectLst>
                  <a:glow rad="139700">
                    <a:schemeClr val="tx1">
                      <a:alpha val="90000"/>
                    </a:schemeClr>
                  </a:glow>
                </a:effectLst>
                <a:ea typeface="ＭＳ Ｐゴシック" pitchFamily="-108" charset="-128"/>
              </a:rPr>
              <a:t> </a:t>
            </a:r>
            <a:r>
              <a:rPr lang="zh-CN" altLang="en-US" sz="4000" b="1" dirty="0">
                <a:solidFill>
                  <a:srgbClr val="FFFFFF"/>
                </a:solidFill>
                <a:effectLst>
                  <a:glow rad="139700">
                    <a:schemeClr val="tx1">
                      <a:alpha val="90000"/>
                    </a:schemeClr>
                  </a:glow>
                </a:effectLst>
                <a:ea typeface="ＭＳ Ｐゴシック" pitchFamily="-108" charset="-128"/>
              </a:rPr>
              <a:t>和</a:t>
            </a:r>
            <a:r>
              <a:rPr lang="en-US" sz="4000" b="1" dirty="0">
                <a:solidFill>
                  <a:srgbClr val="FFFFFF"/>
                </a:solidFill>
                <a:effectLst>
                  <a:glow rad="139700">
                    <a:schemeClr val="tx1">
                      <a:alpha val="90000"/>
                    </a:schemeClr>
                  </a:glow>
                </a:effectLst>
                <a:ea typeface="ＭＳ Ｐゴシック" pitchFamily="-108" charset="-128"/>
              </a:rPr>
              <a:t> </a:t>
            </a:r>
            <a:r>
              <a:rPr lang="zh-CN" altLang="en-US" sz="4000" b="1" dirty="0">
                <a:solidFill>
                  <a:srgbClr val="FFFFFF"/>
                </a:solidFill>
                <a:effectLst>
                  <a:glow rad="139700">
                    <a:schemeClr val="tx1">
                      <a:alpha val="90000"/>
                    </a:schemeClr>
                  </a:glow>
                </a:effectLst>
                <a:ea typeface="ＭＳ Ｐゴシック" pitchFamily="-108" charset="-128"/>
              </a:rPr>
              <a:t>马大</a:t>
            </a:r>
            <a:r>
              <a:rPr lang="en-US" sz="4000" b="1" dirty="0">
                <a:solidFill>
                  <a:srgbClr val="FFFFFF"/>
                </a:solidFill>
                <a:effectLst>
                  <a:glow rad="139700">
                    <a:schemeClr val="tx1">
                      <a:alpha val="90000"/>
                    </a:schemeClr>
                  </a:glow>
                </a:effectLst>
                <a:ea typeface="ＭＳ Ｐゴシック" pitchFamily="-108" charset="-128"/>
              </a:rPr>
              <a:t> (</a:t>
            </a:r>
            <a:r>
              <a:rPr lang="zh-CN" altLang="en-US" sz="4000" b="1" dirty="0">
                <a:solidFill>
                  <a:srgbClr val="FFFFFF"/>
                </a:solidFill>
                <a:effectLst>
                  <a:glow rad="139700">
                    <a:schemeClr val="tx1">
                      <a:alpha val="90000"/>
                    </a:schemeClr>
                  </a:glow>
                </a:effectLst>
                <a:ea typeface="ＭＳ Ｐゴシック" pitchFamily="-108" charset="-128"/>
              </a:rPr>
              <a:t>约翰</a:t>
            </a:r>
            <a:r>
              <a:rPr lang="en-US" sz="4000" b="1" dirty="0">
                <a:solidFill>
                  <a:srgbClr val="FFFFFF"/>
                </a:solidFill>
                <a:effectLst>
                  <a:glow rad="139700">
                    <a:schemeClr val="tx1">
                      <a:alpha val="90000"/>
                    </a:schemeClr>
                  </a:glow>
                </a:effectLst>
                <a:ea typeface="ＭＳ Ｐゴシック" pitchFamily="-108" charset="-128"/>
              </a:rPr>
              <a:t> 11)</a:t>
            </a:r>
          </a:p>
        </p:txBody>
      </p:sp>
      <p:sp>
        <p:nvSpPr>
          <p:cNvPr id="3" name="Title 1"/>
          <p:cNvSpPr txBox="1">
            <a:spLocks/>
          </p:cNvSpPr>
          <p:nvPr/>
        </p:nvSpPr>
        <p:spPr bwMode="auto">
          <a:xfrm>
            <a:off x="35496" y="3429000"/>
            <a:ext cx="9108504" cy="33123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457200" indent="-457200">
              <a:buFont typeface="Arial"/>
              <a:buChar char="•"/>
              <a:defRPr/>
            </a:pPr>
            <a:r>
              <a:rPr lang="zh-CN" altLang="en-US" sz="3200" b="1" dirty="0">
                <a:solidFill>
                  <a:srgbClr val="FFFFFF"/>
                </a:solidFill>
                <a:effectLst>
                  <a:glow rad="139700">
                    <a:srgbClr val="000000"/>
                  </a:glow>
                </a:effectLst>
                <a:latin typeface="Arial"/>
              </a:rPr>
              <a:t>耶稣素来爱马大、和他妹子、并拉撒路</a:t>
            </a:r>
            <a:r>
              <a:rPr lang="zh-CN" altLang="en-US" sz="3200" dirty="0">
                <a:solidFill>
                  <a:srgbClr val="FFFFFF"/>
                </a:solidFill>
                <a:effectLst>
                  <a:glow rad="139700">
                    <a:srgbClr val="000000"/>
                  </a:glow>
                </a:effectLst>
                <a:latin typeface="Arial"/>
              </a:rPr>
              <a:t>。 </a:t>
            </a:r>
            <a:r>
              <a:rPr lang="en-US" sz="3200" b="1" dirty="0">
                <a:solidFill>
                  <a:srgbClr val="FFFFFF"/>
                </a:solidFill>
                <a:effectLst>
                  <a:glow rad="139700">
                    <a:srgbClr val="000000">
                      <a:alpha val="90000"/>
                    </a:srgbClr>
                  </a:glow>
                </a:effectLst>
                <a:latin typeface="Arial"/>
              </a:rPr>
              <a:t>(11:5)</a:t>
            </a:r>
          </a:p>
          <a:p>
            <a:pPr marL="457200" indent="-457200">
              <a:buFont typeface="Arial"/>
              <a:buChar char="•"/>
              <a:defRPr/>
            </a:pPr>
            <a:r>
              <a:rPr lang="zh-CN" altLang="en-US" sz="3200" b="1" dirty="0">
                <a:solidFill>
                  <a:srgbClr val="FFFFFF"/>
                </a:solidFill>
                <a:effectLst>
                  <a:glow rad="139700">
                    <a:srgbClr val="000000">
                      <a:alpha val="90000"/>
                    </a:srgbClr>
                  </a:glow>
                </a:effectLst>
                <a:latin typeface="Arial"/>
              </a:rPr>
              <a:t>他们已经信了祂</a:t>
            </a:r>
            <a:br>
              <a:rPr lang="en-US" sz="3200" b="1" dirty="0">
                <a:solidFill>
                  <a:srgbClr val="FFFFFF"/>
                </a:solidFill>
                <a:effectLst>
                  <a:glow rad="139700">
                    <a:srgbClr val="000000">
                      <a:alpha val="90000"/>
                    </a:srgbClr>
                  </a:glow>
                </a:effectLst>
                <a:latin typeface="Arial"/>
              </a:rPr>
            </a:br>
            <a:r>
              <a:rPr lang="en-US" sz="3200" b="1" dirty="0">
                <a:solidFill>
                  <a:srgbClr val="FFFFFF"/>
                </a:solidFill>
                <a:effectLst>
                  <a:glow rad="139700">
                    <a:srgbClr val="000000">
                      <a:alpha val="90000"/>
                    </a:srgbClr>
                  </a:glow>
                </a:effectLst>
                <a:latin typeface="Arial"/>
              </a:rPr>
              <a:t>(“</a:t>
            </a:r>
            <a:r>
              <a:rPr lang="zh-CN" altLang="en-US" sz="3200" b="1" dirty="0">
                <a:solidFill>
                  <a:srgbClr val="FFFFFF"/>
                </a:solidFill>
                <a:effectLst>
                  <a:glow rad="139700">
                    <a:srgbClr val="000000">
                      <a:alpha val="90000"/>
                    </a:srgbClr>
                  </a:glow>
                </a:effectLst>
                <a:latin typeface="Arial"/>
              </a:rPr>
              <a:t>主</a:t>
            </a:r>
            <a:r>
              <a:rPr lang="en-US" sz="3200" b="1" dirty="0">
                <a:solidFill>
                  <a:srgbClr val="FFFFFF"/>
                </a:solidFill>
                <a:effectLst>
                  <a:glow rad="139700">
                    <a:srgbClr val="000000">
                      <a:alpha val="90000"/>
                    </a:srgbClr>
                  </a:glow>
                </a:effectLst>
                <a:latin typeface="Arial"/>
              </a:rPr>
              <a:t>” </a:t>
            </a:r>
            <a:r>
              <a:rPr lang="zh-CN" altLang="en-US" sz="3200" b="1" dirty="0">
                <a:solidFill>
                  <a:srgbClr val="FFFFFF"/>
                </a:solidFill>
                <a:effectLst>
                  <a:glow rad="139700">
                    <a:srgbClr val="000000">
                      <a:alpha val="90000"/>
                    </a:srgbClr>
                  </a:glow>
                </a:effectLst>
                <a:latin typeface="Arial"/>
              </a:rPr>
              <a:t>在</a:t>
            </a:r>
            <a:r>
              <a:rPr lang="en-US" sz="3200" b="1" dirty="0">
                <a:solidFill>
                  <a:srgbClr val="FFFFFF"/>
                </a:solidFill>
                <a:effectLst>
                  <a:glow rad="139700">
                    <a:srgbClr val="000000">
                      <a:alpha val="90000"/>
                    </a:srgbClr>
                  </a:glow>
                </a:effectLst>
                <a:latin typeface="Arial"/>
              </a:rPr>
              <a:t> 11:3; cf. 11:27).</a:t>
            </a:r>
          </a:p>
          <a:p>
            <a:pPr marL="457200" indent="-457200">
              <a:buFont typeface="Arial"/>
              <a:buChar char="•"/>
              <a:defRPr/>
            </a:pPr>
            <a:r>
              <a:rPr lang="zh-CN" altLang="en-US" sz="3200" b="1" dirty="0">
                <a:solidFill>
                  <a:srgbClr val="FFFFFF"/>
                </a:solidFill>
                <a:effectLst>
                  <a:glow rad="139700">
                    <a:srgbClr val="000000"/>
                  </a:glow>
                </a:effectLst>
                <a:latin typeface="Arial"/>
              </a:rPr>
              <a:t>这马利亚就是后来在葬礼用香膏抹主</a:t>
            </a:r>
            <a:r>
              <a:rPr lang="en-US" sz="3200" b="1" dirty="0">
                <a:solidFill>
                  <a:srgbClr val="FFFFFF"/>
                </a:solidFill>
                <a:effectLst>
                  <a:glow rad="139700">
                    <a:srgbClr val="000000">
                      <a:alpha val="90000"/>
                    </a:srgbClr>
                  </a:glow>
                </a:effectLst>
                <a:latin typeface="Arial"/>
              </a:rPr>
              <a:t> (11:2; cf. 12:1-8).</a:t>
            </a:r>
          </a:p>
        </p:txBody>
      </p:sp>
    </p:spTree>
    <p:extLst>
      <p:ext uri="{BB962C8B-B14F-4D97-AF65-F5344CB8AC3E}">
        <p14:creationId xmlns:p14="http://schemas.microsoft.com/office/powerpoint/2010/main" val="332854835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70017" name="Picture 4" descr="Screen Shot 2013-03-18 at 7.31.31 AM.png"/>
          <p:cNvPicPr>
            <a:picLocks noChangeAspect="1"/>
          </p:cNvPicPr>
          <p:nvPr/>
        </p:nvPicPr>
        <p:blipFill>
          <a:blip r:embed="rId3"/>
          <a:srcRect/>
          <a:stretch>
            <a:fillRect/>
          </a:stretch>
        </p:blipFill>
        <p:spPr bwMode="auto">
          <a:xfrm>
            <a:off x="0" y="1096963"/>
            <a:ext cx="9144000" cy="5761037"/>
          </a:xfrm>
          <a:prstGeom prst="rect">
            <a:avLst/>
          </a:prstGeom>
          <a:noFill/>
          <a:ln w="9525">
            <a:noFill/>
            <a:miter lim="800000"/>
            <a:headEnd/>
            <a:tailEnd/>
          </a:ln>
        </p:spPr>
      </p:pic>
      <p:sp>
        <p:nvSpPr>
          <p:cNvPr id="2" name="Title 1"/>
          <p:cNvSpPr>
            <a:spLocks noGrp="1"/>
          </p:cNvSpPr>
          <p:nvPr>
            <p:ph type="title"/>
          </p:nvPr>
        </p:nvSpPr>
        <p:spPr>
          <a:xfrm>
            <a:off x="457200" y="44624"/>
            <a:ext cx="8229600" cy="11430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defRPr/>
            </a:pPr>
            <a:r>
              <a:rPr lang="zh-CN" altLang="en-US" b="1" dirty="0">
                <a:solidFill>
                  <a:srgbClr val="FFFFFF"/>
                </a:solidFill>
                <a:effectLst>
                  <a:glow rad="139700">
                    <a:schemeClr val="tx1">
                      <a:alpha val="90000"/>
                    </a:schemeClr>
                  </a:glow>
                </a:effectLst>
                <a:ea typeface="ＭＳ Ｐゴシック" pitchFamily="-108" charset="-128"/>
              </a:rPr>
              <a:t>马大</a:t>
            </a:r>
            <a:r>
              <a:rPr lang="en-US" b="1" dirty="0">
                <a:solidFill>
                  <a:srgbClr val="FFFFFF"/>
                </a:solidFill>
                <a:effectLst>
                  <a:glow rad="139700">
                    <a:schemeClr val="tx1">
                      <a:alpha val="90000"/>
                    </a:schemeClr>
                  </a:glow>
                </a:effectLst>
                <a:ea typeface="ＭＳ Ｐゴシック" pitchFamily="-108" charset="-128"/>
              </a:rPr>
              <a:t> (</a:t>
            </a:r>
            <a:r>
              <a:rPr lang="zh-CN" altLang="en-US" b="1" dirty="0">
                <a:solidFill>
                  <a:srgbClr val="FFFFFF"/>
                </a:solidFill>
                <a:effectLst>
                  <a:glow rad="139700">
                    <a:schemeClr val="tx1">
                      <a:alpha val="90000"/>
                    </a:schemeClr>
                  </a:glow>
                </a:effectLst>
                <a:ea typeface="ＭＳ Ｐゴシック" pitchFamily="-108" charset="-128"/>
              </a:rPr>
              <a:t>约翰</a:t>
            </a:r>
            <a:r>
              <a:rPr lang="en-US" b="1" dirty="0">
                <a:solidFill>
                  <a:srgbClr val="FFFFFF"/>
                </a:solidFill>
                <a:effectLst>
                  <a:glow rad="139700">
                    <a:schemeClr val="tx1">
                      <a:alpha val="90000"/>
                    </a:schemeClr>
                  </a:glow>
                </a:effectLst>
                <a:ea typeface="ＭＳ Ｐゴシック" pitchFamily="-108" charset="-128"/>
              </a:rPr>
              <a:t> 11)</a:t>
            </a:r>
          </a:p>
        </p:txBody>
      </p:sp>
    </p:spTree>
    <p:extLst>
      <p:ext uri="{BB962C8B-B14F-4D97-AF65-F5344CB8AC3E}">
        <p14:creationId xmlns:p14="http://schemas.microsoft.com/office/powerpoint/2010/main" val="3064751027"/>
      </p:ext>
    </p:extLst>
  </p:cSld>
  <p:clrMapOvr>
    <a:overrideClrMapping bg1="lt1" tx1="dk1" bg2="lt2" tx2="dk2" accent1="accent1" accent2="accent2" accent3="accent3" accent4="accent4" accent5="accent5" accent6="accent6" hlink="hlink" folHlink="folHlink"/>
  </p:clrMapOvr>
</p:sld>
</file>

<file path=ppt/slides/slide39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008112"/>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defRPr/>
            </a:pPr>
            <a:r>
              <a:rPr lang="zh-CN" altLang="en-US" b="1" dirty="0">
                <a:solidFill>
                  <a:srgbClr val="FFFFFF"/>
                </a:solidFill>
                <a:effectLst>
                  <a:glow rad="139700">
                    <a:schemeClr val="tx1">
                      <a:alpha val="90000"/>
                    </a:schemeClr>
                  </a:glow>
                </a:effectLst>
                <a:ea typeface="ＭＳ Ｐゴシック" pitchFamily="-108" charset="-128"/>
              </a:rPr>
              <a:t>马利亚</a:t>
            </a:r>
            <a:r>
              <a:rPr lang="en-US" b="1" dirty="0">
                <a:solidFill>
                  <a:srgbClr val="FFFFFF"/>
                </a:solidFill>
                <a:effectLst>
                  <a:glow rad="139700">
                    <a:schemeClr val="tx1">
                      <a:alpha val="90000"/>
                    </a:schemeClr>
                  </a:glow>
                </a:effectLst>
                <a:ea typeface="ＭＳ Ｐゴシック" pitchFamily="-108" charset="-128"/>
              </a:rPr>
              <a:t> (</a:t>
            </a:r>
            <a:r>
              <a:rPr lang="zh-CN" altLang="en-US" b="1" dirty="0">
                <a:solidFill>
                  <a:srgbClr val="FFFFFF"/>
                </a:solidFill>
                <a:effectLst>
                  <a:glow rad="139700">
                    <a:schemeClr val="tx1">
                      <a:alpha val="90000"/>
                    </a:schemeClr>
                  </a:glow>
                </a:effectLst>
                <a:ea typeface="ＭＳ Ｐゴシック" pitchFamily="-108" charset="-128"/>
              </a:rPr>
              <a:t>约翰</a:t>
            </a:r>
            <a:r>
              <a:rPr lang="en-US" b="1" dirty="0">
                <a:solidFill>
                  <a:srgbClr val="FFFFFF"/>
                </a:solidFill>
                <a:effectLst>
                  <a:glow rad="139700">
                    <a:schemeClr val="tx1">
                      <a:alpha val="90000"/>
                    </a:schemeClr>
                  </a:glow>
                </a:effectLst>
                <a:ea typeface="ＭＳ Ｐゴシック" pitchFamily="-108" charset="-128"/>
              </a:rPr>
              <a:t> 11)</a:t>
            </a:r>
          </a:p>
        </p:txBody>
      </p:sp>
      <p:pic>
        <p:nvPicPr>
          <p:cNvPr id="471042" name="Picture 2" descr="Screen Shot 2013-03-18 at 7.49.05 AM.png"/>
          <p:cNvPicPr>
            <a:picLocks noChangeAspect="1"/>
          </p:cNvPicPr>
          <p:nvPr/>
        </p:nvPicPr>
        <p:blipFill>
          <a:blip r:embed="rId3"/>
          <a:srcRect/>
          <a:stretch>
            <a:fillRect/>
          </a:stretch>
        </p:blipFill>
        <p:spPr bwMode="auto">
          <a:xfrm>
            <a:off x="0" y="1052513"/>
            <a:ext cx="9144000" cy="5449887"/>
          </a:xfrm>
          <a:prstGeom prst="rect">
            <a:avLst/>
          </a:prstGeom>
          <a:noFill/>
          <a:ln w="9525">
            <a:noFill/>
            <a:miter lim="800000"/>
            <a:headEnd/>
            <a:tailEnd/>
          </a:ln>
        </p:spPr>
      </p:pic>
    </p:spTree>
    <p:extLst>
      <p:ext uri="{BB962C8B-B14F-4D97-AF65-F5344CB8AC3E}">
        <p14:creationId xmlns:p14="http://schemas.microsoft.com/office/powerpoint/2010/main" val="2635905821"/>
      </p:ext>
    </p:extLst>
  </p:cSld>
  <p:clrMapOvr>
    <a:overrideClrMapping bg1="lt1" tx1="dk1" bg2="lt2" tx2="dk2" accent1="accent1" accent2="accent2" accent3="accent3" accent4="accent4" accent5="accent5" accent6="accent6" hlink="hlink" folHlink="folHlink"/>
  </p:clrMapOvr>
</p:sld>
</file>

<file path=ppt/slides/slide39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72065" name="Picture 3" descr="Screen Shot 2013-03-18 at 7.33.19 AM.png"/>
          <p:cNvPicPr>
            <a:picLocks noChangeAspect="1"/>
          </p:cNvPicPr>
          <p:nvPr/>
        </p:nvPicPr>
        <p:blipFill>
          <a:blip r:embed="rId3"/>
          <a:srcRect/>
          <a:stretch>
            <a:fillRect/>
          </a:stretch>
        </p:blipFill>
        <p:spPr bwMode="auto">
          <a:xfrm>
            <a:off x="-23813" y="1571625"/>
            <a:ext cx="9144001" cy="5257800"/>
          </a:xfrm>
          <a:prstGeom prst="rect">
            <a:avLst/>
          </a:prstGeom>
          <a:noFill/>
          <a:ln w="9525">
            <a:noFill/>
            <a:miter lim="800000"/>
            <a:headEnd/>
            <a:tailEnd/>
          </a:ln>
        </p:spPr>
      </p:pic>
      <p:sp>
        <p:nvSpPr>
          <p:cNvPr id="2" name="Title 1"/>
          <p:cNvSpPr>
            <a:spLocks noGrp="1"/>
          </p:cNvSpPr>
          <p:nvPr>
            <p:ph type="title"/>
          </p:nvPr>
        </p:nvSpPr>
        <p:spPr>
          <a:xfrm>
            <a:off x="457200" y="44624"/>
            <a:ext cx="8229600" cy="11430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defRPr/>
            </a:pPr>
            <a:r>
              <a:rPr lang="zh-CN" altLang="en-US" b="1" dirty="0">
                <a:solidFill>
                  <a:srgbClr val="FFFFFF"/>
                </a:solidFill>
                <a:effectLst>
                  <a:glow rad="139700">
                    <a:schemeClr val="tx1">
                      <a:alpha val="90000"/>
                    </a:schemeClr>
                  </a:glow>
                </a:effectLst>
                <a:ea typeface="ＭＳ Ｐゴシック" pitchFamily="-108" charset="-128"/>
              </a:rPr>
              <a:t>马利亚</a:t>
            </a:r>
            <a:r>
              <a:rPr lang="en-US" b="1" dirty="0">
                <a:solidFill>
                  <a:srgbClr val="FFFFFF"/>
                </a:solidFill>
                <a:effectLst>
                  <a:glow rad="139700">
                    <a:schemeClr val="tx1">
                      <a:alpha val="90000"/>
                    </a:schemeClr>
                  </a:glow>
                </a:effectLst>
                <a:ea typeface="ＭＳ Ｐゴシック" pitchFamily="-108" charset="-128"/>
              </a:rPr>
              <a:t> </a:t>
            </a:r>
            <a:r>
              <a:rPr lang="zh-CN" altLang="en-US" b="1" dirty="0">
                <a:solidFill>
                  <a:srgbClr val="FFFFFF"/>
                </a:solidFill>
                <a:effectLst>
                  <a:glow rad="139700">
                    <a:schemeClr val="tx1">
                      <a:alpha val="90000"/>
                    </a:schemeClr>
                  </a:glow>
                </a:effectLst>
                <a:ea typeface="ＭＳ Ｐゴシック" pitchFamily="-108" charset="-128"/>
              </a:rPr>
              <a:t>和</a:t>
            </a:r>
            <a:r>
              <a:rPr lang="en-US" b="1" dirty="0">
                <a:solidFill>
                  <a:srgbClr val="FFFFFF"/>
                </a:solidFill>
                <a:effectLst>
                  <a:glow rad="139700">
                    <a:schemeClr val="tx1">
                      <a:alpha val="90000"/>
                    </a:schemeClr>
                  </a:glow>
                </a:effectLst>
                <a:ea typeface="ＭＳ Ｐゴシック" pitchFamily="-108" charset="-128"/>
              </a:rPr>
              <a:t> </a:t>
            </a:r>
            <a:r>
              <a:rPr lang="zh-CN" altLang="en-US" b="1" dirty="0">
                <a:solidFill>
                  <a:srgbClr val="FFFFFF"/>
                </a:solidFill>
                <a:effectLst>
                  <a:glow rad="139700">
                    <a:schemeClr val="tx1">
                      <a:alpha val="90000"/>
                    </a:schemeClr>
                  </a:glow>
                </a:effectLst>
                <a:ea typeface="ＭＳ Ｐゴシック" pitchFamily="-108" charset="-128"/>
              </a:rPr>
              <a:t>马大</a:t>
            </a:r>
            <a:r>
              <a:rPr lang="en-US" b="1" dirty="0">
                <a:solidFill>
                  <a:srgbClr val="FFFFFF"/>
                </a:solidFill>
                <a:effectLst>
                  <a:glow rad="139700">
                    <a:schemeClr val="tx1">
                      <a:alpha val="90000"/>
                    </a:schemeClr>
                  </a:glow>
                </a:effectLst>
                <a:ea typeface="ＭＳ Ｐゴシック" pitchFamily="-108" charset="-128"/>
              </a:rPr>
              <a:t> (</a:t>
            </a:r>
            <a:r>
              <a:rPr lang="zh-CN" altLang="en-US" b="1" dirty="0">
                <a:solidFill>
                  <a:srgbClr val="FFFFFF"/>
                </a:solidFill>
                <a:effectLst>
                  <a:glow rad="139700">
                    <a:schemeClr val="tx1">
                      <a:alpha val="90000"/>
                    </a:schemeClr>
                  </a:glow>
                </a:effectLst>
                <a:ea typeface="ＭＳ Ｐゴシック" pitchFamily="-108" charset="-128"/>
              </a:rPr>
              <a:t>约翰</a:t>
            </a:r>
            <a:r>
              <a:rPr lang="en-US" b="1" dirty="0">
                <a:solidFill>
                  <a:srgbClr val="FFFFFF"/>
                </a:solidFill>
                <a:effectLst>
                  <a:glow rad="139700">
                    <a:schemeClr val="tx1">
                      <a:alpha val="90000"/>
                    </a:schemeClr>
                  </a:glow>
                </a:effectLst>
                <a:ea typeface="ＭＳ Ｐゴシック" pitchFamily="-108" charset="-128"/>
              </a:rPr>
              <a:t> 11)</a:t>
            </a:r>
          </a:p>
        </p:txBody>
      </p:sp>
    </p:spTree>
    <p:extLst>
      <p:ext uri="{BB962C8B-B14F-4D97-AF65-F5344CB8AC3E}">
        <p14:creationId xmlns:p14="http://schemas.microsoft.com/office/powerpoint/2010/main" val="1961174065"/>
      </p:ext>
    </p:extLst>
  </p:cSld>
  <p:clrMapOvr>
    <a:overrideClrMapping bg1="lt1" tx1="dk1" bg2="lt2" tx2="dk2" accent1="accent1" accent2="accent2" accent3="accent3" accent4="accent4" accent5="accent5" accent6="accent6" hlink="hlink" folHlink="folHlink"/>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825" name="Group 121"/>
          <p:cNvGraphicFramePr>
            <a:graphicFrameLocks noGrp="1"/>
          </p:cNvGraphicFramePr>
          <p:nvPr>
            <p:extLst>
              <p:ext uri="{D42A27DB-BD31-4B8C-83A1-F6EECF244321}">
                <p14:modId xmlns:p14="http://schemas.microsoft.com/office/powerpoint/2010/main" val="975389928"/>
              </p:ext>
            </p:extLst>
          </p:nvPr>
        </p:nvGraphicFramePr>
        <p:xfrm>
          <a:off x="0" y="549275"/>
          <a:ext cx="9144000" cy="6489382"/>
        </p:xfrm>
        <a:graphic>
          <a:graphicData uri="http://schemas.openxmlformats.org/drawingml/2006/table">
            <a:tbl>
              <a:tblPr/>
              <a:tblGrid>
                <a:gridCol w="1655763">
                  <a:extLst>
                    <a:ext uri="{9D8B030D-6E8A-4147-A177-3AD203B41FA5}">
                      <a16:colId xmlns:a16="http://schemas.microsoft.com/office/drawing/2014/main" val="20000"/>
                    </a:ext>
                  </a:extLst>
                </a:gridCol>
                <a:gridCol w="3959225">
                  <a:extLst>
                    <a:ext uri="{9D8B030D-6E8A-4147-A177-3AD203B41FA5}">
                      <a16:colId xmlns:a16="http://schemas.microsoft.com/office/drawing/2014/main" val="20001"/>
                    </a:ext>
                  </a:extLst>
                </a:gridCol>
                <a:gridCol w="3529012">
                  <a:extLst>
                    <a:ext uri="{9D8B030D-6E8A-4147-A177-3AD203B41FA5}">
                      <a16:colId xmlns:a16="http://schemas.microsoft.com/office/drawing/2014/main" val="20002"/>
                    </a:ext>
                  </a:extLst>
                </a:gridCol>
              </a:tblGrid>
              <a:tr h="5794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chemeClr val="bg1"/>
                          </a:solidFill>
                          <a:effectLst/>
                          <a:latin typeface="Arial" pitchFamily="34" charset="0"/>
                          <a:ea typeface="MS Mincho" pitchFamily="49" charset="-128"/>
                        </a:rPr>
                        <a:t>事件</a:t>
                      </a:r>
                      <a:endParaRPr kumimoji="0" lang="en-US" sz="2800" b="1" i="0" u="none" strike="noStrike" cap="none" normalizeH="0" baseline="0" dirty="0">
                        <a:ln>
                          <a:noFill/>
                        </a:ln>
                        <a:solidFill>
                          <a:schemeClr val="bg1"/>
                        </a:solidFill>
                        <a:effectLst/>
                        <a:latin typeface="Arial" pitchFamily="34" charset="0"/>
                        <a:ea typeface="MS Mincho" pitchFamily="49" charset="-128"/>
                      </a:endParaRPr>
                    </a:p>
                  </a:txBody>
                  <a:tcPr marL="68580" marR="68580"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chemeClr val="bg1"/>
                          </a:solidFill>
                          <a:effectLst/>
                          <a:latin typeface="Arial" pitchFamily="34" charset="0"/>
                          <a:ea typeface="MS Mincho" pitchFamily="49" charset="-128"/>
                        </a:rPr>
                        <a:t>马大</a:t>
                      </a:r>
                      <a:endParaRPr kumimoji="0" lang="en-US" sz="2800" b="1" i="0" u="none" strike="noStrike" cap="none" normalizeH="0" baseline="0" dirty="0">
                        <a:ln>
                          <a:noFill/>
                        </a:ln>
                        <a:solidFill>
                          <a:schemeClr val="bg1"/>
                        </a:solidFill>
                        <a:effectLst/>
                        <a:latin typeface="Arial" pitchFamily="34" charset="0"/>
                        <a:ea typeface="MS Mincho" pitchFamily="49" charset="-128"/>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rgbClr val="FFFFFF"/>
                          </a:solidFill>
                          <a:effectLst/>
                          <a:latin typeface="Arial" pitchFamily="34" charset="0"/>
                          <a:ea typeface="MS Mincho" pitchFamily="49" charset="-128"/>
                        </a:rPr>
                        <a:t>马利亚</a:t>
                      </a:r>
                      <a:endParaRPr kumimoji="0" lang="en-US" sz="28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2681287">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chemeClr val="bg1"/>
                        </a:solidFill>
                        <a:effectLst/>
                        <a:latin typeface="Arial" pitchFamily="34" charset="0"/>
                        <a:ea typeface="MS Mincho" pitchFamily="49"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dirty="0">
                          <a:ln>
                            <a:noFill/>
                          </a:ln>
                          <a:solidFill>
                            <a:schemeClr val="bg1"/>
                          </a:solidFill>
                          <a:effectLst/>
                          <a:latin typeface="Arial" pitchFamily="34" charset="0"/>
                          <a:ea typeface="MS Mincho" pitchFamily="49" charset="-128"/>
                        </a:rPr>
                        <a:t>走向耶稣</a:t>
                      </a:r>
                      <a:endParaRPr kumimoji="0" lang="en-US" sz="3200" b="1" i="0" u="none" strike="noStrike" cap="none" normalizeH="0" baseline="0" dirty="0">
                        <a:ln>
                          <a:noFill/>
                        </a:ln>
                        <a:solidFill>
                          <a:schemeClr val="bg1"/>
                        </a:solidFill>
                        <a:effectLst/>
                        <a:latin typeface="Arial" pitchFamily="34" charset="0"/>
                        <a:ea typeface="MS Mincho" pitchFamily="49" charset="-128"/>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rgbClr val="FFFFFF"/>
                        </a:solidFill>
                        <a:effectLst/>
                        <a:latin typeface="Arial" pitchFamily="34" charset="0"/>
                        <a:ea typeface="MS Mincho" pitchFamily="49"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dirty="0">
                          <a:ln>
                            <a:noFill/>
                          </a:ln>
                          <a:solidFill>
                            <a:srgbClr val="FFFFFF"/>
                          </a:solidFill>
                          <a:effectLst/>
                          <a:latin typeface="Arial" pitchFamily="34" charset="0"/>
                          <a:ea typeface="MS Mincho" pitchFamily="49" charset="-128"/>
                        </a:rPr>
                        <a:t>即刻去找耶稣（</a:t>
                      </a:r>
                      <a:r>
                        <a:rPr kumimoji="0" lang="en-US" altLang="zh-CN" sz="3200" b="1" i="0" u="none" strike="noStrike" cap="none" normalizeH="0" baseline="0" dirty="0">
                          <a:ln>
                            <a:noFill/>
                          </a:ln>
                          <a:solidFill>
                            <a:srgbClr val="FFFFFF"/>
                          </a:solidFill>
                          <a:effectLst/>
                          <a:latin typeface="Arial" pitchFamily="34" charset="0"/>
                          <a:ea typeface="MS Mincho" pitchFamily="49" charset="-128"/>
                        </a:rPr>
                        <a:t>20</a:t>
                      </a:r>
                      <a:r>
                        <a:rPr kumimoji="0" lang="zh-CN" altLang="en-US" sz="3200" b="1" i="0" u="none" strike="noStrike" cap="none" normalizeH="0" baseline="0" dirty="0">
                          <a:ln>
                            <a:noFill/>
                          </a:ln>
                          <a:solidFill>
                            <a:srgbClr val="FFFFFF"/>
                          </a:solidFill>
                          <a:effectLst/>
                          <a:latin typeface="Arial" pitchFamily="34" charset="0"/>
                          <a:ea typeface="MS Mincho" pitchFamily="49" charset="-128"/>
                        </a:rPr>
                        <a:t>上）</a:t>
                      </a:r>
                      <a:r>
                        <a:rPr kumimoji="0" lang="en-US" altLang="zh-CN" sz="3200" b="1" i="0" u="none" strike="noStrike" cap="none" normalizeH="0" baseline="0" dirty="0">
                          <a:ln>
                            <a:noFill/>
                          </a:ln>
                          <a:solidFill>
                            <a:srgbClr val="FFFFFF"/>
                          </a:solidFill>
                          <a:effectLst/>
                          <a:latin typeface="Arial" pitchFamily="34" charset="0"/>
                          <a:ea typeface="MS Mincho" pitchFamily="49" charset="-128"/>
                        </a:rPr>
                        <a:t>- </a:t>
                      </a:r>
                      <a:r>
                        <a:rPr kumimoji="0" lang="zh-CN" altLang="en-US" sz="3200" b="1" i="0" u="none" strike="noStrike" cap="none" normalizeH="0" baseline="0" dirty="0">
                          <a:ln>
                            <a:noFill/>
                          </a:ln>
                          <a:solidFill>
                            <a:srgbClr val="FFFFFF"/>
                          </a:solidFill>
                          <a:effectLst/>
                          <a:latin typeface="Arial" pitchFamily="34" charset="0"/>
                          <a:ea typeface="MS Mincho" pitchFamily="49" charset="-128"/>
                        </a:rPr>
                        <a:t>私自“去做”</a:t>
                      </a:r>
                      <a:endParaRPr kumimoji="0" lang="en-US" sz="32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rgbClr val="FFFFFF"/>
                        </a:solidFill>
                        <a:effectLst/>
                        <a:latin typeface="Arial" pitchFamily="34" charset="0"/>
                        <a:ea typeface="MS Mincho" pitchFamily="49"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dirty="0">
                          <a:ln>
                            <a:noFill/>
                          </a:ln>
                          <a:solidFill>
                            <a:srgbClr val="FFFFFF"/>
                          </a:solidFill>
                          <a:effectLst/>
                          <a:latin typeface="Arial" pitchFamily="34" charset="0"/>
                          <a:ea typeface="MS Mincho" pitchFamily="49" charset="-128"/>
                        </a:rPr>
                        <a:t>迟缓及呆在家里（</a:t>
                      </a:r>
                      <a:r>
                        <a:rPr kumimoji="0" lang="en-US" altLang="zh-CN" sz="3200" b="1" i="0" u="none" strike="noStrike" cap="none" normalizeH="0" baseline="0" dirty="0">
                          <a:ln>
                            <a:noFill/>
                          </a:ln>
                          <a:solidFill>
                            <a:srgbClr val="FFFFFF"/>
                          </a:solidFill>
                          <a:effectLst/>
                          <a:latin typeface="Arial" pitchFamily="34" charset="0"/>
                          <a:ea typeface="MS Mincho" pitchFamily="49" charset="-128"/>
                        </a:rPr>
                        <a:t>20</a:t>
                      </a:r>
                      <a:r>
                        <a:rPr kumimoji="0" lang="zh-CN" altLang="en-US" sz="3200" b="1" i="0" u="none" strike="noStrike" cap="none" normalizeH="0" baseline="0" dirty="0">
                          <a:ln>
                            <a:noFill/>
                          </a:ln>
                          <a:solidFill>
                            <a:srgbClr val="FFFFFF"/>
                          </a:solidFill>
                          <a:effectLst/>
                          <a:latin typeface="Arial" pitchFamily="34" charset="0"/>
                          <a:ea typeface="MS Mincho" pitchFamily="49" charset="-128"/>
                        </a:rPr>
                        <a:t>下），然后公然在外带有更多情感的</a:t>
                      </a:r>
                      <a:endParaRPr kumimoji="0" lang="en-US" sz="3200" b="1" i="0" u="none" strike="noStrike" cap="none" normalizeH="0" baseline="0" dirty="0">
                        <a:ln>
                          <a:noFill/>
                        </a:ln>
                        <a:solidFill>
                          <a:srgbClr val="FFFFFF"/>
                        </a:solidFill>
                        <a:effectLst/>
                        <a:latin typeface="Arial" pitchFamily="34" charset="0"/>
                        <a:ea typeface="MS Mincho" pitchFamily="49" charset="-128"/>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158400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dirty="0">
                          <a:ln>
                            <a:noFill/>
                          </a:ln>
                          <a:solidFill>
                            <a:schemeClr val="bg1"/>
                          </a:solidFill>
                          <a:effectLst/>
                          <a:latin typeface="Arial" pitchFamily="34" charset="0"/>
                          <a:ea typeface="MS Mincho" pitchFamily="49" charset="-128"/>
                        </a:rPr>
                        <a:t>对耶稣说的话</a:t>
                      </a:r>
                      <a:endParaRPr kumimoji="0" lang="en-US" sz="3200" b="1" i="0" u="none" strike="noStrike" cap="none" normalizeH="0" baseline="0" dirty="0">
                        <a:ln>
                          <a:noFill/>
                        </a:ln>
                        <a:solidFill>
                          <a:schemeClr val="bg1"/>
                        </a:solidFill>
                        <a:effectLst/>
                        <a:latin typeface="Arial" pitchFamily="34" charset="0"/>
                        <a:ea typeface="MS Mincho" pitchFamily="49"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dirty="0">
                          <a:ln>
                            <a:noFill/>
                          </a:ln>
                          <a:solidFill>
                            <a:srgbClr val="FFFFFF"/>
                          </a:solidFill>
                          <a:effectLst/>
                          <a:latin typeface="Arial" pitchFamily="34" charset="0"/>
                          <a:ea typeface="MS Mincho" pitchFamily="49" charset="-128"/>
                        </a:rPr>
                        <a:t>埋怨但有信心（</a:t>
                      </a:r>
                      <a:r>
                        <a:rPr kumimoji="0" lang="en-US" altLang="zh-CN" sz="3200" b="1" i="0" u="none" strike="noStrike" cap="none" normalizeH="0" baseline="0" dirty="0">
                          <a:ln>
                            <a:noFill/>
                          </a:ln>
                          <a:solidFill>
                            <a:srgbClr val="FFFFFF"/>
                          </a:solidFill>
                          <a:effectLst/>
                          <a:latin typeface="Arial" pitchFamily="34" charset="0"/>
                          <a:ea typeface="MS Mincho" pitchFamily="49" charset="-128"/>
                        </a:rPr>
                        <a:t>21</a:t>
                      </a:r>
                      <a:r>
                        <a:rPr kumimoji="0" lang="zh-CN" altLang="en-US" sz="3200" b="1" i="0" u="none" strike="noStrike" cap="none" normalizeH="0" baseline="0" dirty="0">
                          <a:ln>
                            <a:noFill/>
                          </a:ln>
                          <a:solidFill>
                            <a:srgbClr val="FFFFFF"/>
                          </a:solidFill>
                          <a:effectLst/>
                          <a:latin typeface="Arial" pitchFamily="34" charset="0"/>
                          <a:ea typeface="MS Mincho" pitchFamily="49" charset="-128"/>
                        </a:rPr>
                        <a:t>）</a:t>
                      </a:r>
                      <a:endParaRPr kumimoji="0" lang="en-US" altLang="zh-CN" sz="3200" b="1" i="0" u="none" strike="noStrike" cap="none" normalizeH="0" baseline="0" dirty="0">
                        <a:ln>
                          <a:noFill/>
                        </a:ln>
                        <a:solidFill>
                          <a:srgbClr val="FFFFFF"/>
                        </a:solidFill>
                        <a:effectLst/>
                        <a:latin typeface="Arial" pitchFamily="34" charset="0"/>
                        <a:ea typeface="MS Mincho" pitchFamily="49" charset="-128"/>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dirty="0">
                          <a:ln>
                            <a:noFill/>
                          </a:ln>
                          <a:solidFill>
                            <a:srgbClr val="FFFFFF"/>
                          </a:solidFill>
                          <a:effectLst/>
                          <a:latin typeface="Arial" pitchFamily="34" charset="0"/>
                          <a:ea typeface="MS Mincho" pitchFamily="49" charset="-128"/>
                        </a:rPr>
                        <a:t>埋怨但很敬虔</a:t>
                      </a:r>
                      <a:r>
                        <a:rPr kumimoji="0" lang="en-US" sz="3200" b="1" i="0" u="none" strike="noStrike" cap="none" normalizeH="0" baseline="0" dirty="0">
                          <a:ln>
                            <a:noFill/>
                          </a:ln>
                          <a:solidFill>
                            <a:srgbClr val="FFFFFF"/>
                          </a:solidFill>
                          <a:effectLst/>
                          <a:latin typeface="Arial" pitchFamily="34" charset="0"/>
                          <a:ea typeface="MS Mincho" pitchFamily="49" charset="-128"/>
                        </a:rPr>
                        <a:t>(32)</a:t>
                      </a:r>
                      <a:endParaRPr kumimoji="0" lang="en-US" sz="32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6446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dirty="0">
                          <a:ln>
                            <a:noFill/>
                          </a:ln>
                          <a:solidFill>
                            <a:schemeClr val="bg1"/>
                          </a:solidFill>
                          <a:effectLst/>
                          <a:latin typeface="Arial" pitchFamily="34" charset="0"/>
                          <a:ea typeface="MS PGothic" pitchFamily="34" charset="-128"/>
                          <a:cs typeface="Arial" pitchFamily="34" charset="0"/>
                        </a:rPr>
                        <a:t>疑虑的话</a:t>
                      </a:r>
                      <a:endParaRPr kumimoji="0" lang="en-US" sz="3200" b="1" i="0" u="none" strike="noStrike" cap="none" normalizeH="0" baseline="0" dirty="0">
                        <a:ln>
                          <a:noFill/>
                        </a:ln>
                        <a:solidFill>
                          <a:schemeClr val="bg1"/>
                        </a:solidFill>
                        <a:effectLst/>
                        <a:latin typeface="Arial" pitchFamily="34" charset="0"/>
                        <a:ea typeface="MS PGothic" pitchFamily="34" charset="-128"/>
                        <a:cs typeface="Arial" pitchFamily="34" charset="0"/>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dirty="0">
                          <a:ln>
                            <a:noFill/>
                          </a:ln>
                          <a:solidFill>
                            <a:srgbClr val="FFFFFF"/>
                          </a:solidFill>
                          <a:effectLst/>
                          <a:latin typeface="Arial" pitchFamily="34" charset="0"/>
                          <a:ea typeface="MS Mincho" pitchFamily="49" charset="-128"/>
                        </a:rPr>
                        <a:t>没有立刻活过来的希望</a:t>
                      </a:r>
                      <a:r>
                        <a:rPr kumimoji="0" lang="en-US" sz="3200" b="1" i="0" u="none" strike="noStrike" cap="none" normalizeH="0" baseline="0" dirty="0">
                          <a:ln>
                            <a:noFill/>
                          </a:ln>
                          <a:solidFill>
                            <a:srgbClr val="FFFFFF"/>
                          </a:solidFill>
                          <a:effectLst/>
                          <a:latin typeface="Arial" pitchFamily="34" charset="0"/>
                          <a:ea typeface="MS Mincho" pitchFamily="49" charset="-128"/>
                        </a:rPr>
                        <a:t> </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rgbClr val="FFFFFF"/>
                          </a:solidFill>
                          <a:effectLst/>
                          <a:latin typeface="Arial" pitchFamily="34" charset="0"/>
                          <a:ea typeface="MS Mincho" pitchFamily="49" charset="-128"/>
                        </a:rPr>
                        <a:t>(24, 39) </a:t>
                      </a:r>
                      <a:endParaRPr kumimoji="0" lang="en-US" sz="32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dirty="0">
                          <a:ln>
                            <a:noFill/>
                          </a:ln>
                          <a:solidFill>
                            <a:srgbClr val="FFFFFF"/>
                          </a:solidFill>
                          <a:effectLst/>
                          <a:latin typeface="Arial" pitchFamily="34" charset="0"/>
                          <a:ea typeface="MS Mincho" pitchFamily="49" charset="-128"/>
                        </a:rPr>
                        <a:t>无</a:t>
                      </a:r>
                      <a:endParaRPr kumimoji="0" lang="en-US" sz="32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bl>
          </a:graphicData>
        </a:graphic>
      </p:graphicFrame>
      <p:sp>
        <p:nvSpPr>
          <p:cNvPr id="473106" name="Rectangle 2"/>
          <p:cNvSpPr>
            <a:spLocks noGrp="1" noChangeArrowheads="1"/>
          </p:cNvSpPr>
          <p:nvPr>
            <p:ph type="title" idx="4294967295"/>
          </p:nvPr>
        </p:nvSpPr>
        <p:spPr>
          <a:xfrm>
            <a:off x="0" y="-76200"/>
            <a:ext cx="9144000" cy="685800"/>
          </a:xfrm>
          <a:gradFill rotWithShape="1">
            <a:gsLst>
              <a:gs pos="0">
                <a:srgbClr val="660066"/>
              </a:gs>
              <a:gs pos="100000">
                <a:schemeClr val="tx1"/>
              </a:gs>
            </a:gsLst>
            <a:path path="rect">
              <a:fillToRect l="50000" t="50000" r="50000" b="50000"/>
            </a:path>
          </a:gradFill>
        </p:spPr>
        <p:txBody>
          <a:bodyPr/>
          <a:lstStyle/>
          <a:p>
            <a:r>
              <a:rPr lang="zh-CN" altLang="en-US" sz="2800" b="1" dirty="0">
                <a:solidFill>
                  <a:srgbClr val="EAEAEA"/>
                </a:solidFill>
                <a:latin typeface="Arial" pitchFamily="34" charset="0"/>
              </a:rPr>
              <a:t>马大和马利亚的对比   约翰</a:t>
            </a:r>
            <a:r>
              <a:rPr lang="en-US" sz="2800" b="1" dirty="0">
                <a:solidFill>
                  <a:srgbClr val="EAEAEA"/>
                </a:solidFill>
                <a:latin typeface="Arial" pitchFamily="34" charset="0"/>
              </a:rPr>
              <a:t> 11</a:t>
            </a:r>
          </a:p>
        </p:txBody>
      </p:sp>
      <p:sp>
        <p:nvSpPr>
          <p:cNvPr id="473112" name="Text Box 123"/>
          <p:cNvSpPr txBox="1">
            <a:spLocks noChangeArrowheads="1"/>
          </p:cNvSpPr>
          <p:nvPr/>
        </p:nvSpPr>
        <p:spPr bwMode="auto">
          <a:xfrm>
            <a:off x="8650288" y="0"/>
            <a:ext cx="1308100" cy="461963"/>
          </a:xfrm>
          <a:prstGeom prst="rect">
            <a:avLst/>
          </a:prstGeom>
          <a:noFill/>
          <a:ln w="9525">
            <a:noFill/>
            <a:miter lim="800000"/>
            <a:headEnd/>
            <a:tailEnd/>
          </a:ln>
        </p:spPr>
        <p:txBody>
          <a:bodyPr>
            <a:spAutoFit/>
          </a:bodyPr>
          <a:lstStyle/>
          <a:p>
            <a:pPr algn="r" eaLnBrk="0" hangingPunct="0"/>
            <a:r>
              <a:rPr lang="en-US" b="1">
                <a:solidFill>
                  <a:srgbClr val="FFFFFF"/>
                </a:solidFill>
                <a:latin typeface="Arial" pitchFamily="34" charset="0"/>
                <a:cs typeface="Arial" pitchFamily="34" charset="0"/>
              </a:rPr>
              <a:t>##</a:t>
            </a:r>
            <a:endParaRPr lang="en-US">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2612402133"/>
      </p:ext>
    </p:extLst>
  </p:cSld>
  <p:clrMapOvr>
    <a:masterClrMapping/>
  </p:clrMapOvr>
  <p:transition advClick="0"/>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825" name="Group 121"/>
          <p:cNvGraphicFramePr>
            <a:graphicFrameLocks noGrp="1"/>
          </p:cNvGraphicFramePr>
          <p:nvPr>
            <p:extLst>
              <p:ext uri="{D42A27DB-BD31-4B8C-83A1-F6EECF244321}">
                <p14:modId xmlns:p14="http://schemas.microsoft.com/office/powerpoint/2010/main" val="3728184758"/>
              </p:ext>
            </p:extLst>
          </p:nvPr>
        </p:nvGraphicFramePr>
        <p:xfrm>
          <a:off x="0" y="549275"/>
          <a:ext cx="9144000" cy="6581775"/>
        </p:xfrm>
        <a:graphic>
          <a:graphicData uri="http://schemas.openxmlformats.org/drawingml/2006/table">
            <a:tbl>
              <a:tblPr/>
              <a:tblGrid>
                <a:gridCol w="1784350">
                  <a:extLst>
                    <a:ext uri="{9D8B030D-6E8A-4147-A177-3AD203B41FA5}">
                      <a16:colId xmlns:a16="http://schemas.microsoft.com/office/drawing/2014/main" val="20000"/>
                    </a:ext>
                  </a:extLst>
                </a:gridCol>
                <a:gridCol w="3830638">
                  <a:extLst>
                    <a:ext uri="{9D8B030D-6E8A-4147-A177-3AD203B41FA5}">
                      <a16:colId xmlns:a16="http://schemas.microsoft.com/office/drawing/2014/main" val="20001"/>
                    </a:ext>
                  </a:extLst>
                </a:gridCol>
                <a:gridCol w="3529012">
                  <a:extLst>
                    <a:ext uri="{9D8B030D-6E8A-4147-A177-3AD203B41FA5}">
                      <a16:colId xmlns:a16="http://schemas.microsoft.com/office/drawing/2014/main" val="20002"/>
                    </a:ext>
                  </a:extLst>
                </a:gridCol>
              </a:tblGrid>
              <a:tr h="5794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dirty="0">
                          <a:ln>
                            <a:noFill/>
                          </a:ln>
                          <a:solidFill>
                            <a:schemeClr val="bg1"/>
                          </a:solidFill>
                          <a:effectLst/>
                          <a:latin typeface="Arial" pitchFamily="34" charset="0"/>
                          <a:ea typeface="MS Mincho" pitchFamily="49" charset="-128"/>
                        </a:rPr>
                        <a:t>事件</a:t>
                      </a:r>
                      <a:endParaRPr kumimoji="0" lang="en-US" sz="3200" b="1" i="0" u="none" strike="noStrike" cap="none" normalizeH="0" baseline="0" dirty="0">
                        <a:ln>
                          <a:noFill/>
                        </a:ln>
                        <a:solidFill>
                          <a:schemeClr val="bg1"/>
                        </a:solidFill>
                        <a:effectLst/>
                        <a:latin typeface="Arial" pitchFamily="34" charset="0"/>
                        <a:ea typeface="MS Mincho" pitchFamily="49" charset="-128"/>
                      </a:endParaRPr>
                    </a:p>
                  </a:txBody>
                  <a:tcPr marL="68580" marR="68580"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dirty="0">
                          <a:ln>
                            <a:noFill/>
                          </a:ln>
                          <a:solidFill>
                            <a:schemeClr val="bg1"/>
                          </a:solidFill>
                          <a:effectLst/>
                          <a:latin typeface="Arial" pitchFamily="34" charset="0"/>
                          <a:ea typeface="MS Mincho" pitchFamily="49" charset="-128"/>
                        </a:rPr>
                        <a:t>马大</a:t>
                      </a:r>
                      <a:endParaRPr kumimoji="0" lang="en-US" sz="3200" b="1" i="0" u="none" strike="noStrike" cap="none" normalizeH="0" baseline="0" dirty="0">
                        <a:ln>
                          <a:noFill/>
                        </a:ln>
                        <a:solidFill>
                          <a:schemeClr val="bg1"/>
                        </a:solidFill>
                        <a:effectLst/>
                        <a:latin typeface="Arial" pitchFamily="34" charset="0"/>
                        <a:ea typeface="MS Mincho" pitchFamily="49" charset="-128"/>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dirty="0">
                          <a:ln>
                            <a:noFill/>
                          </a:ln>
                          <a:solidFill>
                            <a:srgbClr val="FFFFFF"/>
                          </a:solidFill>
                          <a:effectLst/>
                          <a:latin typeface="Arial" pitchFamily="34" charset="0"/>
                          <a:ea typeface="MS Mincho" pitchFamily="49" charset="-128"/>
                        </a:rPr>
                        <a:t>马利亚</a:t>
                      </a:r>
                      <a:endParaRPr kumimoji="0" lang="en-US" sz="32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8288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rgbClr val="FFFFFF"/>
                          </a:solidFill>
                          <a:effectLst/>
                          <a:latin typeface="Arial" pitchFamily="34" charset="0"/>
                          <a:ea typeface="MS Mincho" pitchFamily="49" charset="-128"/>
                        </a:rPr>
                        <a:t>耶酥的反应</a:t>
                      </a:r>
                      <a:endParaRPr kumimoji="0" lang="en-US" sz="28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r>
                        <a:rPr lang="zh-CN" altLang="en-US" sz="2800" baseline="0" dirty="0">
                          <a:solidFill>
                            <a:schemeClr val="bg1"/>
                          </a:solidFill>
                        </a:rPr>
                        <a:t>考验她对耶稣能否救活拉撒路的信心（</a:t>
                      </a:r>
                      <a:r>
                        <a:rPr lang="en-US" altLang="zh-CN" sz="2800" baseline="0" dirty="0">
                          <a:solidFill>
                            <a:schemeClr val="bg1"/>
                          </a:solidFill>
                        </a:rPr>
                        <a:t>23</a:t>
                      </a:r>
                      <a:r>
                        <a:rPr lang="zh-CN" altLang="en-US" sz="2800" baseline="0" dirty="0">
                          <a:solidFill>
                            <a:schemeClr val="bg1"/>
                          </a:solidFill>
                        </a:rPr>
                        <a:t>），称有能力起死回生（</a:t>
                      </a:r>
                      <a:r>
                        <a:rPr lang="en-US" altLang="zh-CN" sz="2800" baseline="0" dirty="0">
                          <a:solidFill>
                            <a:schemeClr val="bg1"/>
                          </a:solidFill>
                        </a:rPr>
                        <a:t>25</a:t>
                      </a:r>
                      <a:r>
                        <a:rPr lang="zh-CN" altLang="en-US" sz="2800" baseline="0" dirty="0">
                          <a:solidFill>
                            <a:schemeClr val="bg1"/>
                          </a:solidFill>
                        </a:rPr>
                        <a:t>），问她是否相信（</a:t>
                      </a:r>
                      <a:r>
                        <a:rPr lang="en-US" altLang="zh-CN" sz="2800" baseline="0" dirty="0">
                          <a:solidFill>
                            <a:schemeClr val="bg1"/>
                          </a:solidFill>
                        </a:rPr>
                        <a:t>26</a:t>
                      </a:r>
                      <a:r>
                        <a:rPr lang="zh-CN" altLang="en-US" sz="2800" baseline="0" dirty="0">
                          <a:solidFill>
                            <a:schemeClr val="bg1"/>
                          </a:solidFill>
                        </a:rPr>
                        <a:t>）</a:t>
                      </a:r>
                      <a:endParaRPr lang="en-US" sz="2800" baseline="0" dirty="0">
                        <a:solidFill>
                          <a:schemeClr val="bg1"/>
                        </a:solidFill>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rgbClr val="FFFFFF"/>
                          </a:solidFill>
                          <a:effectLst/>
                          <a:latin typeface="Arial" pitchFamily="34" charset="0"/>
                          <a:ea typeface="MS Mincho" pitchFamily="49" charset="-128"/>
                        </a:rPr>
                        <a:t>没考验她</a:t>
                      </a:r>
                      <a:r>
                        <a:rPr kumimoji="0" lang="en-US" sz="2800" b="1" i="0" u="none" strike="noStrike" cap="none" normalizeH="0" baseline="0" dirty="0">
                          <a:ln>
                            <a:noFill/>
                          </a:ln>
                          <a:solidFill>
                            <a:srgbClr val="FFFFFF"/>
                          </a:solidFill>
                          <a:effectLst/>
                          <a:latin typeface="Arial" pitchFamily="34" charset="0"/>
                          <a:ea typeface="MS Mincho" pitchFamily="49" charset="-128"/>
                        </a:rPr>
                        <a:t>—</a:t>
                      </a:r>
                      <a:r>
                        <a:rPr kumimoji="0" lang="zh-CN" altLang="en-US" sz="2800" b="1" i="0" u="none" strike="noStrike" cap="none" normalizeH="0" baseline="0" dirty="0">
                          <a:ln>
                            <a:noFill/>
                          </a:ln>
                          <a:solidFill>
                            <a:srgbClr val="FFFFFF"/>
                          </a:solidFill>
                          <a:effectLst/>
                          <a:latin typeface="Arial" pitchFamily="34" charset="0"/>
                          <a:ea typeface="MS Mincho" pitchFamily="49" charset="-128"/>
                        </a:rPr>
                        <a:t>祂问尸体在哪儿（</a:t>
                      </a:r>
                      <a:r>
                        <a:rPr kumimoji="0" lang="en-US" altLang="zh-CN" sz="2800" b="1" i="0" u="none" strike="noStrike" cap="none" normalizeH="0" baseline="0" dirty="0">
                          <a:ln>
                            <a:noFill/>
                          </a:ln>
                          <a:solidFill>
                            <a:srgbClr val="FFFFFF"/>
                          </a:solidFill>
                          <a:effectLst/>
                          <a:latin typeface="Arial" pitchFamily="34" charset="0"/>
                          <a:ea typeface="MS Mincho" pitchFamily="49" charset="-128"/>
                        </a:rPr>
                        <a:t>34</a:t>
                      </a:r>
                      <a:r>
                        <a:rPr kumimoji="0" lang="zh-CN" altLang="en-US" sz="2800" b="1" i="0" u="none" strike="noStrike" cap="none" normalizeH="0" baseline="0" dirty="0">
                          <a:ln>
                            <a:noFill/>
                          </a:ln>
                          <a:solidFill>
                            <a:srgbClr val="FFFFFF"/>
                          </a:solidFill>
                          <a:effectLst/>
                          <a:latin typeface="Arial" pitchFamily="34" charset="0"/>
                          <a:ea typeface="MS Mincho" pitchFamily="49" charset="-128"/>
                        </a:rPr>
                        <a:t>）</a:t>
                      </a:r>
                      <a:r>
                        <a:rPr kumimoji="0" lang="en-US" sz="2800" b="1" i="0" u="none" strike="noStrike" cap="none" normalizeH="0" baseline="0" dirty="0">
                          <a:ln>
                            <a:noFill/>
                          </a:ln>
                          <a:solidFill>
                            <a:srgbClr val="FFFFFF"/>
                          </a:solidFill>
                          <a:effectLst/>
                          <a:latin typeface="Arial" pitchFamily="34" charset="0"/>
                          <a:ea typeface="MS Mincho" pitchFamily="49" charset="-128"/>
                        </a:rPr>
                        <a:t> </a:t>
                      </a:r>
                      <a:r>
                        <a:rPr kumimoji="0" lang="zh-CN" altLang="en-US" sz="2800" b="1" i="0" u="none" strike="noStrike" cap="none" normalizeH="0" baseline="0" dirty="0">
                          <a:ln>
                            <a:noFill/>
                          </a:ln>
                          <a:solidFill>
                            <a:srgbClr val="FFFFFF"/>
                          </a:solidFill>
                          <a:effectLst/>
                          <a:latin typeface="Arial" pitchFamily="34" charset="0"/>
                          <a:ea typeface="MS Mincho" pitchFamily="49" charset="-128"/>
                        </a:rPr>
                        <a:t>就哭了（</a:t>
                      </a:r>
                      <a:r>
                        <a:rPr kumimoji="0" lang="en-US" altLang="zh-CN" sz="2800" b="1" i="0" u="none" strike="noStrike" cap="none" normalizeH="0" baseline="0" dirty="0">
                          <a:ln>
                            <a:noFill/>
                          </a:ln>
                          <a:solidFill>
                            <a:srgbClr val="FFFFFF"/>
                          </a:solidFill>
                          <a:effectLst/>
                          <a:latin typeface="Arial" pitchFamily="34" charset="0"/>
                          <a:ea typeface="MS Mincho" pitchFamily="49" charset="-128"/>
                        </a:rPr>
                        <a:t>35</a:t>
                      </a:r>
                      <a:r>
                        <a:rPr kumimoji="0" lang="zh-CN" altLang="en-US" sz="2800" b="1" i="0" u="none" strike="noStrike" cap="none" normalizeH="0" baseline="0" dirty="0">
                          <a:ln>
                            <a:noFill/>
                          </a:ln>
                          <a:solidFill>
                            <a:srgbClr val="FFFFFF"/>
                          </a:solidFill>
                          <a:effectLst/>
                          <a:latin typeface="Arial" pitchFamily="34" charset="0"/>
                          <a:ea typeface="MS Mincho" pitchFamily="49" charset="-128"/>
                        </a:rPr>
                        <a:t>）</a:t>
                      </a:r>
                      <a:endParaRPr kumimoji="0" lang="en-US" sz="28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179736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rgbClr val="FFFFFF"/>
                          </a:solidFill>
                          <a:effectLst/>
                          <a:latin typeface="Arial" pitchFamily="34" charset="0"/>
                          <a:ea typeface="MS Mincho" pitchFamily="49" charset="-128"/>
                        </a:rPr>
                        <a:t>对基督信心的宣扬</a:t>
                      </a:r>
                      <a:endParaRPr kumimoji="0" lang="en-US" sz="28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rgbClr val="FFFFFF"/>
                          </a:solidFill>
                          <a:effectLst/>
                          <a:latin typeface="Arial" pitchFamily="34" charset="0"/>
                          <a:ea typeface="MS Mincho" pitchFamily="49" charset="-128"/>
                        </a:rPr>
                        <a:t>两次</a:t>
                      </a:r>
                      <a:r>
                        <a:rPr kumimoji="0" lang="en-US" sz="2800" b="1" i="0" u="none" strike="noStrike" cap="none" normalizeH="0" baseline="0" dirty="0">
                          <a:ln>
                            <a:noFill/>
                          </a:ln>
                          <a:solidFill>
                            <a:srgbClr val="FFFFFF"/>
                          </a:solidFill>
                          <a:effectLst/>
                          <a:latin typeface="Arial" pitchFamily="34" charset="0"/>
                          <a:ea typeface="MS Mincho" pitchFamily="49" charset="-128"/>
                        </a:rPr>
                        <a:t>: </a:t>
                      </a:r>
                      <a:r>
                        <a:rPr kumimoji="0" lang="zh-CN" altLang="en-US" sz="2800" b="1" i="0" u="none" strike="noStrike" cap="none" normalizeH="0" baseline="0" dirty="0">
                          <a:ln>
                            <a:noFill/>
                          </a:ln>
                          <a:solidFill>
                            <a:srgbClr val="FFFFFF"/>
                          </a:solidFill>
                          <a:effectLst/>
                          <a:latin typeface="Arial" pitchFamily="34" charset="0"/>
                          <a:ea typeface="MS Mincho" pitchFamily="49" charset="-128"/>
                        </a:rPr>
                        <a:t>基督能医治</a:t>
                      </a:r>
                      <a:r>
                        <a:rPr kumimoji="0" lang="en-US" sz="2800" b="1" i="0" u="none" strike="noStrike" cap="none" normalizeH="0" baseline="0" dirty="0">
                          <a:ln>
                            <a:noFill/>
                          </a:ln>
                          <a:solidFill>
                            <a:srgbClr val="FFFFFF"/>
                          </a:solidFill>
                          <a:effectLst/>
                          <a:latin typeface="Arial" pitchFamily="34" charset="0"/>
                          <a:ea typeface="MS Mincho" pitchFamily="49" charset="-128"/>
                        </a:rPr>
                        <a:t>  (21) </a:t>
                      </a:r>
                      <a:r>
                        <a:rPr kumimoji="0" lang="zh-CN" altLang="en-US" sz="2800" b="1" i="0" u="none" strike="noStrike" cap="none" normalizeH="0" baseline="0" dirty="0">
                          <a:ln>
                            <a:noFill/>
                          </a:ln>
                          <a:solidFill>
                            <a:srgbClr val="FFFFFF"/>
                          </a:solidFill>
                          <a:effectLst/>
                          <a:latin typeface="Arial" pitchFamily="34" charset="0"/>
                          <a:ea typeface="MS Mincho" pitchFamily="49" charset="-128"/>
                        </a:rPr>
                        <a:t>以及</a:t>
                      </a:r>
                      <a:r>
                        <a:rPr kumimoji="0" lang="en-US" sz="2800" b="1" i="0" u="none" strike="noStrike" cap="none" normalizeH="0" baseline="0" dirty="0">
                          <a:ln>
                            <a:noFill/>
                          </a:ln>
                          <a:solidFill>
                            <a:srgbClr val="FFFFFF"/>
                          </a:solidFill>
                          <a:effectLst/>
                          <a:latin typeface="Arial" pitchFamily="34" charset="0"/>
                          <a:ea typeface="MS Mincho" pitchFamily="49" charset="-128"/>
                        </a:rPr>
                        <a:t>“</a:t>
                      </a:r>
                      <a:r>
                        <a:rPr kumimoji="0" lang="zh-CN" altLang="en-US" sz="2800" b="1" i="0" u="none" strike="noStrike" cap="none" normalizeH="0" baseline="0" dirty="0">
                          <a:ln>
                            <a:noFill/>
                          </a:ln>
                          <a:solidFill>
                            <a:srgbClr val="FFFFFF"/>
                          </a:solidFill>
                          <a:effectLst/>
                          <a:latin typeface="Arial" pitchFamily="34" charset="0"/>
                          <a:ea typeface="MS Mincho" pitchFamily="49" charset="-128"/>
                        </a:rPr>
                        <a:t>你是弥撒亚</a:t>
                      </a:r>
                      <a:r>
                        <a:rPr kumimoji="0" lang="en-US" sz="2800" b="1" i="0" u="none" strike="noStrike" cap="none" normalizeH="0" baseline="0" dirty="0">
                          <a:ln>
                            <a:noFill/>
                          </a:ln>
                          <a:solidFill>
                            <a:srgbClr val="FFFFFF"/>
                          </a:solidFill>
                          <a:effectLst/>
                          <a:latin typeface="Arial" pitchFamily="34" charset="0"/>
                          <a:ea typeface="MS Mincho" pitchFamily="49" charset="-128"/>
                        </a:rPr>
                        <a:t>… </a:t>
                      </a:r>
                      <a:r>
                        <a:rPr kumimoji="0" lang="zh-CN" altLang="en-US" sz="2800" b="1" i="0" u="none" strike="noStrike" cap="none" normalizeH="0" baseline="0" dirty="0">
                          <a:ln>
                            <a:noFill/>
                          </a:ln>
                          <a:solidFill>
                            <a:srgbClr val="FFFFFF"/>
                          </a:solidFill>
                          <a:effectLst/>
                          <a:latin typeface="Arial" pitchFamily="34" charset="0"/>
                          <a:ea typeface="MS Mincho" pitchFamily="49" charset="-128"/>
                        </a:rPr>
                        <a:t>神子</a:t>
                      </a:r>
                      <a:r>
                        <a:rPr kumimoji="0" lang="en-US" sz="2800" b="1" i="0" u="none" strike="noStrike" cap="none" normalizeH="0" baseline="0" dirty="0">
                          <a:ln>
                            <a:noFill/>
                          </a:ln>
                          <a:solidFill>
                            <a:srgbClr val="FFFFFF"/>
                          </a:solidFill>
                          <a:effectLst/>
                          <a:latin typeface="Arial" pitchFamily="34" charset="0"/>
                          <a:ea typeface="MS Mincho" pitchFamily="49" charset="-128"/>
                        </a:rPr>
                        <a:t>… </a:t>
                      </a:r>
                      <a:r>
                        <a:rPr kumimoji="0" lang="zh-CN" altLang="en-US" sz="2800" b="1" i="0" u="none" strike="noStrike" cap="none" normalizeH="0" baseline="0" dirty="0">
                          <a:ln>
                            <a:noFill/>
                          </a:ln>
                          <a:solidFill>
                            <a:srgbClr val="FFFFFF"/>
                          </a:solidFill>
                          <a:effectLst/>
                          <a:latin typeface="Arial" pitchFamily="34" charset="0"/>
                          <a:ea typeface="MS Mincho" pitchFamily="49" charset="-128"/>
                        </a:rPr>
                        <a:t>从神</a:t>
                      </a:r>
                      <a:r>
                        <a:rPr kumimoji="0" lang="en-US" sz="2800" b="1" i="0" u="none" strike="noStrike" cap="none" normalizeH="0" baseline="0" dirty="0">
                          <a:ln>
                            <a:noFill/>
                          </a:ln>
                          <a:solidFill>
                            <a:srgbClr val="FFFFFF"/>
                          </a:solidFill>
                          <a:effectLst/>
                          <a:latin typeface="Arial" pitchFamily="34" charset="0"/>
                          <a:ea typeface="MS Mincho" pitchFamily="49" charset="-128"/>
                        </a:rPr>
                        <a:t>" (27)</a:t>
                      </a:r>
                      <a:endParaRPr kumimoji="0" lang="en-US" sz="28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rgbClr val="FFFFFF"/>
                          </a:solidFill>
                          <a:effectLst/>
                          <a:latin typeface="Arial" pitchFamily="34" charset="0"/>
                          <a:ea typeface="MS Mincho" pitchFamily="49" charset="-128"/>
                        </a:rPr>
                        <a:t>没宣扬</a:t>
                      </a:r>
                      <a:endParaRPr kumimoji="0" lang="en-US" sz="28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6446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rgbClr val="FFFFFF"/>
                          </a:solidFill>
                          <a:effectLst/>
                          <a:latin typeface="Arial" pitchFamily="34" charset="0"/>
                          <a:ea typeface="MS Mincho" pitchFamily="49" charset="-128"/>
                        </a:rPr>
                        <a:t>信心的证实</a:t>
                      </a:r>
                      <a:endParaRPr kumimoji="0" lang="en-US" sz="28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rgbClr val="FFFFFF"/>
                          </a:solidFill>
                          <a:effectLst/>
                          <a:latin typeface="Arial" pitchFamily="34" charset="0"/>
                          <a:ea typeface="MS Mincho" pitchFamily="49" charset="-128"/>
                        </a:rPr>
                        <a:t>仍有怀疑，埋怨尸体发臭</a:t>
                      </a:r>
                      <a:r>
                        <a:rPr kumimoji="0" lang="en-US" sz="2800" b="1" i="0" u="none" strike="noStrike" cap="none" normalizeH="0" baseline="0" dirty="0">
                          <a:ln>
                            <a:noFill/>
                          </a:ln>
                          <a:solidFill>
                            <a:srgbClr val="FFFFFF"/>
                          </a:solidFill>
                          <a:effectLst/>
                          <a:latin typeface="Arial" pitchFamily="34" charset="0"/>
                          <a:ea typeface="MS Mincho" pitchFamily="49" charset="-128"/>
                        </a:rPr>
                        <a:t>(39) </a:t>
                      </a:r>
                      <a:r>
                        <a:rPr kumimoji="0" lang="zh-CN" altLang="en-US" sz="2800" b="1" i="0" u="none" strike="noStrike" cap="none" normalizeH="0" baseline="0" dirty="0">
                          <a:ln>
                            <a:noFill/>
                          </a:ln>
                          <a:solidFill>
                            <a:srgbClr val="FFFFFF"/>
                          </a:solidFill>
                          <a:effectLst/>
                          <a:latin typeface="Arial" pitchFamily="34" charset="0"/>
                          <a:ea typeface="MS Mincho" pitchFamily="49" charset="-128"/>
                        </a:rPr>
                        <a:t>对安慰的话没听到</a:t>
                      </a:r>
                      <a:r>
                        <a:rPr kumimoji="0" lang="en-US" sz="2800" b="1" i="0" u="none" strike="noStrike" cap="none" normalizeH="0" baseline="0" dirty="0">
                          <a:ln>
                            <a:noFill/>
                          </a:ln>
                          <a:solidFill>
                            <a:srgbClr val="FFFFFF"/>
                          </a:solidFill>
                          <a:effectLst/>
                          <a:latin typeface="Arial" pitchFamily="34" charset="0"/>
                          <a:ea typeface="MS Mincho" pitchFamily="49" charset="-128"/>
                        </a:rPr>
                        <a:t> </a:t>
                      </a:r>
                      <a:endParaRPr kumimoji="0" lang="en-US" sz="28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rgbClr val="FFFFFF"/>
                          </a:solidFill>
                          <a:effectLst/>
                          <a:latin typeface="Arial" pitchFamily="34" charset="0"/>
                          <a:ea typeface="MS Mincho" pitchFamily="49" charset="-128"/>
                        </a:rPr>
                        <a:t>带来信的众人</a:t>
                      </a:r>
                      <a:r>
                        <a:rPr kumimoji="0" lang="en-US" sz="2800" b="1" i="0" u="none" strike="noStrike" cap="none" normalizeH="0" baseline="0" dirty="0">
                          <a:ln>
                            <a:noFill/>
                          </a:ln>
                          <a:solidFill>
                            <a:srgbClr val="FFFFFF"/>
                          </a:solidFill>
                          <a:effectLst/>
                          <a:latin typeface="Arial" pitchFamily="34" charset="0"/>
                          <a:ea typeface="MS Mincho" pitchFamily="49" charset="-128"/>
                        </a:rPr>
                        <a:t>(45) </a:t>
                      </a:r>
                      <a:r>
                        <a:rPr kumimoji="0" lang="zh-CN" altLang="en-US" sz="2800" b="1" i="0" u="none" strike="noStrike" cap="none" normalizeH="0" baseline="0" dirty="0">
                          <a:ln>
                            <a:noFill/>
                          </a:ln>
                          <a:solidFill>
                            <a:srgbClr val="FFFFFF"/>
                          </a:solidFill>
                          <a:effectLst/>
                          <a:latin typeface="Arial" pitchFamily="34" charset="0"/>
                          <a:ea typeface="MS Mincho" pitchFamily="49" charset="-128"/>
                        </a:rPr>
                        <a:t>但有些出卖耶稣给法利赛人</a:t>
                      </a:r>
                      <a:r>
                        <a:rPr kumimoji="0" lang="en-US" sz="2800" b="1" i="0" u="none" strike="noStrike" cap="none" normalizeH="0" baseline="0" dirty="0">
                          <a:ln>
                            <a:noFill/>
                          </a:ln>
                          <a:solidFill>
                            <a:srgbClr val="FFFFFF"/>
                          </a:solidFill>
                          <a:effectLst/>
                          <a:latin typeface="Arial" pitchFamily="34" charset="0"/>
                          <a:ea typeface="MS Mincho" pitchFamily="49" charset="-128"/>
                        </a:rPr>
                        <a:t> (46)</a:t>
                      </a:r>
                      <a:endParaRPr kumimoji="0" lang="en-US" sz="28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bl>
          </a:graphicData>
        </a:graphic>
      </p:graphicFrame>
      <p:sp>
        <p:nvSpPr>
          <p:cNvPr id="474130" name="Rectangle 2"/>
          <p:cNvSpPr>
            <a:spLocks noGrp="1" noChangeArrowheads="1"/>
          </p:cNvSpPr>
          <p:nvPr>
            <p:ph type="title" idx="4294967295"/>
          </p:nvPr>
        </p:nvSpPr>
        <p:spPr>
          <a:xfrm>
            <a:off x="0" y="-76200"/>
            <a:ext cx="9144000" cy="685800"/>
          </a:xfrm>
          <a:gradFill rotWithShape="1">
            <a:gsLst>
              <a:gs pos="0">
                <a:srgbClr val="660066"/>
              </a:gs>
              <a:gs pos="100000">
                <a:schemeClr val="tx1"/>
              </a:gs>
            </a:gsLst>
            <a:path path="rect">
              <a:fillToRect l="50000" t="50000" r="50000" b="50000"/>
            </a:path>
          </a:gradFill>
        </p:spPr>
        <p:txBody>
          <a:bodyPr/>
          <a:lstStyle/>
          <a:p>
            <a:r>
              <a:rPr lang="zh-CN" altLang="en-US" sz="2800" b="1" dirty="0">
                <a:solidFill>
                  <a:srgbClr val="EAEAEA"/>
                </a:solidFill>
                <a:latin typeface="Arial" pitchFamily="34" charset="0"/>
              </a:rPr>
              <a:t>马大和马利亚的对比   约翰</a:t>
            </a:r>
            <a:r>
              <a:rPr lang="en-US" sz="2800" b="1" dirty="0">
                <a:solidFill>
                  <a:srgbClr val="EAEAEA"/>
                </a:solidFill>
                <a:latin typeface="Arial" pitchFamily="34" charset="0"/>
              </a:rPr>
              <a:t> 11</a:t>
            </a:r>
          </a:p>
        </p:txBody>
      </p:sp>
      <p:sp>
        <p:nvSpPr>
          <p:cNvPr id="474134" name="Text Box 123"/>
          <p:cNvSpPr txBox="1">
            <a:spLocks noChangeArrowheads="1"/>
          </p:cNvSpPr>
          <p:nvPr/>
        </p:nvSpPr>
        <p:spPr bwMode="auto">
          <a:xfrm>
            <a:off x="8650288" y="0"/>
            <a:ext cx="1308100" cy="461963"/>
          </a:xfrm>
          <a:prstGeom prst="rect">
            <a:avLst/>
          </a:prstGeom>
          <a:noFill/>
          <a:ln w="9525">
            <a:noFill/>
            <a:miter lim="800000"/>
            <a:headEnd/>
            <a:tailEnd/>
          </a:ln>
        </p:spPr>
        <p:txBody>
          <a:bodyPr>
            <a:spAutoFit/>
          </a:bodyPr>
          <a:lstStyle/>
          <a:p>
            <a:pPr algn="r" eaLnBrk="0" hangingPunct="0"/>
            <a:r>
              <a:rPr lang="en-US" b="1">
                <a:solidFill>
                  <a:srgbClr val="FFFFFF"/>
                </a:solidFill>
                <a:latin typeface="Arial" pitchFamily="34" charset="0"/>
                <a:cs typeface="Arial" pitchFamily="34" charset="0"/>
              </a:rPr>
              <a:t>##</a:t>
            </a:r>
            <a:endParaRPr lang="en-US">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170316189"/>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ctrTitle"/>
          </p:nvPr>
        </p:nvSpPr>
        <p:spPr>
          <a:xfrm>
            <a:off x="3733800" y="1295400"/>
            <a:ext cx="5410200" cy="2514600"/>
          </a:xfrm>
          <a:ln w="9525"/>
          <a:effectLst>
            <a:outerShdw blurRad="63500" dist="35921" dir="2700000" algn="ctr" rotWithShape="0">
              <a:schemeClr val="bg2">
                <a:alpha val="74997"/>
              </a:schemeClr>
            </a:outerShdw>
          </a:effectLst>
        </p:spPr>
        <p:txBody>
          <a:bodyPr/>
          <a:lstStyle/>
          <a:p>
            <a:pPr>
              <a:defRPr/>
            </a:pPr>
            <a:r>
              <a:rPr lang="zh-TW" altLang="en-US" dirty="0">
                <a:latin typeface="Arial"/>
                <a:cs typeface="Arial"/>
              </a:rPr>
              <a:t>那个献上真哪哒香膏的女人是抹大拉的马利亚吗</a:t>
            </a:r>
            <a:r>
              <a:rPr lang="en-US" altLang="zh-TW" dirty="0">
                <a:latin typeface="Arial"/>
                <a:cs typeface="Arial"/>
              </a:rPr>
              <a:t>?</a:t>
            </a:r>
            <a:endParaRPr lang="en-US" dirty="0">
              <a:latin typeface="Arial"/>
              <a:cs typeface="Arial"/>
            </a:endParaRPr>
          </a:p>
        </p:txBody>
      </p:sp>
      <p:pic>
        <p:nvPicPr>
          <p:cNvPr id="381954" name="Picture 4" descr="Alabas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3806825"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3"/>
          <p:cNvSpPr txBox="1">
            <a:spLocks noChangeArrowheads="1"/>
          </p:cNvSpPr>
          <p:nvPr/>
        </p:nvSpPr>
        <p:spPr bwMode="auto">
          <a:xfrm>
            <a:off x="4114800" y="4191000"/>
            <a:ext cx="4876800" cy="2438400"/>
          </a:xfrm>
          <a:prstGeom prst="rect">
            <a:avLst/>
          </a:prstGeom>
          <a:noFill/>
          <a:ln>
            <a:noFill/>
          </a:ln>
          <a:effectLst>
            <a:outerShdw dist="35921" dir="2700000" algn="ctr" rotWithShape="0">
              <a:schemeClr val="bg2">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20000"/>
              </a:spcBef>
              <a:buSzPct val="75000"/>
              <a:buFont typeface="Wingdings" charset="0"/>
              <a:buNone/>
            </a:pPr>
            <a:r>
              <a:rPr lang="zh-TW" altLang="en-US" sz="3600" i="1" dirty="0">
                <a:solidFill>
                  <a:srgbClr val="FFFFCC"/>
                </a:solidFill>
                <a:latin typeface="Arial" charset="0"/>
                <a:cs typeface="Arial" charset="0"/>
              </a:rPr>
              <a:t>不</a:t>
            </a:r>
            <a:r>
              <a:rPr lang="en-US" altLang="zh-TW" sz="3600" i="1" dirty="0">
                <a:solidFill>
                  <a:srgbClr val="FFFFCC"/>
                </a:solidFill>
                <a:latin typeface="Arial" charset="0"/>
                <a:cs typeface="Arial" charset="0"/>
              </a:rPr>
              <a:t>. </a:t>
            </a:r>
            <a:r>
              <a:rPr lang="zh-TW" altLang="en-US" sz="3600" i="1" dirty="0">
                <a:solidFill>
                  <a:srgbClr val="FFFFCC"/>
                </a:solidFill>
                <a:latin typeface="Arial" charset="0"/>
                <a:cs typeface="Arial" charset="0"/>
              </a:rPr>
              <a:t>在路加福音并没有提她的名</a:t>
            </a:r>
            <a:r>
              <a:rPr lang="en-US" altLang="zh-TW" sz="3600" i="1" dirty="0">
                <a:solidFill>
                  <a:srgbClr val="FFFFCC"/>
                </a:solidFill>
                <a:latin typeface="Arial" charset="0"/>
                <a:cs typeface="Arial" charset="0"/>
              </a:rPr>
              <a:t>, </a:t>
            </a:r>
            <a:r>
              <a:rPr lang="zh-TW" altLang="en-US" sz="3600" i="1" dirty="0">
                <a:solidFill>
                  <a:srgbClr val="FFFFCC"/>
                </a:solidFill>
                <a:latin typeface="Arial" charset="0"/>
                <a:cs typeface="Arial" charset="0"/>
              </a:rPr>
              <a:t>但在其他福音书是清楚的写明她是伯大尼的马利亚</a:t>
            </a:r>
          </a:p>
        </p:txBody>
      </p:sp>
    </p:spTree>
    <p:extLst>
      <p:ext uri="{BB962C8B-B14F-4D97-AF65-F5344CB8AC3E}">
        <p14:creationId xmlns:p14="http://schemas.microsoft.com/office/powerpoint/2010/main" val="16643899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2562">
                                            <p:txEl>
                                              <p:pRg st="0" end="0"/>
                                            </p:txEl>
                                          </p:spTgt>
                                        </p:tgtEl>
                                        <p:attrNameLst>
                                          <p:attrName>style.visibility</p:attrName>
                                        </p:attrNameLst>
                                      </p:cBhvr>
                                      <p:to>
                                        <p:strVal val="visible"/>
                                      </p:to>
                                    </p:set>
                                    <p:animEffect transition="in" filter="dissolve">
                                      <p:cBhvr>
                                        <p:cTn id="7" dur="500"/>
                                        <p:tgtEl>
                                          <p:spTgt spid="32256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2" grpId="0" build="p" autoUpdateAnimBg="0"/>
      <p:bldP spid="7" grpId="0" build="p" autoUpdateAnimBg="0"/>
    </p:bldLst>
  </p:timing>
</p:sld>
</file>

<file path=ppt/slides/slide3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3810" name="Picture 2">
            <a:extLst>
              <a:ext uri="{FF2B5EF4-FFF2-40B4-BE49-F238E27FC236}">
                <a16:creationId xmlns:a16="http://schemas.microsoft.com/office/drawing/2014/main" id="{DD27C7E1-F0D3-A741-A186-38B9D3DAA5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2696"/>
            <a:ext cx="9240934" cy="616530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3999" cy="1448420"/>
          </a:xfrm>
          <a:effectLst/>
        </p:spPr>
        <p:txBody>
          <a:bodyPr/>
          <a:lstStyle/>
          <a:p>
            <a:pPr>
              <a:defRPr/>
            </a:pP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怎么得着 </a:t>
            </a:r>
            <a:r>
              <a:rPr lang="zh-CN" altLang="en-US" b="1" dirty="0">
                <a:solidFill>
                  <a:srgbClr val="C00000"/>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永 </a:t>
            </a: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生</a:t>
            </a:r>
            <a:r>
              <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 </a:t>
            </a:r>
          </a:p>
        </p:txBody>
      </p:sp>
      <p:sp>
        <p:nvSpPr>
          <p:cNvPr id="4" name="Rectangle 2">
            <a:extLst>
              <a:ext uri="{FF2B5EF4-FFF2-40B4-BE49-F238E27FC236}">
                <a16:creationId xmlns:a16="http://schemas.microsoft.com/office/drawing/2014/main" id="{CB52CEA0-F078-0147-8B50-DAD4485013E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4998"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1201977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9954" name="Picture 2">
            <a:extLst>
              <a:ext uri="{FF2B5EF4-FFF2-40B4-BE49-F238E27FC236}">
                <a16:creationId xmlns:a16="http://schemas.microsoft.com/office/drawing/2014/main" id="{008376C5-F4F3-134E-8B7B-A73719DD9B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96"/>
          <a:stretch/>
        </p:blipFill>
        <p:spPr bwMode="auto">
          <a:xfrm>
            <a:off x="0" y="-29469"/>
            <a:ext cx="9148936"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987824" y="29469"/>
            <a:ext cx="6156176" cy="3543547"/>
          </a:xfrm>
          <a:effectLst>
            <a:outerShdw blurRad="63500" dist="35921" dir="2700000" algn="ctr" rotWithShape="0">
              <a:schemeClr val="tx2">
                <a:alpha val="74998"/>
              </a:schemeClr>
            </a:outerShdw>
          </a:effectLst>
        </p:spPr>
        <p:txBody>
          <a:bodyPr anchor="t"/>
          <a:lstStyle/>
          <a:p>
            <a:pPr marL="850900" indent="-842963" algn="l">
              <a:defRPr/>
            </a:pPr>
            <a:r>
              <a:rPr lang="en-SG"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在基督里得永生的真理得到了</a:t>
            </a:r>
            <a:br>
              <a:rPr lang="en-US" altLang="zh-CN"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许都不一的</a:t>
            </a:r>
            <a:r>
              <a:rPr lang="en-SG"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回应。</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FE97D79C-DE44-834E-B5EC-11E22652C92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4998"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约翰福音</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1–17</a:t>
            </a:r>
          </a:p>
        </p:txBody>
      </p:sp>
    </p:spTree>
    <p:extLst>
      <p:ext uri="{BB962C8B-B14F-4D97-AF65-F5344CB8AC3E}">
        <p14:creationId xmlns:p14="http://schemas.microsoft.com/office/powerpoint/2010/main" val="32973260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7906" name="Picture 2">
            <a:extLst>
              <a:ext uri="{FF2B5EF4-FFF2-40B4-BE49-F238E27FC236}">
                <a16:creationId xmlns:a16="http://schemas.microsoft.com/office/drawing/2014/main" id="{4A0C1EFD-347D-4241-83D0-2423B9E959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4864"/>
            <a:ext cx="9144000" cy="429895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2443112"/>
          </a:xfrm>
          <a:effectLst>
            <a:outerShdw blurRad="63500" dist="35921" dir="2700000" algn="ctr" rotWithShape="0">
              <a:schemeClr val="tx2">
                <a:alpha val="74998"/>
              </a:schemeClr>
            </a:outerShdw>
          </a:effectLst>
        </p:spPr>
        <p:txBody>
          <a:bodyPr anchor="t"/>
          <a:lstStyle/>
          <a:p>
            <a:pPr marL="757238" indent="-757238" algn="l">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 </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相信</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耶稣为你受死，为你复活，就能得着永生。</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6DB76CCF-72D8-6D4C-B4F6-53037CB7726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4998"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约翰福音</a:t>
            </a:r>
            <a:r>
              <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18–21</a:t>
            </a:r>
          </a:p>
        </p:txBody>
      </p:sp>
    </p:spTree>
    <p:extLst>
      <p:ext uri="{BB962C8B-B14F-4D97-AF65-F5344CB8AC3E}">
        <p14:creationId xmlns:p14="http://schemas.microsoft.com/office/powerpoint/2010/main" val="26657962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35"/>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558466"/>
            <a:ext cx="9144000" cy="4203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433"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a:t>
            </a: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耶稣在门徒面前还行了许多神迹，</a:t>
            </a:r>
            <a:endPar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a:p>
            <a:pPr marL="0" marR="0" lvl="0" indent="0" algn="ctr" defTabSz="456433"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只是没有记在这本书里。</a:t>
            </a:r>
            <a:r>
              <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a:t>
            </a:r>
          </a:p>
          <a:p>
            <a:pPr marL="0" marR="0" lvl="0" indent="0" algn="ctr" defTabSz="456433"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而记载这些事的目的</a:t>
            </a:r>
            <a:endPar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a:p>
            <a:pPr marL="0" marR="0" lvl="0" indent="0" algn="ctr" defTabSz="456433"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是为了</a:t>
            </a:r>
            <a:r>
              <a:rPr kumimoji="0" lang="zh-CN" altLang="en-US" sz="3600" b="1" i="1" u="none" strike="noStrike" kern="1200" cap="none" spc="0" normalizeH="0" baseline="0" noProof="0" dirty="0">
                <a:ln>
                  <a:noFill/>
                </a:ln>
                <a:solidFill>
                  <a:srgbClr val="FFFF00"/>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使你们相信耶稣就是基督</a:t>
            </a: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a:t>
            </a:r>
            <a:endPar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a:p>
            <a:pPr marL="0" marR="0" lvl="0" indent="0" algn="ctr" defTabSz="456433"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是上帝的儿子，</a:t>
            </a:r>
            <a:endPar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a:p>
            <a:pPr marL="0" marR="0" lvl="0" indent="0" algn="ctr" defTabSz="456433"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并且使你们这些信祂的人</a:t>
            </a:r>
            <a:endPar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a:p>
            <a:pPr marL="0" marR="0" lvl="0" indent="0" algn="ctr" defTabSz="456433"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可以靠祂的名得到生命。</a:t>
            </a:r>
            <a:r>
              <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a:t>
            </a:r>
          </a:p>
          <a:p>
            <a:pPr marL="0" marR="0" lvl="0" indent="0" algn="ctr" defTabSz="456433"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(20:30-31).</a:t>
            </a:r>
            <a:endPar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433"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24"/>
          <p:cNvSpPr txBox="1">
            <a:spLocks noChangeArrowheads="1"/>
          </p:cNvSpPr>
          <p:nvPr/>
        </p:nvSpPr>
        <p:spPr bwMode="auto">
          <a:xfrm>
            <a:off x="8472443" y="65366"/>
            <a:ext cx="697275" cy="461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993" tIns="45499" rIns="90993" bIns="4549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107</a:t>
            </a:r>
          </a:p>
        </p:txBody>
      </p:sp>
    </p:spTree>
    <p:extLst>
      <p:ext uri="{BB962C8B-B14F-4D97-AF65-F5344CB8AC3E}">
        <p14:creationId xmlns:p14="http://schemas.microsoft.com/office/powerpoint/2010/main" val="35118993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B05E22EE-316E-E94C-A108-D08905BB94E4}" type="slidenum">
              <a:rPr lang="en-US" sz="900">
                <a:solidFill>
                  <a:srgbClr val="808080"/>
                </a:solidFill>
                <a:latin typeface="Arial" charset="0"/>
              </a:rPr>
              <a:pPr defTabSz="814388" eaLnBrk="0" hangingPunct="0"/>
              <a:t>40</a:t>
            </a:fld>
            <a:endParaRPr lang="en-US" sz="900">
              <a:solidFill>
                <a:srgbClr val="808080"/>
              </a:solidFill>
              <a:latin typeface="Arial" charset="0"/>
            </a:endParaRPr>
          </a:p>
        </p:txBody>
      </p:sp>
      <p:sp>
        <p:nvSpPr>
          <p:cNvPr id="77826" name="Rectangle 3"/>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DAE1DD6B-6BBE-804D-9C51-EC393C9C93E2}" type="slidenum">
              <a:rPr lang="en-US" sz="900">
                <a:solidFill>
                  <a:srgbClr val="808080"/>
                </a:solidFill>
                <a:latin typeface="Arial" charset="0"/>
              </a:rPr>
              <a:pPr defTabSz="814388" eaLnBrk="0" hangingPunct="0"/>
              <a:t>40</a:t>
            </a:fld>
            <a:endParaRPr lang="en-US" sz="900">
              <a:solidFill>
                <a:srgbClr val="808080"/>
              </a:solidFill>
              <a:latin typeface="Arial" charset="0"/>
            </a:endParaRPr>
          </a:p>
        </p:txBody>
      </p:sp>
      <p:sp>
        <p:nvSpPr>
          <p:cNvPr id="77827" name="Rectangle 4"/>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D531BDEC-F088-2943-9F97-F68938D68249}" type="slidenum">
              <a:rPr lang="en-US" sz="900">
                <a:solidFill>
                  <a:srgbClr val="808080"/>
                </a:solidFill>
                <a:latin typeface="Arial" charset="0"/>
              </a:rPr>
              <a:pPr defTabSz="814388" eaLnBrk="0" hangingPunct="0"/>
              <a:t>40</a:t>
            </a:fld>
            <a:endParaRPr lang="en-US" sz="900">
              <a:solidFill>
                <a:srgbClr val="808080"/>
              </a:solidFill>
              <a:latin typeface="Arial" charset="0"/>
            </a:endParaRPr>
          </a:p>
        </p:txBody>
      </p:sp>
      <p:sp>
        <p:nvSpPr>
          <p:cNvPr id="77828" name="Rectangle 5"/>
          <p:cNvSpPr>
            <a:spLocks noChangeArrowheads="1"/>
          </p:cNvSpPr>
          <p:nvPr/>
        </p:nvSpPr>
        <p:spPr bwMode="auto">
          <a:xfrm>
            <a:off x="1865313" y="6634163"/>
            <a:ext cx="2019300" cy="18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r>
              <a:rPr lang="en-US" sz="700">
                <a:solidFill>
                  <a:srgbClr val="808080"/>
                </a:solidFill>
                <a:latin typeface="Arial" charset="0"/>
              </a:rPr>
              <a:t>© 2003 Cisco Systems, Inc. All rights reserved.</a:t>
            </a:r>
          </a:p>
        </p:txBody>
      </p:sp>
      <p:sp>
        <p:nvSpPr>
          <p:cNvPr id="77829" name="Rectangle 6"/>
          <p:cNvSpPr>
            <a:spLocks noChangeArrowheads="1"/>
          </p:cNvSpPr>
          <p:nvPr/>
        </p:nvSpPr>
        <p:spPr bwMode="auto">
          <a:xfrm>
            <a:off x="76200" y="6467475"/>
            <a:ext cx="1322388"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124" tIns="41061" rIns="82124" bIns="41061" anchor="b" anchorCtr="1">
            <a:spAutoFit/>
          </a:bodyPr>
          <a:lstStyle/>
          <a:p>
            <a:pPr defTabSz="814388" eaLnBrk="0" hangingPunct="0"/>
            <a:endParaRPr lang="en-US" sz="900">
              <a:solidFill>
                <a:srgbClr val="808080"/>
              </a:solidFill>
              <a:latin typeface="Arial" charset="0"/>
            </a:endParaRPr>
          </a:p>
          <a:p>
            <a:pPr defTabSz="814388" eaLnBrk="0" hangingPunct="0"/>
            <a:r>
              <a:rPr lang="en-US" sz="900">
                <a:solidFill>
                  <a:srgbClr val="808080"/>
                </a:solidFill>
                <a:latin typeface="Arial" charset="0"/>
              </a:rPr>
              <a:t>Presentation_ID</a:t>
            </a:r>
          </a:p>
        </p:txBody>
      </p:sp>
      <p:pic>
        <p:nvPicPr>
          <p:cNvPr id="77830" name="Picture 7" descr="b_fy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31" name="Rectangle 8"/>
          <p:cNvSpPr>
            <a:spLocks noGrp="1" noChangeArrowheads="1"/>
          </p:cNvSpPr>
          <p:nvPr>
            <p:ph type="title"/>
          </p:nvPr>
        </p:nvSpPr>
        <p:spPr>
          <a:xfrm>
            <a:off x="152400" y="225425"/>
            <a:ext cx="8839200" cy="1450975"/>
          </a:xfrm>
          <a:noFill/>
        </p:spPr>
        <p:txBody>
          <a:bodyPr lIns="82124" tIns="41061" rIns="82124" bIns="41061" anchor="b"/>
          <a:lstStyle/>
          <a:p>
            <a:pPr eaLnBrk="1" hangingPunct="1"/>
            <a:r>
              <a:rPr lang="zh-CN" altLang="en-US" sz="6000" b="1">
                <a:solidFill>
                  <a:schemeClr val="bg1"/>
                </a:solidFill>
                <a:latin typeface="Arial" charset="0"/>
                <a:ea typeface="SimSun" charset="0"/>
                <a:cs typeface="SimSun" charset="0"/>
              </a:rPr>
              <a:t>对圣经的攻击</a:t>
            </a:r>
            <a:endParaRPr lang="en-US" altLang="zh-CN" sz="6000" b="1">
              <a:latin typeface="Arial" charset="0"/>
              <a:ea typeface="SimSun" charset="0"/>
              <a:cs typeface="SimSun" charset="0"/>
            </a:endParaRPr>
          </a:p>
        </p:txBody>
      </p:sp>
      <p:sp>
        <p:nvSpPr>
          <p:cNvPr id="77832" name="Text Box 9"/>
          <p:cNvSpPr txBox="1">
            <a:spLocks noChangeArrowheads="1"/>
          </p:cNvSpPr>
          <p:nvPr/>
        </p:nvSpPr>
        <p:spPr bwMode="auto">
          <a:xfrm>
            <a:off x="381000" y="4876800"/>
            <a:ext cx="8458200" cy="1446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4400" b="1">
                <a:solidFill>
                  <a:srgbClr val="FFFFFF"/>
                </a:solidFill>
                <a:latin typeface="SimHei" charset="0"/>
                <a:ea typeface="SimHei" charset="0"/>
                <a:cs typeface="SimHei" charset="0"/>
              </a:rPr>
              <a:t>自早期教会以来</a:t>
            </a:r>
            <a:r>
              <a:rPr lang="en-US" altLang="zh-CN" sz="4400" b="1">
                <a:solidFill>
                  <a:srgbClr val="FFFFFF"/>
                </a:solidFill>
                <a:latin typeface="SimHei" charset="0"/>
                <a:ea typeface="SimHei" charset="0"/>
                <a:cs typeface="SimHei" charset="0"/>
              </a:rPr>
              <a:t>,</a:t>
            </a:r>
            <a:r>
              <a:rPr lang="zh-CN" altLang="en-US" sz="4400" b="1">
                <a:solidFill>
                  <a:srgbClr val="FFFFFF"/>
                </a:solidFill>
                <a:latin typeface="SimHei" charset="0"/>
                <a:ea typeface="SimHei" charset="0"/>
                <a:cs typeface="SimHei" charset="0"/>
              </a:rPr>
              <a:t>异端邪说开始侵蚀我们的信仰</a:t>
            </a:r>
            <a:endParaRPr lang="en-US" sz="4400" b="1">
              <a:solidFill>
                <a:srgbClr val="FFFFFF"/>
              </a:solidFill>
              <a:latin typeface="SimHei" charset="0"/>
              <a:ea typeface="SimHei" charset="0"/>
              <a:cs typeface="SimHei" charset="0"/>
            </a:endParaRPr>
          </a:p>
        </p:txBody>
      </p:sp>
      <p:pic>
        <p:nvPicPr>
          <p:cNvPr id="77833" name="Picture 10" descr="Bibl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2711450"/>
            <a:ext cx="2020888" cy="162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zoom/>
  </p:transition>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2E8FBF-DD70-3C4E-AB77-70AC620AC816}"/>
              </a:ext>
            </a:extLst>
          </p:cNvPr>
          <p:cNvSpPr txBox="1"/>
          <p:nvPr/>
        </p:nvSpPr>
        <p:spPr>
          <a:xfrm>
            <a:off x="2092036" y="-1205345"/>
            <a:ext cx="18473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pic>
        <p:nvPicPr>
          <p:cNvPr id="504834" name="Picture 2">
            <a:extLst>
              <a:ext uri="{FF2B5EF4-FFF2-40B4-BE49-F238E27FC236}">
                <a16:creationId xmlns:a16="http://schemas.microsoft.com/office/drawing/2014/main" id="{640EDEBD-9A35-804A-A3EA-818C601252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1400"/>
            <a:ext cx="9144000" cy="47752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0" y="1556792"/>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永生来自信靠</a:t>
            </a:r>
            <a:endParaRPr kumimoji="0" lang="en-US" altLang="zh-CN"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道成肉身的耶稣。</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286E5691-7A4E-7E4F-B8DD-1F17D2F13DE2}"/>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433"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48310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226843514"/>
      </p:ext>
    </p:extLst>
  </p:cSld>
  <p:clrMapOvr>
    <a:masterClrMapping/>
  </p:clrMapOvr>
  <p:transition/>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Arial" charset="0"/>
              </a:rPr>
              <a:t>免费获得该讲解</a:t>
            </a:r>
            <a:r>
              <a:rPr kumimoji="0" lang="en-US" sz="4000" b="1" i="0" u="none" strike="noStrike" kern="1200" cap="none" spc="0" normalizeH="0" baseline="0" noProof="0" dirty="0">
                <a:ln>
                  <a:noFill/>
                </a:ln>
                <a:solidFill>
                  <a:srgbClr val="FFFFFF"/>
                </a:solidFill>
                <a:effectLst/>
                <a:uLnTx/>
                <a:uFillTx/>
                <a:latin typeface="Arial" charset="0"/>
                <a:ea typeface="SimSun" charset="0"/>
                <a:cs typeface="Arial" charset="0"/>
              </a:rPr>
              <a:t>!</a:t>
            </a:r>
            <a:endParaRPr kumimoji="0" lang="en-US" sz="1400" b="1" i="0" u="none" strike="noStrike" kern="1200" cap="none" spc="0" normalizeH="0" baseline="0" noProof="0" dirty="0">
              <a:ln>
                <a:noFill/>
              </a:ln>
              <a:solidFill>
                <a:srgbClr val="FFFFFF"/>
              </a:solidFill>
              <a:effectLst/>
              <a:uLnTx/>
              <a:uFillTx/>
              <a:latin typeface="Arial" charset="0"/>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TW" altLang="en-US" sz="3200" b="1" dirty="0">
                <a:solidFill>
                  <a:srgbClr val="FFFFFF"/>
                </a:solidFill>
                <a:latin typeface="Arial" charset="0"/>
                <a:ea typeface="SimSun" charset="0"/>
                <a:cs typeface="SimSun" charset="0"/>
              </a:rPr>
              <a:t>新约全书讲章</a:t>
            </a:r>
            <a:r>
              <a:rPr lang="en-US" altLang="zh-TW" sz="3200" b="1" dirty="0">
                <a:solidFill>
                  <a:srgbClr val="FFFFFF"/>
                </a:solidFill>
                <a:latin typeface="Arial" charset="0"/>
                <a:ea typeface="SimSun" charset="0"/>
                <a:cs typeface="SimSun" charset="0"/>
              </a:rPr>
              <a:t> • </a:t>
            </a:r>
            <a:r>
              <a:rPr lang="en-US" sz="3200" b="1" dirty="0">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574266"/>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159620"/>
            <a:ext cx="6153212" cy="3483594"/>
          </a:xfrm>
          <a:prstGeom prst="rect">
            <a:avLst/>
          </a:prstGeom>
        </p:spPr>
      </p:pic>
      <p:sp>
        <p:nvSpPr>
          <p:cNvPr id="8" name="Rectangle 1026"/>
          <p:cNvSpPr txBox="1">
            <a:spLocks noChangeArrowheads="1"/>
          </p:cNvSpPr>
          <p:nvPr/>
        </p:nvSpPr>
        <p:spPr bwMode="auto">
          <a:xfrm>
            <a:off x="0" y="1247839"/>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rPr>
              <a:t>圣经学习下载</a:t>
            </a:r>
          </a:p>
        </p:txBody>
      </p:sp>
    </p:spTree>
    <p:extLst>
      <p:ext uri="{BB962C8B-B14F-4D97-AF65-F5344CB8AC3E}">
        <p14:creationId xmlns:p14="http://schemas.microsoft.com/office/powerpoint/2010/main" val="272401300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754064058"/>
      </p:ext>
    </p:extLst>
  </p:cSld>
  <p:clrMapOvr>
    <a:masterClrMapping/>
  </p:clrMapOvr>
  <p:transition/>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574261"/>
            <a:ext cx="9232347" cy="5650045"/>
          </a:xfrm>
          <a:prstGeom prst="rect">
            <a:avLst/>
          </a:prstGeom>
        </p:spPr>
      </p:pic>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3200" b="1" dirty="0">
                <a:solidFill>
                  <a:srgbClr val="FFFFFF"/>
                </a:solidFill>
                <a:latin typeface="Arial" charset="0"/>
                <a:ea typeface="SimSun" charset="0"/>
                <a:cs typeface="SimSun" charset="0"/>
              </a:rPr>
              <a:t>新约全书链接地址</a:t>
            </a:r>
            <a:r>
              <a:rPr lang="zh-CN" altLang="en-US" sz="3200" b="1" dirty="0">
                <a:solidFill>
                  <a:srgbClr val="FFFFFF"/>
                </a:solidFill>
                <a:latin typeface="Arial" charset="0"/>
              </a:rPr>
              <a:t> </a:t>
            </a:r>
            <a:r>
              <a:rPr lang="en-US" sz="3200" b="1" dirty="0" err="1">
                <a:solidFill>
                  <a:srgbClr val="FFFFFF"/>
                </a:solidFill>
                <a:latin typeface="Arial"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22086"/>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dirty="0">
                <a:solidFill>
                  <a:srgbClr val="FFFFFF"/>
                </a:solidFill>
                <a:ea typeface="SimSun" charset="0"/>
                <a:cs typeface="Arial" charset="0"/>
              </a:rPr>
              <a:t>免费获得该讲解</a:t>
            </a:r>
            <a:r>
              <a:rPr lang="en-US" sz="3600" dirty="0">
                <a:solidFill>
                  <a:srgbClr val="FFFFFF"/>
                </a:solidFill>
                <a:ea typeface="SimSun" charset="0"/>
                <a:cs typeface="Arial" charset="0"/>
              </a:rPr>
              <a:t>!</a:t>
            </a:r>
            <a:endParaRPr lang="en-US" sz="1200" dirty="0">
              <a:solidFill>
                <a:srgbClr val="FFFFFF"/>
              </a:solidFill>
              <a:ea typeface="SimSun" charset="0"/>
              <a:cs typeface="Arial" charset="0"/>
            </a:endParaRPr>
          </a:p>
        </p:txBody>
      </p:sp>
      <p:pic>
        <p:nvPicPr>
          <p:cNvPr id="2" name="Picture 1"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159620"/>
            <a:ext cx="6153212" cy="3483594"/>
          </a:xfrm>
          <a:prstGeom prst="rect">
            <a:avLst/>
          </a:prstGeom>
        </p:spPr>
      </p:pic>
      <p:sp>
        <p:nvSpPr>
          <p:cNvPr id="6" name="Rectangle 1026"/>
          <p:cNvSpPr txBox="1">
            <a:spLocks noChangeArrowheads="1"/>
          </p:cNvSpPr>
          <p:nvPr/>
        </p:nvSpPr>
        <p:spPr bwMode="auto">
          <a:xfrm>
            <a:off x="0" y="1247834"/>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38912680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2"/>
                                        </p:tgtEl>
                                        <p:attrNameLst>
                                          <p:attrName>ppt_x</p:attrName>
                                        </p:attrNameLst>
                                      </p:cBhvr>
                                      <p:tavLst>
                                        <p:tav tm="0">
                                          <p:val>
                                            <p:strVal val="ppt_x"/>
                                          </p:val>
                                        </p:tav>
                                        <p:tav tm="100000">
                                          <p:val>
                                            <p:strVal val="0-ppt_w/2"/>
                                          </p:val>
                                        </p:tav>
                                      </p:tavLst>
                                    </p:anim>
                                    <p:anim calcmode="lin" valueType="num">
                                      <p:cBhvr additive="base">
                                        <p:cTn id="7" dur="2000"/>
                                        <p:tgtEl>
                                          <p:spTgt spid="2"/>
                                        </p:tgtEl>
                                        <p:attrNameLst>
                                          <p:attrName>ppt_y</p:attrName>
                                        </p:attrNameLst>
                                      </p:cBhvr>
                                      <p:tavLst>
                                        <p:tav tm="0">
                                          <p:val>
                                            <p:strVal val="ppt_y"/>
                                          </p:val>
                                        </p:tav>
                                        <p:tav tm="100000">
                                          <p:val>
                                            <p:strVal val="ppt_y"/>
                                          </p:val>
                                        </p:tav>
                                      </p:tavLst>
                                    </p:anim>
                                    <p:set>
                                      <p:cBhvr>
                                        <p:cTn id="8" dur="1" fill="hold">
                                          <p:stCondLst>
                                            <p:cond delay="1999"/>
                                          </p:stCondLst>
                                        </p:cTn>
                                        <p:tgtEl>
                                          <p:spTgt spid="2"/>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391618" name="Rectangle 2"/>
          <p:cNvSpPr>
            <a:spLocks noGrp="1" noChangeArrowheads="1"/>
          </p:cNvSpPr>
          <p:nvPr>
            <p:ph type="title"/>
          </p:nvPr>
        </p:nvSpPr>
        <p:spPr>
          <a:xfrm>
            <a:off x="304800" y="1219200"/>
            <a:ext cx="3810000" cy="1143000"/>
          </a:xfrm>
        </p:spPr>
        <p:txBody>
          <a:bodyPr/>
          <a:lstStyle/>
          <a:p>
            <a:pPr eaLnBrk="1" hangingPunct="1">
              <a:defRPr/>
            </a:pPr>
            <a:r>
              <a:rPr lang="en-US" dirty="0">
                <a:ea typeface="+mj-ea"/>
                <a:cs typeface="+mj-cs"/>
              </a:rPr>
              <a:t>Attacks Continue</a:t>
            </a:r>
          </a:p>
        </p:txBody>
      </p:sp>
      <p:pic>
        <p:nvPicPr>
          <p:cNvPr id="79875" name="Picture 4" descr="Bible Fictio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266938">
            <a:off x="0" y="228600"/>
            <a:ext cx="5105400" cy="638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3"/>
          <p:cNvSpPr txBox="1">
            <a:spLocks noChangeArrowheads="1"/>
          </p:cNvSpPr>
          <p:nvPr/>
        </p:nvSpPr>
        <p:spPr bwMode="auto">
          <a:xfrm>
            <a:off x="5334000" y="838200"/>
            <a:ext cx="3581400" cy="53340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chemeClr val="hlink"/>
              </a:buClr>
              <a:buSzPct val="90000"/>
              <a:buFont typeface="Wingdings" charset="0"/>
              <a:buBlip>
                <a:blip r:embed="rId4"/>
              </a:buBlip>
              <a:defRPr/>
            </a:pPr>
            <a:r>
              <a:rPr lang="zh-CN" altLang="en-US" sz="4600" b="1">
                <a:solidFill>
                  <a:schemeClr val="bg1"/>
                </a:solidFill>
                <a:effectLst>
                  <a:outerShdw blurRad="38100" dist="38100" dir="2700000" algn="tl">
                    <a:srgbClr val="DDDDDD"/>
                  </a:outerShdw>
                </a:effectLst>
                <a:latin typeface="SimHei" charset="0"/>
                <a:ea typeface="SimHei" charset="0"/>
                <a:cs typeface="SimHei" charset="0"/>
              </a:rPr>
              <a:t>圣经一直受到不断攻击</a:t>
            </a:r>
            <a:endParaRPr lang="en-US" altLang="ja-JP" sz="4600" b="1">
              <a:solidFill>
                <a:schemeClr val="bg1"/>
              </a:solidFill>
              <a:effectLst>
                <a:outerShdw blurRad="38100" dist="38100" dir="2700000" algn="tl">
                  <a:srgbClr val="DDDDDD"/>
                </a:outerShdw>
              </a:effectLst>
              <a:latin typeface="SimHei" charset="0"/>
              <a:ea typeface="SimHei" charset="0"/>
              <a:cs typeface="SimHei" charset="0"/>
            </a:endParaRPr>
          </a:p>
          <a:p>
            <a:pPr eaLnBrk="1" hangingPunct="1">
              <a:spcBef>
                <a:spcPct val="20000"/>
              </a:spcBef>
              <a:buClr>
                <a:schemeClr val="hlink"/>
              </a:buClr>
              <a:buSzPct val="90000"/>
              <a:buFont typeface="Wingdings" charset="0"/>
              <a:buBlip>
                <a:blip r:embed="rId4"/>
              </a:buBlip>
              <a:defRPr/>
            </a:pPr>
            <a:r>
              <a:rPr lang="zh-CN" altLang="en-US" sz="4600" b="1">
                <a:solidFill>
                  <a:schemeClr val="bg1"/>
                </a:solidFill>
                <a:effectLst>
                  <a:outerShdw blurRad="38100" dist="38100" dir="2700000" algn="tl">
                    <a:srgbClr val="DDDDDD"/>
                  </a:outerShdw>
                </a:effectLst>
                <a:latin typeface="SimHei" charset="0"/>
                <a:ea typeface="SimHei" charset="0"/>
                <a:cs typeface="SimHei" charset="0"/>
              </a:rPr>
              <a:t>但是</a:t>
            </a:r>
            <a:r>
              <a:rPr lang="en-US" altLang="ja-JP" sz="4600" b="1">
                <a:solidFill>
                  <a:schemeClr val="bg1"/>
                </a:solidFill>
                <a:effectLst>
                  <a:outerShdw blurRad="38100" dist="38100" dir="2700000" algn="tl">
                    <a:srgbClr val="DDDDDD"/>
                  </a:outerShdw>
                </a:effectLst>
                <a:latin typeface="SimHei" charset="0"/>
                <a:ea typeface="SimHei" charset="0"/>
                <a:cs typeface="SimHei" charset="0"/>
              </a:rPr>
              <a:t>, </a:t>
            </a:r>
            <a:r>
              <a:rPr lang="zh-CN" altLang="en-US" sz="4600" b="1">
                <a:solidFill>
                  <a:schemeClr val="bg1"/>
                </a:solidFill>
                <a:effectLst>
                  <a:outerShdw blurRad="38100" dist="38100" dir="2700000" algn="tl">
                    <a:srgbClr val="DDDDDD"/>
                  </a:outerShdw>
                </a:effectLst>
                <a:latin typeface="SimHei" charset="0"/>
                <a:ea typeface="SimHei" charset="0"/>
                <a:cs typeface="SimHei" charset="0"/>
              </a:rPr>
              <a:t>各方面的发现证明圣经是真确的</a:t>
            </a:r>
            <a:endParaRPr lang="en-US" sz="4600" b="1">
              <a:solidFill>
                <a:schemeClr val="bg1"/>
              </a:solidFill>
              <a:effectLst>
                <a:outerShdw blurRad="38100" dist="38100" dir="2700000" algn="tl">
                  <a:srgbClr val="DDDDDD"/>
                </a:outerShdw>
              </a:effectLst>
              <a:latin typeface="SimHei" charset="0"/>
              <a:ea typeface="SimHei" charset="0"/>
              <a:cs typeface="SimHei" charset="0"/>
            </a:endParaRPr>
          </a:p>
        </p:txBody>
      </p:sp>
      <p:sp>
        <p:nvSpPr>
          <p:cNvPr id="6" name="TextBox 5"/>
          <p:cNvSpPr txBox="1"/>
          <p:nvPr/>
        </p:nvSpPr>
        <p:spPr>
          <a:xfrm>
            <a:off x="304800" y="2286000"/>
            <a:ext cx="1981200" cy="2800350"/>
          </a:xfrm>
          <a:prstGeom prst="rect">
            <a:avLst/>
          </a:prstGeom>
          <a:solidFill>
            <a:schemeClr val="tx1">
              <a:lumMod val="65000"/>
              <a:lumOff val="35000"/>
            </a:schemeClr>
          </a:solid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4400">
                <a:solidFill>
                  <a:schemeClr val="bg1"/>
                </a:solidFill>
                <a:effectLst>
                  <a:outerShdw blurRad="38100" dist="38100" dir="2700000" algn="tl">
                    <a:srgbClr val="000000"/>
                  </a:outerShdw>
                </a:effectLst>
                <a:latin typeface="SimHei" charset="0"/>
                <a:ea typeface="SimHei" charset="0"/>
                <a:cs typeface="SimHei" charset="0"/>
              </a:rPr>
              <a:t>圣经是事实还是虚构的</a:t>
            </a:r>
            <a:r>
              <a:rPr lang="en-US" altLang="zh-CN" sz="4400">
                <a:solidFill>
                  <a:schemeClr val="bg1"/>
                </a:solidFill>
                <a:effectLst>
                  <a:outerShdw blurRad="38100" dist="38100" dir="2700000" algn="tl">
                    <a:srgbClr val="000000"/>
                  </a:outerShdw>
                </a:effectLst>
                <a:latin typeface="SimHei" charset="0"/>
                <a:ea typeface="SimHei" charset="0"/>
                <a:cs typeface="SimHei" charset="0"/>
              </a:rPr>
              <a:t>?</a:t>
            </a:r>
            <a:endParaRPr lang="en-US" sz="4400">
              <a:solidFill>
                <a:schemeClr val="bg1"/>
              </a:solidFill>
              <a:effectLst>
                <a:outerShdw blurRad="38100" dist="38100" dir="2700000" algn="tl">
                  <a:srgbClr val="000000"/>
                </a:outerShdw>
              </a:effectLst>
              <a:latin typeface="SimHei" charset="0"/>
              <a:ea typeface="SimHei" charset="0"/>
              <a:cs typeface="SimHei"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descr="TheWordBulle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6659" name="Rectangle 3"/>
          <p:cNvSpPr>
            <a:spLocks noGrp="1" noChangeArrowheads="1"/>
          </p:cNvSpPr>
          <p:nvPr>
            <p:ph type="title"/>
          </p:nvPr>
        </p:nvSpPr>
        <p:spPr>
          <a:xfrm>
            <a:off x="2057400" y="838200"/>
            <a:ext cx="6629400" cy="838200"/>
          </a:xfrm>
          <a:effectLst>
            <a:outerShdw blurRad="63500" dist="35921" dir="2700000" algn="ctr" rotWithShape="0">
              <a:schemeClr val="bg1">
                <a:alpha val="74997"/>
              </a:schemeClr>
            </a:outerShdw>
          </a:effectLst>
        </p:spPr>
        <p:txBody>
          <a:bodyPr/>
          <a:lstStyle/>
          <a:p>
            <a:pPr eaLnBrk="1" hangingPunct="1">
              <a:defRPr/>
            </a:pPr>
            <a:r>
              <a:rPr lang="zh-CN" altLang="en-US" sz="5400" b="1">
                <a:latin typeface="SimHei" charset="0"/>
                <a:ea typeface="SimHei" charset="0"/>
                <a:cs typeface="SimHei" charset="0"/>
              </a:rPr>
              <a:t>回答那些批评家</a:t>
            </a:r>
            <a:endParaRPr lang="en-US" sz="5400" b="1">
              <a:solidFill>
                <a:schemeClr val="bg1"/>
              </a:solidFill>
              <a:latin typeface="SimHei" charset="0"/>
              <a:ea typeface="SimHei" charset="0"/>
              <a:cs typeface="SimHei" charset="0"/>
            </a:endParaRPr>
          </a:p>
        </p:txBody>
      </p:sp>
      <p:sp>
        <p:nvSpPr>
          <p:cNvPr id="5" name="Rectangle 4"/>
          <p:cNvSpPr txBox="1">
            <a:spLocks noChangeArrowheads="1"/>
          </p:cNvSpPr>
          <p:nvPr/>
        </p:nvSpPr>
        <p:spPr bwMode="auto">
          <a:xfrm>
            <a:off x="2362200" y="2286000"/>
            <a:ext cx="6553200" cy="4419600"/>
          </a:xfrm>
          <a:prstGeom prst="rect">
            <a:avLst/>
          </a:prstGeom>
          <a:noFill/>
          <a:ln w="9525">
            <a:noFill/>
            <a:miter lim="800000"/>
            <a:headEnd/>
            <a:tailEnd/>
          </a:ln>
          <a:effectLst>
            <a:outerShdw dist="35921" dir="2700000" algn="ctr" rotWithShape="0">
              <a:schemeClr val="tx2">
                <a:alpha val="74997"/>
              </a:schemeClr>
            </a:outerShdw>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defRPr/>
            </a:pPr>
            <a:r>
              <a:rPr lang="zh-CN" altLang="en-US" sz="3800" b="1">
                <a:solidFill>
                  <a:schemeClr val="bg1"/>
                </a:solidFill>
                <a:effectLst>
                  <a:outerShdw blurRad="38100" dist="38100" dir="2700000" algn="tl">
                    <a:srgbClr val="DDDDDD"/>
                  </a:outerShdw>
                </a:effectLst>
                <a:latin typeface="SimHei" charset="0"/>
                <a:ea typeface="SimHei" charset="0"/>
                <a:cs typeface="SimHei" charset="0"/>
              </a:rPr>
              <a:t>只要心里尊主基督为圣．有人問你們心中盼望的緣由、</a:t>
            </a:r>
            <a:r>
              <a:rPr lang="zh-CN" altLang="en-US" sz="3800" b="1">
                <a:solidFill>
                  <a:srgbClr val="FFFF00"/>
                </a:solidFill>
                <a:effectLst>
                  <a:outerShdw blurRad="38100" dist="38100" dir="2700000" algn="tl">
                    <a:srgbClr val="DDDDDD"/>
                  </a:outerShdw>
                </a:effectLst>
                <a:latin typeface="SimHei" charset="0"/>
                <a:ea typeface="SimHei" charset="0"/>
                <a:cs typeface="SimHei" charset="0"/>
              </a:rPr>
              <a:t>就要常作準備</a:t>
            </a:r>
            <a:r>
              <a:rPr lang="zh-CN" altLang="en-US" sz="3800" b="1">
                <a:solidFill>
                  <a:schemeClr val="bg1"/>
                </a:solidFill>
                <a:effectLst>
                  <a:outerShdw blurRad="38100" dist="38100" dir="2700000" algn="tl">
                    <a:srgbClr val="DDDDDD"/>
                  </a:outerShdw>
                </a:effectLst>
                <a:latin typeface="SimHei" charset="0"/>
                <a:ea typeface="SimHei" charset="0"/>
                <a:cs typeface="SimHei" charset="0"/>
              </a:rPr>
              <a:t>、以溫柔敬畏的心回答各人．有人问你们心中盼望的缘由、就要常作准备、以温柔敬畏的心回答各人</a:t>
            </a:r>
            <a:endParaRPr lang="en-US" altLang="zh-CN" sz="3800" b="1">
              <a:solidFill>
                <a:schemeClr val="bg1"/>
              </a:solidFill>
              <a:effectLst>
                <a:outerShdw blurRad="38100" dist="38100" dir="2700000" algn="tl">
                  <a:srgbClr val="DDDDDD"/>
                </a:outerShdw>
              </a:effectLst>
              <a:latin typeface="SimHei" charset="0"/>
              <a:ea typeface="SimHei" charset="0"/>
              <a:cs typeface="SimHei" charset="0"/>
            </a:endParaRPr>
          </a:p>
          <a:p>
            <a:pPr eaLnBrk="1" hangingPunct="1">
              <a:spcBef>
                <a:spcPct val="20000"/>
              </a:spcBef>
              <a:defRPr/>
            </a:pPr>
            <a:r>
              <a:rPr lang="zh-CN" altLang="en-US" sz="3200" b="1">
                <a:solidFill>
                  <a:schemeClr val="bg1"/>
                </a:solidFill>
                <a:effectLst>
                  <a:outerShdw blurRad="38100" dist="38100" dir="2700000" algn="tl">
                    <a:srgbClr val="DDDDDD"/>
                  </a:outerShdw>
                </a:effectLst>
                <a:latin typeface="SimHei" charset="0"/>
                <a:ea typeface="SimHei" charset="0"/>
                <a:cs typeface="SimHei" charset="0"/>
              </a:rPr>
              <a:t>                 彼得前书</a:t>
            </a:r>
            <a:r>
              <a:rPr lang="en-US" altLang="ja-JP" sz="3200" b="1">
                <a:solidFill>
                  <a:schemeClr val="bg1"/>
                </a:solidFill>
                <a:effectLst>
                  <a:outerShdw blurRad="38100" dist="38100" dir="2700000" algn="tl">
                    <a:srgbClr val="DDDDDD"/>
                  </a:outerShdw>
                </a:effectLst>
                <a:latin typeface="SimHei" charset="0"/>
                <a:ea typeface="SimHei" charset="0"/>
                <a:cs typeface="SimHei" charset="0"/>
              </a:rPr>
              <a:t> 3:15</a:t>
            </a:r>
            <a:endParaRPr lang="en-US" sz="3200" b="1">
              <a:solidFill>
                <a:schemeClr val="bg1"/>
              </a:solidFill>
              <a:effectLst>
                <a:outerShdw blurRad="38100" dist="38100" dir="2700000" algn="tl">
                  <a:srgbClr val="DDDDDD"/>
                </a:outerShdw>
              </a:effectLst>
              <a:latin typeface="SimHei" charset="0"/>
              <a:ea typeface="SimHei" charset="0"/>
              <a:cs typeface="SimHei" charset="0"/>
            </a:endParaRPr>
          </a:p>
        </p:txBody>
      </p:sp>
      <p:sp>
        <p:nvSpPr>
          <p:cNvPr id="6" name="TextBox 5"/>
          <p:cNvSpPr txBox="1"/>
          <p:nvPr/>
        </p:nvSpPr>
        <p:spPr>
          <a:xfrm>
            <a:off x="0" y="2209800"/>
            <a:ext cx="861774" cy="4648200"/>
          </a:xfrm>
          <a:prstGeom prst="rect">
            <a:avLst/>
          </a:prstGeom>
          <a:gradFill flip="none" rotWithShape="1">
            <a:gsLst>
              <a:gs pos="24000">
                <a:srgbClr val="000000">
                  <a:alpha val="88000"/>
                </a:srgbClr>
              </a:gs>
              <a:gs pos="39999">
                <a:srgbClr val="0A128C"/>
              </a:gs>
              <a:gs pos="70000">
                <a:srgbClr val="181CC7"/>
              </a:gs>
              <a:gs pos="88000">
                <a:srgbClr val="7005D4"/>
              </a:gs>
              <a:gs pos="100000">
                <a:srgbClr val="8C3D91"/>
              </a:gs>
            </a:gsLst>
            <a:lin ang="0" scaled="1"/>
            <a:tileRect/>
          </a:gradFill>
        </p:spPr>
        <p:txBody>
          <a:bodyPr vert="eaVert">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4400" b="1">
                <a:solidFill>
                  <a:schemeClr val="bg1"/>
                </a:solidFill>
                <a:effectLst>
                  <a:outerShdw blurRad="38100" dist="38100" dir="2700000" algn="tl">
                    <a:srgbClr val="DDDDDD"/>
                  </a:outerShdw>
                </a:effectLst>
                <a:latin typeface="SimHei" charset="0"/>
                <a:ea typeface="SimHei" charset="0"/>
                <a:cs typeface="SimHei" charset="0"/>
              </a:rPr>
              <a:t>神的话</a:t>
            </a:r>
            <a:endParaRPr lang="en-US" sz="4400" b="1">
              <a:solidFill>
                <a:schemeClr val="bg1"/>
              </a:solidFill>
              <a:effectLst>
                <a:outerShdw blurRad="38100" dist="38100" dir="2700000" algn="tl">
                  <a:srgbClr val="DDDDDD"/>
                </a:outerShdw>
              </a:effectLst>
              <a:latin typeface="SimHei" charset="0"/>
              <a:ea typeface="SimHei" charset="0"/>
              <a:cs typeface="SimHei"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0"/>
            <a:ext cx="4800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pic>
        <p:nvPicPr>
          <p:cNvPr id="1187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343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6" name="TextBox 5"/>
          <p:cNvSpPr txBox="1"/>
          <p:nvPr/>
        </p:nvSpPr>
        <p:spPr>
          <a:xfrm>
            <a:off x="4343400" y="304800"/>
            <a:ext cx="4800600" cy="3416300"/>
          </a:xfrm>
          <a:prstGeom prst="rect">
            <a:avLst/>
          </a:prstGeom>
          <a:solidFill>
            <a:srgbClr val="A50021"/>
          </a:solid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10800" b="1">
                <a:solidFill>
                  <a:schemeClr val="bg1"/>
                </a:solidFill>
                <a:effectLst>
                  <a:outerShdw blurRad="38100" dist="38100" dir="2700000" algn="tl">
                    <a:srgbClr val="000000"/>
                  </a:outerShdw>
                </a:effectLst>
                <a:latin typeface="SimHei" charset="0"/>
                <a:ea typeface="SimHei" charset="0"/>
                <a:cs typeface="SimHei" charset="0"/>
              </a:rPr>
              <a:t>达文西密码</a:t>
            </a:r>
            <a:endParaRPr lang="en-US" sz="10800" b="1">
              <a:solidFill>
                <a:schemeClr val="bg1"/>
              </a:solidFill>
              <a:effectLst>
                <a:outerShdw blurRad="38100" dist="38100" dir="2700000" algn="tl">
                  <a:srgbClr val="000000"/>
                </a:outerShdw>
              </a:effectLst>
              <a:latin typeface="SimHei" charset="0"/>
              <a:ea typeface="SimHei" charset="0"/>
              <a:cs typeface="SimHei"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118786"/>
                                        </p:tgtEl>
                                        <p:attrNameLst>
                                          <p:attrName>style.visibility</p:attrName>
                                        </p:attrNameLst>
                                      </p:cBhvr>
                                      <p:to>
                                        <p:strVal val="visible"/>
                                      </p:to>
                                    </p:set>
                                    <p:animEffect transition="in" filter="fade">
                                      <p:cBhvr>
                                        <p:cTn id="7" dur="2000"/>
                                        <p:tgtEl>
                                          <p:spTgt spid="118786"/>
                                        </p:tgtEl>
                                      </p:cBhvr>
                                    </p:animEffect>
                                    <p:anim calcmode="lin" valueType="num">
                                      <p:cBhvr>
                                        <p:cTn id="8" dur="2000" fill="hold"/>
                                        <p:tgtEl>
                                          <p:spTgt spid="118786"/>
                                        </p:tgtEl>
                                        <p:attrNameLst>
                                          <p:attrName>ppt_x</p:attrName>
                                        </p:attrNameLst>
                                      </p:cBhvr>
                                      <p:tavLst>
                                        <p:tav tm="0">
                                          <p:val>
                                            <p:strVal val="#ppt_x"/>
                                          </p:val>
                                        </p:tav>
                                        <p:tav tm="100000">
                                          <p:val>
                                            <p:strVal val="#ppt_x"/>
                                          </p:val>
                                        </p:tav>
                                      </p:tavLst>
                                    </p:anim>
                                    <p:anim calcmode="lin" valueType="num">
                                      <p:cBhvr>
                                        <p:cTn id="9" dur="2000" fill="hold"/>
                                        <p:tgtEl>
                                          <p:spTgt spid="118786"/>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2000"/>
                            </p:stCondLst>
                            <p:childTnLst>
                              <p:par>
                                <p:cTn id="11" presetID="42" presetClass="entr" presetSubtype="0" fill="hold" nodeType="afterEffect">
                                  <p:stCondLst>
                                    <p:cond delay="0"/>
                                  </p:stCondLst>
                                  <p:childTnLst>
                                    <p:set>
                                      <p:cBhvr>
                                        <p:cTn id="12" dur="1" fill="hold">
                                          <p:stCondLst>
                                            <p:cond delay="0"/>
                                          </p:stCondLst>
                                        </p:cTn>
                                        <p:tgtEl>
                                          <p:spTgt spid="118788"/>
                                        </p:tgtEl>
                                        <p:attrNameLst>
                                          <p:attrName>style.visibility</p:attrName>
                                        </p:attrNameLst>
                                      </p:cBhvr>
                                      <p:to>
                                        <p:strVal val="visible"/>
                                      </p:to>
                                    </p:set>
                                    <p:animEffect transition="in" filter="fade">
                                      <p:cBhvr>
                                        <p:cTn id="13" dur="2000"/>
                                        <p:tgtEl>
                                          <p:spTgt spid="118788"/>
                                        </p:tgtEl>
                                      </p:cBhvr>
                                    </p:animEffect>
                                    <p:anim calcmode="lin" valueType="num">
                                      <p:cBhvr>
                                        <p:cTn id="14" dur="2000" fill="hold"/>
                                        <p:tgtEl>
                                          <p:spTgt spid="118788"/>
                                        </p:tgtEl>
                                        <p:attrNameLst>
                                          <p:attrName>ppt_x</p:attrName>
                                        </p:attrNameLst>
                                      </p:cBhvr>
                                      <p:tavLst>
                                        <p:tav tm="0">
                                          <p:val>
                                            <p:strVal val="#ppt_x"/>
                                          </p:val>
                                        </p:tav>
                                        <p:tav tm="100000">
                                          <p:val>
                                            <p:strVal val="#ppt_x"/>
                                          </p:val>
                                        </p:tav>
                                      </p:tavLst>
                                    </p:anim>
                                    <p:anim calcmode="lin" valueType="num">
                                      <p:cBhvr>
                                        <p:cTn id="15" dur="2000" fill="hold"/>
                                        <p:tgtEl>
                                          <p:spTgt spid="1187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5"/>
          <p:cNvSpPr>
            <a:spLocks noChangeArrowheads="1"/>
          </p:cNvSpPr>
          <p:nvPr/>
        </p:nvSpPr>
        <p:spPr bwMode="auto">
          <a:xfrm>
            <a:off x="4800600" y="0"/>
            <a:ext cx="4343400" cy="6858000"/>
          </a:xfrm>
          <a:prstGeom prst="rect">
            <a:avLst/>
          </a:prstGeom>
          <a:gradFill rotWithShape="1">
            <a:gsLst>
              <a:gs pos="0">
                <a:srgbClr val="000000"/>
              </a:gs>
              <a:gs pos="39999">
                <a:srgbClr val="0A128C"/>
              </a:gs>
              <a:gs pos="70000">
                <a:srgbClr val="181CC7"/>
              </a:gs>
              <a:gs pos="88000">
                <a:srgbClr val="7005D4"/>
              </a:gs>
              <a:gs pos="100000">
                <a:srgbClr val="8C3D91"/>
              </a:gs>
            </a:gsLst>
            <a:lin ang="5400000"/>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pic>
        <p:nvPicPr>
          <p:cNvPr id="86018" name="Picture 4" descr="Scrolls"/>
          <p:cNvPicPr>
            <a:picLocks noChangeAspect="1" noChangeArrowheads="1"/>
          </p:cNvPicPr>
          <p:nvPr/>
        </p:nvPicPr>
        <p:blipFill>
          <a:blip r:embed="rId3">
            <a:lum bright="-48000"/>
            <a:extLst>
              <a:ext uri="{28A0092B-C50C-407E-A947-70E740481C1C}">
                <a14:useLocalDpi xmlns:a14="http://schemas.microsoft.com/office/drawing/2010/main" val="0"/>
              </a:ext>
            </a:extLst>
          </a:blip>
          <a:srcRect/>
          <a:stretch>
            <a:fillRect/>
          </a:stretch>
        </p:blipFill>
        <p:spPr bwMode="auto">
          <a:xfrm>
            <a:off x="6350" y="0"/>
            <a:ext cx="48069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0" name="Rectangle 2"/>
          <p:cNvSpPr>
            <a:spLocks noGrp="1" noChangeArrowheads="1"/>
          </p:cNvSpPr>
          <p:nvPr>
            <p:ph type="ctrTitle"/>
          </p:nvPr>
        </p:nvSpPr>
        <p:spPr>
          <a:xfrm>
            <a:off x="1219200" y="1600200"/>
            <a:ext cx="7467600" cy="1828800"/>
          </a:xfrm>
          <a:effectLst>
            <a:outerShdw blurRad="63500" dist="57501" dir="1676261" algn="ctr" rotWithShape="0">
              <a:srgbClr val="000000">
                <a:alpha val="74997"/>
              </a:srgbClr>
            </a:outerShdw>
          </a:effectLst>
        </p:spPr>
        <p:txBody>
          <a:bodyPr/>
          <a:lstStyle/>
          <a:p>
            <a:pPr eaLnBrk="1" hangingPunct="1">
              <a:defRPr/>
            </a:pPr>
            <a:r>
              <a:rPr lang="zh-CN" altLang="en-US" sz="9000" b="1">
                <a:solidFill>
                  <a:schemeClr val="bg1"/>
                </a:solidFill>
                <a:effectLst>
                  <a:outerShdw blurRad="38100" dist="38100" dir="2700000" algn="tl">
                    <a:srgbClr val="DDDDDD"/>
                  </a:outerShdw>
                </a:effectLst>
                <a:latin typeface="SimHei" charset="0"/>
                <a:ea typeface="SimHei" charset="0"/>
                <a:cs typeface="SimHei" charset="0"/>
              </a:rPr>
              <a:t>新约文学内容</a:t>
            </a:r>
            <a:endParaRPr lang="en-US" sz="9000">
              <a:solidFill>
                <a:schemeClr val="bg1"/>
              </a:solidFill>
              <a:effectLst>
                <a:outerShdw blurRad="38100" dist="38100" dir="2700000" algn="tl">
                  <a:srgbClr val="DDDDDD"/>
                </a:outerShdw>
              </a:effectLst>
              <a:latin typeface="SimHei" charset="0"/>
              <a:ea typeface="SimHei" charset="0"/>
              <a:cs typeface="SimHei" charset="0"/>
            </a:endParaRPr>
          </a:p>
        </p:txBody>
      </p:sp>
      <p:sp>
        <p:nvSpPr>
          <p:cNvPr id="7" name="Rectangle 3"/>
          <p:cNvSpPr txBox="1">
            <a:spLocks noChangeArrowheads="1"/>
          </p:cNvSpPr>
          <p:nvPr/>
        </p:nvSpPr>
        <p:spPr bwMode="auto">
          <a:xfrm>
            <a:off x="2514600" y="3810000"/>
            <a:ext cx="5029200" cy="1981200"/>
          </a:xfrm>
          <a:prstGeom prst="rect">
            <a:avLst/>
          </a:prstGeom>
          <a:noFill/>
          <a:ln w="9525">
            <a:noFill/>
            <a:miter lim="800000"/>
            <a:headEnd/>
            <a:tailEnd/>
          </a:ln>
          <a:effectLst>
            <a:outerShdw blurRad="63500" dist="57501" dir="1676261" algn="ctr" rotWithShape="0">
              <a:srgbClr val="000000">
                <a:alpha val="74997"/>
              </a:srgbClr>
            </a:outerShdw>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20000"/>
              </a:spcBef>
              <a:buClr>
                <a:schemeClr val="hlink"/>
              </a:buClr>
              <a:buSzPct val="90000"/>
              <a:buFont typeface="Wingdings" charset="0"/>
              <a:buNone/>
              <a:defRPr/>
            </a:pPr>
            <a:r>
              <a:rPr lang="zh-CN" altLang="en-US" sz="5600" b="1" i="1">
                <a:solidFill>
                  <a:schemeClr val="bg1"/>
                </a:solidFill>
                <a:effectLst>
                  <a:outerShdw blurRad="38100" dist="38100" dir="2700000" algn="tl">
                    <a:srgbClr val="DDDDDD"/>
                  </a:outerShdw>
                </a:effectLst>
                <a:latin typeface="SimHei" charset="0"/>
                <a:ea typeface="SimHei" charset="0"/>
                <a:cs typeface="SimHei" charset="0"/>
              </a:rPr>
              <a:t>明白第一世纪主要的资源</a:t>
            </a:r>
            <a:endParaRPr lang="en-US" sz="5600" b="1" i="1">
              <a:solidFill>
                <a:schemeClr val="bg1"/>
              </a:solidFill>
              <a:effectLst>
                <a:outerShdw blurRad="38100" dist="38100" dir="2700000" algn="tl">
                  <a:srgbClr val="DDDDDD"/>
                </a:outerShdw>
              </a:effectLst>
              <a:latin typeface="SimHei" charset="0"/>
              <a:ea typeface="SimHei" charset="0"/>
              <a:cs typeface="SimHei"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4" descr="Pliny"/>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4" name="Rectangle 2"/>
          <p:cNvSpPr>
            <a:spLocks noGrp="1" noChangeArrowheads="1"/>
          </p:cNvSpPr>
          <p:nvPr>
            <p:ph type="title"/>
          </p:nvPr>
        </p:nvSpPr>
        <p:spPr>
          <a:xfrm>
            <a:off x="914400" y="0"/>
            <a:ext cx="7467600" cy="838200"/>
          </a:xfrm>
          <a:solidFill>
            <a:srgbClr val="99FF99"/>
          </a:solidFill>
          <a:ln w="76200">
            <a:solidFill>
              <a:schemeClr val="bg2"/>
            </a:solidFill>
          </a:ln>
        </p:spPr>
        <p:txBody>
          <a:bodyPr/>
          <a:lstStyle/>
          <a:p>
            <a:pPr eaLnBrk="1" hangingPunct="1">
              <a:defRPr/>
            </a:pPr>
            <a:r>
              <a:rPr lang="zh-CN" altLang="en-US" b="1" dirty="0">
                <a:effectLst>
                  <a:outerShdw blurRad="38100" dist="38100" dir="2700000" algn="tl">
                    <a:srgbClr val="FFFFFF"/>
                  </a:outerShdw>
                </a:effectLst>
                <a:latin typeface="SimHei" charset="0"/>
                <a:ea typeface="SimHei" charset="0"/>
                <a:cs typeface="SimHei" charset="0"/>
              </a:rPr>
              <a:t>老普林尼</a:t>
            </a:r>
            <a:r>
              <a:rPr lang="en-US" altLang="ja-JP" b="1" dirty="0">
                <a:solidFill>
                  <a:srgbClr val="000000"/>
                </a:solidFill>
                <a:effectLst>
                  <a:outerShdw blurRad="38100" dist="38100" dir="2700000" algn="tl">
                    <a:srgbClr val="FFFFFF"/>
                  </a:outerShdw>
                </a:effectLst>
                <a:latin typeface="SimHei" charset="0"/>
                <a:ea typeface="SimHei" charset="0"/>
                <a:cs typeface="SimHei" charset="0"/>
              </a:rPr>
              <a:t> (</a:t>
            </a:r>
            <a:r>
              <a:rPr lang="zh-CN" altLang="en-US" sz="3600" b="1" dirty="0">
                <a:solidFill>
                  <a:srgbClr val="000000"/>
                </a:solidFill>
                <a:effectLst>
                  <a:outerShdw blurRad="38100" dist="38100" dir="2700000" algn="tl">
                    <a:srgbClr val="FFFFFF"/>
                  </a:outerShdw>
                </a:effectLst>
                <a:latin typeface="SimHei" charset="0"/>
                <a:ea typeface="SimHei" charset="0"/>
                <a:cs typeface="SimHei" charset="0"/>
              </a:rPr>
              <a:t>主後</a:t>
            </a:r>
            <a:r>
              <a:rPr lang="en-US" altLang="ja-JP" b="1" dirty="0">
                <a:solidFill>
                  <a:srgbClr val="000000"/>
                </a:solidFill>
                <a:effectLst>
                  <a:outerShdw blurRad="38100" dist="38100" dir="2700000" algn="tl">
                    <a:srgbClr val="FFFFFF"/>
                  </a:outerShdw>
                </a:effectLst>
                <a:latin typeface="SimHei" charset="0"/>
                <a:ea typeface="SimHei" charset="0"/>
                <a:cs typeface="SimHei" charset="0"/>
              </a:rPr>
              <a:t> 111-113)</a:t>
            </a:r>
            <a:endParaRPr lang="en-US" b="1" dirty="0">
              <a:solidFill>
                <a:srgbClr val="000000"/>
              </a:solidFill>
              <a:effectLst>
                <a:outerShdw blurRad="38100" dist="38100" dir="2700000" algn="tl">
                  <a:srgbClr val="FFFFFF"/>
                </a:outerShdw>
              </a:effectLst>
              <a:latin typeface="SimHei" charset="0"/>
              <a:ea typeface="SimHei" charset="0"/>
              <a:cs typeface="SimHei" charset="0"/>
            </a:endParaRPr>
          </a:p>
        </p:txBody>
      </p:sp>
      <p:sp>
        <p:nvSpPr>
          <p:cNvPr id="6" name="Rectangle 3"/>
          <p:cNvSpPr txBox="1">
            <a:spLocks noChangeArrowheads="1"/>
          </p:cNvSpPr>
          <p:nvPr/>
        </p:nvSpPr>
        <p:spPr bwMode="auto">
          <a:xfrm>
            <a:off x="0" y="4038600"/>
            <a:ext cx="9144000" cy="2819400"/>
          </a:xfrm>
          <a:prstGeom prst="rect">
            <a:avLst/>
          </a:prstGeom>
          <a:solidFill>
            <a:schemeClr val="accent2">
              <a:alpha val="87000"/>
            </a:schemeClr>
          </a:solid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chemeClr val="hlink"/>
              </a:buClr>
              <a:buSzPct val="90000"/>
              <a:buFont typeface="Wingdings" charset="0"/>
              <a:buBlip>
                <a:blip r:embed="rId4"/>
              </a:buBlip>
              <a:defRPr/>
            </a:pPr>
            <a:r>
              <a:rPr lang="zh-CN" altLang="en-US" sz="3600" b="1">
                <a:solidFill>
                  <a:schemeClr val="bg1"/>
                </a:solidFill>
                <a:effectLst>
                  <a:outerShdw blurRad="38100" dist="38100" dir="2700000" algn="tl">
                    <a:srgbClr val="000000"/>
                  </a:outerShdw>
                </a:effectLst>
                <a:latin typeface="SimHei" charset="0"/>
                <a:ea typeface="SimHei" charset="0"/>
                <a:cs typeface="SimHei" charset="0"/>
              </a:rPr>
              <a:t>写信给古罗马皇帝</a:t>
            </a:r>
            <a:r>
              <a:rPr lang="zh-CN" altLang="en-US" sz="3600" b="1" u="sng">
                <a:solidFill>
                  <a:schemeClr val="bg1"/>
                </a:solidFill>
                <a:effectLst>
                  <a:outerShdw blurRad="38100" dist="38100" dir="2700000" algn="tl">
                    <a:srgbClr val="000000"/>
                  </a:outerShdw>
                </a:effectLst>
                <a:latin typeface="SimHei" charset="0"/>
                <a:ea typeface="SimHei" charset="0"/>
                <a:cs typeface="SimHei" charset="0"/>
              </a:rPr>
              <a:t>图拉真</a:t>
            </a:r>
            <a:endParaRPr lang="en-US" altLang="ja-JP" sz="3600" b="1" u="sng">
              <a:solidFill>
                <a:schemeClr val="bg1"/>
              </a:solidFill>
              <a:effectLst>
                <a:outerShdw blurRad="38100" dist="38100" dir="2700000" algn="tl">
                  <a:srgbClr val="000000"/>
                </a:outerShdw>
              </a:effectLst>
              <a:latin typeface="SimHei" charset="0"/>
              <a:ea typeface="SimHei" charset="0"/>
              <a:cs typeface="SimHei" charset="0"/>
            </a:endParaRPr>
          </a:p>
          <a:p>
            <a:pPr eaLnBrk="1" hangingPunct="1">
              <a:lnSpc>
                <a:spcPct val="90000"/>
              </a:lnSpc>
              <a:spcBef>
                <a:spcPct val="20000"/>
              </a:spcBef>
              <a:buClr>
                <a:schemeClr val="hlink"/>
              </a:buClr>
              <a:buSzPct val="90000"/>
              <a:buFont typeface="Wingdings" charset="0"/>
              <a:buBlip>
                <a:blip r:embed="rId4"/>
              </a:buBlip>
              <a:defRPr/>
            </a:pPr>
            <a:r>
              <a:rPr lang="zh-CN" altLang="en-US" sz="3600" b="1">
                <a:solidFill>
                  <a:schemeClr val="bg1"/>
                </a:solidFill>
                <a:effectLst>
                  <a:outerShdw blurRad="38100" dist="38100" dir="2700000" algn="tl">
                    <a:srgbClr val="000000"/>
                  </a:outerShdw>
                </a:effectLst>
                <a:latin typeface="SimHei" charset="0"/>
                <a:ea typeface="SimHei" charset="0"/>
                <a:cs typeface="SimHei" charset="0"/>
              </a:rPr>
              <a:t>基督徒在主日聚集</a:t>
            </a:r>
            <a:r>
              <a:rPr lang="en-US" altLang="ja-JP" sz="3600" b="1">
                <a:solidFill>
                  <a:schemeClr val="bg1"/>
                </a:solidFill>
                <a:effectLst>
                  <a:outerShdw blurRad="38100" dist="38100" dir="2700000" algn="tl">
                    <a:srgbClr val="000000"/>
                  </a:outerShdw>
                </a:effectLst>
                <a:latin typeface="SimHei" charset="0"/>
                <a:ea typeface="SimHei" charset="0"/>
                <a:cs typeface="SimHei" charset="0"/>
              </a:rPr>
              <a:t> (</a:t>
            </a:r>
            <a:r>
              <a:rPr lang="zh-CN" altLang="en-US" sz="3600" b="1">
                <a:solidFill>
                  <a:schemeClr val="bg1"/>
                </a:solidFill>
                <a:effectLst>
                  <a:outerShdw blurRad="38100" dist="38100" dir="2700000" algn="tl">
                    <a:srgbClr val="000000"/>
                  </a:outerShdw>
                </a:effectLst>
                <a:latin typeface="SimHei" charset="0"/>
                <a:ea typeface="SimHei" charset="0"/>
                <a:cs typeface="SimHei" charset="0"/>
              </a:rPr>
              <a:t>星期日</a:t>
            </a:r>
            <a:r>
              <a:rPr lang="en-US" altLang="ja-JP" sz="3600" b="1">
                <a:solidFill>
                  <a:schemeClr val="bg1"/>
                </a:solidFill>
                <a:effectLst>
                  <a:outerShdw blurRad="38100" dist="38100" dir="2700000" algn="tl">
                    <a:srgbClr val="000000"/>
                  </a:outerShdw>
                </a:effectLst>
                <a:latin typeface="SimHei" charset="0"/>
                <a:ea typeface="SimHei" charset="0"/>
                <a:cs typeface="SimHei" charset="0"/>
              </a:rPr>
              <a:t>?)“</a:t>
            </a:r>
            <a:r>
              <a:rPr lang="zh-CN" altLang="en-US" sz="3600" b="1">
                <a:solidFill>
                  <a:schemeClr val="bg1"/>
                </a:solidFill>
                <a:effectLst>
                  <a:outerShdw blurRad="38100" dist="38100" dir="2700000" algn="tl">
                    <a:srgbClr val="000000"/>
                  </a:outerShdw>
                </a:effectLst>
                <a:latin typeface="SimHei" charset="0"/>
                <a:ea typeface="SimHei" charset="0"/>
                <a:cs typeface="SimHei" charset="0"/>
              </a:rPr>
              <a:t>向基督唱颂圣诗</a:t>
            </a:r>
            <a:r>
              <a:rPr lang="en-US" altLang="zh-CN" sz="3600" b="1">
                <a:solidFill>
                  <a:schemeClr val="bg1"/>
                </a:solidFill>
                <a:effectLst>
                  <a:outerShdw blurRad="38100" dist="38100" dir="2700000" algn="tl">
                    <a:srgbClr val="000000"/>
                  </a:outerShdw>
                </a:effectLst>
                <a:latin typeface="SimHei" charset="0"/>
                <a:ea typeface="SimHei" charset="0"/>
                <a:cs typeface="SimHei" charset="0"/>
              </a:rPr>
              <a:t>, </a:t>
            </a:r>
            <a:r>
              <a:rPr lang="zh-CN" altLang="en-US" sz="3600" b="1">
                <a:solidFill>
                  <a:schemeClr val="bg1"/>
                </a:solidFill>
                <a:effectLst>
                  <a:outerShdw blurRad="38100" dist="38100" dir="2700000" algn="tl">
                    <a:srgbClr val="000000"/>
                  </a:outerShdw>
                </a:effectLst>
                <a:latin typeface="SimHei" charset="0"/>
                <a:ea typeface="SimHei" charset="0"/>
                <a:cs typeface="SimHei" charset="0"/>
              </a:rPr>
              <a:t>好像向神明敬拜一样</a:t>
            </a:r>
            <a:r>
              <a:rPr lang="en-US" altLang="ja-JP" sz="3600" b="1">
                <a:solidFill>
                  <a:schemeClr val="bg1"/>
                </a:solidFill>
                <a:effectLst>
                  <a:outerShdw blurRad="38100" dist="38100" dir="2700000" algn="tl">
                    <a:srgbClr val="000000"/>
                  </a:outerShdw>
                </a:effectLst>
                <a:latin typeface="SimHei" charset="0"/>
                <a:ea typeface="SimHei" charset="0"/>
                <a:cs typeface="SimHei" charset="0"/>
              </a:rPr>
              <a:t>”(</a:t>
            </a:r>
            <a:r>
              <a:rPr lang="zh-CN" altLang="en-US" sz="3600" b="1" i="1">
                <a:solidFill>
                  <a:schemeClr val="bg1"/>
                </a:solidFill>
                <a:effectLst>
                  <a:outerShdw blurRad="38100" dist="38100" dir="2700000" algn="tl">
                    <a:srgbClr val="000000"/>
                  </a:outerShdw>
                </a:effectLst>
                <a:latin typeface="SimHei" charset="0"/>
                <a:ea typeface="SimHei" charset="0"/>
                <a:cs typeface="SimHei" charset="0"/>
              </a:rPr>
              <a:t>书卷</a:t>
            </a:r>
            <a:r>
              <a:rPr lang="en-US" altLang="ja-JP" sz="3600" b="1">
                <a:solidFill>
                  <a:schemeClr val="bg1"/>
                </a:solidFill>
                <a:effectLst>
                  <a:outerShdw blurRad="38100" dist="38100" dir="2700000" algn="tl">
                    <a:srgbClr val="000000"/>
                  </a:outerShdw>
                </a:effectLst>
                <a:latin typeface="SimHei" charset="0"/>
                <a:ea typeface="SimHei" charset="0"/>
                <a:cs typeface="SimHei" charset="0"/>
              </a:rPr>
              <a:t> 10.96) — </a:t>
            </a:r>
            <a:r>
              <a:rPr lang="zh-CN" altLang="en-US" sz="3600" b="1">
                <a:solidFill>
                  <a:schemeClr val="bg1"/>
                </a:solidFill>
                <a:effectLst>
                  <a:outerShdw blurRad="38100" dist="38100" dir="2700000" algn="tl">
                    <a:srgbClr val="000000"/>
                  </a:outerShdw>
                </a:effectLst>
                <a:latin typeface="SimHei" charset="0"/>
                <a:ea typeface="SimHei" charset="0"/>
                <a:cs typeface="SimHei" charset="0"/>
              </a:rPr>
              <a:t>最早期叙述有关耶稣基督的拉丁文献</a:t>
            </a:r>
            <a:endParaRPr lang="en-US" sz="3600" b="1">
              <a:solidFill>
                <a:schemeClr val="bg1"/>
              </a:solidFill>
              <a:effectLst>
                <a:outerShdw blurRad="38100" dist="38100" dir="2700000" algn="tl">
                  <a:srgbClr val="000000"/>
                </a:outerShdw>
              </a:effectLst>
              <a:latin typeface="SimHei" charset="0"/>
              <a:ea typeface="SimHei" charset="0"/>
              <a:cs typeface="SimHei"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dissolve">
                                      <p:cBhvr>
                                        <p:cTn id="7" dur="500"/>
                                        <p:tgtEl>
                                          <p:spTgt spid="6">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dissolve">
                                      <p:cBhvr>
                                        <p:cTn id="10" dur="500"/>
                                        <p:tgtEl>
                                          <p:spTgt spid="6">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dissolve">
                                      <p:cBhvr>
                                        <p:cTn id="15"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pic>
        <p:nvPicPr>
          <p:cNvPr id="90114" name="Picture 3" descr="colosse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 y="0"/>
            <a:ext cx="44513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20" name="Rectangle 4"/>
          <p:cNvSpPr>
            <a:spLocks noGrp="1" noChangeArrowheads="1"/>
          </p:cNvSpPr>
          <p:nvPr>
            <p:ph type="title"/>
          </p:nvPr>
        </p:nvSpPr>
        <p:spPr>
          <a:xfrm>
            <a:off x="685800" y="277813"/>
            <a:ext cx="8229600" cy="1143000"/>
          </a:xfrm>
        </p:spPr>
        <p:txBody>
          <a:bodyPr/>
          <a:lstStyle/>
          <a:p>
            <a:pPr eaLnBrk="1" hangingPunct="1">
              <a:defRPr/>
            </a:pPr>
            <a:r>
              <a:rPr lang="zh-CN" altLang="en-US" sz="6000" b="1">
                <a:solidFill>
                  <a:schemeClr val="bg1"/>
                </a:solidFill>
                <a:effectLst>
                  <a:outerShdw blurRad="38100" dist="38100" dir="2700000" algn="tl">
                    <a:srgbClr val="000000"/>
                  </a:outerShdw>
                </a:effectLst>
                <a:latin typeface="SimHei" charset="0"/>
                <a:ea typeface="SimHei" charset="0"/>
                <a:cs typeface="SimHei" charset="0"/>
              </a:rPr>
              <a:t>罗马历史学家</a:t>
            </a:r>
            <a:endParaRPr lang="en-US" sz="6000" b="1">
              <a:solidFill>
                <a:schemeClr val="bg1"/>
              </a:solidFill>
              <a:effectLst>
                <a:outerShdw blurRad="38100" dist="38100" dir="2700000" algn="tl">
                  <a:srgbClr val="000000"/>
                </a:outerShdw>
              </a:effectLst>
              <a:latin typeface="SimHei" charset="0"/>
              <a:ea typeface="SimHei" charset="0"/>
              <a:cs typeface="SimHei" charset="0"/>
            </a:endParaRPr>
          </a:p>
        </p:txBody>
      </p:sp>
      <p:sp>
        <p:nvSpPr>
          <p:cNvPr id="34821" name="Text Box 5"/>
          <p:cNvSpPr txBox="1">
            <a:spLocks noChangeArrowheads="1"/>
          </p:cNvSpPr>
          <p:nvPr/>
        </p:nvSpPr>
        <p:spPr bwMode="auto">
          <a:xfrm>
            <a:off x="0" y="3503613"/>
            <a:ext cx="4495800" cy="3354387"/>
          </a:xfrm>
          <a:prstGeom prst="rect">
            <a:avLst/>
          </a:prstGeom>
          <a:gradFill rotWithShape="1">
            <a:gsLst>
              <a:gs pos="0">
                <a:srgbClr val="006600">
                  <a:alpha val="65000"/>
                </a:srgbClr>
              </a:gs>
              <a:gs pos="100000">
                <a:srgbClr val="002F00"/>
              </a:gs>
            </a:gsLst>
            <a:lin ang="5400000" scaled="1"/>
          </a:grad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zh-CN" altLang="en-US" sz="2800" b="1">
                <a:solidFill>
                  <a:srgbClr val="FFFFFF"/>
                </a:solidFill>
                <a:effectLst>
                  <a:outerShdw blurRad="38100" dist="38100" dir="2700000" algn="tl">
                    <a:srgbClr val="000000"/>
                  </a:outerShdw>
                </a:effectLst>
                <a:latin typeface="SimHei" charset="0"/>
                <a:ea typeface="SimHei" charset="0"/>
                <a:cs typeface="SimHei" charset="0"/>
              </a:rPr>
              <a:t>关於受罗马古皇帝</a:t>
            </a:r>
            <a:r>
              <a:rPr lang="zh-CN" altLang="en-US" sz="2800" b="1" u="sng">
                <a:solidFill>
                  <a:srgbClr val="FFFFFF"/>
                </a:solidFill>
                <a:effectLst>
                  <a:outerShdw blurRad="38100" dist="38100" dir="2700000" algn="tl">
                    <a:srgbClr val="000000"/>
                  </a:outerShdw>
                </a:effectLst>
                <a:latin typeface="SimHei" charset="0"/>
                <a:ea typeface="SimHei" charset="0"/>
                <a:cs typeface="SimHei" charset="0"/>
              </a:rPr>
              <a:t>尼碌</a:t>
            </a:r>
            <a:r>
              <a:rPr lang="zh-CN" altLang="en-US" sz="2800" b="1">
                <a:solidFill>
                  <a:srgbClr val="FFFFFF"/>
                </a:solidFill>
                <a:effectLst>
                  <a:outerShdw blurRad="38100" dist="38100" dir="2700000" algn="tl">
                    <a:srgbClr val="000000"/>
                  </a:outerShdw>
                </a:effectLst>
                <a:latin typeface="SimHei" charset="0"/>
                <a:ea typeface="SimHei" charset="0"/>
                <a:cs typeface="SimHei" charset="0"/>
              </a:rPr>
              <a:t>逼迫的基督徒</a:t>
            </a:r>
            <a:r>
              <a:rPr lang="en-US" altLang="ja-JP" sz="2800" b="1">
                <a:solidFill>
                  <a:srgbClr val="FFFFFF"/>
                </a:solidFill>
                <a:effectLst>
                  <a:outerShdw blurRad="38100" dist="38100" dir="2700000" algn="tl">
                    <a:srgbClr val="000000"/>
                  </a:outerShdw>
                </a:effectLst>
                <a:latin typeface="SimHei" charset="0"/>
                <a:ea typeface="SimHei" charset="0"/>
                <a:cs typeface="SimHei" charset="0"/>
              </a:rPr>
              <a:t>:</a:t>
            </a:r>
          </a:p>
          <a:p>
            <a:pPr>
              <a:defRPr/>
            </a:pPr>
            <a:r>
              <a:rPr lang="en-US" altLang="zh-CN" sz="2800" b="1">
                <a:solidFill>
                  <a:srgbClr val="FFFFFF"/>
                </a:solidFill>
                <a:effectLst>
                  <a:outerShdw blurRad="38100" dist="38100" dir="2700000" algn="tl">
                    <a:srgbClr val="000000"/>
                  </a:outerShdw>
                </a:effectLst>
                <a:latin typeface="SimHei" charset="0"/>
                <a:ea typeface="SimHei" charset="0"/>
                <a:cs typeface="SimHei" charset="0"/>
              </a:rPr>
              <a:t>“</a:t>
            </a:r>
            <a:r>
              <a:rPr lang="zh-CN" altLang="en-US" sz="2800" b="1">
                <a:solidFill>
                  <a:srgbClr val="FFFFFF"/>
                </a:solidFill>
                <a:effectLst>
                  <a:outerShdw blurRad="38100" dist="38100" dir="2700000" algn="tl">
                    <a:srgbClr val="000000"/>
                  </a:outerShdw>
                </a:effectLst>
                <a:latin typeface="SimHei" charset="0"/>
                <a:ea typeface="SimHei" charset="0"/>
                <a:cs typeface="SimHei" charset="0"/>
              </a:rPr>
              <a:t>他们的名字</a:t>
            </a:r>
            <a:r>
              <a:rPr lang="en-US" altLang="zh-CN" sz="2800" b="1">
                <a:solidFill>
                  <a:srgbClr val="FFFFFF"/>
                </a:solidFill>
                <a:effectLst>
                  <a:outerShdw blurRad="38100" dist="38100" dir="2700000" algn="tl">
                    <a:srgbClr val="000000"/>
                  </a:outerShdw>
                </a:effectLst>
                <a:latin typeface="SimHei" charset="0"/>
                <a:ea typeface="SimHei" charset="0"/>
                <a:cs typeface="SimHei" charset="0"/>
              </a:rPr>
              <a:t>(</a:t>
            </a:r>
            <a:r>
              <a:rPr lang="zh-CN" altLang="en-US" sz="2800" b="1">
                <a:solidFill>
                  <a:srgbClr val="FFFFFF"/>
                </a:solidFill>
                <a:effectLst>
                  <a:outerShdw blurRad="38100" dist="38100" dir="2700000" algn="tl">
                    <a:srgbClr val="000000"/>
                  </a:outerShdw>
                </a:effectLst>
                <a:latin typeface="SimHei" charset="0"/>
                <a:ea typeface="SimHei" charset="0"/>
                <a:cs typeface="SimHei" charset="0"/>
              </a:rPr>
              <a:t>基督徒</a:t>
            </a:r>
            <a:r>
              <a:rPr lang="en-US" altLang="zh-CN" sz="2800" b="1">
                <a:solidFill>
                  <a:srgbClr val="FFFFFF"/>
                </a:solidFill>
                <a:effectLst>
                  <a:outerShdw blurRad="38100" dist="38100" dir="2700000" algn="tl">
                    <a:srgbClr val="000000"/>
                  </a:outerShdw>
                </a:effectLst>
                <a:latin typeface="SimHei" charset="0"/>
                <a:ea typeface="SimHei" charset="0"/>
                <a:cs typeface="SimHei" charset="0"/>
              </a:rPr>
              <a:t>)</a:t>
            </a:r>
            <a:r>
              <a:rPr lang="zh-CN" altLang="en-US" sz="2800" b="1">
                <a:solidFill>
                  <a:srgbClr val="FFFFFF"/>
                </a:solidFill>
                <a:effectLst>
                  <a:outerShdw blurRad="38100" dist="38100" dir="2700000" algn="tl">
                    <a:srgbClr val="000000"/>
                  </a:outerShdw>
                </a:effectLst>
                <a:latin typeface="SimHei" charset="0"/>
                <a:ea typeface="SimHei" charset="0"/>
                <a:cs typeface="SimHei" charset="0"/>
              </a:rPr>
              <a:t>来自</a:t>
            </a:r>
            <a:r>
              <a:rPr lang="en-US" altLang="zh-CN" sz="2800" b="1">
                <a:solidFill>
                  <a:srgbClr val="FFFFFF"/>
                </a:solidFill>
                <a:effectLst>
                  <a:outerShdw blurRad="38100" dist="38100" dir="2700000" algn="tl">
                    <a:srgbClr val="000000"/>
                  </a:outerShdw>
                </a:effectLst>
                <a:latin typeface="SimHei" charset="0"/>
                <a:ea typeface="SimHei" charset="0"/>
                <a:cs typeface="SimHei" charset="0"/>
              </a:rPr>
              <a:t>“</a:t>
            </a:r>
            <a:r>
              <a:rPr lang="zh-CN" altLang="en-US" sz="2800" b="1">
                <a:solidFill>
                  <a:srgbClr val="FFFFFF"/>
                </a:solidFill>
                <a:effectLst>
                  <a:outerShdw blurRad="38100" dist="38100" dir="2700000" algn="tl">
                    <a:srgbClr val="000000"/>
                  </a:outerShdw>
                </a:effectLst>
                <a:latin typeface="SimHei" charset="0"/>
                <a:ea typeface="SimHei" charset="0"/>
                <a:cs typeface="SimHei" charset="0"/>
              </a:rPr>
              <a:t>基督</a:t>
            </a:r>
            <a:r>
              <a:rPr lang="en-US" altLang="zh-CN" sz="2800" b="1">
                <a:solidFill>
                  <a:srgbClr val="FFFFFF"/>
                </a:solidFill>
                <a:effectLst>
                  <a:outerShdw blurRad="38100" dist="38100" dir="2700000" algn="tl">
                    <a:srgbClr val="000000"/>
                  </a:outerShdw>
                </a:effectLst>
                <a:latin typeface="SimHei" charset="0"/>
                <a:ea typeface="SimHei" charset="0"/>
                <a:cs typeface="SimHei" charset="0"/>
              </a:rPr>
              <a:t>”,</a:t>
            </a:r>
            <a:r>
              <a:rPr lang="zh-CN" altLang="en-US" sz="2800" b="1">
                <a:solidFill>
                  <a:srgbClr val="FFFFFF"/>
                </a:solidFill>
                <a:effectLst>
                  <a:outerShdw blurRad="38100" dist="38100" dir="2700000" algn="tl">
                    <a:srgbClr val="000000"/>
                  </a:outerShdw>
                </a:effectLst>
                <a:latin typeface="SimHei" charset="0"/>
                <a:ea typeface="SimHei" charset="0"/>
                <a:cs typeface="SimHei" charset="0"/>
              </a:rPr>
              <a:t>这人在罗马皇帝</a:t>
            </a:r>
            <a:r>
              <a:rPr lang="en-US" altLang="zh-CN" sz="2800" b="1">
                <a:solidFill>
                  <a:srgbClr val="FFFFFF"/>
                </a:solidFill>
                <a:effectLst>
                  <a:outerShdw blurRad="38100" dist="38100" dir="2700000" algn="tl">
                    <a:srgbClr val="000000"/>
                  </a:outerShdw>
                </a:effectLst>
                <a:latin typeface="Arial" charset="0"/>
                <a:ea typeface="SimHei" charset="0"/>
                <a:cs typeface="SimHei" charset="0"/>
              </a:rPr>
              <a:t>Tiberius </a:t>
            </a:r>
            <a:r>
              <a:rPr lang="zh-CN" altLang="en-US" sz="2800" b="1">
                <a:solidFill>
                  <a:srgbClr val="FFFFFF"/>
                </a:solidFill>
                <a:effectLst>
                  <a:outerShdw blurRad="38100" dist="38100" dir="2700000" algn="tl">
                    <a:srgbClr val="000000"/>
                  </a:outerShdw>
                </a:effectLst>
                <a:latin typeface="SimHei" charset="0"/>
                <a:ea typeface="SimHei" charset="0"/>
                <a:cs typeface="SimHei" charset="0"/>
              </a:rPr>
              <a:t>统治时期被本丢彼拉多判死罪</a:t>
            </a:r>
            <a:r>
              <a:rPr lang="en-US" altLang="zh-CN" sz="2800" b="1">
                <a:solidFill>
                  <a:srgbClr val="FFFFFF"/>
                </a:solidFill>
                <a:effectLst>
                  <a:outerShdw blurRad="38100" dist="38100" dir="2700000" algn="tl">
                    <a:srgbClr val="000000"/>
                  </a:outerShdw>
                </a:effectLst>
                <a:latin typeface="SimHei" charset="0"/>
                <a:ea typeface="SimHei" charset="0"/>
                <a:cs typeface="SimHei" charset="0"/>
              </a:rPr>
              <a:t>”</a:t>
            </a:r>
            <a:r>
              <a:rPr lang="en-US" altLang="zh-CN" sz="2800">
                <a:solidFill>
                  <a:srgbClr val="FFFFFF"/>
                </a:solidFill>
                <a:latin typeface="Arial" charset="0"/>
                <a:ea typeface="SimSun" charset="0"/>
                <a:cs typeface="SimSun" charset="0"/>
              </a:rPr>
              <a:t> </a:t>
            </a:r>
          </a:p>
          <a:p>
            <a:pPr algn="r">
              <a:defRPr/>
            </a:pPr>
            <a:r>
              <a:rPr lang="en-US" altLang="zh-CN" sz="2000">
                <a:solidFill>
                  <a:srgbClr val="FFFFFF"/>
                </a:solidFill>
                <a:latin typeface="Arial" charset="0"/>
                <a:ea typeface="SimSun" charset="0"/>
                <a:cs typeface="SimSun" charset="0"/>
              </a:rPr>
              <a:t>(</a:t>
            </a:r>
            <a:r>
              <a:rPr lang="zh-CN" altLang="en-US" sz="2000">
                <a:solidFill>
                  <a:srgbClr val="FFFFFF"/>
                </a:solidFill>
                <a:latin typeface="Arial" charset="0"/>
                <a:ea typeface="SimSun" charset="0"/>
                <a:cs typeface="SimSun" charset="0"/>
              </a:rPr>
              <a:t>达西特斯</a:t>
            </a:r>
            <a:r>
              <a:rPr lang="en-US" altLang="zh-CN" sz="2000" i="1">
                <a:solidFill>
                  <a:srgbClr val="FFFFFF"/>
                </a:solidFill>
                <a:latin typeface="Arial" charset="0"/>
                <a:ea typeface="SimSun" charset="0"/>
                <a:cs typeface="SimSun" charset="0"/>
              </a:rPr>
              <a:t>, </a:t>
            </a:r>
            <a:r>
              <a:rPr lang="zh-CN" altLang="en-US" sz="2000" i="1">
                <a:solidFill>
                  <a:srgbClr val="FFFFFF"/>
                </a:solidFill>
                <a:latin typeface="Arial" charset="0"/>
                <a:ea typeface="SimSun" charset="0"/>
                <a:cs typeface="SimSun" charset="0"/>
              </a:rPr>
              <a:t>年监</a:t>
            </a:r>
            <a:r>
              <a:rPr lang="en-US" altLang="zh-CN" sz="2000">
                <a:solidFill>
                  <a:srgbClr val="FFFFFF"/>
                </a:solidFill>
                <a:latin typeface="Arial" charset="0"/>
                <a:ea typeface="SimSun" charset="0"/>
                <a:cs typeface="SimSun" charset="0"/>
              </a:rPr>
              <a:t> 15.44, </a:t>
            </a:r>
            <a:r>
              <a:rPr lang="zh-CN" altLang="en-US" sz="2000">
                <a:solidFill>
                  <a:srgbClr val="FFFFFF"/>
                </a:solidFill>
                <a:latin typeface="Arial" charset="0"/>
                <a:ea typeface="SimSun" charset="0"/>
                <a:cs typeface="SimSun" charset="0"/>
              </a:rPr>
              <a:t>主後</a:t>
            </a:r>
            <a:r>
              <a:rPr lang="en-US" altLang="zh-CN" sz="2000">
                <a:solidFill>
                  <a:srgbClr val="FFFFFF"/>
                </a:solidFill>
                <a:latin typeface="Arial" charset="0"/>
                <a:ea typeface="SimSun" charset="0"/>
                <a:cs typeface="SimSun" charset="0"/>
              </a:rPr>
              <a:t>115)</a:t>
            </a:r>
          </a:p>
          <a:p>
            <a:pPr algn="r">
              <a:defRPr/>
            </a:pPr>
            <a:r>
              <a:rPr lang="en-US" altLang="zh-CN">
                <a:solidFill>
                  <a:srgbClr val="FFFFFF"/>
                </a:solidFill>
                <a:latin typeface="Arial" charset="0"/>
                <a:ea typeface="SimSun" charset="0"/>
                <a:cs typeface="SimSun" charset="0"/>
              </a:rPr>
              <a:t> </a:t>
            </a:r>
            <a:endParaRPr lang="en-US">
              <a:solidFill>
                <a:srgbClr val="FFFFFF"/>
              </a:solidFill>
              <a:latin typeface="Arial" charset="0"/>
              <a:ea typeface="SimSun" charset="0"/>
              <a:cs typeface="SimSun" charset="0"/>
            </a:endParaRPr>
          </a:p>
        </p:txBody>
      </p:sp>
      <p:sp>
        <p:nvSpPr>
          <p:cNvPr id="7" name="Rectangle 2"/>
          <p:cNvSpPr txBox="1">
            <a:spLocks noChangeArrowheads="1"/>
          </p:cNvSpPr>
          <p:nvPr/>
        </p:nvSpPr>
        <p:spPr bwMode="auto">
          <a:xfrm>
            <a:off x="4648200" y="1600200"/>
            <a:ext cx="4419600" cy="4530725"/>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20000"/>
              </a:spcBef>
              <a:buClr>
                <a:schemeClr val="hlink"/>
              </a:buClr>
              <a:buSzPct val="90000"/>
              <a:buFont typeface="Wingdings" charset="0"/>
              <a:buNone/>
              <a:defRPr/>
            </a:pPr>
            <a:r>
              <a:rPr lang="en-US">
                <a:solidFill>
                  <a:schemeClr val="bg1"/>
                </a:solidFill>
                <a:effectLst>
                  <a:outerShdw blurRad="38100" dist="38100" dir="2700000" algn="tl">
                    <a:srgbClr val="000000"/>
                  </a:outerShdw>
                </a:effectLst>
                <a:latin typeface="Arial" charset="0"/>
              </a:rPr>
              <a:t>(</a:t>
            </a:r>
            <a:r>
              <a:rPr lang="zh-CN" altLang="en-US">
                <a:solidFill>
                  <a:schemeClr val="bg1"/>
                </a:solidFill>
                <a:effectLst>
                  <a:outerShdw blurRad="38100" dist="38100" dir="2700000" algn="tl">
                    <a:srgbClr val="000000"/>
                  </a:outerShdw>
                </a:effectLst>
                <a:latin typeface="SimHei" charset="0"/>
                <a:ea typeface="SimHei" charset="0"/>
                <a:cs typeface="SimHei" charset="0"/>
              </a:rPr>
              <a:t>死亡年份</a:t>
            </a:r>
            <a:r>
              <a:rPr lang="en-US" altLang="ja-JP">
                <a:solidFill>
                  <a:schemeClr val="bg1"/>
                </a:solidFill>
                <a:effectLst>
                  <a:outerShdw blurRad="38100" dist="38100" dir="2700000" algn="tl">
                    <a:srgbClr val="000000"/>
                  </a:outerShdw>
                </a:effectLst>
                <a:latin typeface="Arial" charset="0"/>
              </a:rPr>
              <a:t>)</a:t>
            </a:r>
            <a:endParaRPr lang="en-US" altLang="ja-JP" sz="3200">
              <a:solidFill>
                <a:schemeClr val="bg1"/>
              </a:solidFill>
              <a:effectLst>
                <a:outerShdw blurRad="38100" dist="38100" dir="2700000" algn="tl">
                  <a:srgbClr val="000000"/>
                </a:outerShdw>
              </a:effectLst>
              <a:latin typeface="Arial" charset="0"/>
            </a:endParaRPr>
          </a:p>
          <a:p>
            <a:pPr eaLnBrk="1" hangingPunct="1">
              <a:spcBef>
                <a:spcPct val="20000"/>
              </a:spcBef>
              <a:buClr>
                <a:schemeClr val="hlink"/>
              </a:buClr>
              <a:buSzPct val="90000"/>
              <a:buFont typeface="Wingdings" charset="0"/>
              <a:buBlip>
                <a:blip r:embed="rId4"/>
              </a:buBlip>
              <a:defRPr/>
            </a:pPr>
            <a:r>
              <a:rPr lang="zh-CN" altLang="en-US" sz="3200" b="1">
                <a:solidFill>
                  <a:schemeClr val="bg1"/>
                </a:solidFill>
                <a:effectLst>
                  <a:outerShdw blurRad="38100" dist="38100" dir="2700000" algn="tl">
                    <a:srgbClr val="000000"/>
                  </a:outerShdw>
                </a:effectLst>
                <a:latin typeface="SimHei" charset="0"/>
                <a:ea typeface="SimHei" charset="0"/>
                <a:cs typeface="SimHei" charset="0"/>
              </a:rPr>
              <a:t>西西鲁</a:t>
            </a:r>
            <a:r>
              <a:rPr lang="en-US" altLang="ja-JP" sz="3200" b="1">
                <a:solidFill>
                  <a:schemeClr val="bg1"/>
                </a:solidFill>
                <a:effectLst>
                  <a:outerShdw blurRad="38100" dist="38100" dir="2700000" algn="tl">
                    <a:srgbClr val="000000"/>
                  </a:outerShdw>
                </a:effectLst>
                <a:latin typeface="SimHei" charset="0"/>
                <a:ea typeface="SimHei" charset="0"/>
                <a:cs typeface="SimHei" charset="0"/>
              </a:rPr>
              <a:t> (</a:t>
            </a:r>
            <a:r>
              <a:rPr lang="zh-CN" altLang="en-US" sz="3200" b="1">
                <a:solidFill>
                  <a:schemeClr val="bg1"/>
                </a:solidFill>
                <a:effectLst>
                  <a:outerShdw blurRad="38100" dist="38100" dir="2700000" algn="tl">
                    <a:srgbClr val="000000"/>
                  </a:outerShdw>
                </a:effectLst>
                <a:latin typeface="SimHei" charset="0"/>
                <a:ea typeface="SimHei" charset="0"/>
                <a:cs typeface="SimHei" charset="0"/>
              </a:rPr>
              <a:t>主後</a:t>
            </a:r>
            <a:r>
              <a:rPr lang="en-US" altLang="ja-JP" sz="3200" b="1">
                <a:solidFill>
                  <a:schemeClr val="bg1"/>
                </a:solidFill>
                <a:effectLst>
                  <a:outerShdw blurRad="38100" dist="38100" dir="2700000" algn="tl">
                    <a:srgbClr val="000000"/>
                  </a:outerShdw>
                </a:effectLst>
                <a:latin typeface="SimHei" charset="0"/>
                <a:ea typeface="SimHei" charset="0"/>
                <a:cs typeface="SimHei" charset="0"/>
              </a:rPr>
              <a:t>43)</a:t>
            </a:r>
          </a:p>
          <a:p>
            <a:pPr eaLnBrk="1" hangingPunct="1">
              <a:spcBef>
                <a:spcPct val="20000"/>
              </a:spcBef>
              <a:buClr>
                <a:schemeClr val="hlink"/>
              </a:buClr>
              <a:buSzPct val="90000"/>
              <a:buFont typeface="Wingdings" charset="0"/>
              <a:buBlip>
                <a:blip r:embed="rId4"/>
              </a:buBlip>
              <a:defRPr/>
            </a:pPr>
            <a:r>
              <a:rPr lang="zh-CN" altLang="en-US" sz="3200" b="1">
                <a:solidFill>
                  <a:schemeClr val="bg1"/>
                </a:solidFill>
                <a:effectLst>
                  <a:outerShdw blurRad="38100" dist="38100" dir="2700000" algn="tl">
                    <a:srgbClr val="000000"/>
                  </a:outerShdw>
                </a:effectLst>
                <a:latin typeface="SimHei" charset="0"/>
                <a:ea typeface="SimHei" charset="0"/>
                <a:cs typeface="SimHei" charset="0"/>
              </a:rPr>
              <a:t>李维</a:t>
            </a:r>
            <a:r>
              <a:rPr lang="en-US" altLang="ja-JP" sz="3200" b="1">
                <a:solidFill>
                  <a:schemeClr val="bg1"/>
                </a:solidFill>
                <a:effectLst>
                  <a:outerShdw blurRad="38100" dist="38100" dir="2700000" algn="tl">
                    <a:srgbClr val="000000"/>
                  </a:outerShdw>
                </a:effectLst>
                <a:latin typeface="SimHei" charset="0"/>
                <a:ea typeface="SimHei" charset="0"/>
                <a:cs typeface="SimHei" charset="0"/>
              </a:rPr>
              <a:t> (</a:t>
            </a:r>
            <a:r>
              <a:rPr lang="zh-CN" altLang="en-US" sz="3200" b="1">
                <a:solidFill>
                  <a:schemeClr val="bg1"/>
                </a:solidFill>
                <a:effectLst>
                  <a:outerShdw blurRad="38100" dist="38100" dir="2700000" algn="tl">
                    <a:srgbClr val="000000"/>
                  </a:outerShdw>
                </a:effectLst>
                <a:latin typeface="SimHei" charset="0"/>
                <a:ea typeface="SimHei" charset="0"/>
                <a:cs typeface="SimHei" charset="0"/>
              </a:rPr>
              <a:t>主後</a:t>
            </a:r>
            <a:r>
              <a:rPr lang="en-US" altLang="ja-JP" sz="3200" b="1">
                <a:solidFill>
                  <a:schemeClr val="bg1"/>
                </a:solidFill>
                <a:effectLst>
                  <a:outerShdw blurRad="38100" dist="38100" dir="2700000" algn="tl">
                    <a:srgbClr val="000000"/>
                  </a:outerShdw>
                </a:effectLst>
                <a:latin typeface="SimHei" charset="0"/>
                <a:ea typeface="SimHei" charset="0"/>
                <a:cs typeface="SimHei" charset="0"/>
              </a:rPr>
              <a:t>17)</a:t>
            </a:r>
          </a:p>
          <a:p>
            <a:pPr eaLnBrk="1" hangingPunct="1">
              <a:spcBef>
                <a:spcPct val="20000"/>
              </a:spcBef>
              <a:buClr>
                <a:schemeClr val="hlink"/>
              </a:buClr>
              <a:buSzPct val="90000"/>
              <a:buFont typeface="Wingdings" charset="0"/>
              <a:buBlip>
                <a:blip r:embed="rId4"/>
              </a:buBlip>
              <a:defRPr/>
            </a:pPr>
            <a:r>
              <a:rPr lang="zh-CN" altLang="en-US" sz="3200" b="1">
                <a:solidFill>
                  <a:schemeClr val="bg1"/>
                </a:solidFill>
                <a:effectLst>
                  <a:outerShdw blurRad="38100" dist="38100" dir="2700000" algn="tl">
                    <a:srgbClr val="000000"/>
                  </a:outerShdw>
                </a:effectLst>
                <a:latin typeface="SimHei" charset="0"/>
                <a:ea typeface="SimHei" charset="0"/>
                <a:cs typeface="SimHei" charset="0"/>
              </a:rPr>
              <a:t>老普林尼 </a:t>
            </a:r>
            <a:r>
              <a:rPr lang="en-US" sz="3200" b="1">
                <a:solidFill>
                  <a:schemeClr val="bg1"/>
                </a:solidFill>
                <a:effectLst>
                  <a:outerShdw blurRad="38100" dist="38100" dir="2700000" algn="tl">
                    <a:srgbClr val="000000"/>
                  </a:outerShdw>
                </a:effectLst>
                <a:latin typeface="SimHei" charset="0"/>
                <a:ea typeface="SimHei" charset="0"/>
                <a:cs typeface="SimHei" charset="0"/>
              </a:rPr>
              <a:t>(</a:t>
            </a:r>
            <a:r>
              <a:rPr lang="zh-CN" altLang="en-US" sz="3200" b="1">
                <a:solidFill>
                  <a:schemeClr val="bg1"/>
                </a:solidFill>
                <a:effectLst>
                  <a:outerShdw blurRad="38100" dist="38100" dir="2700000" algn="tl">
                    <a:srgbClr val="000000"/>
                  </a:outerShdw>
                </a:effectLst>
                <a:latin typeface="SimHei" charset="0"/>
                <a:ea typeface="SimHei" charset="0"/>
                <a:cs typeface="SimHei" charset="0"/>
              </a:rPr>
              <a:t>主後</a:t>
            </a:r>
            <a:r>
              <a:rPr lang="en-US" altLang="ja-JP" sz="3200" b="1">
                <a:solidFill>
                  <a:schemeClr val="bg1"/>
                </a:solidFill>
                <a:effectLst>
                  <a:outerShdw blurRad="38100" dist="38100" dir="2700000" algn="tl">
                    <a:srgbClr val="000000"/>
                  </a:outerShdw>
                </a:effectLst>
                <a:latin typeface="SimHei" charset="0"/>
                <a:ea typeface="SimHei" charset="0"/>
                <a:cs typeface="SimHei" charset="0"/>
              </a:rPr>
              <a:t>113)</a:t>
            </a:r>
          </a:p>
          <a:p>
            <a:pPr eaLnBrk="1" hangingPunct="1">
              <a:spcBef>
                <a:spcPct val="20000"/>
              </a:spcBef>
              <a:buClr>
                <a:schemeClr val="hlink"/>
              </a:buClr>
              <a:buSzPct val="90000"/>
              <a:buFont typeface="Wingdings" charset="0"/>
              <a:buBlip>
                <a:blip r:embed="rId4"/>
              </a:buBlip>
              <a:defRPr/>
            </a:pPr>
            <a:r>
              <a:rPr lang="zh-CN" altLang="en-US" sz="3200" b="1">
                <a:solidFill>
                  <a:schemeClr val="bg1"/>
                </a:solidFill>
                <a:effectLst>
                  <a:outerShdw blurRad="38100" dist="38100" dir="2700000" algn="tl">
                    <a:srgbClr val="000000"/>
                  </a:outerShdw>
                </a:effectLst>
                <a:latin typeface="SimHei" charset="0"/>
                <a:ea typeface="SimHei" charset="0"/>
                <a:cs typeface="SimHei" charset="0"/>
              </a:rPr>
              <a:t>达西特斯</a:t>
            </a:r>
            <a:r>
              <a:rPr lang="en-US" altLang="ja-JP" sz="3200" b="1">
                <a:solidFill>
                  <a:schemeClr val="bg1"/>
                </a:solidFill>
                <a:effectLst>
                  <a:outerShdw blurRad="38100" dist="38100" dir="2700000" algn="tl">
                    <a:srgbClr val="000000"/>
                  </a:outerShdw>
                </a:effectLst>
                <a:latin typeface="SimHei" charset="0"/>
                <a:ea typeface="SimHei" charset="0"/>
                <a:cs typeface="SimHei" charset="0"/>
              </a:rPr>
              <a:t> (</a:t>
            </a:r>
            <a:r>
              <a:rPr lang="zh-CN" altLang="en-US" sz="3200" b="1">
                <a:solidFill>
                  <a:schemeClr val="bg1"/>
                </a:solidFill>
                <a:effectLst>
                  <a:outerShdw blurRad="38100" dist="38100" dir="2700000" algn="tl">
                    <a:srgbClr val="000000"/>
                  </a:outerShdw>
                </a:effectLst>
                <a:latin typeface="SimHei" charset="0"/>
                <a:ea typeface="SimHei" charset="0"/>
                <a:cs typeface="SimHei" charset="0"/>
              </a:rPr>
              <a:t>主後</a:t>
            </a:r>
            <a:r>
              <a:rPr lang="en-US" altLang="ja-JP" sz="3200" b="1">
                <a:solidFill>
                  <a:schemeClr val="bg1"/>
                </a:solidFill>
                <a:effectLst>
                  <a:outerShdw blurRad="38100" dist="38100" dir="2700000" algn="tl">
                    <a:srgbClr val="000000"/>
                  </a:outerShdw>
                </a:effectLst>
                <a:latin typeface="SimHei" charset="0"/>
                <a:ea typeface="SimHei" charset="0"/>
                <a:cs typeface="SimHei" charset="0"/>
              </a:rPr>
              <a:t>120)</a:t>
            </a:r>
            <a:endParaRPr lang="en-US" sz="3200" b="1">
              <a:solidFill>
                <a:schemeClr val="bg1"/>
              </a:solidFill>
              <a:effectLst>
                <a:outerShdw blurRad="38100" dist="38100" dir="2700000" algn="tl">
                  <a:srgbClr val="000000"/>
                </a:outerShdw>
              </a:effectLst>
              <a:latin typeface="SimHei" charset="0"/>
              <a:ea typeface="SimHei" charset="0"/>
              <a:cs typeface="SimHei"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34821"/>
                                        </p:tgtEl>
                                        <p:attrNameLst>
                                          <p:attrName>style.visibility</p:attrName>
                                        </p:attrNameLst>
                                      </p:cBhvr>
                                      <p:to>
                                        <p:strVal val="visible"/>
                                      </p:to>
                                    </p:set>
                                    <p:anim from="(-#ppt_w/2)" to="(#ppt_x)" calcmode="lin" valueType="num">
                                      <p:cBhvr>
                                        <p:cTn id="7" dur="600" fill="hold">
                                          <p:stCondLst>
                                            <p:cond delay="0"/>
                                          </p:stCondLst>
                                        </p:cTn>
                                        <p:tgtEl>
                                          <p:spTgt spid="34821"/>
                                        </p:tgtEl>
                                        <p:attrNameLst>
                                          <p:attrName>ppt_x</p:attrName>
                                        </p:attrNameLst>
                                      </p:cBhvr>
                                    </p:anim>
                                    <p:anim from="0" to="-1.0" calcmode="lin" valueType="num">
                                      <p:cBhvr>
                                        <p:cTn id="8" dur="200" decel="50000" autoRev="1" fill="hold">
                                          <p:stCondLst>
                                            <p:cond delay="600"/>
                                          </p:stCondLst>
                                        </p:cTn>
                                        <p:tgtEl>
                                          <p:spTgt spid="34821"/>
                                        </p:tgtEl>
                                        <p:attrNameLst>
                                          <p:attrName>xshear</p:attrName>
                                        </p:attrNameLst>
                                      </p:cBhvr>
                                    </p:anim>
                                    <p:animScale>
                                      <p:cBhvr>
                                        <p:cTn id="9" dur="200" decel="100000" autoRev="1" fill="hold">
                                          <p:stCondLst>
                                            <p:cond delay="600"/>
                                          </p:stCondLst>
                                        </p:cTn>
                                        <p:tgtEl>
                                          <p:spTgt spid="34821"/>
                                        </p:tgtEl>
                                      </p:cBhvr>
                                      <p:from x="100000" y="100000"/>
                                      <p:to x="80000" y="100000"/>
                                    </p:animScale>
                                    <p:anim by="(#ppt_h/3+#ppt_w*0.1)" calcmode="lin" valueType="num">
                                      <p:cBhvr additive="sum">
                                        <p:cTn id="10" dur="200" decel="100000" autoRev="1" fill="hold">
                                          <p:stCondLst>
                                            <p:cond delay="600"/>
                                          </p:stCondLst>
                                        </p:cTn>
                                        <p:tgtEl>
                                          <p:spTgt spid="34821"/>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53"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anim calcmode="lin" valueType="num">
                                      <p:cBhvr>
                                        <p:cTn id="15" dur="500" fill="hold"/>
                                        <p:tgtEl>
                                          <p:spTgt spid="7">
                                            <p:txEl>
                                              <p:pRg st="4" end="4"/>
                                            </p:txEl>
                                          </p:spTgt>
                                        </p:tgtEl>
                                        <p:attrNameLst>
                                          <p:attrName>ppt_w</p:attrName>
                                        </p:attrNameLst>
                                      </p:cBhvr>
                                      <p:tavLst>
                                        <p:tav tm="0">
                                          <p:val>
                                            <p:fltVal val="0"/>
                                          </p:val>
                                        </p:tav>
                                        <p:tav tm="100000">
                                          <p:val>
                                            <p:strVal val="#ppt_w"/>
                                          </p:val>
                                        </p:tav>
                                      </p:tavLst>
                                    </p:anim>
                                    <p:anim calcmode="lin" valueType="num">
                                      <p:cBhvr>
                                        <p:cTn id="16" dur="500" fill="hold"/>
                                        <p:tgtEl>
                                          <p:spTgt spid="7">
                                            <p:txEl>
                                              <p:pRg st="4" end="4"/>
                                            </p:txEl>
                                          </p:spTgt>
                                        </p:tgtEl>
                                        <p:attrNameLst>
                                          <p:attrName>ppt_h</p:attrName>
                                        </p:attrNameLst>
                                      </p:cBhvr>
                                      <p:tavLst>
                                        <p:tav tm="0">
                                          <p:val>
                                            <p:fltVal val="0"/>
                                          </p:val>
                                        </p:tav>
                                        <p:tav tm="100000">
                                          <p:val>
                                            <p:strVal val="#ppt_h"/>
                                          </p:val>
                                        </p:tav>
                                      </p:tavLst>
                                    </p:anim>
                                    <p:animEffect transition="in" filter="fade">
                                      <p:cBhvr>
                                        <p:cTn id="1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pic>
        <p:nvPicPr>
          <p:cNvPr id="92162" name="Picture 3" descr="colosse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 y="0"/>
            <a:ext cx="44513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5" name="Text Box 5"/>
          <p:cNvSpPr txBox="1">
            <a:spLocks noChangeArrowheads="1"/>
          </p:cNvSpPr>
          <p:nvPr/>
        </p:nvSpPr>
        <p:spPr bwMode="auto">
          <a:xfrm>
            <a:off x="0" y="4303713"/>
            <a:ext cx="4495800" cy="2554287"/>
          </a:xfrm>
          <a:prstGeom prst="rect">
            <a:avLst/>
          </a:prstGeom>
          <a:gradFill rotWithShape="1">
            <a:gsLst>
              <a:gs pos="0">
                <a:srgbClr val="CC3300">
                  <a:alpha val="40000"/>
                </a:srgbClr>
              </a:gs>
              <a:gs pos="100000">
                <a:srgbClr val="CC3300">
                  <a:gamma/>
                  <a:shade val="46275"/>
                  <a:invGamma/>
                </a:srgbClr>
              </a:gs>
            </a:gsLst>
            <a:lin ang="5400000" scaled="1"/>
          </a:gra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zh-CN" altLang="en-US" sz="2800" b="1" dirty="0">
                <a:solidFill>
                  <a:srgbClr val="FFFFFF"/>
                </a:solidFill>
                <a:effectLst>
                  <a:outerShdw blurRad="38100" dist="38100" dir="2700000" algn="tl">
                    <a:srgbClr val="000000"/>
                  </a:outerShdw>
                </a:effectLst>
                <a:latin typeface="SimHei" charset="0"/>
                <a:ea typeface="SimHei" charset="0"/>
                <a:cs typeface="SimHei" charset="0"/>
              </a:rPr>
              <a:t>革老丢驱逐犹太人离开罗马</a:t>
            </a:r>
            <a:r>
              <a:rPr lang="en-US" altLang="zh-CN" sz="2800" b="1" dirty="0">
                <a:solidFill>
                  <a:srgbClr val="FFFFFF"/>
                </a:solidFill>
                <a:effectLst>
                  <a:outerShdw blurRad="38100" dist="38100" dir="2700000" algn="tl">
                    <a:srgbClr val="000000"/>
                  </a:outerShdw>
                </a:effectLst>
                <a:latin typeface="SimHei" charset="0"/>
                <a:ea typeface="SimHei" charset="0"/>
                <a:cs typeface="SimHei" charset="0"/>
              </a:rPr>
              <a:t>, </a:t>
            </a:r>
            <a:r>
              <a:rPr lang="zh-CN" altLang="en-US" sz="2800" b="1" dirty="0">
                <a:solidFill>
                  <a:srgbClr val="FFFFFF"/>
                </a:solidFill>
                <a:effectLst>
                  <a:outerShdw blurRad="38100" dist="38100" dir="2700000" algn="tl">
                    <a:srgbClr val="000000"/>
                  </a:outerShdw>
                </a:effectLst>
                <a:latin typeface="SimHei" charset="0"/>
                <a:ea typeface="SimHei" charset="0"/>
                <a:cs typeface="SimHei" charset="0"/>
              </a:rPr>
              <a:t>因</a:t>
            </a:r>
            <a:r>
              <a:rPr lang="en-US" altLang="zh-CN" sz="2800" b="1" dirty="0">
                <a:solidFill>
                  <a:srgbClr val="FFFFFF"/>
                </a:solidFill>
                <a:effectLst>
                  <a:outerShdw blurRad="38100" dist="38100" dir="2700000" algn="tl">
                    <a:srgbClr val="000000"/>
                  </a:outerShdw>
                </a:effectLst>
                <a:latin typeface="SimHei" charset="0"/>
                <a:ea typeface="SimHei" charset="0"/>
                <a:cs typeface="SimHei" charset="0"/>
              </a:rPr>
              <a:t>“</a:t>
            </a:r>
            <a:r>
              <a:rPr lang="zh-CN" altLang="en-US" sz="2800" b="1" dirty="0">
                <a:solidFill>
                  <a:srgbClr val="FFFFFF"/>
                </a:solidFill>
                <a:effectLst>
                  <a:outerShdw blurRad="38100" dist="38100" dir="2700000" algn="tl">
                    <a:srgbClr val="000000"/>
                  </a:outerShdw>
                </a:effectLst>
                <a:latin typeface="SimHei" charset="0"/>
                <a:ea typeface="SimHei" charset="0"/>
                <a:cs typeface="SimHei" charset="0"/>
              </a:rPr>
              <a:t>他们受基督的影响</a:t>
            </a:r>
            <a:r>
              <a:rPr lang="en-US" altLang="zh-CN" sz="2800" b="1" dirty="0">
                <a:solidFill>
                  <a:srgbClr val="FFFFFF"/>
                </a:solidFill>
                <a:effectLst>
                  <a:outerShdw blurRad="38100" dist="38100" dir="2700000" algn="tl">
                    <a:srgbClr val="000000"/>
                  </a:outerShdw>
                </a:effectLst>
                <a:latin typeface="SimHei" charset="0"/>
                <a:ea typeface="SimHei" charset="0"/>
                <a:cs typeface="SimHei" charset="0"/>
              </a:rPr>
              <a:t>, </a:t>
            </a:r>
            <a:r>
              <a:rPr lang="zh-CN" altLang="en-US" sz="2800" b="1" dirty="0">
                <a:solidFill>
                  <a:srgbClr val="FFFFFF"/>
                </a:solidFill>
                <a:effectLst>
                  <a:outerShdw blurRad="38100" dist="38100" dir="2700000" algn="tl">
                    <a:srgbClr val="000000"/>
                  </a:outerShdw>
                </a:effectLst>
                <a:latin typeface="SimHei" charset="0"/>
                <a:ea typeface="SimHei" charset="0"/>
                <a:cs typeface="SimHei" charset="0"/>
              </a:rPr>
              <a:t>制造了许多麻顿</a:t>
            </a:r>
            <a:r>
              <a:rPr lang="en-US" altLang="zh-CN" sz="2800" b="1" dirty="0">
                <a:solidFill>
                  <a:srgbClr val="FFFFFF"/>
                </a:solidFill>
                <a:effectLst>
                  <a:outerShdw blurRad="38100" dist="38100" dir="2700000" algn="tl">
                    <a:srgbClr val="000000"/>
                  </a:outerShdw>
                </a:effectLst>
                <a:latin typeface="SimHei" charset="0"/>
                <a:ea typeface="SimHei" charset="0"/>
                <a:cs typeface="SimHei" charset="0"/>
              </a:rPr>
              <a:t>”(</a:t>
            </a:r>
            <a:r>
              <a:rPr lang="zh-CN" altLang="en-US" sz="2800" b="1" dirty="0">
                <a:solidFill>
                  <a:srgbClr val="FFFFFF"/>
                </a:solidFill>
                <a:effectLst>
                  <a:outerShdw blurRad="38100" dist="38100" dir="2700000" algn="tl">
                    <a:srgbClr val="000000"/>
                  </a:outerShdw>
                </a:effectLst>
                <a:latin typeface="SimHei" charset="0"/>
                <a:ea typeface="SimHei" charset="0"/>
                <a:cs typeface="SimHei" charset="0"/>
              </a:rPr>
              <a:t>哗</a:t>
            </a:r>
            <a:r>
              <a:rPr lang="en-US" altLang="zh-CN" sz="2800" b="1" dirty="0">
                <a:solidFill>
                  <a:srgbClr val="FFFFFF"/>
                </a:solidFill>
                <a:effectLst>
                  <a:outerShdw blurRad="38100" dist="38100" dir="2700000" algn="tl">
                    <a:srgbClr val="000000"/>
                  </a:outerShdw>
                </a:effectLst>
                <a:latin typeface="SimHei" charset="0"/>
                <a:ea typeface="SimHei" charset="0"/>
                <a:cs typeface="SimHei" charset="0"/>
              </a:rPr>
              <a:t>!)</a:t>
            </a:r>
          </a:p>
          <a:p>
            <a:pPr algn="r">
              <a:defRPr/>
            </a:pPr>
            <a:r>
              <a:rPr lang="en-US" altLang="zh-CN" dirty="0">
                <a:solidFill>
                  <a:srgbClr val="FFFFFF"/>
                </a:solidFill>
                <a:effectLst>
                  <a:outerShdw blurRad="38100" dist="38100" dir="2700000" algn="tl">
                    <a:srgbClr val="000000"/>
                  </a:outerShdw>
                </a:effectLst>
                <a:latin typeface="SimHei" charset="0"/>
                <a:ea typeface="SimHei" charset="0"/>
                <a:cs typeface="SimHei" charset="0"/>
              </a:rPr>
              <a:t>(</a:t>
            </a:r>
            <a:r>
              <a:rPr lang="en-US" altLang="zh-CN" dirty="0">
                <a:solidFill>
                  <a:srgbClr val="FFFFFF"/>
                </a:solidFill>
                <a:effectLst>
                  <a:outerShdw blurRad="38100" dist="38100" dir="2700000" algn="tl">
                    <a:srgbClr val="000000"/>
                  </a:outerShdw>
                </a:effectLst>
                <a:latin typeface="Arial" charset="0"/>
              </a:rPr>
              <a:t>Suetonius</a:t>
            </a:r>
            <a:r>
              <a:rPr lang="en-US" altLang="zh-CN" dirty="0">
                <a:solidFill>
                  <a:srgbClr val="FFFFFF"/>
                </a:solidFill>
                <a:effectLst>
                  <a:outerShdw blurRad="38100" dist="38100" dir="2700000" algn="tl">
                    <a:srgbClr val="000000"/>
                  </a:outerShdw>
                </a:effectLst>
                <a:latin typeface="SimHei" charset="0"/>
                <a:ea typeface="SimHei" charset="0"/>
                <a:cs typeface="SimHei" charset="0"/>
              </a:rPr>
              <a:t>,</a:t>
            </a:r>
            <a:r>
              <a:rPr lang="zh-CN" altLang="en-US" i="1" dirty="0">
                <a:solidFill>
                  <a:srgbClr val="FFFFFF"/>
                </a:solidFill>
                <a:effectLst>
                  <a:outerShdw blurRad="38100" dist="38100" dir="2700000" algn="tl">
                    <a:srgbClr val="000000"/>
                  </a:outerShdw>
                </a:effectLst>
                <a:latin typeface="SimHei" charset="0"/>
                <a:ea typeface="SimHei" charset="0"/>
                <a:cs typeface="SimHei" charset="0"/>
              </a:rPr>
              <a:t>凯撒生平</a:t>
            </a:r>
            <a:r>
              <a:rPr lang="en-US" altLang="zh-CN" dirty="0">
                <a:solidFill>
                  <a:srgbClr val="FFFFFF"/>
                </a:solidFill>
                <a:effectLst>
                  <a:outerShdw blurRad="38100" dist="38100" dir="2700000" algn="tl">
                    <a:srgbClr val="000000"/>
                  </a:outerShdw>
                </a:effectLst>
                <a:latin typeface="SimHei" charset="0"/>
                <a:ea typeface="SimHei" charset="0"/>
                <a:cs typeface="SimHei" charset="0"/>
              </a:rPr>
              <a:t>,</a:t>
            </a:r>
            <a:r>
              <a:rPr lang="zh-CN" altLang="en-US" dirty="0">
                <a:solidFill>
                  <a:srgbClr val="FFFFFF"/>
                </a:solidFill>
                <a:effectLst>
                  <a:outerShdw blurRad="38100" dist="38100" dir="2700000" algn="tl">
                    <a:srgbClr val="000000"/>
                  </a:outerShdw>
                </a:effectLst>
                <a:latin typeface="SimHei" charset="0"/>
                <a:ea typeface="SimHei" charset="0"/>
                <a:cs typeface="SimHei" charset="0"/>
              </a:rPr>
              <a:t>第</a:t>
            </a:r>
            <a:r>
              <a:rPr lang="en-US" altLang="zh-CN" dirty="0">
                <a:solidFill>
                  <a:srgbClr val="FFFFFF"/>
                </a:solidFill>
                <a:effectLst>
                  <a:outerShdw blurRad="38100" dist="38100" dir="2700000" algn="tl">
                    <a:srgbClr val="000000"/>
                  </a:outerShdw>
                </a:effectLst>
                <a:latin typeface="SimHei" charset="0"/>
                <a:ea typeface="SimHei" charset="0"/>
                <a:cs typeface="SimHei" charset="0"/>
              </a:rPr>
              <a:t>25</a:t>
            </a:r>
            <a:r>
              <a:rPr lang="zh-CN" altLang="en-US" dirty="0">
                <a:solidFill>
                  <a:srgbClr val="FFFFFF"/>
                </a:solidFill>
                <a:effectLst>
                  <a:outerShdw blurRad="38100" dist="38100" dir="2700000" algn="tl">
                    <a:srgbClr val="000000"/>
                  </a:outerShdw>
                </a:effectLst>
                <a:latin typeface="SimHei" charset="0"/>
                <a:ea typeface="SimHei" charset="0"/>
                <a:cs typeface="SimHei" charset="0"/>
              </a:rPr>
              <a:t>章</a:t>
            </a:r>
            <a:endParaRPr lang="en-US" altLang="zh-CN" dirty="0">
              <a:solidFill>
                <a:srgbClr val="FFFFFF"/>
              </a:solidFill>
              <a:effectLst>
                <a:outerShdw blurRad="38100" dist="38100" dir="2700000" algn="tl">
                  <a:srgbClr val="000000"/>
                </a:outerShdw>
              </a:effectLst>
              <a:latin typeface="SimHei" charset="0"/>
              <a:ea typeface="SimHei" charset="0"/>
              <a:cs typeface="SimHei" charset="0"/>
            </a:endParaRPr>
          </a:p>
          <a:p>
            <a:pPr algn="r">
              <a:defRPr/>
            </a:pPr>
            <a:r>
              <a:rPr lang="zh-CN" altLang="en-US" dirty="0">
                <a:solidFill>
                  <a:srgbClr val="FFFFFF"/>
                </a:solidFill>
                <a:effectLst>
                  <a:outerShdw blurRad="38100" dist="38100" dir="2700000" algn="tl">
                    <a:srgbClr val="000000"/>
                  </a:outerShdw>
                </a:effectLst>
                <a:latin typeface="SimHei" charset="0"/>
                <a:ea typeface="SimHei" charset="0"/>
                <a:cs typeface="SimHei" charset="0"/>
              </a:rPr>
              <a:t>主後</a:t>
            </a:r>
            <a:r>
              <a:rPr lang="en-US" altLang="zh-CN" dirty="0">
                <a:solidFill>
                  <a:srgbClr val="FFFFFF"/>
                </a:solidFill>
                <a:effectLst>
                  <a:outerShdw blurRad="38100" dist="38100" dir="2700000" algn="tl">
                    <a:srgbClr val="000000"/>
                  </a:outerShdw>
                </a:effectLst>
                <a:latin typeface="SimHei" charset="0"/>
                <a:ea typeface="SimHei" charset="0"/>
                <a:cs typeface="SimHei" charset="0"/>
              </a:rPr>
              <a:t>120; </a:t>
            </a:r>
            <a:r>
              <a:rPr lang="en-US" altLang="zh-CN" dirty="0">
                <a:solidFill>
                  <a:srgbClr val="FFFFFF"/>
                </a:solidFill>
                <a:effectLst>
                  <a:outerShdw blurRad="38100" dist="38100" dir="2700000" algn="tl">
                    <a:srgbClr val="000000"/>
                  </a:outerShdw>
                </a:effectLst>
                <a:latin typeface="Arial" charset="0"/>
              </a:rPr>
              <a:t>cf</a:t>
            </a:r>
            <a:r>
              <a:rPr lang="en-US" altLang="zh-CN" dirty="0">
                <a:solidFill>
                  <a:srgbClr val="FFFFFF"/>
                </a:solidFill>
                <a:effectLst>
                  <a:outerShdw blurRad="38100" dist="38100" dir="2700000" algn="tl">
                    <a:srgbClr val="000000"/>
                  </a:outerShdw>
                </a:effectLst>
                <a:latin typeface="SimHei" charset="0"/>
                <a:ea typeface="SimHei" charset="0"/>
                <a:cs typeface="SimHei" charset="0"/>
              </a:rPr>
              <a:t>.</a:t>
            </a:r>
            <a:r>
              <a:rPr lang="zh-CN" altLang="en-US" dirty="0">
                <a:solidFill>
                  <a:srgbClr val="FFFFFF"/>
                </a:solidFill>
                <a:effectLst>
                  <a:outerShdw blurRad="38100" dist="38100" dir="2700000" algn="tl">
                    <a:srgbClr val="000000"/>
                  </a:outerShdw>
                </a:effectLst>
                <a:latin typeface="SimHei" charset="0"/>
                <a:ea typeface="SimHei" charset="0"/>
                <a:cs typeface="SimHei" charset="0"/>
              </a:rPr>
              <a:t>使徒行传</a:t>
            </a:r>
            <a:r>
              <a:rPr lang="en-US" altLang="zh-CN" dirty="0">
                <a:solidFill>
                  <a:srgbClr val="FFFFFF"/>
                </a:solidFill>
                <a:effectLst>
                  <a:outerShdw blurRad="38100" dist="38100" dir="2700000" algn="tl">
                    <a:srgbClr val="000000"/>
                  </a:outerShdw>
                </a:effectLst>
                <a:latin typeface="SimHei" charset="0"/>
                <a:ea typeface="SimHei" charset="0"/>
                <a:cs typeface="SimHei" charset="0"/>
              </a:rPr>
              <a:t>18:2) </a:t>
            </a:r>
            <a:endParaRPr lang="en-US" dirty="0">
              <a:solidFill>
                <a:srgbClr val="FFFFFF"/>
              </a:solidFill>
              <a:effectLst>
                <a:outerShdw blurRad="38100" dist="38100" dir="2700000" algn="tl">
                  <a:srgbClr val="000000"/>
                </a:outerShdw>
              </a:effectLst>
              <a:latin typeface="SimHei" charset="0"/>
              <a:ea typeface="SimHei" charset="0"/>
              <a:cs typeface="SimHei" charset="0"/>
            </a:endParaRPr>
          </a:p>
        </p:txBody>
      </p:sp>
      <p:sp>
        <p:nvSpPr>
          <p:cNvPr id="7" name="Rectangle 2"/>
          <p:cNvSpPr txBox="1">
            <a:spLocks noChangeArrowheads="1"/>
          </p:cNvSpPr>
          <p:nvPr/>
        </p:nvSpPr>
        <p:spPr bwMode="auto">
          <a:xfrm>
            <a:off x="4800600" y="1600200"/>
            <a:ext cx="4267200" cy="4530725"/>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20000"/>
              </a:spcBef>
              <a:buClr>
                <a:schemeClr val="hlink"/>
              </a:buClr>
              <a:buSzPct val="90000"/>
              <a:buFont typeface="Wingdings" charset="0"/>
              <a:buNone/>
              <a:defRPr/>
            </a:pPr>
            <a:r>
              <a:rPr lang="en-US" sz="3200">
                <a:solidFill>
                  <a:schemeClr val="bg1"/>
                </a:solidFill>
                <a:effectLst>
                  <a:outerShdw blurRad="38100" dist="38100" dir="2700000" algn="tl">
                    <a:srgbClr val="000000"/>
                  </a:outerShdw>
                </a:effectLst>
                <a:latin typeface="Arial" charset="0"/>
              </a:rPr>
              <a:t>(</a:t>
            </a:r>
            <a:r>
              <a:rPr lang="zh-CN" altLang="en-US" sz="3200">
                <a:solidFill>
                  <a:schemeClr val="bg1"/>
                </a:solidFill>
                <a:effectLst>
                  <a:outerShdw blurRad="38100" dist="38100" dir="2700000" algn="tl">
                    <a:srgbClr val="000000"/>
                  </a:outerShdw>
                </a:effectLst>
                <a:latin typeface="SimHei" charset="0"/>
                <a:ea typeface="SimHei" charset="0"/>
                <a:cs typeface="SimHei" charset="0"/>
              </a:rPr>
              <a:t>死亡年份</a:t>
            </a:r>
            <a:r>
              <a:rPr lang="en-US" altLang="ja-JP" sz="3200">
                <a:solidFill>
                  <a:schemeClr val="bg1"/>
                </a:solidFill>
                <a:effectLst>
                  <a:outerShdw blurRad="38100" dist="38100" dir="2700000" algn="tl">
                    <a:srgbClr val="000000"/>
                  </a:outerShdw>
                </a:effectLst>
                <a:latin typeface="Arial" charset="0"/>
              </a:rPr>
              <a:t>)</a:t>
            </a:r>
          </a:p>
          <a:p>
            <a:pPr eaLnBrk="1" hangingPunct="1">
              <a:spcBef>
                <a:spcPct val="20000"/>
              </a:spcBef>
              <a:buClr>
                <a:schemeClr val="hlink"/>
              </a:buClr>
              <a:buSzPct val="90000"/>
              <a:buFont typeface="Wingdings" charset="0"/>
              <a:buBlip>
                <a:blip r:embed="rId4"/>
              </a:buBlip>
              <a:defRPr/>
            </a:pPr>
            <a:r>
              <a:rPr lang="zh-CN" altLang="en-US" sz="3200" b="1">
                <a:solidFill>
                  <a:schemeClr val="bg1"/>
                </a:solidFill>
                <a:effectLst>
                  <a:outerShdw blurRad="38100" dist="38100" dir="2700000" algn="tl">
                    <a:srgbClr val="000000"/>
                  </a:outerShdw>
                </a:effectLst>
                <a:latin typeface="SimHei" charset="0"/>
                <a:ea typeface="SimHei" charset="0"/>
                <a:cs typeface="SimHei" charset="0"/>
              </a:rPr>
              <a:t>西西鲁</a:t>
            </a:r>
            <a:r>
              <a:rPr lang="en-US" altLang="ja-JP" sz="3200" b="1">
                <a:solidFill>
                  <a:schemeClr val="bg1"/>
                </a:solidFill>
                <a:effectLst>
                  <a:outerShdw blurRad="38100" dist="38100" dir="2700000" algn="tl">
                    <a:srgbClr val="000000"/>
                  </a:outerShdw>
                </a:effectLst>
                <a:latin typeface="SimHei" charset="0"/>
                <a:ea typeface="SimHei" charset="0"/>
                <a:cs typeface="SimHei" charset="0"/>
              </a:rPr>
              <a:t> (</a:t>
            </a:r>
            <a:r>
              <a:rPr lang="zh-CN" altLang="en-US" sz="3200" b="1">
                <a:solidFill>
                  <a:schemeClr val="bg1"/>
                </a:solidFill>
                <a:effectLst>
                  <a:outerShdw blurRad="38100" dist="38100" dir="2700000" algn="tl">
                    <a:srgbClr val="000000"/>
                  </a:outerShdw>
                </a:effectLst>
                <a:latin typeface="SimHei" charset="0"/>
                <a:ea typeface="SimHei" charset="0"/>
                <a:cs typeface="SimHei" charset="0"/>
              </a:rPr>
              <a:t>主後</a:t>
            </a:r>
            <a:r>
              <a:rPr lang="en-US" altLang="ja-JP" sz="3200" b="1">
                <a:solidFill>
                  <a:schemeClr val="bg1"/>
                </a:solidFill>
                <a:effectLst>
                  <a:outerShdw blurRad="38100" dist="38100" dir="2700000" algn="tl">
                    <a:srgbClr val="000000"/>
                  </a:outerShdw>
                </a:effectLst>
                <a:latin typeface="SimHei" charset="0"/>
                <a:ea typeface="SimHei" charset="0"/>
                <a:cs typeface="SimHei" charset="0"/>
              </a:rPr>
              <a:t>43)</a:t>
            </a:r>
          </a:p>
          <a:p>
            <a:pPr eaLnBrk="1" hangingPunct="1">
              <a:spcBef>
                <a:spcPct val="20000"/>
              </a:spcBef>
              <a:buClr>
                <a:schemeClr val="hlink"/>
              </a:buClr>
              <a:buSzPct val="90000"/>
              <a:buFont typeface="Wingdings" charset="0"/>
              <a:buBlip>
                <a:blip r:embed="rId4"/>
              </a:buBlip>
              <a:defRPr/>
            </a:pPr>
            <a:r>
              <a:rPr lang="zh-CN" altLang="en-US" sz="3200" b="1">
                <a:solidFill>
                  <a:schemeClr val="bg1"/>
                </a:solidFill>
                <a:effectLst>
                  <a:outerShdw blurRad="38100" dist="38100" dir="2700000" algn="tl">
                    <a:srgbClr val="000000"/>
                  </a:outerShdw>
                </a:effectLst>
                <a:latin typeface="SimHei" charset="0"/>
                <a:ea typeface="SimHei" charset="0"/>
                <a:cs typeface="SimHei" charset="0"/>
              </a:rPr>
              <a:t>李维</a:t>
            </a:r>
            <a:r>
              <a:rPr lang="en-US" altLang="ja-JP" sz="3200" b="1">
                <a:solidFill>
                  <a:schemeClr val="bg1"/>
                </a:solidFill>
                <a:effectLst>
                  <a:outerShdw blurRad="38100" dist="38100" dir="2700000" algn="tl">
                    <a:srgbClr val="000000"/>
                  </a:outerShdw>
                </a:effectLst>
                <a:latin typeface="SimHei" charset="0"/>
                <a:ea typeface="SimHei" charset="0"/>
                <a:cs typeface="SimHei" charset="0"/>
              </a:rPr>
              <a:t> (</a:t>
            </a:r>
            <a:r>
              <a:rPr lang="zh-CN" altLang="en-US" sz="3200" b="1">
                <a:solidFill>
                  <a:schemeClr val="bg1"/>
                </a:solidFill>
                <a:effectLst>
                  <a:outerShdw blurRad="38100" dist="38100" dir="2700000" algn="tl">
                    <a:srgbClr val="000000"/>
                  </a:outerShdw>
                </a:effectLst>
                <a:latin typeface="SimHei" charset="0"/>
                <a:ea typeface="SimHei" charset="0"/>
                <a:cs typeface="SimHei" charset="0"/>
              </a:rPr>
              <a:t>主後</a:t>
            </a:r>
            <a:r>
              <a:rPr lang="en-US" altLang="ja-JP" sz="3200" b="1">
                <a:solidFill>
                  <a:schemeClr val="bg1"/>
                </a:solidFill>
                <a:effectLst>
                  <a:outerShdw blurRad="38100" dist="38100" dir="2700000" algn="tl">
                    <a:srgbClr val="000000"/>
                  </a:outerShdw>
                </a:effectLst>
                <a:latin typeface="SimHei" charset="0"/>
                <a:ea typeface="SimHei" charset="0"/>
                <a:cs typeface="SimHei" charset="0"/>
              </a:rPr>
              <a:t>17)</a:t>
            </a:r>
          </a:p>
          <a:p>
            <a:pPr eaLnBrk="1" hangingPunct="1">
              <a:spcBef>
                <a:spcPct val="20000"/>
              </a:spcBef>
              <a:buClr>
                <a:schemeClr val="hlink"/>
              </a:buClr>
              <a:buSzPct val="90000"/>
              <a:buFont typeface="Wingdings" charset="0"/>
              <a:buBlip>
                <a:blip r:embed="rId4"/>
              </a:buBlip>
              <a:defRPr/>
            </a:pPr>
            <a:r>
              <a:rPr lang="zh-CN" altLang="en-US" sz="3200" b="1">
                <a:solidFill>
                  <a:schemeClr val="bg1"/>
                </a:solidFill>
                <a:effectLst>
                  <a:outerShdw blurRad="38100" dist="38100" dir="2700000" algn="tl">
                    <a:srgbClr val="000000"/>
                  </a:outerShdw>
                </a:effectLst>
                <a:latin typeface="SimHei" charset="0"/>
                <a:ea typeface="SimHei" charset="0"/>
                <a:cs typeface="SimHei" charset="0"/>
              </a:rPr>
              <a:t>老普林尼 </a:t>
            </a:r>
            <a:r>
              <a:rPr lang="en-US" sz="3200" b="1">
                <a:solidFill>
                  <a:schemeClr val="bg1"/>
                </a:solidFill>
                <a:effectLst>
                  <a:outerShdw blurRad="38100" dist="38100" dir="2700000" algn="tl">
                    <a:srgbClr val="000000"/>
                  </a:outerShdw>
                </a:effectLst>
                <a:latin typeface="SimHei" charset="0"/>
                <a:ea typeface="SimHei" charset="0"/>
                <a:cs typeface="SimHei" charset="0"/>
              </a:rPr>
              <a:t>(</a:t>
            </a:r>
            <a:r>
              <a:rPr lang="zh-CN" altLang="en-US" sz="3200" b="1">
                <a:solidFill>
                  <a:schemeClr val="bg1"/>
                </a:solidFill>
                <a:effectLst>
                  <a:outerShdw blurRad="38100" dist="38100" dir="2700000" algn="tl">
                    <a:srgbClr val="000000"/>
                  </a:outerShdw>
                </a:effectLst>
                <a:latin typeface="SimHei" charset="0"/>
                <a:ea typeface="SimHei" charset="0"/>
                <a:cs typeface="SimHei" charset="0"/>
              </a:rPr>
              <a:t>主後</a:t>
            </a:r>
            <a:r>
              <a:rPr lang="en-US" altLang="ja-JP" sz="3200" b="1">
                <a:solidFill>
                  <a:schemeClr val="bg1"/>
                </a:solidFill>
                <a:effectLst>
                  <a:outerShdw blurRad="38100" dist="38100" dir="2700000" algn="tl">
                    <a:srgbClr val="000000"/>
                  </a:outerShdw>
                </a:effectLst>
                <a:latin typeface="SimHei" charset="0"/>
                <a:ea typeface="SimHei" charset="0"/>
                <a:cs typeface="SimHei" charset="0"/>
              </a:rPr>
              <a:t>113)</a:t>
            </a:r>
          </a:p>
          <a:p>
            <a:pPr eaLnBrk="1" hangingPunct="1">
              <a:spcBef>
                <a:spcPct val="20000"/>
              </a:spcBef>
              <a:buClr>
                <a:schemeClr val="hlink"/>
              </a:buClr>
              <a:buSzPct val="90000"/>
              <a:buFont typeface="Wingdings" charset="0"/>
              <a:buBlip>
                <a:blip r:embed="rId4"/>
              </a:buBlip>
              <a:defRPr/>
            </a:pPr>
            <a:r>
              <a:rPr lang="zh-CN" altLang="en-US" sz="3200" b="1">
                <a:solidFill>
                  <a:schemeClr val="bg1"/>
                </a:solidFill>
                <a:effectLst>
                  <a:outerShdw blurRad="38100" dist="38100" dir="2700000" algn="tl">
                    <a:srgbClr val="000000"/>
                  </a:outerShdw>
                </a:effectLst>
                <a:latin typeface="SimHei" charset="0"/>
                <a:ea typeface="SimHei" charset="0"/>
                <a:cs typeface="SimHei" charset="0"/>
              </a:rPr>
              <a:t>达西特斯</a:t>
            </a:r>
            <a:r>
              <a:rPr lang="en-US" altLang="ja-JP" sz="3200" b="1">
                <a:solidFill>
                  <a:schemeClr val="bg1"/>
                </a:solidFill>
                <a:effectLst>
                  <a:outerShdw blurRad="38100" dist="38100" dir="2700000" algn="tl">
                    <a:srgbClr val="000000"/>
                  </a:outerShdw>
                </a:effectLst>
                <a:latin typeface="SimHei" charset="0"/>
                <a:ea typeface="SimHei" charset="0"/>
                <a:cs typeface="SimHei" charset="0"/>
              </a:rPr>
              <a:t> (</a:t>
            </a:r>
            <a:r>
              <a:rPr lang="zh-CN" altLang="en-US" sz="3200" b="1">
                <a:solidFill>
                  <a:schemeClr val="bg1"/>
                </a:solidFill>
                <a:effectLst>
                  <a:outerShdw blurRad="38100" dist="38100" dir="2700000" algn="tl">
                    <a:srgbClr val="000000"/>
                  </a:outerShdw>
                </a:effectLst>
                <a:latin typeface="SimHei" charset="0"/>
                <a:ea typeface="SimHei" charset="0"/>
                <a:cs typeface="SimHei" charset="0"/>
              </a:rPr>
              <a:t>主後</a:t>
            </a:r>
            <a:r>
              <a:rPr lang="en-US" altLang="ja-JP" sz="3200" b="1">
                <a:solidFill>
                  <a:schemeClr val="bg1"/>
                </a:solidFill>
                <a:effectLst>
                  <a:outerShdw blurRad="38100" dist="38100" dir="2700000" algn="tl">
                    <a:srgbClr val="000000"/>
                  </a:outerShdw>
                </a:effectLst>
                <a:latin typeface="SimHei" charset="0"/>
                <a:ea typeface="SimHei" charset="0"/>
                <a:cs typeface="SimHei" charset="0"/>
              </a:rPr>
              <a:t>120)</a:t>
            </a:r>
            <a:endParaRPr lang="en-US" altLang="ja-JP" sz="3200">
              <a:solidFill>
                <a:schemeClr val="bg1"/>
              </a:solidFill>
              <a:effectLst>
                <a:outerShdw blurRad="38100" dist="38100" dir="2700000" algn="tl">
                  <a:srgbClr val="000000"/>
                </a:outerShdw>
              </a:effectLst>
              <a:latin typeface="Arial" charset="0"/>
            </a:endParaRPr>
          </a:p>
          <a:p>
            <a:pPr eaLnBrk="1" hangingPunct="1">
              <a:spcBef>
                <a:spcPct val="20000"/>
              </a:spcBef>
              <a:buClr>
                <a:schemeClr val="hlink"/>
              </a:buClr>
              <a:buSzPct val="90000"/>
              <a:buFont typeface="Wingdings" charset="0"/>
              <a:buBlip>
                <a:blip r:embed="rId4"/>
              </a:buBlip>
              <a:defRPr/>
            </a:pPr>
            <a:r>
              <a:rPr lang="en-US" sz="3200">
                <a:solidFill>
                  <a:schemeClr val="bg1"/>
                </a:solidFill>
                <a:effectLst>
                  <a:outerShdw blurRad="38100" dist="38100" dir="2700000" algn="tl">
                    <a:srgbClr val="000000"/>
                  </a:outerShdw>
                </a:effectLst>
                <a:latin typeface="Arial" charset="0"/>
              </a:rPr>
              <a:t>Suetonius (</a:t>
            </a:r>
            <a:r>
              <a:rPr lang="zh-CN" altLang="en-US" sz="3200">
                <a:solidFill>
                  <a:schemeClr val="bg1"/>
                </a:solidFill>
                <a:effectLst>
                  <a:outerShdw blurRad="38100" dist="38100" dir="2700000" algn="tl">
                    <a:srgbClr val="000000"/>
                  </a:outerShdw>
                </a:effectLst>
                <a:latin typeface="Arial" charset="0"/>
              </a:rPr>
              <a:t>主後</a:t>
            </a:r>
            <a:r>
              <a:rPr lang="en-US" altLang="ja-JP" sz="3200">
                <a:solidFill>
                  <a:schemeClr val="bg1"/>
                </a:solidFill>
                <a:effectLst>
                  <a:outerShdw blurRad="38100" dist="38100" dir="2700000" algn="tl">
                    <a:srgbClr val="000000"/>
                  </a:outerShdw>
                </a:effectLst>
                <a:latin typeface="Arial" charset="0"/>
              </a:rPr>
              <a:t>121)</a:t>
            </a:r>
            <a:endParaRPr lang="en-US" sz="3200">
              <a:solidFill>
                <a:schemeClr val="bg1"/>
              </a:solidFill>
              <a:effectLst>
                <a:outerShdw blurRad="38100" dist="38100" dir="2700000" algn="tl">
                  <a:srgbClr val="000000"/>
                </a:outerShdw>
              </a:effectLst>
              <a:latin typeface="Arial" charset="0"/>
            </a:endParaRPr>
          </a:p>
        </p:txBody>
      </p:sp>
      <p:sp>
        <p:nvSpPr>
          <p:cNvPr id="8" name="Rectangle 4"/>
          <p:cNvSpPr>
            <a:spLocks noGrp="1" noChangeArrowheads="1"/>
          </p:cNvSpPr>
          <p:nvPr>
            <p:ph type="title"/>
          </p:nvPr>
        </p:nvSpPr>
        <p:spPr>
          <a:xfrm>
            <a:off x="685800" y="277813"/>
            <a:ext cx="8229600" cy="1143000"/>
          </a:xfrm>
        </p:spPr>
        <p:txBody>
          <a:bodyPr/>
          <a:lstStyle/>
          <a:p>
            <a:pPr eaLnBrk="1" hangingPunct="1">
              <a:defRPr/>
            </a:pPr>
            <a:r>
              <a:rPr lang="zh-CN" altLang="en-US" sz="6000" b="1">
                <a:solidFill>
                  <a:schemeClr val="bg1"/>
                </a:solidFill>
                <a:effectLst>
                  <a:outerShdw blurRad="38100" dist="38100" dir="2700000" algn="tl">
                    <a:srgbClr val="000000"/>
                  </a:outerShdw>
                </a:effectLst>
                <a:latin typeface="SimHei" charset="0"/>
                <a:ea typeface="SimHei" charset="0"/>
                <a:cs typeface="SimHei" charset="0"/>
              </a:rPr>
              <a:t>罗马历史学家</a:t>
            </a:r>
            <a:endParaRPr lang="en-US" sz="6000" b="1">
              <a:solidFill>
                <a:schemeClr val="bg1"/>
              </a:solidFill>
              <a:effectLst>
                <a:outerShdw blurRad="38100" dist="38100" dir="2700000" algn="tl">
                  <a:srgbClr val="000000"/>
                </a:outerShdw>
              </a:effectLst>
              <a:latin typeface="SimHei" charset="0"/>
              <a:ea typeface="SimHei" charset="0"/>
              <a:cs typeface="SimHei"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35845"/>
                                        </p:tgtEl>
                                        <p:attrNameLst>
                                          <p:attrName>style.visibility</p:attrName>
                                        </p:attrNameLst>
                                      </p:cBhvr>
                                      <p:to>
                                        <p:strVal val="visible"/>
                                      </p:to>
                                    </p:set>
                                    <p:anim from="(-#ppt_w/2)" to="(#ppt_x)" calcmode="lin" valueType="num">
                                      <p:cBhvr>
                                        <p:cTn id="7" dur="600" fill="hold">
                                          <p:stCondLst>
                                            <p:cond delay="0"/>
                                          </p:stCondLst>
                                        </p:cTn>
                                        <p:tgtEl>
                                          <p:spTgt spid="35845"/>
                                        </p:tgtEl>
                                        <p:attrNameLst>
                                          <p:attrName>ppt_x</p:attrName>
                                        </p:attrNameLst>
                                      </p:cBhvr>
                                    </p:anim>
                                    <p:anim from="0" to="-1.0" calcmode="lin" valueType="num">
                                      <p:cBhvr>
                                        <p:cTn id="8" dur="200" decel="50000" autoRev="1" fill="hold">
                                          <p:stCondLst>
                                            <p:cond delay="600"/>
                                          </p:stCondLst>
                                        </p:cTn>
                                        <p:tgtEl>
                                          <p:spTgt spid="35845"/>
                                        </p:tgtEl>
                                        <p:attrNameLst>
                                          <p:attrName>xshear</p:attrName>
                                        </p:attrNameLst>
                                      </p:cBhvr>
                                    </p:anim>
                                    <p:animScale>
                                      <p:cBhvr>
                                        <p:cTn id="9" dur="200" decel="100000" autoRev="1" fill="hold">
                                          <p:stCondLst>
                                            <p:cond delay="600"/>
                                          </p:stCondLst>
                                        </p:cTn>
                                        <p:tgtEl>
                                          <p:spTgt spid="35845"/>
                                        </p:tgtEl>
                                      </p:cBhvr>
                                      <p:from x="100000" y="100000"/>
                                      <p:to x="80000" y="100000"/>
                                    </p:animScale>
                                    <p:anim by="(#ppt_h/3+#ppt_w*0.1)" calcmode="lin" valueType="num">
                                      <p:cBhvr additive="sum">
                                        <p:cTn id="10" dur="200" decel="100000" autoRev="1" fill="hold">
                                          <p:stCondLst>
                                            <p:cond delay="600"/>
                                          </p:stCondLst>
                                        </p:cTn>
                                        <p:tgtEl>
                                          <p:spTgt spid="35845"/>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3" descr="papyru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9115425"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1" name="Rectangle 4"/>
          <p:cNvSpPr>
            <a:spLocks noChangeArrowheads="1"/>
          </p:cNvSpPr>
          <p:nvPr/>
        </p:nvSpPr>
        <p:spPr bwMode="auto">
          <a:xfrm>
            <a:off x="838200" y="1981200"/>
            <a:ext cx="7696200" cy="2514600"/>
          </a:xfrm>
          <a:prstGeom prst="rect">
            <a:avLst/>
          </a:prstGeom>
          <a:noFill/>
          <a:ln w="9525">
            <a:noFill/>
            <a:miter lim="800000"/>
            <a:headEnd/>
            <a:tailEnd/>
          </a:ln>
        </p:spPr>
        <p:txBody>
          <a:bodyPr/>
          <a:lstStyle/>
          <a:p>
            <a:pPr marL="723900" indent="-723900">
              <a:spcBef>
                <a:spcPct val="20000"/>
              </a:spcBef>
              <a:buClr>
                <a:schemeClr val="accent2"/>
              </a:buClr>
              <a:buSzPct val="80000"/>
              <a:buFont typeface="Wingdings" charset="0"/>
              <a:buChar char="l"/>
              <a:defRPr/>
            </a:pPr>
            <a:r>
              <a:rPr lang="zh-TW" altLang="en-US" sz="6000" dirty="0">
                <a:effectLst>
                  <a:outerShdw blurRad="38100" dist="38100" dir="2700000" algn="tl">
                    <a:srgbClr val="000000">
                      <a:alpha val="43137"/>
                    </a:srgbClr>
                  </a:outerShdw>
                </a:effectLst>
              </a:rPr>
              <a:t>卢西恩</a:t>
            </a:r>
            <a:r>
              <a:rPr lang="en-US" altLang="zh-TW" sz="6000" dirty="0">
                <a:effectLst>
                  <a:outerShdw blurRad="38100" dist="38100" dir="2700000" algn="tl">
                    <a:srgbClr val="000000">
                      <a:alpha val="43137"/>
                    </a:srgbClr>
                  </a:outerShdw>
                </a:effectLst>
              </a:rPr>
              <a:t> </a:t>
            </a:r>
            <a:r>
              <a:rPr lang="zh-CN" altLang="en-US" sz="6000" dirty="0">
                <a:effectLst>
                  <a:outerShdw blurRad="38100" dist="38100" dir="2700000" algn="tl">
                    <a:srgbClr val="000000">
                      <a:alpha val="43137"/>
                    </a:srgbClr>
                  </a:outerShdw>
                </a:effectLst>
              </a:rPr>
              <a:t>（</a:t>
            </a:r>
            <a:r>
              <a:rPr lang="en-US" altLang="zh-CN" sz="6000" dirty="0">
                <a:effectLst>
                  <a:outerShdw blurRad="38100" dist="38100" dir="2700000" algn="tl">
                    <a:srgbClr val="000000">
                      <a:alpha val="43137"/>
                    </a:srgbClr>
                  </a:outerShdw>
                </a:effectLst>
              </a:rPr>
              <a:t>Lucian</a:t>
            </a:r>
            <a:r>
              <a:rPr lang="zh-CN" altLang="en-US" sz="6000" dirty="0">
                <a:effectLst>
                  <a:outerShdw blurRad="38100" dist="38100" dir="2700000" algn="tl">
                    <a:srgbClr val="000000">
                      <a:alpha val="43137"/>
                    </a:srgbClr>
                  </a:outerShdw>
                </a:effectLst>
              </a:rPr>
              <a:t>）</a:t>
            </a:r>
            <a:endParaRPr lang="en-US" sz="6000" b="1" dirty="0">
              <a:effectLst>
                <a:outerShdw blurRad="38100" dist="38100" dir="2700000" algn="tl">
                  <a:srgbClr val="000000">
                    <a:alpha val="43137"/>
                  </a:srgbClr>
                </a:outerShdw>
              </a:effectLst>
              <a:latin typeface="Arial" charset="0"/>
              <a:cs typeface="Arial" charset="0"/>
            </a:endParaRPr>
          </a:p>
          <a:p>
            <a:pPr marL="723900" indent="-723900">
              <a:spcBef>
                <a:spcPct val="20000"/>
              </a:spcBef>
              <a:buClr>
                <a:schemeClr val="accent2"/>
              </a:buClr>
              <a:buSzPct val="80000"/>
              <a:buFont typeface="Wingdings" charset="0"/>
              <a:buChar char="l"/>
              <a:defRPr/>
            </a:pPr>
            <a:r>
              <a:rPr lang="zh-CN" altLang="en-US" sz="6000" dirty="0">
                <a:effectLst>
                  <a:outerShdw blurRad="38100" dist="38100" dir="2700000" algn="tl">
                    <a:srgbClr val="000000">
                      <a:alpha val="43137"/>
                    </a:srgbClr>
                  </a:outerShdw>
                </a:effectLst>
              </a:rPr>
              <a:t>玛拉</a:t>
            </a:r>
            <a:r>
              <a:rPr lang="en-US" altLang="zh-CN" sz="6000" dirty="0">
                <a:effectLst>
                  <a:outerShdw blurRad="38100" dist="38100" dir="2700000" algn="tl">
                    <a:srgbClr val="000000">
                      <a:alpha val="43137"/>
                    </a:srgbClr>
                  </a:outerShdw>
                </a:effectLst>
              </a:rPr>
              <a:t> </a:t>
            </a:r>
            <a:r>
              <a:rPr lang="zh-CN" altLang="en-US" sz="6000" dirty="0">
                <a:effectLst>
                  <a:outerShdw blurRad="38100" dist="38100" dir="2700000" algn="tl">
                    <a:srgbClr val="000000">
                      <a:alpha val="43137"/>
                    </a:srgbClr>
                  </a:outerShdw>
                </a:effectLst>
              </a:rPr>
              <a:t>吧</a:t>
            </a:r>
            <a:r>
              <a:rPr lang="en-US" altLang="zh-CN" sz="6000" dirty="0">
                <a:effectLst>
                  <a:outerShdw blurRad="38100" dist="38100" dir="2700000" algn="tl">
                    <a:srgbClr val="000000">
                      <a:alpha val="43137"/>
                    </a:srgbClr>
                  </a:outerShdw>
                </a:effectLst>
              </a:rPr>
              <a:t> </a:t>
            </a:r>
            <a:r>
              <a:rPr lang="zh-CN" altLang="en-US" sz="6000" dirty="0">
                <a:effectLst>
                  <a:outerShdw blurRad="38100" dist="38100" dir="2700000" algn="tl">
                    <a:srgbClr val="000000">
                      <a:alpha val="43137"/>
                    </a:srgbClr>
                  </a:outerShdw>
                </a:effectLst>
              </a:rPr>
              <a:t>谢拉皮翁</a:t>
            </a:r>
            <a:endParaRPr lang="en-US" altLang="zh-CN" sz="6000" dirty="0">
              <a:effectLst>
                <a:outerShdw blurRad="38100" dist="38100" dir="2700000" algn="tl">
                  <a:srgbClr val="000000">
                    <a:alpha val="43137"/>
                  </a:srgbClr>
                </a:outerShdw>
              </a:effectLst>
            </a:endParaRPr>
          </a:p>
          <a:p>
            <a:pPr>
              <a:spcBef>
                <a:spcPct val="20000"/>
              </a:spcBef>
              <a:buClr>
                <a:schemeClr val="accent2"/>
              </a:buClr>
              <a:buSzPct val="80000"/>
              <a:defRPr/>
            </a:pPr>
            <a:r>
              <a:rPr lang="zh-CN" altLang="en-US" sz="6000" b="1" dirty="0">
                <a:effectLst>
                  <a:outerShdw blurRad="38100" dist="38100" dir="2700000" algn="tl">
                    <a:srgbClr val="000000">
                      <a:alpha val="43137"/>
                    </a:srgbClr>
                  </a:outerShdw>
                </a:effectLst>
                <a:latin typeface="Arial" charset="0"/>
                <a:cs typeface="Arial" charset="0"/>
              </a:rPr>
              <a:t>（</a:t>
            </a:r>
            <a:r>
              <a:rPr lang="en-US" sz="6000" b="1" dirty="0">
                <a:effectLst>
                  <a:outerShdw blurRad="38100" dist="38100" dir="2700000" algn="tl">
                    <a:srgbClr val="000000">
                      <a:alpha val="43137"/>
                    </a:srgbClr>
                  </a:outerShdw>
                </a:effectLst>
                <a:latin typeface="Arial" charset="0"/>
                <a:cs typeface="Arial" charset="0"/>
              </a:rPr>
              <a:t>Mara bar </a:t>
            </a:r>
            <a:r>
              <a:rPr lang="en-US" sz="6000" b="1" dirty="0" err="1">
                <a:effectLst>
                  <a:outerShdw blurRad="38100" dist="38100" dir="2700000" algn="tl">
                    <a:srgbClr val="000000">
                      <a:alpha val="43137"/>
                    </a:srgbClr>
                  </a:outerShdw>
                </a:effectLst>
                <a:latin typeface="Arial" charset="0"/>
                <a:cs typeface="Arial" charset="0"/>
              </a:rPr>
              <a:t>Serapion</a:t>
            </a:r>
            <a:r>
              <a:rPr lang="zh-CN" altLang="en-US" sz="6000" b="1" dirty="0">
                <a:effectLst>
                  <a:outerShdw blurRad="38100" dist="38100" dir="2700000" algn="tl">
                    <a:srgbClr val="000000">
                      <a:alpha val="43137"/>
                    </a:srgbClr>
                  </a:outerShdw>
                </a:effectLst>
                <a:latin typeface="Arial" charset="0"/>
                <a:cs typeface="Arial" charset="0"/>
              </a:rPr>
              <a:t>）</a:t>
            </a:r>
            <a:endParaRPr lang="en-US" sz="6000" b="1" dirty="0">
              <a:effectLst>
                <a:outerShdw blurRad="38100" dist="38100" dir="2700000" algn="tl">
                  <a:srgbClr val="000000">
                    <a:alpha val="43137"/>
                  </a:srgbClr>
                </a:outerShdw>
              </a:effectLst>
              <a:latin typeface="Arial" charset="0"/>
              <a:cs typeface="Arial" charset="0"/>
            </a:endParaRPr>
          </a:p>
        </p:txBody>
      </p:sp>
      <p:sp>
        <p:nvSpPr>
          <p:cNvPr id="62466" name="Rectangle 2"/>
          <p:cNvSpPr>
            <a:spLocks noGrp="1" noChangeArrowheads="1"/>
          </p:cNvSpPr>
          <p:nvPr>
            <p:ph type="title"/>
          </p:nvPr>
        </p:nvSpPr>
        <p:spPr>
          <a:xfrm>
            <a:off x="0" y="0"/>
            <a:ext cx="9144000" cy="1447800"/>
          </a:xfrm>
          <a:solidFill>
            <a:schemeClr val="tx1"/>
          </a:solidFill>
        </p:spPr>
        <p:txBody>
          <a:bodyPr/>
          <a:lstStyle/>
          <a:p>
            <a:pPr eaLnBrk="1" hangingPunct="1">
              <a:defRPr/>
            </a:pPr>
            <a:r>
              <a:rPr lang="zh-CN" altLang="en-US" b="1" dirty="0">
                <a:solidFill>
                  <a:srgbClr val="FFCC66"/>
                </a:solidFill>
                <a:latin typeface="SimHei" charset="0"/>
                <a:ea typeface="SimHei" charset="0"/>
                <a:cs typeface="SimHei" charset="0"/>
              </a:rPr>
              <a:t>其他早期非基督徒的历史学家也提及耶稣基督</a:t>
            </a:r>
            <a:r>
              <a:rPr lang="en-US" altLang="ja-JP" sz="4000" dirty="0">
                <a:solidFill>
                  <a:srgbClr val="FFCC66"/>
                </a:solidFill>
                <a:latin typeface="Arial" charset="0"/>
                <a:ea typeface="ＭＳ Ｐゴシック" charset="0"/>
                <a:cs typeface="ＭＳ Ｐゴシック" charset="0"/>
              </a:rPr>
              <a:t>…</a:t>
            </a:r>
            <a:endParaRPr lang="en-US" sz="4000" dirty="0">
              <a:solidFill>
                <a:srgbClr val="FFCC66"/>
              </a:solidFill>
              <a:latin typeface="Arial" charset="0"/>
              <a:ea typeface="ＭＳ Ｐゴシック" charset="0"/>
              <a:cs typeface="ＭＳ Ｐゴシック"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descr="Brown marble"/>
          <p:cNvSpPr>
            <a:spLocks noGrp="1" noChangeArrowheads="1"/>
          </p:cNvSpPr>
          <p:nvPr>
            <p:ph type="title"/>
          </p:nvPr>
        </p:nvSpPr>
        <p:spPr>
          <a:xfrm>
            <a:off x="0" y="0"/>
            <a:ext cx="9144000" cy="1371600"/>
          </a:xfrm>
          <a:blipFill dpi="0" rotWithShape="1">
            <a:blip r:embed="rId3"/>
            <a:srcRect/>
            <a:tile tx="0" ty="0" sx="100000" sy="100000" flip="none" algn="tl"/>
          </a:blipFill>
        </p:spPr>
        <p:txBody>
          <a:bodyPr/>
          <a:lstStyle/>
          <a:p>
            <a:pPr eaLnBrk="1" hangingPunct="1">
              <a:defRPr/>
            </a:pPr>
            <a:r>
              <a:rPr lang="zh-CN" altLang="en-US" sz="4200" b="1">
                <a:solidFill>
                  <a:schemeClr val="bg1"/>
                </a:solidFill>
                <a:effectLst>
                  <a:outerShdw blurRad="38100" dist="38100" dir="2700000" algn="tl">
                    <a:srgbClr val="DDDDDD"/>
                  </a:outerShdw>
                </a:effectLst>
                <a:latin typeface="SimHei" charset="0"/>
                <a:ea typeface="SimHei" charset="0"/>
                <a:cs typeface="SimHei" charset="0"/>
              </a:rPr>
              <a:t>现存异教徒的文献</a:t>
            </a:r>
            <a:r>
              <a:rPr lang="en-US" altLang="ja-JP" sz="4200" b="1">
                <a:solidFill>
                  <a:schemeClr val="bg1"/>
                </a:solidFill>
                <a:effectLst>
                  <a:outerShdw blurRad="38100" dist="38100" dir="2700000" algn="tl">
                    <a:srgbClr val="DDDDDD"/>
                  </a:outerShdw>
                </a:effectLst>
                <a:latin typeface="SimHei" charset="0"/>
                <a:ea typeface="SimHei" charset="0"/>
                <a:cs typeface="SimHei" charset="0"/>
              </a:rPr>
              <a:t> </a:t>
            </a:r>
            <a:r>
              <a:rPr lang="zh-CN" altLang="en-US" sz="4200" b="1">
                <a:solidFill>
                  <a:srgbClr val="FFFF00"/>
                </a:solidFill>
                <a:effectLst>
                  <a:outerShdw blurRad="38100" dist="38100" dir="2700000" algn="tl">
                    <a:srgbClr val="DDDDDD"/>
                  </a:outerShdw>
                </a:effectLst>
                <a:latin typeface="SimHei" charset="0"/>
                <a:ea typeface="SimHei" charset="0"/>
                <a:cs typeface="SimHei" charset="0"/>
              </a:rPr>
              <a:t>对</a:t>
            </a:r>
            <a:r>
              <a:rPr lang="en-US" altLang="ja-JP" sz="4200" b="1">
                <a:solidFill>
                  <a:schemeClr val="bg1"/>
                </a:solidFill>
                <a:effectLst>
                  <a:outerShdw blurRad="38100" dist="38100" dir="2700000" algn="tl">
                    <a:srgbClr val="DDDDDD"/>
                  </a:outerShdw>
                </a:effectLst>
                <a:latin typeface="SimHei" charset="0"/>
                <a:ea typeface="SimHei" charset="0"/>
                <a:cs typeface="SimHei" charset="0"/>
              </a:rPr>
              <a:t> </a:t>
            </a:r>
            <a:r>
              <a:rPr lang="zh-CN" altLang="en-US" sz="4200" b="1">
                <a:solidFill>
                  <a:schemeClr val="bg1"/>
                </a:solidFill>
                <a:effectLst>
                  <a:outerShdw blurRad="38100" dist="38100" dir="2700000" algn="tl">
                    <a:srgbClr val="DDDDDD"/>
                  </a:outerShdw>
                </a:effectLst>
                <a:latin typeface="SimHei" charset="0"/>
                <a:ea typeface="SimHei" charset="0"/>
                <a:cs typeface="SimHei" charset="0"/>
              </a:rPr>
              <a:t>新约的文献</a:t>
            </a:r>
            <a:endParaRPr lang="en-US" sz="4200" b="1">
              <a:solidFill>
                <a:schemeClr val="bg1"/>
              </a:solidFill>
              <a:effectLst>
                <a:outerShdw blurRad="38100" dist="38100" dir="2700000" algn="tl">
                  <a:srgbClr val="DDDDDD"/>
                </a:outerShdw>
              </a:effectLst>
              <a:latin typeface="SimHei" charset="0"/>
              <a:ea typeface="SimHei" charset="0"/>
              <a:cs typeface="SimHei" charset="0"/>
            </a:endParaRPr>
          </a:p>
        </p:txBody>
      </p:sp>
      <p:graphicFrame>
        <p:nvGraphicFramePr>
          <p:cNvPr id="36936" name="Group 72"/>
          <p:cNvGraphicFramePr>
            <a:graphicFrameLocks noGrp="1"/>
          </p:cNvGraphicFramePr>
          <p:nvPr>
            <p:ph type="tbl" idx="1"/>
            <p:extLst>
              <p:ext uri="{D42A27DB-BD31-4B8C-83A1-F6EECF244321}">
                <p14:modId xmlns:p14="http://schemas.microsoft.com/office/powerpoint/2010/main" val="3492586170"/>
              </p:ext>
            </p:extLst>
          </p:nvPr>
        </p:nvGraphicFramePr>
        <p:xfrm>
          <a:off x="0" y="1398588"/>
          <a:ext cx="9144000" cy="4672012"/>
        </p:xfrm>
        <a:graphic>
          <a:graphicData uri="http://schemas.openxmlformats.org/drawingml/2006/table">
            <a:tbl>
              <a:tblPr/>
              <a:tblGrid>
                <a:gridCol w="2022475">
                  <a:extLst>
                    <a:ext uri="{9D8B030D-6E8A-4147-A177-3AD203B41FA5}">
                      <a16:colId xmlns:a16="http://schemas.microsoft.com/office/drawing/2014/main" val="20000"/>
                    </a:ext>
                  </a:extLst>
                </a:gridCol>
                <a:gridCol w="1933575">
                  <a:extLst>
                    <a:ext uri="{9D8B030D-6E8A-4147-A177-3AD203B41FA5}">
                      <a16:colId xmlns:a16="http://schemas.microsoft.com/office/drawing/2014/main" val="20001"/>
                    </a:ext>
                  </a:extLst>
                </a:gridCol>
                <a:gridCol w="2111375">
                  <a:extLst>
                    <a:ext uri="{9D8B030D-6E8A-4147-A177-3AD203B41FA5}">
                      <a16:colId xmlns:a16="http://schemas.microsoft.com/office/drawing/2014/main" val="20002"/>
                    </a:ext>
                  </a:extLst>
                </a:gridCol>
                <a:gridCol w="1757363">
                  <a:extLst>
                    <a:ext uri="{9D8B030D-6E8A-4147-A177-3AD203B41FA5}">
                      <a16:colId xmlns:a16="http://schemas.microsoft.com/office/drawing/2014/main" val="20003"/>
                    </a:ext>
                  </a:extLst>
                </a:gridCol>
                <a:gridCol w="1319212">
                  <a:extLst>
                    <a:ext uri="{9D8B030D-6E8A-4147-A177-3AD203B41FA5}">
                      <a16:colId xmlns:a16="http://schemas.microsoft.com/office/drawing/2014/main" val="20004"/>
                    </a:ext>
                  </a:extLst>
                </a:gridCol>
              </a:tblGrid>
              <a:tr h="10302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zh-CN" altLang="en-US" sz="2800" b="0" i="0" u="none" strike="noStrike" cap="none" normalizeH="0" baseline="0" dirty="0">
                          <a:ln>
                            <a:noFill/>
                          </a:ln>
                          <a:solidFill>
                            <a:schemeClr val="bg1"/>
                          </a:solidFill>
                          <a:effectLst>
                            <a:outerShdw blurRad="38100" dist="38100" dir="2700000" algn="tl">
                              <a:srgbClr val="808080"/>
                            </a:outerShdw>
                          </a:effectLst>
                          <a:latin typeface="SimHei" charset="0"/>
                          <a:ea typeface="SimHei" charset="0"/>
                          <a:cs typeface="SimHei" charset="0"/>
                        </a:rPr>
                        <a:t>作者</a:t>
                      </a:r>
                      <a:endParaRPr kumimoji="0" lang="en-US" sz="2800" b="0" i="0" u="none" strike="noStrike" cap="none" normalizeH="0" baseline="0" dirty="0">
                        <a:ln>
                          <a:noFill/>
                        </a:ln>
                        <a:solidFill>
                          <a:schemeClr val="bg1"/>
                        </a:solidFill>
                        <a:effectLst>
                          <a:outerShdw blurRad="38100" dist="38100" dir="2700000" algn="tl">
                            <a:srgbClr val="808080"/>
                          </a:outerShdw>
                        </a:effectLst>
                        <a:latin typeface="SimHei" charset="0"/>
                        <a:ea typeface="SimHei" charset="0"/>
                        <a:cs typeface="SimHei"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zh-CN" altLang="en-US" sz="2800" b="0" i="0" u="none" strike="noStrike" cap="none" normalizeH="0" baseline="0" dirty="0">
                          <a:ln>
                            <a:noFill/>
                          </a:ln>
                          <a:solidFill>
                            <a:schemeClr val="bg1"/>
                          </a:solidFill>
                          <a:effectLst>
                            <a:outerShdw blurRad="38100" dist="38100" dir="2700000" algn="tl">
                              <a:srgbClr val="808080"/>
                            </a:outerShdw>
                          </a:effectLst>
                          <a:latin typeface="SimHei" charset="0"/>
                          <a:ea typeface="SimHei" charset="0"/>
                          <a:cs typeface="SimHei" charset="0"/>
                        </a:rPr>
                        <a:t>写作</a:t>
                      </a:r>
                      <a:endParaRPr kumimoji="0" lang="en-US" altLang="zh-CN" sz="2800" b="0" i="0" u="none" strike="noStrike" cap="none" normalizeH="0" baseline="0" dirty="0">
                        <a:ln>
                          <a:noFill/>
                        </a:ln>
                        <a:solidFill>
                          <a:schemeClr val="bg1"/>
                        </a:solidFill>
                        <a:effectLst>
                          <a:outerShdw blurRad="38100" dist="38100" dir="2700000" algn="tl">
                            <a:srgbClr val="808080"/>
                          </a:outerShdw>
                        </a:effectLst>
                        <a:latin typeface="SimHei" charset="0"/>
                        <a:ea typeface="SimHei" charset="0"/>
                        <a:cs typeface="SimHei" charset="0"/>
                      </a:endParaRPr>
                    </a:p>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zh-CN" altLang="en-US" sz="2800" b="0" i="0" u="none" strike="noStrike" cap="none" normalizeH="0" baseline="0" dirty="0">
                          <a:ln>
                            <a:noFill/>
                          </a:ln>
                          <a:solidFill>
                            <a:schemeClr val="bg1"/>
                          </a:solidFill>
                          <a:effectLst>
                            <a:outerShdw blurRad="38100" dist="38100" dir="2700000" algn="tl">
                              <a:srgbClr val="808080"/>
                            </a:outerShdw>
                          </a:effectLst>
                          <a:latin typeface="SimHei" charset="0"/>
                          <a:ea typeface="SimHei" charset="0"/>
                          <a:cs typeface="SimHei" charset="0"/>
                        </a:rPr>
                        <a:t>年代</a:t>
                      </a:r>
                      <a:endParaRPr kumimoji="0" lang="en-US" sz="2800" b="0" i="0" u="none" strike="noStrike" cap="none" normalizeH="0" baseline="0" dirty="0">
                        <a:ln>
                          <a:noFill/>
                        </a:ln>
                        <a:solidFill>
                          <a:schemeClr val="bg1"/>
                        </a:solidFill>
                        <a:effectLst>
                          <a:outerShdw blurRad="38100" dist="38100" dir="2700000" algn="tl">
                            <a:srgbClr val="808080"/>
                          </a:outerShdw>
                        </a:effectLst>
                        <a:latin typeface="SimHei" charset="0"/>
                        <a:ea typeface="SimHei" charset="0"/>
                        <a:cs typeface="SimHei"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zh-CN" altLang="en-US" sz="2800" b="0" i="0" u="none" strike="noStrike" cap="none" normalizeH="0" baseline="0" dirty="0">
                          <a:ln>
                            <a:noFill/>
                          </a:ln>
                          <a:solidFill>
                            <a:schemeClr val="bg1"/>
                          </a:solidFill>
                          <a:effectLst>
                            <a:outerShdw blurRad="38100" dist="38100" dir="2700000" algn="tl">
                              <a:srgbClr val="808080"/>
                            </a:outerShdw>
                          </a:effectLst>
                          <a:latin typeface="SimHei" charset="0"/>
                          <a:ea typeface="SimHei" charset="0"/>
                          <a:cs typeface="SimHei" charset="0"/>
                        </a:rPr>
                        <a:t>最早的</a:t>
                      </a:r>
                      <a:endParaRPr kumimoji="0" lang="en-US" altLang="zh-CN" sz="2800" b="0" i="0" u="none" strike="noStrike" cap="none" normalizeH="0" baseline="0" dirty="0">
                        <a:ln>
                          <a:noFill/>
                        </a:ln>
                        <a:solidFill>
                          <a:schemeClr val="bg1"/>
                        </a:solidFill>
                        <a:effectLst>
                          <a:outerShdw blurRad="38100" dist="38100" dir="2700000" algn="tl">
                            <a:srgbClr val="808080"/>
                          </a:outerShdw>
                        </a:effectLst>
                        <a:latin typeface="SimHei" charset="0"/>
                        <a:ea typeface="SimHei" charset="0"/>
                        <a:cs typeface="SimHei" charset="0"/>
                      </a:endParaRPr>
                    </a:p>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zh-CN" altLang="en-US" sz="2800" b="0" i="0" u="none" strike="noStrike" cap="none" normalizeH="0" baseline="0" dirty="0">
                          <a:ln>
                            <a:noFill/>
                          </a:ln>
                          <a:solidFill>
                            <a:schemeClr val="bg1"/>
                          </a:solidFill>
                          <a:effectLst>
                            <a:outerShdw blurRad="38100" dist="38100" dir="2700000" algn="tl">
                              <a:srgbClr val="808080"/>
                            </a:outerShdw>
                          </a:effectLst>
                          <a:latin typeface="SimHei" charset="0"/>
                          <a:ea typeface="SimHei" charset="0"/>
                          <a:cs typeface="SimHei" charset="0"/>
                        </a:rPr>
                        <a:t>抄本</a:t>
                      </a:r>
                      <a:endParaRPr kumimoji="0" lang="en-US" sz="2800" b="0" i="0" u="none" strike="noStrike" cap="none" normalizeH="0" baseline="0" dirty="0">
                        <a:ln>
                          <a:noFill/>
                        </a:ln>
                        <a:solidFill>
                          <a:schemeClr val="bg1"/>
                        </a:solidFill>
                        <a:effectLst>
                          <a:outerShdw blurRad="38100" dist="38100" dir="2700000" algn="tl">
                            <a:srgbClr val="808080"/>
                          </a:outerShdw>
                        </a:effectLst>
                        <a:latin typeface="SimHei" charset="0"/>
                        <a:ea typeface="SimHei" charset="0"/>
                        <a:cs typeface="SimHei"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zh-CN" altLang="en-US" sz="2800" b="0" i="0" u="none" strike="noStrike" cap="none" normalizeH="0" baseline="0" dirty="0">
                          <a:ln>
                            <a:noFill/>
                          </a:ln>
                          <a:solidFill>
                            <a:schemeClr val="bg1"/>
                          </a:solidFill>
                          <a:effectLst>
                            <a:outerShdw blurRad="38100" dist="38100" dir="2700000" algn="tl">
                              <a:srgbClr val="808080"/>
                            </a:outerShdw>
                          </a:effectLst>
                          <a:latin typeface="SimHei" charset="0"/>
                          <a:ea typeface="SimHei" charset="0"/>
                          <a:cs typeface="SimHei" charset="0"/>
                        </a:rPr>
                        <a:t>跨距</a:t>
                      </a:r>
                      <a:endParaRPr kumimoji="0" lang="en-US" altLang="zh-CN" sz="2800" b="0" i="0" u="none" strike="noStrike" cap="none" normalizeH="0" baseline="0" dirty="0">
                        <a:ln>
                          <a:noFill/>
                        </a:ln>
                        <a:solidFill>
                          <a:schemeClr val="bg1"/>
                        </a:solidFill>
                        <a:effectLst>
                          <a:outerShdw blurRad="38100" dist="38100" dir="2700000" algn="tl">
                            <a:srgbClr val="808080"/>
                          </a:outerShdw>
                        </a:effectLst>
                        <a:latin typeface="SimHei" charset="0"/>
                        <a:ea typeface="SimHei" charset="0"/>
                        <a:cs typeface="SimHei" charset="0"/>
                      </a:endParaRPr>
                    </a:p>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zh-CN" altLang="en-US" sz="2800" b="0" i="0" u="none" strike="noStrike" cap="none" normalizeH="0" baseline="0" dirty="0">
                          <a:ln>
                            <a:noFill/>
                          </a:ln>
                          <a:solidFill>
                            <a:schemeClr val="bg1"/>
                          </a:solidFill>
                          <a:effectLst>
                            <a:outerShdw blurRad="38100" dist="38100" dir="2700000" algn="tl">
                              <a:srgbClr val="808080"/>
                            </a:outerShdw>
                          </a:effectLst>
                          <a:latin typeface="SimHei" charset="0"/>
                          <a:ea typeface="SimHei" charset="0"/>
                          <a:cs typeface="SimHei" charset="0"/>
                        </a:rPr>
                        <a:t>时间</a:t>
                      </a:r>
                      <a:endParaRPr kumimoji="0" lang="en-US" sz="2800" b="0" i="0" u="none" strike="noStrike" cap="none" normalizeH="0" baseline="0" dirty="0">
                        <a:ln>
                          <a:noFill/>
                        </a:ln>
                        <a:solidFill>
                          <a:schemeClr val="bg1"/>
                        </a:solidFill>
                        <a:effectLst>
                          <a:outerShdw blurRad="38100" dist="38100" dir="2700000" algn="tl">
                            <a:srgbClr val="808080"/>
                          </a:outerShdw>
                        </a:effectLst>
                        <a:latin typeface="SimHei" charset="0"/>
                        <a:ea typeface="SimHei" charset="0"/>
                        <a:cs typeface="SimHei"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zh-CN" altLang="en-US" sz="2800" b="0" i="0" u="none" strike="noStrike" cap="none" normalizeH="0" baseline="0" dirty="0">
                          <a:ln>
                            <a:noFill/>
                          </a:ln>
                          <a:solidFill>
                            <a:schemeClr val="bg1"/>
                          </a:solidFill>
                          <a:effectLst>
                            <a:outerShdw blurRad="38100" dist="38100" dir="2700000" algn="tl">
                              <a:srgbClr val="808080"/>
                            </a:outerShdw>
                          </a:effectLst>
                          <a:latin typeface="SimHei" charset="0"/>
                          <a:ea typeface="SimHei" charset="0"/>
                          <a:cs typeface="SimHei" charset="0"/>
                        </a:rPr>
                        <a:t>抄本</a:t>
                      </a:r>
                      <a:endParaRPr kumimoji="0" lang="en-US" altLang="zh-CN" sz="2800" b="0" i="0" u="none" strike="noStrike" cap="none" normalizeH="0" baseline="0" dirty="0">
                        <a:ln>
                          <a:noFill/>
                        </a:ln>
                        <a:solidFill>
                          <a:schemeClr val="bg1"/>
                        </a:solidFill>
                        <a:effectLst>
                          <a:outerShdw blurRad="38100" dist="38100" dir="2700000" algn="tl">
                            <a:srgbClr val="808080"/>
                          </a:outerShdw>
                        </a:effectLst>
                        <a:latin typeface="SimHei" charset="0"/>
                        <a:ea typeface="SimHei" charset="0"/>
                        <a:cs typeface="SimHei" charset="0"/>
                      </a:endParaRPr>
                    </a:p>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zh-CN" altLang="en-US" sz="2800" b="0" i="0" u="none" strike="noStrike" cap="none" normalizeH="0" baseline="0" dirty="0">
                          <a:ln>
                            <a:noFill/>
                          </a:ln>
                          <a:solidFill>
                            <a:schemeClr val="bg1"/>
                          </a:solidFill>
                          <a:effectLst>
                            <a:outerShdw blurRad="38100" dist="38100" dir="2700000" algn="tl">
                              <a:srgbClr val="808080"/>
                            </a:outerShdw>
                          </a:effectLst>
                          <a:latin typeface="SimHei" charset="0"/>
                          <a:ea typeface="SimHei" charset="0"/>
                          <a:cs typeface="SimHei" charset="0"/>
                        </a:rPr>
                        <a:t>数量</a:t>
                      </a:r>
                      <a:endParaRPr kumimoji="0" lang="en-US" sz="2800" b="0" i="0" u="none" strike="noStrike" cap="none" normalizeH="0" baseline="0" dirty="0">
                        <a:ln>
                          <a:noFill/>
                        </a:ln>
                        <a:solidFill>
                          <a:schemeClr val="bg1"/>
                        </a:solidFill>
                        <a:effectLst>
                          <a:outerShdw blurRad="38100" dist="38100" dir="2700000" algn="tl">
                            <a:srgbClr val="808080"/>
                          </a:outerShdw>
                        </a:effectLst>
                        <a:latin typeface="SimHei" charset="0"/>
                        <a:ea typeface="SimHei" charset="0"/>
                        <a:cs typeface="SimHei" charset="0"/>
                      </a:endParaRP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9064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zh-CN" altLang="en-US" sz="2800" b="1" i="0" u="none" strike="noStrike" cap="none" normalizeH="0" baseline="0" dirty="0">
                          <a:ln>
                            <a:noFill/>
                          </a:ln>
                          <a:solidFill>
                            <a:srgbClr val="FFFFFF"/>
                          </a:solidFill>
                          <a:effectLst/>
                          <a:latin typeface="SimHei" charset="0"/>
                          <a:ea typeface="SimHei" charset="0"/>
                          <a:cs typeface="SimHei" charset="0"/>
                        </a:rPr>
                        <a:t>柏拉图</a:t>
                      </a:r>
                      <a:endParaRPr kumimoji="0" lang="en-US" sz="2800" b="1" i="0" u="none" strike="noStrike" cap="none" normalizeH="0" baseline="0" dirty="0">
                        <a:ln>
                          <a:noFill/>
                        </a:ln>
                        <a:solidFill>
                          <a:srgbClr val="FFFFFF"/>
                        </a:solidFill>
                        <a:effectLst/>
                        <a:latin typeface="SimHei" charset="0"/>
                        <a:ea typeface="SimHei" charset="0"/>
                        <a:cs typeface="SimHei"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zh-CN" altLang="en-US" sz="2800" b="1" i="0" u="none" strike="noStrike" cap="none" normalizeH="0" baseline="0" dirty="0">
                          <a:ln>
                            <a:noFill/>
                          </a:ln>
                          <a:solidFill>
                            <a:srgbClr val="FFFFFF"/>
                          </a:solidFill>
                          <a:effectLst/>
                          <a:latin typeface="SimHei" charset="0"/>
                          <a:ea typeface="SimHei" charset="0"/>
                          <a:cs typeface="SimHei" charset="0"/>
                        </a:rPr>
                        <a:t>主前</a:t>
                      </a:r>
                      <a:r>
                        <a:rPr kumimoji="0" lang="en-US" altLang="ja-JP" sz="2800" b="1" i="0" u="none" strike="noStrike" cap="none" normalizeH="0" baseline="0" dirty="0">
                          <a:ln>
                            <a:noFill/>
                          </a:ln>
                          <a:solidFill>
                            <a:srgbClr val="FFFFFF"/>
                          </a:solidFill>
                          <a:effectLst/>
                          <a:latin typeface="Arial" charset="0"/>
                          <a:ea typeface="ＭＳ Ｐゴシック" charset="0"/>
                          <a:cs typeface="ＭＳ Ｐゴシック" charset="0"/>
                        </a:rPr>
                        <a:t>347</a:t>
                      </a:r>
                      <a:endParaRPr kumimoji="0" lang="en-US" sz="28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zh-CN" altLang="en-US" sz="2800" b="1" i="0" u="none" strike="noStrike" cap="none" normalizeH="0" baseline="0">
                          <a:ln>
                            <a:noFill/>
                          </a:ln>
                          <a:solidFill>
                            <a:srgbClr val="FFFFFF"/>
                          </a:solidFill>
                          <a:effectLst/>
                          <a:latin typeface="SimHei" charset="0"/>
                          <a:ea typeface="SimHei" charset="0"/>
                          <a:cs typeface="SimHei" charset="0"/>
                        </a:rPr>
                        <a:t>主後</a:t>
                      </a:r>
                      <a:r>
                        <a:rPr kumimoji="0" lang="en-US" altLang="ja-JP" sz="2800" b="1" i="0" u="none" strike="noStrike" cap="none" normalizeH="0" baseline="0">
                          <a:ln>
                            <a:noFill/>
                          </a:ln>
                          <a:solidFill>
                            <a:srgbClr val="FFFFFF"/>
                          </a:solidFill>
                          <a:effectLst/>
                          <a:latin typeface="Arial" charset="0"/>
                          <a:ea typeface="ＭＳ Ｐゴシック" charset="0"/>
                          <a:cs typeface="ＭＳ Ｐゴシック" charset="0"/>
                        </a:rPr>
                        <a:t>900</a:t>
                      </a:r>
                      <a:endParaRPr kumimoji="0" lang="en-US" sz="2800" b="1" i="0" u="none" strike="noStrike" cap="none" normalizeH="0" baseline="0">
                        <a:ln>
                          <a:noFill/>
                        </a:ln>
                        <a:solidFill>
                          <a:srgbClr val="FFFFFF"/>
                        </a:solidFill>
                        <a:effectLst/>
                        <a:latin typeface="Arial" charset="0"/>
                        <a:ea typeface="ＭＳ Ｐゴシック" charset="0"/>
                        <a:cs typeface="ＭＳ Ｐゴシック"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1" i="0" u="none" strike="noStrike" cap="none" normalizeH="0" baseline="0">
                          <a:ln>
                            <a:noFill/>
                          </a:ln>
                          <a:solidFill>
                            <a:srgbClr val="FFFFFF"/>
                          </a:solidFill>
                          <a:effectLst/>
                          <a:latin typeface="Arial" charset="0"/>
                          <a:ea typeface="ＭＳ Ｐゴシック" charset="0"/>
                          <a:cs typeface="ＭＳ Ｐゴシック" charset="0"/>
                        </a:rPr>
                        <a:t>1200</a:t>
                      </a:r>
                      <a:r>
                        <a:rPr kumimoji="0" lang="zh-CN" altLang="en-US" sz="2800" b="1" i="0" u="none" strike="noStrike" cap="none" normalizeH="0" baseline="0">
                          <a:ln>
                            <a:noFill/>
                          </a:ln>
                          <a:solidFill>
                            <a:srgbClr val="FFFFFF"/>
                          </a:solidFill>
                          <a:effectLst/>
                          <a:latin typeface="Arial" charset="0"/>
                          <a:ea typeface="ＭＳ Ｐゴシック" charset="0"/>
                          <a:cs typeface="ＭＳ Ｐゴシック" charset="0"/>
                        </a:rPr>
                        <a:t>年</a:t>
                      </a:r>
                      <a:endParaRPr kumimoji="0" lang="en-US" sz="2800" b="1" i="0" u="none" strike="noStrike" cap="none" normalizeH="0" baseline="0">
                        <a:ln>
                          <a:noFill/>
                        </a:ln>
                        <a:solidFill>
                          <a:srgbClr val="FFFFFF"/>
                        </a:solidFill>
                        <a:effectLst/>
                        <a:latin typeface="Arial" charset="0"/>
                        <a:ea typeface="ＭＳ Ｐゴシック" charset="0"/>
                        <a:cs typeface="ＭＳ Ｐゴシック"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1" i="0" u="none" strike="noStrike" cap="none" normalizeH="0" baseline="0" dirty="0">
                          <a:ln>
                            <a:noFill/>
                          </a:ln>
                          <a:solidFill>
                            <a:srgbClr val="FFFFFF"/>
                          </a:solidFill>
                          <a:effectLst/>
                          <a:latin typeface="Arial" charset="0"/>
                          <a:ea typeface="ＭＳ Ｐゴシック" charset="0"/>
                          <a:cs typeface="ＭＳ Ｐゴシック" charset="0"/>
                        </a:rPr>
                        <a:t>7</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extLst>
                  <a:ext uri="{0D108BD9-81ED-4DB2-BD59-A6C34878D82A}">
                    <a16:rowId xmlns:a16="http://schemas.microsoft.com/office/drawing/2014/main" val="10001"/>
                  </a:ext>
                </a:extLst>
              </a:tr>
              <a:tr h="88393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zh-CN" altLang="en-US" sz="2800" b="1" i="0" u="none" strike="noStrike" cap="none" normalizeH="0" baseline="0">
                          <a:ln>
                            <a:noFill/>
                          </a:ln>
                          <a:solidFill>
                            <a:srgbClr val="FFFFFF"/>
                          </a:solidFill>
                          <a:effectLst/>
                          <a:latin typeface="SimHei" charset="0"/>
                          <a:ea typeface="SimHei" charset="0"/>
                          <a:cs typeface="SimHei" charset="0"/>
                        </a:rPr>
                        <a:t>卡图卢斯</a:t>
                      </a:r>
                      <a:endParaRPr kumimoji="0" lang="en-US" altLang="zh-CN" sz="2800" b="1" i="0" u="none" strike="noStrike" cap="none" normalizeH="0" baseline="0">
                        <a:ln>
                          <a:noFill/>
                        </a:ln>
                        <a:solidFill>
                          <a:srgbClr val="FFFFFF"/>
                        </a:solidFill>
                        <a:effectLst/>
                        <a:latin typeface="SimHei" charset="0"/>
                        <a:ea typeface="SimHei" charset="0"/>
                        <a:cs typeface="SimHei" charset="0"/>
                      </a:endParaRPr>
                    </a:p>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altLang="zh-CN" sz="2000" b="1" i="0" u="none" strike="noStrike" cap="none" normalizeH="0" baseline="0">
                        <a:ln>
                          <a:noFill/>
                        </a:ln>
                        <a:solidFill>
                          <a:srgbClr val="FFFFFF"/>
                        </a:solidFill>
                        <a:effectLst/>
                        <a:latin typeface="SimHei" charset="0"/>
                        <a:ea typeface="SimHei" charset="0"/>
                        <a:cs typeface="SimHei"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zh-CN" altLang="en-US" sz="2800" b="1" i="0" u="none" strike="noStrike" cap="none" normalizeH="0" baseline="0" dirty="0">
                          <a:ln>
                            <a:noFill/>
                          </a:ln>
                          <a:solidFill>
                            <a:srgbClr val="FFFFFF"/>
                          </a:solidFill>
                          <a:effectLst/>
                          <a:latin typeface="SimHei" charset="0"/>
                          <a:ea typeface="SimHei" charset="0"/>
                          <a:cs typeface="SimHei" charset="0"/>
                        </a:rPr>
                        <a:t>主前</a:t>
                      </a:r>
                      <a:r>
                        <a:rPr kumimoji="0" lang="en-US" altLang="ja-JP" sz="2800" b="1" i="0" u="none" strike="noStrike" cap="none" normalizeH="0" baseline="0" dirty="0">
                          <a:ln>
                            <a:noFill/>
                          </a:ln>
                          <a:solidFill>
                            <a:srgbClr val="FFFFFF"/>
                          </a:solidFill>
                          <a:effectLst/>
                          <a:latin typeface="Arial" charset="0"/>
                          <a:ea typeface="ＭＳ Ｐゴシック" charset="0"/>
                          <a:cs typeface="ＭＳ Ｐゴシック" charset="0"/>
                        </a:rPr>
                        <a:t>54</a:t>
                      </a:r>
                      <a:endParaRPr kumimoji="0" lang="en-US" sz="28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zh-CN" altLang="en-US" sz="2800" b="1" i="0" u="none" strike="noStrike" cap="none" normalizeH="0" baseline="0" dirty="0">
                          <a:ln>
                            <a:noFill/>
                          </a:ln>
                          <a:solidFill>
                            <a:srgbClr val="FFFFFF"/>
                          </a:solidFill>
                          <a:effectLst/>
                          <a:latin typeface="SimHei" charset="0"/>
                          <a:ea typeface="SimHei" charset="0"/>
                          <a:cs typeface="SimHei" charset="0"/>
                        </a:rPr>
                        <a:t>主後</a:t>
                      </a:r>
                      <a:r>
                        <a:rPr kumimoji="0" lang="en-US" altLang="ja-JP" sz="2800" b="1" i="0" u="none" strike="noStrike" cap="none" normalizeH="0" baseline="0" dirty="0">
                          <a:ln>
                            <a:noFill/>
                          </a:ln>
                          <a:solidFill>
                            <a:srgbClr val="FFFFFF"/>
                          </a:solidFill>
                          <a:effectLst/>
                          <a:latin typeface="Arial" charset="0"/>
                          <a:ea typeface="ＭＳ Ｐゴシック" charset="0"/>
                          <a:cs typeface="ＭＳ Ｐゴシック" charset="0"/>
                        </a:rPr>
                        <a:t>1550</a:t>
                      </a:r>
                      <a:endParaRPr kumimoji="0" lang="en-US" sz="28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1" i="0" u="none" strike="noStrike" cap="none" normalizeH="0" baseline="0" dirty="0">
                          <a:ln>
                            <a:noFill/>
                          </a:ln>
                          <a:solidFill>
                            <a:srgbClr val="FFFFFF"/>
                          </a:solidFill>
                          <a:effectLst/>
                          <a:latin typeface="Arial" charset="0"/>
                          <a:ea typeface="ＭＳ Ｐゴシック" charset="0"/>
                          <a:cs typeface="ＭＳ Ｐゴシック" charset="0"/>
                        </a:rPr>
                        <a:t>1600</a:t>
                      </a:r>
                      <a:r>
                        <a:rPr kumimoji="0" lang="zh-CN" altLang="en-US" sz="2800" b="1" i="0" u="none" strike="noStrike" cap="none" normalizeH="0" baseline="0" dirty="0">
                          <a:ln>
                            <a:noFill/>
                          </a:ln>
                          <a:solidFill>
                            <a:srgbClr val="FFFFFF"/>
                          </a:solidFill>
                          <a:effectLst/>
                          <a:latin typeface="Arial" charset="0"/>
                          <a:ea typeface="ＭＳ Ｐゴシック" charset="0"/>
                          <a:cs typeface="ＭＳ Ｐゴシック" charset="0"/>
                        </a:rPr>
                        <a:t>年</a:t>
                      </a:r>
                      <a:endParaRPr kumimoji="0" lang="en-US" sz="28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1" i="0" u="none" strike="noStrike" cap="none" normalizeH="0" baseline="0" dirty="0">
                          <a:ln>
                            <a:noFill/>
                          </a:ln>
                          <a:solidFill>
                            <a:srgbClr val="FFFFFF"/>
                          </a:solidFill>
                          <a:effectLst/>
                          <a:latin typeface="Arial" charset="0"/>
                          <a:ea typeface="ＭＳ Ｐゴシック" charset="0"/>
                          <a:cs typeface="ＭＳ Ｐゴシック" charset="0"/>
                        </a:rPr>
                        <a:t>3</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extLst>
                  <a:ext uri="{0D108BD9-81ED-4DB2-BD59-A6C34878D82A}">
                    <a16:rowId xmlns:a16="http://schemas.microsoft.com/office/drawing/2014/main" val="10002"/>
                  </a:ext>
                </a:extLst>
              </a:tr>
              <a:tr h="9064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zh-CN" altLang="en-US" sz="2800" b="1" i="0" u="none" strike="noStrike" cap="none" normalizeH="0" baseline="0">
                          <a:ln>
                            <a:noFill/>
                          </a:ln>
                          <a:solidFill>
                            <a:srgbClr val="FFFFFF"/>
                          </a:solidFill>
                          <a:effectLst/>
                          <a:latin typeface="SimHei" charset="0"/>
                          <a:ea typeface="SimHei" charset="0"/>
                          <a:cs typeface="SimHei" charset="0"/>
                        </a:rPr>
                        <a:t>老普林尼</a:t>
                      </a:r>
                      <a:endParaRPr kumimoji="0" lang="en-US" sz="2800" b="1" i="0" u="none" strike="noStrike" cap="none" normalizeH="0" baseline="0">
                        <a:ln>
                          <a:noFill/>
                        </a:ln>
                        <a:solidFill>
                          <a:srgbClr val="FFFFFF"/>
                        </a:solidFill>
                        <a:effectLst/>
                        <a:latin typeface="Arial" charset="0"/>
                        <a:ea typeface="ＭＳ Ｐゴシック" charset="0"/>
                        <a:cs typeface="ＭＳ Ｐゴシック"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zh-CN" altLang="en-US" sz="2800" b="1" i="0" u="none" strike="noStrike" cap="none" normalizeH="0" baseline="0">
                          <a:ln>
                            <a:noFill/>
                          </a:ln>
                          <a:solidFill>
                            <a:srgbClr val="FFFFFF"/>
                          </a:solidFill>
                          <a:effectLst/>
                          <a:latin typeface="SimHei" charset="0"/>
                          <a:ea typeface="SimHei" charset="0"/>
                          <a:cs typeface="SimHei" charset="0"/>
                        </a:rPr>
                        <a:t>主前</a:t>
                      </a:r>
                      <a:r>
                        <a:rPr kumimoji="0" lang="en-US" altLang="ja-JP" sz="2800" b="1" i="0" u="none" strike="noStrike" cap="none" normalizeH="0" baseline="0">
                          <a:ln>
                            <a:noFill/>
                          </a:ln>
                          <a:solidFill>
                            <a:srgbClr val="FFFFFF"/>
                          </a:solidFill>
                          <a:effectLst/>
                          <a:latin typeface="Arial" charset="0"/>
                          <a:ea typeface="ＭＳ Ｐゴシック" charset="0"/>
                          <a:cs typeface="ＭＳ Ｐゴシック" charset="0"/>
                        </a:rPr>
                        <a:t>113</a:t>
                      </a:r>
                      <a:endParaRPr kumimoji="0" lang="en-US" sz="2800" b="1" i="0" u="none" strike="noStrike" cap="none" normalizeH="0" baseline="0">
                        <a:ln>
                          <a:noFill/>
                        </a:ln>
                        <a:solidFill>
                          <a:srgbClr val="FFFFFF"/>
                        </a:solidFill>
                        <a:effectLst/>
                        <a:latin typeface="Arial" charset="0"/>
                        <a:ea typeface="ＭＳ Ｐゴシック" charset="0"/>
                        <a:cs typeface="ＭＳ Ｐゴシック"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zh-CN" altLang="en-US" sz="2800" b="1" i="0" u="none" strike="noStrike" cap="none" normalizeH="0" baseline="0" dirty="0">
                          <a:ln>
                            <a:noFill/>
                          </a:ln>
                          <a:solidFill>
                            <a:srgbClr val="FFFFFF"/>
                          </a:solidFill>
                          <a:effectLst/>
                          <a:latin typeface="SimHei" charset="0"/>
                          <a:ea typeface="SimHei" charset="0"/>
                          <a:cs typeface="SimHei" charset="0"/>
                        </a:rPr>
                        <a:t>主後</a:t>
                      </a:r>
                      <a:r>
                        <a:rPr kumimoji="0" lang="en-US" altLang="ja-JP" sz="2800" b="1" i="0" u="none" strike="noStrike" cap="none" normalizeH="0" baseline="0" dirty="0">
                          <a:ln>
                            <a:noFill/>
                          </a:ln>
                          <a:solidFill>
                            <a:srgbClr val="FFFFFF"/>
                          </a:solidFill>
                          <a:effectLst/>
                          <a:latin typeface="Arial" charset="0"/>
                          <a:ea typeface="ＭＳ Ｐゴシック" charset="0"/>
                          <a:cs typeface="ＭＳ Ｐゴシック" charset="0"/>
                        </a:rPr>
                        <a:t>850</a:t>
                      </a:r>
                      <a:endParaRPr kumimoji="0" lang="en-US" sz="28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1" i="0" u="none" strike="noStrike" cap="none" normalizeH="0" baseline="0" dirty="0">
                          <a:ln>
                            <a:noFill/>
                          </a:ln>
                          <a:solidFill>
                            <a:srgbClr val="FFFFFF"/>
                          </a:solidFill>
                          <a:effectLst/>
                          <a:latin typeface="Arial" charset="0"/>
                          <a:ea typeface="ＭＳ Ｐゴシック" charset="0"/>
                          <a:cs typeface="ＭＳ Ｐゴシック" charset="0"/>
                        </a:rPr>
                        <a:t>750</a:t>
                      </a:r>
                      <a:r>
                        <a:rPr kumimoji="0" lang="zh-CN" altLang="en-US" sz="2800" b="1" i="0" u="none" strike="noStrike" cap="none" normalizeH="0" baseline="0" dirty="0">
                          <a:ln>
                            <a:noFill/>
                          </a:ln>
                          <a:solidFill>
                            <a:srgbClr val="FFFFFF"/>
                          </a:solidFill>
                          <a:effectLst/>
                          <a:latin typeface="Arial" charset="0"/>
                          <a:ea typeface="ＭＳ Ｐゴシック" charset="0"/>
                          <a:cs typeface="ＭＳ Ｐゴシック" charset="0"/>
                        </a:rPr>
                        <a:t>年</a:t>
                      </a:r>
                      <a:endParaRPr kumimoji="0" lang="en-US" sz="28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1" i="0" u="none" strike="noStrike" cap="none" normalizeH="0" baseline="0" dirty="0">
                          <a:ln>
                            <a:noFill/>
                          </a:ln>
                          <a:solidFill>
                            <a:srgbClr val="FFFFFF"/>
                          </a:solidFill>
                          <a:effectLst/>
                          <a:latin typeface="Arial" charset="0"/>
                          <a:ea typeface="ＭＳ Ｐゴシック" charset="0"/>
                          <a:cs typeface="ＭＳ Ｐゴシック" charset="0"/>
                        </a:rPr>
                        <a:t>7</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extLst>
                  <a:ext uri="{0D108BD9-81ED-4DB2-BD59-A6C34878D82A}">
                    <a16:rowId xmlns:a16="http://schemas.microsoft.com/office/drawing/2014/main" val="10003"/>
                  </a:ext>
                </a:extLst>
              </a:tr>
              <a:tr h="94489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zh-CN" altLang="en-US" sz="2800" b="1" i="0" u="none" strike="noStrike" cap="none" normalizeH="0" baseline="0" dirty="0">
                          <a:ln>
                            <a:noFill/>
                          </a:ln>
                          <a:solidFill>
                            <a:schemeClr val="bg1"/>
                          </a:solidFill>
                          <a:effectLst>
                            <a:outerShdw blurRad="38100" dist="38100" dir="2700000" algn="tl">
                              <a:srgbClr val="000000"/>
                            </a:outerShdw>
                          </a:effectLst>
                          <a:latin typeface="SimHei" charset="0"/>
                          <a:ea typeface="SimHei" charset="0"/>
                          <a:cs typeface="SimHei" charset="0"/>
                        </a:rPr>
                        <a:t>保罗</a:t>
                      </a:r>
                      <a:r>
                        <a:rPr kumimoji="0" lang="en-US" altLang="ja-JP" sz="2800" b="1" i="0" u="none" strike="noStrike" cap="none" normalizeH="0" baseline="0" dirty="0">
                          <a:ln>
                            <a:noFill/>
                          </a:ln>
                          <a:solidFill>
                            <a:schemeClr val="bg1"/>
                          </a:solidFill>
                          <a:effectLst>
                            <a:outerShdw blurRad="38100" dist="38100" dir="2700000" algn="tl">
                              <a:srgbClr val="000000"/>
                            </a:outerShdw>
                          </a:effectLst>
                          <a:latin typeface="SimHei" charset="0"/>
                          <a:ea typeface="SimHei" charset="0"/>
                          <a:cs typeface="SimHei" charset="0"/>
                        </a:rPr>
                        <a:t>,</a:t>
                      </a:r>
                      <a:r>
                        <a:rPr kumimoji="0" lang="zh-CN" altLang="en-US" sz="2800" b="1" i="0" u="none" strike="noStrike" cap="none" normalizeH="0" baseline="0" dirty="0">
                          <a:ln>
                            <a:noFill/>
                          </a:ln>
                          <a:solidFill>
                            <a:schemeClr val="bg1"/>
                          </a:solidFill>
                          <a:effectLst>
                            <a:outerShdw blurRad="38100" dist="38100" dir="2700000" algn="tl">
                              <a:srgbClr val="000000"/>
                            </a:outerShdw>
                          </a:effectLst>
                          <a:latin typeface="SimHei" charset="0"/>
                          <a:ea typeface="SimHei" charset="0"/>
                          <a:cs typeface="SimHei" charset="0"/>
                        </a:rPr>
                        <a:t>路加</a:t>
                      </a:r>
                      <a:r>
                        <a:rPr kumimoji="0" lang="en-US" altLang="ja-JP" sz="2800" b="1" i="0" u="none" strike="noStrike" cap="none" normalizeH="0" baseline="0" dirty="0">
                          <a:ln>
                            <a:noFill/>
                          </a:ln>
                          <a:solidFill>
                            <a:schemeClr val="bg1"/>
                          </a:solidFill>
                          <a:effectLst>
                            <a:outerShdw blurRad="38100" dist="38100" dir="2700000" algn="tl">
                              <a:srgbClr val="000000"/>
                            </a:outerShdw>
                          </a:effectLst>
                          <a:latin typeface="SimHei" charset="0"/>
                          <a:ea typeface="SimHei" charset="0"/>
                          <a:cs typeface="SimHei" charset="0"/>
                        </a:rPr>
                        <a:t>, </a:t>
                      </a:r>
                      <a:r>
                        <a:rPr kumimoji="0" lang="zh-CN" altLang="en-US" sz="2800" b="1" i="0" u="none" strike="noStrike" cap="none" normalizeH="0" baseline="0" dirty="0">
                          <a:ln>
                            <a:noFill/>
                          </a:ln>
                          <a:solidFill>
                            <a:schemeClr val="bg1"/>
                          </a:solidFill>
                          <a:effectLst>
                            <a:outerShdw blurRad="38100" dist="38100" dir="2700000" algn="tl">
                              <a:srgbClr val="000000"/>
                            </a:outerShdw>
                          </a:effectLst>
                          <a:latin typeface="SimHei" charset="0"/>
                          <a:ea typeface="SimHei" charset="0"/>
                          <a:cs typeface="SimHei" charset="0"/>
                        </a:rPr>
                        <a:t>等等</a:t>
                      </a:r>
                      <a:r>
                        <a:rPr kumimoji="0" lang="en-US" altLang="ja-JP" sz="2800" b="1" i="0" u="none" strike="noStrike" cap="none" normalizeH="0" baseline="0" dirty="0">
                          <a:ln>
                            <a:noFill/>
                          </a:ln>
                          <a:solidFill>
                            <a:schemeClr val="bg1"/>
                          </a:solidFill>
                          <a:effectLst>
                            <a:outerShdw blurRad="38100" dist="38100" dir="2700000" algn="tl">
                              <a:srgbClr val="000000"/>
                            </a:outerShdw>
                          </a:effectLst>
                          <a:latin typeface="SimHei" charset="0"/>
                          <a:ea typeface="SimHei" charset="0"/>
                          <a:cs typeface="SimHei" charset="0"/>
                        </a:rPr>
                        <a:t>.</a:t>
                      </a:r>
                      <a:endParaRPr kumimoji="0" lang="en-US" sz="2800" b="1" i="0" u="none" strike="noStrike" cap="none" normalizeH="0" baseline="0" dirty="0">
                        <a:ln>
                          <a:noFill/>
                        </a:ln>
                        <a:solidFill>
                          <a:schemeClr val="bg1"/>
                        </a:solidFill>
                        <a:effectLst>
                          <a:outerShdw blurRad="38100" dist="38100" dir="2700000" algn="tl">
                            <a:srgbClr val="000000"/>
                          </a:outerShdw>
                        </a:effectLst>
                        <a:latin typeface="SimHei" charset="0"/>
                        <a:ea typeface="SimHei" charset="0"/>
                        <a:cs typeface="SimHei"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zh-CN" altLang="en-US" sz="2800" b="0"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ＭＳ Ｐゴシック" charset="0"/>
                        </a:rPr>
                        <a:t>主前</a:t>
                      </a:r>
                      <a:r>
                        <a:rPr kumimoji="0" lang="en-US" altLang="ja-JP" sz="2800" b="0"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ＭＳ Ｐゴシック" charset="0"/>
                        </a:rPr>
                        <a:t>95</a:t>
                      </a:r>
                      <a:endParaRPr kumimoji="0" lang="en-US" sz="2800" b="0"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ＭＳ Ｐゴシック"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zh-CN" altLang="en-US" sz="2800" b="0"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ＭＳ Ｐゴシック" charset="0"/>
                        </a:rPr>
                        <a:t>主後</a:t>
                      </a:r>
                      <a:r>
                        <a:rPr kumimoji="0" lang="en-US" altLang="ja-JP" sz="2800" b="0"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ＭＳ Ｐゴシック" charset="0"/>
                        </a:rPr>
                        <a:t>200</a:t>
                      </a:r>
                      <a:endParaRPr kumimoji="0" lang="en-US" sz="2800" b="0"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ＭＳ Ｐゴシック"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ＭＳ Ｐゴシック" charset="0"/>
                        </a:rPr>
                        <a:t>100</a:t>
                      </a:r>
                      <a:r>
                        <a:rPr kumimoji="0" lang="zh-CN" altLang="en-US" sz="2800" b="0"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ＭＳ Ｐゴシック" charset="0"/>
                        </a:rPr>
                        <a:t>年</a:t>
                      </a:r>
                      <a:endParaRPr kumimoji="0" lang="en-US" sz="2800" b="0"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ＭＳ Ｐゴシック"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ＭＳ Ｐゴシック" charset="0"/>
                        </a:rPr>
                        <a:t>24,772</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extLst>
                  <a:ext uri="{0D108BD9-81ED-4DB2-BD59-A6C34878D82A}">
                    <a16:rowId xmlns:a16="http://schemas.microsoft.com/office/drawing/2014/main" val="10004"/>
                  </a:ext>
                </a:extLst>
              </a:tr>
            </a:tbl>
          </a:graphicData>
        </a:graphic>
      </p:graphicFrame>
      <p:sp>
        <p:nvSpPr>
          <p:cNvPr id="36938" name="Rectangle 74" descr="Brown marble"/>
          <p:cNvSpPr>
            <a:spLocks noChangeArrowheads="1"/>
          </p:cNvSpPr>
          <p:nvPr/>
        </p:nvSpPr>
        <p:spPr bwMode="auto">
          <a:xfrm>
            <a:off x="0" y="4876800"/>
            <a:ext cx="9144000" cy="1981200"/>
          </a:xfrm>
          <a:prstGeom prst="rect">
            <a:avLst/>
          </a:prstGeom>
          <a:blipFill dpi="0" rotWithShape="1">
            <a:blip r:embed="rId3"/>
            <a:srcRect/>
            <a:tile tx="0" ty="0" sx="100000" sy="100000" flip="none" algn="tl"/>
          </a:blipFill>
          <a:ln w="9525">
            <a:noFill/>
            <a:miter lim="800000"/>
            <a:headEnd/>
            <a:tailEnd/>
          </a:ln>
          <a:effectLst>
            <a:outerShdw blurRad="63500" dist="130755" dir="3656724" algn="ctr" rotWithShape="0">
              <a:schemeClr val="bg2">
                <a:alpha val="74997"/>
              </a:schemeClr>
            </a:outerShdw>
          </a:effectLst>
        </p:spPr>
        <p:txBody>
          <a:bodyPr anchor="ctr"/>
          <a:lstStyle/>
          <a:p>
            <a:pPr algn="ctr">
              <a:defRPr/>
            </a:pPr>
            <a:endParaRPr lang="en-US" sz="4000">
              <a:solidFill>
                <a:srgbClr val="FFFFFF"/>
              </a:solidFill>
              <a:effectLst>
                <a:outerShdw blurRad="38100" dist="38100" dir="2700000" algn="tl">
                  <a:srgbClr val="DDDDDD"/>
                </a:outerShdw>
              </a:effectLst>
              <a:latin typeface="Arial" charset="0"/>
              <a:ea typeface="ＭＳ Ｐゴシック" charset="-128"/>
              <a:cs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36938"/>
                                        </p:tgtEl>
                                      </p:cBhvr>
                                    </p:animEffect>
                                    <p:set>
                                      <p:cBhvr>
                                        <p:cTn id="7" dur="1" fill="hold">
                                          <p:stCondLst>
                                            <p:cond delay="499"/>
                                          </p:stCondLst>
                                        </p:cTn>
                                        <p:tgtEl>
                                          <p:spTgt spid="369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38"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5"/>
          <p:cNvSpPr>
            <a:spLocks noChangeArrowheads="1"/>
          </p:cNvSpPr>
          <p:nvPr/>
        </p:nvSpPr>
        <p:spPr bwMode="auto">
          <a:xfrm>
            <a:off x="0" y="0"/>
            <a:ext cx="9144000" cy="6858000"/>
          </a:xfrm>
          <a:prstGeom prst="rect">
            <a:avLst/>
          </a:prstGeom>
          <a:gradFill rotWithShape="1">
            <a:gsLst>
              <a:gs pos="0">
                <a:srgbClr val="660066"/>
              </a:gs>
              <a:gs pos="100000">
                <a:schemeClr val="bg2"/>
              </a:gs>
            </a:gsLst>
            <a:path path="rect">
              <a:fillToRect l="100000" t="100000"/>
            </a:path>
          </a:gradFill>
          <a:ln w="12700" cap="sq">
            <a:solidFill>
              <a:schemeClr val="tx1"/>
            </a:solidFill>
            <a:round/>
            <a:headEnd type="none" w="sm" len="sm"/>
            <a:tailEnd type="none" w="sm" len="sm"/>
          </a:ln>
        </p:spPr>
        <p:txBody>
          <a:bodyPr wrap="none" lIns="90993" tIns="45499" rIns="90993" bIns="4549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endParaRPr>
          </a:p>
        </p:txBody>
      </p:sp>
      <p:pic>
        <p:nvPicPr>
          <p:cNvPr id="416770" name="Picture 7" descr="Jesus Smiling.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1859" name="Text Box 2"/>
          <p:cNvSpPr txBox="1">
            <a:spLocks noChangeArrowheads="1"/>
          </p:cNvSpPr>
          <p:nvPr/>
        </p:nvSpPr>
        <p:spPr bwMode="auto">
          <a:xfrm>
            <a:off x="3181350" y="115888"/>
            <a:ext cx="5829300" cy="646112"/>
          </a:xfrm>
          <a:prstGeom prst="rect">
            <a:avLst/>
          </a:prstGeom>
          <a:noFill/>
          <a:ln w="12700" cap="sq">
            <a:noFill/>
            <a:miter lim="800000"/>
            <a:headEnd type="none" w="sm" len="sm"/>
            <a:tailEnd type="none" w="sm" len="sm"/>
          </a:ln>
        </p:spPr>
        <p:txBody>
          <a:bodyPr wrap="squar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36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Microsoft YaHei UI" panose="020B0503020204020204" pitchFamily="34" charset="-122"/>
                <a:ea typeface="Microsoft YaHei UI" panose="020B0503020204020204" pitchFamily="34" charset="-122"/>
                <a:cs typeface="Arial" charset="0"/>
              </a:rPr>
              <a:t>约翰福音</a:t>
            </a:r>
          </a:p>
        </p:txBody>
      </p:sp>
      <p:sp>
        <p:nvSpPr>
          <p:cNvPr id="20485" name="Text Box 5"/>
          <p:cNvSpPr txBox="1">
            <a:spLocks noChangeArrowheads="1"/>
          </p:cNvSpPr>
          <p:nvPr/>
        </p:nvSpPr>
        <p:spPr bwMode="auto">
          <a:xfrm>
            <a:off x="3048000" y="1557365"/>
            <a:ext cx="6096000" cy="1384548"/>
          </a:xfrm>
          <a:prstGeom prst="rect">
            <a:avLst/>
          </a:prstGeom>
          <a:noFill/>
          <a:ln w="12700" cap="sq">
            <a:noFill/>
            <a:miter lim="800000"/>
            <a:headEnd type="none" w="sm" len="sm"/>
            <a:tailEnd type="none" w="sm" len="sm"/>
          </a:ln>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Microsoft YaHei UI" panose="020B0503020204020204" pitchFamily="34" charset="-122"/>
                <a:ea typeface="Microsoft YaHei UI" panose="020B0503020204020204" pitchFamily="34" charset="-122"/>
                <a:cs typeface="Arial" charset="0"/>
              </a:rPr>
              <a:t>约翰证明耶稣是神的儿子</a:t>
            </a: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Microsoft YaHei UI" panose="020B0503020204020204" pitchFamily="34" charset="-122"/>
                <a:ea typeface="Microsoft YaHei UI" panose="020B0503020204020204" pitchFamily="34" charset="-122"/>
                <a:cs typeface="Arial" charset="0"/>
              </a:rPr>
              <a:t>(</a:t>
            </a:r>
            <a:r>
              <a:rPr kumimoji="0" lang="zh-CN" altLang="en-US"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Microsoft YaHei UI" panose="020B0503020204020204" pitchFamily="34" charset="-122"/>
                <a:ea typeface="Microsoft YaHei UI" panose="020B0503020204020204" pitchFamily="34" charset="-122"/>
                <a:cs typeface="Arial" charset="0"/>
              </a:rPr>
              <a:t>神性</a:t>
            </a: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Microsoft YaHei UI" panose="020B0503020204020204" pitchFamily="34" charset="-122"/>
                <a:ea typeface="Microsoft YaHei UI" panose="020B0503020204020204" pitchFamily="34" charset="-122"/>
                <a:cs typeface="Arial" charset="0"/>
              </a:rPr>
              <a:t>) </a:t>
            </a:r>
            <a:r>
              <a:rPr kumimoji="0" lang="zh-CN" altLang="en-US"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Microsoft YaHei UI" panose="020B0503020204020204" pitchFamily="34" charset="-122"/>
                <a:ea typeface="Microsoft YaHei UI" panose="020B0503020204020204" pitchFamily="34" charset="-122"/>
                <a:cs typeface="Arial" charset="0"/>
              </a:rPr>
              <a:t>道成肉身</a:t>
            </a: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Microsoft YaHei UI" panose="020B0503020204020204" pitchFamily="34" charset="-122"/>
                <a:ea typeface="Microsoft YaHei UI" panose="020B0503020204020204" pitchFamily="34" charset="-122"/>
                <a:cs typeface="Arial" charset="0"/>
              </a:rPr>
              <a:t>, </a:t>
            </a:r>
            <a:r>
              <a:rPr kumimoji="0" lang="zh-CN" altLang="en-US"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Microsoft YaHei UI" panose="020B0503020204020204" pitchFamily="34" charset="-122"/>
                <a:ea typeface="Microsoft YaHei UI" panose="020B0503020204020204" pitchFamily="34" charset="-122"/>
                <a:cs typeface="Arial" charset="0"/>
              </a:rPr>
              <a:t>并透过基督的神迹奇事来说服不信的外邦人 </a:t>
            </a:r>
            <a:r>
              <a:rPr kumimoji="0" lang="zh-CN" altLang="en-US" sz="2800" b="1" i="1"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Microsoft YaHei UI" panose="020B0503020204020204" pitchFamily="34" charset="-122"/>
                <a:ea typeface="Microsoft YaHei UI" panose="020B0503020204020204" pitchFamily="34" charset="-122"/>
                <a:cs typeface="Arial" charset="0"/>
              </a:rPr>
              <a:t>相信 </a:t>
            </a:r>
            <a:r>
              <a:rPr kumimoji="0" lang="zh-CN" altLang="en-US"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Microsoft YaHei UI" panose="020B0503020204020204" pitchFamily="34" charset="-122"/>
                <a:ea typeface="Microsoft YaHei UI" panose="020B0503020204020204" pitchFamily="34" charset="-122"/>
                <a:cs typeface="Arial" charset="0"/>
              </a:rPr>
              <a:t>耶稣并得着永生。</a:t>
            </a:r>
            <a:endParaRPr kumimoji="0" lang="en-US"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Microsoft YaHei UI" panose="020B0503020204020204" pitchFamily="34" charset="-122"/>
              <a:ea typeface="Microsoft YaHei UI" panose="020B0503020204020204" pitchFamily="34" charset="-122"/>
              <a:cs typeface="Arial" charset="0"/>
            </a:endParaRPr>
          </a:p>
        </p:txBody>
      </p:sp>
      <p:sp>
        <p:nvSpPr>
          <p:cNvPr id="20486" name="Text Box 6"/>
          <p:cNvSpPr txBox="1">
            <a:spLocks noChangeArrowheads="1"/>
          </p:cNvSpPr>
          <p:nvPr/>
        </p:nvSpPr>
        <p:spPr bwMode="auto">
          <a:xfrm>
            <a:off x="3619500" y="4511679"/>
            <a:ext cx="4953000" cy="1384548"/>
          </a:xfrm>
          <a:prstGeom prst="rect">
            <a:avLst/>
          </a:prstGeom>
          <a:noFill/>
          <a:ln w="12700" cap="sq">
            <a:noFill/>
            <a:miter lim="800000"/>
            <a:headEnd type="none" w="sm" len="sm"/>
            <a:tailEnd type="none" w="sm" len="sm"/>
          </a:ln>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2800" b="1" i="0" u="sng"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Microsoft YaHei UI" panose="020B0503020204020204" pitchFamily="34" charset="-122"/>
                <a:ea typeface="Microsoft YaHei UI" panose="020B0503020204020204" pitchFamily="34" charset="-122"/>
                <a:cs typeface="Arial" charset="0"/>
              </a:rPr>
              <a:t>应用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Microsoft YaHei UI" panose="020B0503020204020204" pitchFamily="34" charset="-122"/>
                <a:ea typeface="Microsoft YaHei UI" panose="020B0503020204020204" pitchFamily="34" charset="-122"/>
                <a:cs typeface="Arial" charset="0"/>
              </a:rPr>
              <a:t>你是否百分百肯定相信基督必得着永生</a:t>
            </a: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Microsoft YaHei UI" panose="020B0503020204020204" pitchFamily="34" charset="-122"/>
                <a:ea typeface="Microsoft YaHei UI" panose="020B0503020204020204" pitchFamily="34" charset="-122"/>
                <a:cs typeface="Arial" charset="0"/>
              </a:rPr>
              <a:t>? </a:t>
            </a:r>
          </a:p>
        </p:txBody>
      </p:sp>
      <p:sp>
        <p:nvSpPr>
          <p:cNvPr id="256006" name="Rectangle 1030"/>
          <p:cNvSpPr>
            <a:spLocks noGrp="1" noChangeArrowheads="1"/>
          </p:cNvSpPr>
          <p:nvPr>
            <p:ph type="title" idx="4294967295"/>
          </p:nvPr>
        </p:nvSpPr>
        <p:spPr>
          <a:xfrm>
            <a:off x="3581400" y="1066800"/>
            <a:ext cx="5029200" cy="457200"/>
          </a:xfrm>
        </p:spPr>
        <p:txBody>
          <a:bodyPr/>
          <a:lstStyle/>
          <a:p>
            <a:pPr>
              <a:defRPr/>
            </a:pPr>
            <a:r>
              <a:rPr lang="zh-SG" altLang="en-US" sz="2800" b="1" u="sng" dirty="0">
                <a:solidFill>
                  <a:srgbClr val="FFFFFF"/>
                </a:solidFill>
                <a:effectLst>
                  <a:outerShdw blurRad="50800" dist="101600" dir="2700000" algn="tl" rotWithShape="0">
                    <a:srgbClr val="000000"/>
                  </a:outerShdw>
                </a:effectLst>
                <a:latin typeface="Microsoft YaHei UI" panose="020B0503020204020204" pitchFamily="34" charset="-122"/>
                <a:ea typeface="Microsoft YaHei UI" panose="020B0503020204020204" pitchFamily="34" charset="-122"/>
                <a:cs typeface="Arial" charset="0"/>
              </a:rPr>
              <a:t>总结概要</a:t>
            </a:r>
            <a:endParaRPr lang="en-US" sz="4000" dirty="0">
              <a:solidFill>
                <a:srgbClr val="FFFFFF"/>
              </a:solidFill>
              <a:effectLst>
                <a:outerShdw blurRad="50800" dist="101600" dir="2700000" algn="tl" rotWithShape="0">
                  <a:srgbClr val="000000"/>
                </a:outerShdw>
              </a:effectLst>
              <a:latin typeface="Microsoft YaHei UI" panose="020B0503020204020204" pitchFamily="34" charset="-122"/>
              <a:ea typeface="Microsoft YaHei UI" panose="020B0503020204020204" pitchFamily="34" charset="-122"/>
              <a:cs typeface="Arial" charset="0"/>
            </a:endParaRPr>
          </a:p>
        </p:txBody>
      </p:sp>
      <p:sp>
        <p:nvSpPr>
          <p:cNvPr id="350215" name="Text Box 3"/>
          <p:cNvSpPr txBox="1">
            <a:spLocks noChangeArrowheads="1"/>
          </p:cNvSpPr>
          <p:nvPr/>
        </p:nvSpPr>
        <p:spPr bwMode="auto">
          <a:xfrm>
            <a:off x="8382029" y="71438"/>
            <a:ext cx="659856" cy="399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Microsoft YaHei UI" panose="020B0503020204020204" pitchFamily="34" charset="-122"/>
                <a:ea typeface="Microsoft YaHei UI" panose="020B0503020204020204" pitchFamily="34" charset="-122"/>
                <a:cs typeface="Arial" charset="0"/>
              </a:rPr>
              <a:t>107</a:t>
            </a:r>
          </a:p>
        </p:txBody>
      </p:sp>
    </p:spTree>
    <p:extLst>
      <p:ext uri="{BB962C8B-B14F-4D97-AF65-F5344CB8AC3E}">
        <p14:creationId xmlns:p14="http://schemas.microsoft.com/office/powerpoint/2010/main" val="14474834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0485"/>
                                        </p:tgtEl>
                                        <p:attrNameLst>
                                          <p:attrName>style.visibility</p:attrName>
                                        </p:attrNameLst>
                                      </p:cBhvr>
                                      <p:to>
                                        <p:strVal val="visible"/>
                                      </p:to>
                                    </p:set>
                                    <p:animEffect transition="in" filter="box(in)">
                                      <p:cBhvr>
                                        <p:cTn id="7" dur="500"/>
                                        <p:tgtEl>
                                          <p:spTgt spid="204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0486"/>
                                        </p:tgtEl>
                                        <p:attrNameLst>
                                          <p:attrName>style.visibility</p:attrName>
                                        </p:attrNameLst>
                                      </p:cBhvr>
                                      <p:to>
                                        <p:strVal val="visible"/>
                                      </p:to>
                                    </p:set>
                                    <p:animEffect transition="in" filter="checkerboard(across)">
                                      <p:cBhvr>
                                        <p:cTn id="12" dur="500"/>
                                        <p:tgtEl>
                                          <p:spTgt spid="2048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1859"/>
                                        </p:tgtEl>
                                        <p:attrNameLst>
                                          <p:attrName>style.visibility</p:attrName>
                                        </p:attrNameLst>
                                      </p:cBhvr>
                                      <p:to>
                                        <p:strVal val="visible"/>
                                      </p:to>
                                    </p:set>
                                    <p:animEffect transition="in" filter="dissolve">
                                      <p:cBhvr>
                                        <p:cTn id="17" dur="500"/>
                                        <p:tgtEl>
                                          <p:spTgt spid="1218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9" grpId="0"/>
      <p:bldP spid="20485" grpId="0"/>
      <p:bldP spid="2048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wrap="none" anchor="ctr"/>
          <a:lstStyle/>
          <a:p>
            <a:pPr algn="ctr" eaLnBrk="0" hangingPunct="0">
              <a:defRPr/>
            </a:pPr>
            <a:endParaRPr lang="en-US" sz="1800">
              <a:solidFill>
                <a:srgbClr val="FFFFFF"/>
              </a:solidFill>
              <a:latin typeface="Arial" charset="0"/>
              <a:ea typeface="ＭＳ Ｐゴシック" charset="-128"/>
              <a:cs typeface="ＭＳ Ｐゴシック" charset="-128"/>
            </a:endParaRPr>
          </a:p>
        </p:txBody>
      </p:sp>
      <p:sp>
        <p:nvSpPr>
          <p:cNvPr id="52228" name="Text Box 4"/>
          <p:cNvSpPr txBox="1">
            <a:spLocks noChangeArrowheads="1"/>
          </p:cNvSpPr>
          <p:nvPr/>
        </p:nvSpPr>
        <p:spPr bwMode="auto">
          <a:xfrm>
            <a:off x="52388" y="0"/>
            <a:ext cx="862012"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zh-CN" altLang="en-US" sz="4400">
                <a:solidFill>
                  <a:srgbClr val="FFFFFF"/>
                </a:solidFill>
                <a:effectLst>
                  <a:outerShdw blurRad="38100" dist="38100" dir="2700000" algn="tl">
                    <a:srgbClr val="000000"/>
                  </a:outerShdw>
                </a:effectLst>
                <a:latin typeface="SimHei" charset="0"/>
                <a:ea typeface="SimHei" charset="0"/>
                <a:cs typeface="SimHei" charset="0"/>
              </a:rPr>
              <a:t>不是受圣灵感动的犹太文献</a:t>
            </a:r>
            <a:endParaRPr lang="en-US" sz="4400">
              <a:solidFill>
                <a:srgbClr val="FFFFFF"/>
              </a:solidFill>
              <a:effectLst>
                <a:outerShdw blurRad="38100" dist="38100" dir="2700000" algn="tl">
                  <a:srgbClr val="000000"/>
                </a:outerShdw>
              </a:effectLst>
              <a:latin typeface="SimHei" charset="0"/>
              <a:ea typeface="SimHei" charset="0"/>
              <a:cs typeface="SimHei" charset="0"/>
            </a:endParaRPr>
          </a:p>
        </p:txBody>
      </p:sp>
      <p:sp>
        <p:nvSpPr>
          <p:cNvPr id="52229" name="Rectangle 5"/>
          <p:cNvSpPr>
            <a:spLocks noGrp="1" noChangeArrowheads="1"/>
          </p:cNvSpPr>
          <p:nvPr>
            <p:ph type="title"/>
          </p:nvPr>
        </p:nvSpPr>
        <p:spPr>
          <a:xfrm>
            <a:off x="1066800" y="76200"/>
            <a:ext cx="7848600" cy="1143000"/>
          </a:xfrm>
        </p:spPr>
        <p:txBody>
          <a:bodyPr/>
          <a:lstStyle/>
          <a:p>
            <a:pPr eaLnBrk="1" hangingPunct="1">
              <a:defRPr/>
            </a:pPr>
            <a:r>
              <a:rPr lang="zh-CN" altLang="en-US" sz="6000" b="1">
                <a:solidFill>
                  <a:schemeClr val="bg1"/>
                </a:solidFill>
                <a:effectLst>
                  <a:outerShdw blurRad="38100" dist="38100" dir="2700000" algn="tl">
                    <a:srgbClr val="DDDDDD"/>
                  </a:outerShdw>
                </a:effectLst>
                <a:latin typeface="SimHei" charset="0"/>
                <a:ea typeface="SimHei" charset="0"/>
                <a:cs typeface="SimHei" charset="0"/>
              </a:rPr>
              <a:t>约瑟夫的重要性</a:t>
            </a:r>
            <a:endParaRPr lang="en-US" sz="6000" b="1">
              <a:solidFill>
                <a:schemeClr val="bg1"/>
              </a:solidFill>
              <a:effectLst>
                <a:outerShdw blurRad="38100" dist="38100" dir="2700000" algn="tl">
                  <a:srgbClr val="DDDDDD"/>
                </a:outerShdw>
              </a:effectLst>
              <a:latin typeface="SimHei" charset="0"/>
              <a:ea typeface="SimHei" charset="0"/>
              <a:cs typeface="SimHei" charset="0"/>
            </a:endParaRPr>
          </a:p>
        </p:txBody>
      </p:sp>
      <p:pic>
        <p:nvPicPr>
          <p:cNvPr id="98308" name="Picture 7" descr="joseph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219200"/>
            <a:ext cx="29972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3"/>
          <p:cNvSpPr txBox="1">
            <a:spLocks noChangeArrowheads="1"/>
          </p:cNvSpPr>
          <p:nvPr/>
        </p:nvSpPr>
        <p:spPr bwMode="auto">
          <a:xfrm>
            <a:off x="3962400" y="1371600"/>
            <a:ext cx="4953000" cy="4572000"/>
          </a:xfrm>
          <a:prstGeom prst="rect">
            <a:avLst/>
          </a:prstGeom>
          <a:noFill/>
          <a:ln w="9525">
            <a:noFill/>
            <a:miter lim="800000"/>
            <a:headEnd/>
            <a:tailEnd/>
          </a:ln>
          <a:effectLst/>
        </p:spPr>
        <p:txBody>
          <a:bodyPr/>
          <a:lstStyle>
            <a:lvl1pPr marL="609600" indent="-6096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chemeClr val="hlink"/>
              </a:buClr>
              <a:buSzPct val="90000"/>
              <a:buFont typeface="Wingdings" charset="0"/>
              <a:buBlip>
                <a:blip r:embed="rId4"/>
              </a:buBlip>
              <a:defRPr/>
            </a:pPr>
            <a:r>
              <a:rPr lang="zh-CN" altLang="en-US" sz="5200">
                <a:solidFill>
                  <a:schemeClr val="bg1"/>
                </a:solidFill>
                <a:effectLst>
                  <a:outerShdw blurRad="38100" dist="38100" dir="2700000" algn="tl">
                    <a:srgbClr val="DDDDDD"/>
                  </a:outerShdw>
                </a:effectLst>
                <a:latin typeface="SimHei" charset="0"/>
                <a:ea typeface="SimHei" charset="0"/>
                <a:cs typeface="SimHei" charset="0"/>
              </a:rPr>
              <a:t>最早期非基督徒见证耶稣基督的历史真确性</a:t>
            </a:r>
            <a:endParaRPr lang="en-US" altLang="zh-CN" sz="5200">
              <a:solidFill>
                <a:schemeClr val="bg1"/>
              </a:solidFill>
              <a:effectLst>
                <a:outerShdw blurRad="38100" dist="38100" dir="2700000" algn="tl">
                  <a:srgbClr val="DDDDDD"/>
                </a:outerShdw>
              </a:effectLst>
              <a:latin typeface="SimHei" charset="0"/>
              <a:ea typeface="SimHei" charset="0"/>
              <a:cs typeface="SimHei" charset="0"/>
            </a:endParaRPr>
          </a:p>
          <a:p>
            <a:pPr eaLnBrk="1" hangingPunct="1">
              <a:spcBef>
                <a:spcPct val="20000"/>
              </a:spcBef>
              <a:buClr>
                <a:schemeClr val="hlink"/>
              </a:buClr>
              <a:buSzPct val="90000"/>
              <a:defRPr/>
            </a:pPr>
            <a:r>
              <a:rPr lang="en-US" sz="4900">
                <a:solidFill>
                  <a:schemeClr val="bg1"/>
                </a:solidFill>
                <a:effectLst>
                  <a:outerShdw blurRad="38100" dist="38100" dir="2700000" algn="tl">
                    <a:srgbClr val="DDDDDD"/>
                  </a:outerShdw>
                </a:effectLst>
                <a:latin typeface="SimHei" charset="0"/>
                <a:ea typeface="SimHei" charset="0"/>
                <a:cs typeface="SimHei" charset="0"/>
              </a:rPr>
              <a:t>     </a:t>
            </a:r>
            <a:r>
              <a:rPr lang="en-US" sz="4000">
                <a:solidFill>
                  <a:schemeClr val="bg1"/>
                </a:solidFill>
                <a:effectLst>
                  <a:outerShdw blurRad="38100" dist="38100" dir="2700000" algn="tl">
                    <a:srgbClr val="DDDDDD"/>
                  </a:outerShdw>
                </a:effectLst>
                <a:latin typeface="SimHei" charset="0"/>
                <a:ea typeface="SimHei" charset="0"/>
                <a:cs typeface="SimHei" charset="0"/>
              </a:rPr>
              <a:t>(</a:t>
            </a:r>
            <a:r>
              <a:rPr lang="zh-CN" altLang="en-US" sz="4000">
                <a:solidFill>
                  <a:schemeClr val="bg1"/>
                </a:solidFill>
                <a:effectLst>
                  <a:outerShdw blurRad="38100" dist="38100" dir="2700000" algn="tl">
                    <a:srgbClr val="DDDDDD"/>
                  </a:outerShdw>
                </a:effectLst>
                <a:latin typeface="SimHei" charset="0"/>
                <a:ea typeface="SimHei" charset="0"/>
                <a:cs typeface="SimHei" charset="0"/>
              </a:rPr>
              <a:t>主後</a:t>
            </a:r>
            <a:r>
              <a:rPr lang="en-US" altLang="ja-JP" sz="4000">
                <a:solidFill>
                  <a:schemeClr val="bg1"/>
                </a:solidFill>
                <a:effectLst>
                  <a:outerShdw blurRad="38100" dist="38100" dir="2700000" algn="tl">
                    <a:srgbClr val="DDDDDD"/>
                  </a:outerShdw>
                </a:effectLst>
                <a:latin typeface="SimHei" charset="0"/>
                <a:ea typeface="SimHei" charset="0"/>
                <a:cs typeface="SimHei" charset="0"/>
              </a:rPr>
              <a:t> 93-94)</a:t>
            </a:r>
          </a:p>
          <a:p>
            <a:pPr eaLnBrk="1" hangingPunct="1">
              <a:spcBef>
                <a:spcPct val="20000"/>
              </a:spcBef>
              <a:buClr>
                <a:schemeClr val="hlink"/>
              </a:buClr>
              <a:buSzPct val="90000"/>
              <a:buFont typeface="Wingdings" charset="0"/>
              <a:buNone/>
              <a:defRPr/>
            </a:pPr>
            <a:endParaRPr lang="en-US" sz="4900">
              <a:solidFill>
                <a:schemeClr val="bg1"/>
              </a:solidFill>
              <a:effectLst>
                <a:outerShdw blurRad="38100" dist="38100" dir="2700000" algn="tl">
                  <a:srgbClr val="DDDDDD"/>
                </a:outerShdw>
              </a:effectLst>
              <a:latin typeface="SimHei" charset="0"/>
              <a:ea typeface="SimHei" charset="0"/>
              <a:cs typeface="SimHei" charset="0"/>
            </a:endParaRPr>
          </a:p>
        </p:txBody>
      </p:sp>
      <p:sp>
        <p:nvSpPr>
          <p:cNvPr id="7" name="TextBox 6"/>
          <p:cNvSpPr txBox="1"/>
          <p:nvPr/>
        </p:nvSpPr>
        <p:spPr>
          <a:xfrm>
            <a:off x="1676400" y="5181600"/>
            <a:ext cx="1676400" cy="523875"/>
          </a:xfrm>
          <a:prstGeom prst="rect">
            <a:avLst/>
          </a:prstGeom>
          <a:solidFill>
            <a:schemeClr val="accent3">
              <a:lumMod val="85000"/>
            </a:schemeClr>
          </a:solid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2800" b="1">
                <a:effectLst>
                  <a:outerShdw blurRad="38100" dist="38100" dir="2700000" algn="tl">
                    <a:srgbClr val="FFFFFF"/>
                  </a:outerShdw>
                </a:effectLst>
                <a:latin typeface="SimHei" charset="0"/>
                <a:ea typeface="SimHei" charset="0"/>
                <a:cs typeface="SimHei" charset="0"/>
              </a:rPr>
              <a:t>约瑟夫</a:t>
            </a:r>
            <a:endParaRPr lang="en-US" sz="2800" b="1">
              <a:effectLst>
                <a:outerShdw blurRad="38100" dist="38100" dir="2700000" algn="tl">
                  <a:srgbClr val="FFFFFF"/>
                </a:outerShdw>
              </a:effectLst>
              <a:latin typeface="SimHei" charset="0"/>
              <a:ea typeface="SimHei" charset="0"/>
              <a:cs typeface="SimHei"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wrap="none" anchor="ctr"/>
          <a:lstStyle/>
          <a:p>
            <a:pPr algn="ctr" eaLnBrk="0" hangingPunct="0">
              <a:defRPr/>
            </a:pPr>
            <a:endParaRPr lang="en-US" sz="1800">
              <a:solidFill>
                <a:srgbClr val="FFFFFF"/>
              </a:solidFill>
              <a:latin typeface="Arial" charset="0"/>
              <a:ea typeface="ＭＳ Ｐゴシック" charset="-128"/>
              <a:cs typeface="ＭＳ Ｐゴシック" charset="-128"/>
            </a:endParaRPr>
          </a:p>
        </p:txBody>
      </p:sp>
      <p:sp>
        <p:nvSpPr>
          <p:cNvPr id="53252" name="Text Box 4"/>
          <p:cNvSpPr txBox="1">
            <a:spLocks noChangeArrowheads="1"/>
          </p:cNvSpPr>
          <p:nvPr/>
        </p:nvSpPr>
        <p:spPr bwMode="auto">
          <a:xfrm>
            <a:off x="52388" y="0"/>
            <a:ext cx="862012"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zh-CN" altLang="en-US" sz="4400">
                <a:solidFill>
                  <a:srgbClr val="FFFFFF"/>
                </a:solidFill>
                <a:effectLst>
                  <a:outerShdw blurRad="38100" dist="38100" dir="2700000" algn="tl">
                    <a:srgbClr val="000000"/>
                  </a:outerShdw>
                </a:effectLst>
                <a:latin typeface="SimHei" charset="0"/>
                <a:ea typeface="SimHei" charset="0"/>
                <a:cs typeface="SimHei" charset="0"/>
              </a:rPr>
              <a:t>不是受圣灵感动的犹太文献</a:t>
            </a:r>
            <a:endParaRPr lang="en-US" sz="4400">
              <a:solidFill>
                <a:srgbClr val="FFFFFF"/>
              </a:solidFill>
              <a:effectLst>
                <a:outerShdw blurRad="38100" dist="38100" dir="2700000" algn="tl">
                  <a:srgbClr val="000000"/>
                </a:outerShdw>
              </a:effectLst>
              <a:latin typeface="Arial" charset="0"/>
            </a:endParaRPr>
          </a:p>
        </p:txBody>
      </p:sp>
      <p:sp>
        <p:nvSpPr>
          <p:cNvPr id="53253" name="Rectangle 5"/>
          <p:cNvSpPr>
            <a:spLocks noGrp="1" noChangeArrowheads="1"/>
          </p:cNvSpPr>
          <p:nvPr>
            <p:ph type="title"/>
          </p:nvPr>
        </p:nvSpPr>
        <p:spPr>
          <a:xfrm>
            <a:off x="998538" y="76200"/>
            <a:ext cx="7307262" cy="1143000"/>
          </a:xfrm>
        </p:spPr>
        <p:txBody>
          <a:bodyPr/>
          <a:lstStyle/>
          <a:p>
            <a:pPr algn="l" eaLnBrk="1" hangingPunct="1">
              <a:defRPr/>
            </a:pPr>
            <a:r>
              <a:rPr lang="zh-CN" altLang="en-US" sz="4000" u="sng">
                <a:solidFill>
                  <a:schemeClr val="bg1"/>
                </a:solidFill>
                <a:effectLst>
                  <a:outerShdw blurRad="38100" dist="38100" dir="2700000" algn="tl">
                    <a:srgbClr val="DDDDDD"/>
                  </a:outerShdw>
                </a:effectLst>
                <a:latin typeface="SimHei" charset="0"/>
                <a:ea typeface="SimHei" charset="0"/>
                <a:cs typeface="SimHei" charset="0"/>
              </a:rPr>
              <a:t>约瑟夫叙述的文献</a:t>
            </a:r>
            <a:endParaRPr lang="en-US" sz="4000" u="sng">
              <a:solidFill>
                <a:schemeClr val="bg1"/>
              </a:solidFill>
              <a:effectLst>
                <a:outerShdw blurRad="38100" dist="38100" dir="2700000" algn="tl">
                  <a:srgbClr val="DDDDDD"/>
                </a:outerShdw>
              </a:effectLst>
              <a:latin typeface="SimHei" charset="0"/>
              <a:ea typeface="SimHei" charset="0"/>
              <a:cs typeface="SimHei" charset="0"/>
            </a:endParaRPr>
          </a:p>
        </p:txBody>
      </p:sp>
      <p:sp>
        <p:nvSpPr>
          <p:cNvPr id="7" name="Rectangle 3"/>
          <p:cNvSpPr txBox="1">
            <a:spLocks noChangeArrowheads="1"/>
          </p:cNvSpPr>
          <p:nvPr/>
        </p:nvSpPr>
        <p:spPr bwMode="auto">
          <a:xfrm>
            <a:off x="990600" y="1219200"/>
            <a:ext cx="8153400" cy="5257800"/>
          </a:xfrm>
          <a:prstGeom prst="rect">
            <a:avLst/>
          </a:prstGeom>
          <a:noFill/>
          <a:ln w="9525">
            <a:noFill/>
            <a:miter lim="800000"/>
            <a:headEnd/>
            <a:tailEnd/>
          </a:ln>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chemeClr val="hlink"/>
              </a:buClr>
              <a:buSzPct val="90000"/>
              <a:buFont typeface="Wingdings" charset="0"/>
              <a:buNone/>
              <a:defRPr/>
            </a:pPr>
            <a:r>
              <a:rPr lang="en-US" altLang="zh-CN" sz="3800">
                <a:solidFill>
                  <a:schemeClr val="bg1"/>
                </a:solidFill>
                <a:effectLst>
                  <a:outerShdw blurRad="38100" dist="38100" dir="2700000" algn="tl">
                    <a:srgbClr val="DDDDDD"/>
                  </a:outerShdw>
                </a:effectLst>
                <a:latin typeface="SimHei" charset="0"/>
                <a:ea typeface="SimHei" charset="0"/>
                <a:cs typeface="SimHei" charset="0"/>
              </a:rPr>
              <a:t>“</a:t>
            </a:r>
            <a:r>
              <a:rPr lang="zh-CN" altLang="en-US" sz="3800">
                <a:solidFill>
                  <a:schemeClr val="bg1"/>
                </a:solidFill>
                <a:effectLst>
                  <a:outerShdw blurRad="38100" dist="38100" dir="2700000" algn="tl">
                    <a:srgbClr val="DDDDDD"/>
                  </a:outerShdw>
                </a:effectLst>
                <a:latin typeface="SimHei" charset="0"/>
                <a:ea typeface="SimHei" charset="0"/>
                <a:cs typeface="SimHei" charset="0"/>
              </a:rPr>
              <a:t>在召集会堂的祭司长的时候</a:t>
            </a:r>
            <a:r>
              <a:rPr lang="en-US" altLang="zh-CN" sz="3800">
                <a:solidFill>
                  <a:schemeClr val="bg1"/>
                </a:solidFill>
                <a:effectLst>
                  <a:outerShdw blurRad="38100" dist="38100" dir="2700000" algn="tl">
                    <a:srgbClr val="DDDDDD"/>
                  </a:outerShdw>
                </a:effectLst>
                <a:latin typeface="SimHei" charset="0"/>
                <a:ea typeface="SimHei" charset="0"/>
                <a:cs typeface="SimHei" charset="0"/>
              </a:rPr>
              <a:t>, </a:t>
            </a:r>
            <a:r>
              <a:rPr lang="zh-CN" altLang="en-US" sz="3800">
                <a:solidFill>
                  <a:schemeClr val="bg1"/>
                </a:solidFill>
                <a:effectLst>
                  <a:outerShdw blurRad="38100" dist="38100" dir="2700000" algn="tl">
                    <a:srgbClr val="DDDDDD"/>
                  </a:outerShdw>
                </a:effectLst>
                <a:latin typeface="SimHei" charset="0"/>
                <a:ea typeface="SimHei" charset="0"/>
                <a:cs typeface="SimHei" charset="0"/>
              </a:rPr>
              <a:t>他 </a:t>
            </a:r>
            <a:r>
              <a:rPr lang="en-US" altLang="zh-CN" sz="3800">
                <a:solidFill>
                  <a:schemeClr val="bg1"/>
                </a:solidFill>
                <a:effectLst>
                  <a:outerShdw blurRad="38100" dist="38100" dir="2700000" algn="tl">
                    <a:srgbClr val="DDDDDD"/>
                  </a:outerShdw>
                </a:effectLst>
                <a:latin typeface="SimHei" charset="0"/>
                <a:ea typeface="SimHei" charset="0"/>
                <a:cs typeface="SimHei" charset="0"/>
              </a:rPr>
              <a:t>[</a:t>
            </a:r>
            <a:r>
              <a:rPr lang="zh-CN" altLang="en-US" sz="3800" u="sng">
                <a:solidFill>
                  <a:schemeClr val="bg1"/>
                </a:solidFill>
                <a:effectLst>
                  <a:outerShdw blurRad="38100" dist="38100" dir="2700000" algn="tl">
                    <a:srgbClr val="DDDDDD"/>
                  </a:outerShdw>
                </a:effectLst>
                <a:latin typeface="SimHei" charset="0"/>
                <a:ea typeface="SimHei" charset="0"/>
                <a:cs typeface="SimHei" charset="0"/>
              </a:rPr>
              <a:t>该亚法</a:t>
            </a:r>
            <a:r>
              <a:rPr lang="en-US" altLang="zh-CN" sz="3800">
                <a:solidFill>
                  <a:schemeClr val="bg1"/>
                </a:solidFill>
                <a:effectLst>
                  <a:outerShdw blurRad="38100" dist="38100" dir="2700000" algn="tl">
                    <a:srgbClr val="DDDDDD"/>
                  </a:outerShdw>
                </a:effectLst>
                <a:latin typeface="SimHei" charset="0"/>
                <a:ea typeface="SimHei" charset="0"/>
                <a:cs typeface="SimHei" charset="0"/>
              </a:rPr>
              <a:t>, </a:t>
            </a:r>
            <a:r>
              <a:rPr lang="zh-CN" altLang="en-US" sz="3800" u="sng">
                <a:solidFill>
                  <a:schemeClr val="bg1"/>
                </a:solidFill>
                <a:effectLst>
                  <a:outerShdw blurRad="38100" dist="38100" dir="2700000" algn="tl">
                    <a:srgbClr val="DDDDDD"/>
                  </a:outerShdw>
                </a:effectLst>
                <a:latin typeface="SimHei" charset="0"/>
                <a:ea typeface="SimHei" charset="0"/>
                <a:cs typeface="SimHei" charset="0"/>
              </a:rPr>
              <a:t>亚那</a:t>
            </a:r>
            <a:r>
              <a:rPr lang="zh-CN" altLang="en-US" sz="3800">
                <a:solidFill>
                  <a:schemeClr val="bg1"/>
                </a:solidFill>
                <a:effectLst>
                  <a:outerShdw blurRad="38100" dist="38100" dir="2700000" algn="tl">
                    <a:srgbClr val="DDDDDD"/>
                  </a:outerShdw>
                </a:effectLst>
                <a:latin typeface="SimHei" charset="0"/>
                <a:ea typeface="SimHei" charset="0"/>
                <a:cs typeface="SimHei" charset="0"/>
              </a:rPr>
              <a:t>的儿子</a:t>
            </a:r>
            <a:r>
              <a:rPr lang="en-US" altLang="zh-CN" sz="3800">
                <a:solidFill>
                  <a:schemeClr val="bg1"/>
                </a:solidFill>
                <a:effectLst>
                  <a:outerShdw blurRad="38100" dist="38100" dir="2700000" algn="tl">
                    <a:srgbClr val="DDDDDD"/>
                  </a:outerShdw>
                </a:effectLst>
                <a:latin typeface="SimHei" charset="0"/>
                <a:ea typeface="SimHei" charset="0"/>
                <a:cs typeface="SimHei" charset="0"/>
              </a:rPr>
              <a:t>] </a:t>
            </a:r>
            <a:r>
              <a:rPr lang="zh-CN" altLang="en-US" sz="3800">
                <a:solidFill>
                  <a:schemeClr val="bg1"/>
                </a:solidFill>
                <a:effectLst>
                  <a:outerShdw blurRad="38100" dist="38100" dir="2700000" algn="tl">
                    <a:srgbClr val="DDDDDD"/>
                  </a:outerShdw>
                </a:effectLst>
                <a:latin typeface="SimHei" charset="0"/>
                <a:ea typeface="SimHei" charset="0"/>
                <a:cs typeface="SimHei" charset="0"/>
              </a:rPr>
              <a:t>带来了一个人</a:t>
            </a:r>
            <a:r>
              <a:rPr lang="en-US" altLang="zh-CN" sz="3800">
                <a:solidFill>
                  <a:schemeClr val="bg1"/>
                </a:solidFill>
                <a:effectLst>
                  <a:outerShdw blurRad="38100" dist="38100" dir="2700000" algn="tl">
                    <a:srgbClr val="DDDDDD"/>
                  </a:outerShdw>
                </a:effectLst>
                <a:latin typeface="SimHei" charset="0"/>
                <a:ea typeface="SimHei" charset="0"/>
                <a:cs typeface="SimHei" charset="0"/>
              </a:rPr>
              <a:t>,</a:t>
            </a:r>
            <a:r>
              <a:rPr lang="zh-CN" altLang="en-US" sz="3800">
                <a:solidFill>
                  <a:schemeClr val="bg1"/>
                </a:solidFill>
                <a:effectLst>
                  <a:outerShdw blurRad="38100" dist="38100" dir="2700000" algn="tl">
                    <a:srgbClr val="DDDDDD"/>
                  </a:outerShdw>
                </a:effectLst>
                <a:latin typeface="SimHei" charset="0"/>
                <a:ea typeface="SimHei" charset="0"/>
                <a:cs typeface="SimHei" charset="0"/>
              </a:rPr>
              <a:t>名叫雅各</a:t>
            </a:r>
            <a:r>
              <a:rPr lang="en-US" altLang="zh-CN" sz="3800">
                <a:solidFill>
                  <a:schemeClr val="bg1"/>
                </a:solidFill>
                <a:effectLst>
                  <a:outerShdw blurRad="38100" dist="38100" dir="2700000" algn="tl">
                    <a:srgbClr val="DDDDDD"/>
                  </a:outerShdw>
                </a:effectLst>
                <a:latin typeface="SimHei" charset="0"/>
                <a:ea typeface="SimHei" charset="0"/>
                <a:cs typeface="SimHei" charset="0"/>
              </a:rPr>
              <a:t>,</a:t>
            </a:r>
            <a:r>
              <a:rPr lang="zh-CN" altLang="en-US" sz="3800">
                <a:solidFill>
                  <a:schemeClr val="bg1"/>
                </a:solidFill>
                <a:effectLst>
                  <a:outerShdw blurRad="38100" dist="38100" dir="2700000" algn="tl">
                    <a:srgbClr val="DDDDDD"/>
                  </a:outerShdw>
                </a:effectLst>
                <a:latin typeface="SimHei" charset="0"/>
                <a:ea typeface="SimHei" charset="0"/>
                <a:cs typeface="SimHei" charset="0"/>
              </a:rPr>
              <a:t>是</a:t>
            </a:r>
            <a:r>
              <a:rPr lang="zh-CN" altLang="en-US" sz="3800">
                <a:solidFill>
                  <a:srgbClr val="FFFF00"/>
                </a:solidFill>
                <a:effectLst>
                  <a:outerShdw blurRad="38100" dist="38100" dir="2700000" algn="tl">
                    <a:srgbClr val="DDDDDD"/>
                  </a:outerShdw>
                </a:effectLst>
                <a:latin typeface="SimHei" charset="0"/>
                <a:ea typeface="SimHei" charset="0"/>
                <a:cs typeface="SimHei" charset="0"/>
              </a:rPr>
              <a:t>耶稣</a:t>
            </a:r>
            <a:r>
              <a:rPr lang="en-US" altLang="zh-CN" sz="3800">
                <a:solidFill>
                  <a:srgbClr val="FFFF00"/>
                </a:solidFill>
                <a:effectLst>
                  <a:outerShdw blurRad="38100" dist="38100" dir="2700000" algn="tl">
                    <a:srgbClr val="DDDDDD"/>
                  </a:outerShdw>
                </a:effectLst>
                <a:latin typeface="SimHei" charset="0"/>
                <a:ea typeface="SimHei" charset="0"/>
                <a:cs typeface="SimHei" charset="0"/>
              </a:rPr>
              <a:t>(</a:t>
            </a:r>
            <a:r>
              <a:rPr lang="zh-CN" altLang="en-US" sz="3800">
                <a:solidFill>
                  <a:srgbClr val="FFFF00"/>
                </a:solidFill>
                <a:effectLst>
                  <a:outerShdw blurRad="38100" dist="38100" dir="2700000" algn="tl">
                    <a:srgbClr val="DDDDDD"/>
                  </a:outerShdw>
                </a:effectLst>
                <a:latin typeface="SimHei" charset="0"/>
                <a:ea typeface="SimHei" charset="0"/>
                <a:cs typeface="SimHei" charset="0"/>
              </a:rPr>
              <a:t>又叫做基督</a:t>
            </a:r>
            <a:r>
              <a:rPr lang="en-US" altLang="zh-CN" sz="3800">
                <a:solidFill>
                  <a:srgbClr val="FFFF00"/>
                </a:solidFill>
                <a:effectLst>
                  <a:outerShdw blurRad="38100" dist="38100" dir="2700000" algn="tl">
                    <a:srgbClr val="DDDDDD"/>
                  </a:outerShdw>
                </a:effectLst>
                <a:latin typeface="SimHei" charset="0"/>
                <a:ea typeface="SimHei" charset="0"/>
                <a:cs typeface="SimHei" charset="0"/>
              </a:rPr>
              <a:t>)</a:t>
            </a:r>
            <a:r>
              <a:rPr lang="zh-CN" altLang="en-US" sz="3800">
                <a:solidFill>
                  <a:schemeClr val="bg1"/>
                </a:solidFill>
                <a:effectLst>
                  <a:outerShdw blurRad="38100" dist="38100" dir="2700000" algn="tl">
                    <a:srgbClr val="DDDDDD"/>
                  </a:outerShdw>
                </a:effectLst>
                <a:latin typeface="SimHei" charset="0"/>
                <a:ea typeface="SimHei" charset="0"/>
                <a:cs typeface="SimHei" charset="0"/>
              </a:rPr>
              <a:t>的弟弟</a:t>
            </a:r>
            <a:r>
              <a:rPr lang="en-US" altLang="zh-CN" sz="3800">
                <a:solidFill>
                  <a:schemeClr val="bg1"/>
                </a:solidFill>
                <a:effectLst>
                  <a:outerShdw blurRad="38100" dist="38100" dir="2700000" algn="tl">
                    <a:srgbClr val="DDDDDD"/>
                  </a:outerShdw>
                </a:effectLst>
                <a:latin typeface="SimHei" charset="0"/>
                <a:ea typeface="SimHei" charset="0"/>
                <a:cs typeface="SimHei" charset="0"/>
              </a:rPr>
              <a:t>,</a:t>
            </a:r>
            <a:r>
              <a:rPr lang="zh-CN" altLang="en-US" sz="3800">
                <a:solidFill>
                  <a:schemeClr val="bg1"/>
                </a:solidFill>
                <a:effectLst>
                  <a:outerShdw blurRad="38100" dist="38100" dir="2700000" algn="tl">
                    <a:srgbClr val="DDDDDD"/>
                  </a:outerShdw>
                </a:effectLst>
                <a:latin typeface="SimHei" charset="0"/>
                <a:ea typeface="SimHei" charset="0"/>
                <a:cs typeface="SimHei" charset="0"/>
              </a:rPr>
              <a:t>还有其他的人</a:t>
            </a:r>
            <a:r>
              <a:rPr lang="en-US" altLang="zh-CN" sz="3800">
                <a:solidFill>
                  <a:schemeClr val="bg1"/>
                </a:solidFill>
                <a:effectLst>
                  <a:outerShdw blurRad="38100" dist="38100" dir="2700000" algn="tl">
                    <a:srgbClr val="DDDDDD"/>
                  </a:outerShdw>
                </a:effectLst>
                <a:latin typeface="SimHei" charset="0"/>
                <a:ea typeface="SimHei" charset="0"/>
                <a:cs typeface="SimHei" charset="0"/>
              </a:rPr>
              <a:t>.</a:t>
            </a:r>
            <a:r>
              <a:rPr lang="zh-CN" altLang="en-US" sz="3800">
                <a:solidFill>
                  <a:schemeClr val="bg1"/>
                </a:solidFill>
                <a:effectLst>
                  <a:outerShdw blurRad="38100" dist="38100" dir="2700000" algn="tl">
                    <a:srgbClr val="DDDDDD"/>
                  </a:outerShdw>
                </a:effectLst>
                <a:latin typeface="SimHei" charset="0"/>
                <a:ea typeface="SimHei" charset="0"/>
                <a:cs typeface="SimHei" charset="0"/>
              </a:rPr>
              <a:t>他指控他们违反了律法</a:t>
            </a:r>
            <a:r>
              <a:rPr lang="en-US" altLang="zh-CN" sz="3800">
                <a:solidFill>
                  <a:schemeClr val="bg1"/>
                </a:solidFill>
                <a:effectLst>
                  <a:outerShdw blurRad="38100" dist="38100" dir="2700000" algn="tl">
                    <a:srgbClr val="DDDDDD"/>
                  </a:outerShdw>
                </a:effectLst>
                <a:latin typeface="SimHei" charset="0"/>
                <a:ea typeface="SimHei" charset="0"/>
                <a:cs typeface="SimHei" charset="0"/>
              </a:rPr>
              <a:t>,</a:t>
            </a:r>
            <a:r>
              <a:rPr lang="zh-CN" altLang="en-US" sz="3800">
                <a:solidFill>
                  <a:schemeClr val="bg1"/>
                </a:solidFill>
                <a:effectLst>
                  <a:outerShdw blurRad="38100" dist="38100" dir="2700000" algn="tl">
                    <a:srgbClr val="DDDDDD"/>
                  </a:outerShdw>
                </a:effectLst>
                <a:latin typeface="SimHei" charset="0"/>
                <a:ea typeface="SimHei" charset="0"/>
                <a:cs typeface="SimHei" charset="0"/>
              </a:rPr>
              <a:t>理应用石头打死</a:t>
            </a:r>
            <a:r>
              <a:rPr lang="en-US" altLang="zh-CN" sz="3800">
                <a:solidFill>
                  <a:schemeClr val="bg1"/>
                </a:solidFill>
                <a:effectLst>
                  <a:outerShdw blurRad="38100" dist="38100" dir="2700000" algn="tl">
                    <a:srgbClr val="DDDDDD"/>
                  </a:outerShdw>
                </a:effectLst>
                <a:latin typeface="SimHei" charset="0"/>
                <a:ea typeface="SimHei" charset="0"/>
                <a:cs typeface="SimHei" charset="0"/>
              </a:rPr>
              <a:t>” </a:t>
            </a:r>
          </a:p>
          <a:p>
            <a:pPr algn="r" eaLnBrk="1" hangingPunct="1">
              <a:lnSpc>
                <a:spcPct val="90000"/>
              </a:lnSpc>
              <a:spcBef>
                <a:spcPct val="20000"/>
              </a:spcBef>
              <a:buClr>
                <a:schemeClr val="hlink"/>
              </a:buClr>
              <a:buSzPct val="90000"/>
              <a:buFont typeface="Wingdings" charset="0"/>
              <a:buNone/>
              <a:defRPr/>
            </a:pPr>
            <a:r>
              <a:rPr lang="en-US" altLang="zh-CN">
                <a:solidFill>
                  <a:schemeClr val="bg1"/>
                </a:solidFill>
                <a:effectLst>
                  <a:outerShdw blurRad="38100" dist="38100" dir="2700000" algn="tl">
                    <a:srgbClr val="DDDDDD"/>
                  </a:outerShdw>
                </a:effectLst>
                <a:latin typeface="Arial" charset="0"/>
              </a:rPr>
              <a:t>(</a:t>
            </a:r>
            <a:r>
              <a:rPr lang="en-US" altLang="zh-CN" i="1">
                <a:solidFill>
                  <a:schemeClr val="bg1"/>
                </a:solidFill>
                <a:effectLst>
                  <a:outerShdw blurRad="38100" dist="38100" dir="2700000" algn="tl">
                    <a:srgbClr val="DDDDDD"/>
                  </a:outerShdw>
                </a:effectLst>
                <a:latin typeface="Arial" charset="0"/>
              </a:rPr>
              <a:t>Ant. </a:t>
            </a:r>
            <a:r>
              <a:rPr lang="en-US" altLang="zh-CN">
                <a:solidFill>
                  <a:schemeClr val="bg1"/>
                </a:solidFill>
                <a:effectLst>
                  <a:outerShdw blurRad="38100" dist="38100" dir="2700000" algn="tl">
                    <a:srgbClr val="DDDDDD"/>
                  </a:outerShdw>
                </a:effectLst>
                <a:latin typeface="Arial" charset="0"/>
              </a:rPr>
              <a:t>20.9.1 in Maier, 276; cf. Whiston, 4:140)</a:t>
            </a:r>
            <a:r>
              <a:rPr lang="en-US" altLang="zh-CN" sz="3200">
                <a:solidFill>
                  <a:schemeClr val="bg1"/>
                </a:solidFill>
                <a:effectLst>
                  <a:outerShdw blurRad="38100" dist="38100" dir="2700000" algn="tl">
                    <a:srgbClr val="DDDDDD"/>
                  </a:outerShdw>
                </a:effectLst>
                <a:latin typeface="SimHei" charset="0"/>
                <a:ea typeface="SimHei" charset="0"/>
                <a:cs typeface="SimHei" charset="0"/>
              </a:rPr>
              <a:t>  </a:t>
            </a:r>
          </a:p>
          <a:p>
            <a:pPr eaLnBrk="1" hangingPunct="1">
              <a:lnSpc>
                <a:spcPct val="90000"/>
              </a:lnSpc>
              <a:spcBef>
                <a:spcPct val="20000"/>
              </a:spcBef>
              <a:buClr>
                <a:schemeClr val="hlink"/>
              </a:buClr>
              <a:buSzPct val="90000"/>
              <a:buFont typeface="Wingdings" charset="0"/>
              <a:buNone/>
              <a:defRPr/>
            </a:pPr>
            <a:endParaRPr lang="en-US" altLang="zh-CN" sz="3200">
              <a:solidFill>
                <a:schemeClr val="bg1"/>
              </a:solidFill>
              <a:effectLst>
                <a:outerShdw blurRad="38100" dist="38100" dir="2700000" algn="tl">
                  <a:srgbClr val="DDDDDD"/>
                </a:outerShdw>
              </a:effectLst>
              <a:latin typeface="SimHei" charset="0"/>
              <a:ea typeface="SimHei" charset="0"/>
              <a:cs typeface="SimHei" charset="0"/>
            </a:endParaRPr>
          </a:p>
          <a:p>
            <a:pPr eaLnBrk="1" hangingPunct="1">
              <a:lnSpc>
                <a:spcPct val="90000"/>
              </a:lnSpc>
              <a:spcBef>
                <a:spcPct val="20000"/>
              </a:spcBef>
              <a:buClr>
                <a:schemeClr val="hlink"/>
              </a:buClr>
              <a:buSzPct val="90000"/>
              <a:buFont typeface="Wingdings" charset="0"/>
              <a:buNone/>
              <a:defRPr/>
            </a:pPr>
            <a:r>
              <a:rPr lang="zh-CN" altLang="en-US" sz="3400">
                <a:solidFill>
                  <a:schemeClr val="bg1"/>
                </a:solidFill>
                <a:effectLst>
                  <a:outerShdw blurRad="38100" dist="38100" dir="2700000" algn="tl">
                    <a:srgbClr val="DDDDDD"/>
                  </a:outerShdw>
                </a:effectLst>
                <a:latin typeface="SimHei" charset="0"/>
                <a:ea typeface="SimHei" charset="0"/>
                <a:cs typeface="SimHei" charset="0"/>
              </a:rPr>
              <a:t>约塞夫不确地误以为雅各是耶稣的弟弟</a:t>
            </a:r>
            <a:r>
              <a:rPr lang="en-US" altLang="zh-CN" sz="3400">
                <a:solidFill>
                  <a:schemeClr val="bg1"/>
                </a:solidFill>
                <a:effectLst>
                  <a:outerShdw blurRad="38100" dist="38100" dir="2700000" algn="tl">
                    <a:srgbClr val="DDDDDD"/>
                  </a:outerShdw>
                </a:effectLst>
                <a:latin typeface="SimHei" charset="0"/>
                <a:ea typeface="SimHei" charset="0"/>
                <a:cs typeface="SimHei" charset="0"/>
              </a:rPr>
              <a:t> (</a:t>
            </a:r>
            <a:r>
              <a:rPr lang="zh-CN" altLang="en-US" sz="3400">
                <a:solidFill>
                  <a:schemeClr val="bg1"/>
                </a:solidFill>
                <a:effectLst>
                  <a:outerShdw blurRad="38100" dist="38100" dir="2700000" algn="tl">
                    <a:srgbClr val="DDDDDD"/>
                  </a:outerShdw>
                </a:effectLst>
                <a:latin typeface="SimHei" charset="0"/>
                <a:ea typeface="SimHei" charset="0"/>
                <a:cs typeface="SimHei" charset="0"/>
              </a:rPr>
              <a:t>参考 使徒行传 </a:t>
            </a:r>
            <a:r>
              <a:rPr lang="en-US" altLang="zh-CN" sz="3400">
                <a:solidFill>
                  <a:schemeClr val="bg1"/>
                </a:solidFill>
                <a:effectLst>
                  <a:outerShdw blurRad="38100" dist="38100" dir="2700000" algn="tl">
                    <a:srgbClr val="DDDDDD"/>
                  </a:outerShdw>
                </a:effectLst>
                <a:latin typeface="SimHei" charset="0"/>
                <a:ea typeface="SimHei" charset="0"/>
                <a:cs typeface="SimHei" charset="0"/>
              </a:rPr>
              <a:t>12:1-2; </a:t>
            </a:r>
            <a:r>
              <a:rPr lang="zh-CN" altLang="en-US" sz="3400">
                <a:solidFill>
                  <a:schemeClr val="bg1"/>
                </a:solidFill>
                <a:effectLst>
                  <a:outerShdw blurRad="38100" dist="38100" dir="2700000" algn="tl">
                    <a:srgbClr val="DDDDDD"/>
                  </a:outerShdw>
                </a:effectLst>
                <a:latin typeface="SimHei" charset="0"/>
                <a:ea typeface="SimHei" charset="0"/>
                <a:cs typeface="SimHei" charset="0"/>
              </a:rPr>
              <a:t>主後</a:t>
            </a:r>
            <a:r>
              <a:rPr lang="en-US" altLang="zh-CN" sz="3400">
                <a:solidFill>
                  <a:schemeClr val="bg1"/>
                </a:solidFill>
                <a:effectLst>
                  <a:outerShdw blurRad="38100" dist="38100" dir="2700000" algn="tl">
                    <a:srgbClr val="DDDDDD"/>
                  </a:outerShdw>
                </a:effectLst>
                <a:latin typeface="SimHei" charset="0"/>
                <a:ea typeface="SimHei" charset="0"/>
                <a:cs typeface="SimHei" charset="0"/>
              </a:rPr>
              <a:t>44). </a:t>
            </a:r>
            <a:endParaRPr lang="en-US" sz="3400">
              <a:solidFill>
                <a:schemeClr val="bg1"/>
              </a:solidFill>
              <a:effectLst>
                <a:outerShdw blurRad="38100" dist="38100" dir="2700000" algn="tl">
                  <a:srgbClr val="DDDDDD"/>
                </a:outerShdw>
              </a:effectLst>
              <a:latin typeface="SimHei" charset="0"/>
              <a:ea typeface="SimHei" charset="0"/>
              <a:cs typeface="SimHei"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ChangeArrowheads="1"/>
          </p:cNvSpPr>
          <p:nvPr/>
        </p:nvSpPr>
        <p:spPr bwMode="auto">
          <a:xfrm>
            <a:off x="0" y="-1591399"/>
            <a:ext cx="9144000" cy="10040798"/>
          </a:xfrm>
          <a:prstGeom prst="rect">
            <a:avLst/>
          </a:prstGeom>
          <a:gradFill flip="none" rotWithShape="1">
            <a:gsLst>
              <a:gs pos="0">
                <a:schemeClr val="bg2"/>
              </a:gs>
              <a:gs pos="100000">
                <a:schemeClr val="accent5">
                  <a:lumMod val="10000"/>
                </a:schemeClr>
              </a:gs>
            </a:gsLst>
            <a:path path="circle">
              <a:fillToRect l="100000" t="100000"/>
            </a:path>
            <a:tileRect r="-100000" b="-100000"/>
          </a:gradFill>
          <a:ln w="9525">
            <a:noFill/>
            <a:miter lim="800000"/>
            <a:headEnd/>
            <a:tailEnd/>
          </a:ln>
          <a:effectLst/>
        </p:spPr>
        <p:txBody>
          <a:bodyPr wrap="none" anchor="ctr"/>
          <a:lstStyle/>
          <a:p>
            <a:pPr algn="ctr" eaLnBrk="0" hangingPunct="0">
              <a:defRPr/>
            </a:pPr>
            <a:endParaRPr lang="en-US" sz="1800">
              <a:solidFill>
                <a:srgbClr val="FFFFFF"/>
              </a:solidFill>
              <a:latin typeface="Arial" charset="0"/>
              <a:ea typeface="ＭＳ Ｐゴシック" charset="-128"/>
              <a:cs typeface="ＭＳ Ｐゴシック" charset="-128"/>
            </a:endParaRPr>
          </a:p>
        </p:txBody>
      </p:sp>
      <p:sp>
        <p:nvSpPr>
          <p:cNvPr id="56325" name="Rectangle 5"/>
          <p:cNvSpPr>
            <a:spLocks noGrp="1" noChangeArrowheads="1"/>
          </p:cNvSpPr>
          <p:nvPr>
            <p:ph type="title"/>
          </p:nvPr>
        </p:nvSpPr>
        <p:spPr>
          <a:xfrm>
            <a:off x="990600" y="76200"/>
            <a:ext cx="8229600" cy="914400"/>
          </a:xfrm>
        </p:spPr>
        <p:txBody>
          <a:bodyPr/>
          <a:lstStyle/>
          <a:p>
            <a:pPr algn="l" eaLnBrk="1" hangingPunct="1">
              <a:defRPr/>
            </a:pPr>
            <a:r>
              <a:rPr lang="zh-CN" altLang="en-US" sz="4000" b="1" u="sng" dirty="0">
                <a:solidFill>
                  <a:schemeClr val="tx1"/>
                </a:solidFill>
                <a:latin typeface="SimSun" charset="0"/>
                <a:ea typeface="SimSun" charset="0"/>
                <a:cs typeface="SimSun" charset="0"/>
              </a:rPr>
              <a:t>长细的引述</a:t>
            </a:r>
            <a:r>
              <a:rPr lang="en-US" altLang="ja-JP" sz="4000" b="1" u="sng" dirty="0">
                <a:solidFill>
                  <a:schemeClr val="tx1"/>
                </a:solidFill>
                <a:latin typeface="SimSun" charset="0"/>
                <a:ea typeface="SimSun" charset="0"/>
                <a:cs typeface="SimSun" charset="0"/>
              </a:rPr>
              <a:t> (</a:t>
            </a:r>
            <a:r>
              <a:rPr lang="zh-CN" altLang="en-US" sz="4000" b="1" u="sng" dirty="0">
                <a:solidFill>
                  <a:schemeClr val="tx1"/>
                </a:solidFill>
                <a:latin typeface="SimSun" charset="0"/>
                <a:ea typeface="SimSun" charset="0"/>
                <a:cs typeface="SimSun" charset="0"/>
              </a:rPr>
              <a:t>两个版本</a:t>
            </a:r>
            <a:r>
              <a:rPr lang="en-US" altLang="ja-JP" sz="4000" b="1" u="sng" dirty="0">
                <a:solidFill>
                  <a:schemeClr val="tx1"/>
                </a:solidFill>
                <a:latin typeface="SimSun" charset="0"/>
                <a:ea typeface="SimSun" charset="0"/>
                <a:cs typeface="SimSun" charset="0"/>
              </a:rPr>
              <a:t>)</a:t>
            </a:r>
            <a:endParaRPr lang="en-US" sz="4000" u="sng" dirty="0">
              <a:solidFill>
                <a:schemeClr val="tx1"/>
              </a:solidFill>
              <a:latin typeface="Arial" charset="0"/>
              <a:ea typeface="ＭＳ Ｐゴシック" charset="0"/>
              <a:cs typeface="ＭＳ Ｐゴシック" charset="0"/>
            </a:endParaRPr>
          </a:p>
        </p:txBody>
      </p:sp>
      <p:sp>
        <p:nvSpPr>
          <p:cNvPr id="56324" name="Text Box 4"/>
          <p:cNvSpPr txBox="1">
            <a:spLocks noChangeArrowheads="1"/>
          </p:cNvSpPr>
          <p:nvPr/>
        </p:nvSpPr>
        <p:spPr bwMode="auto">
          <a:xfrm>
            <a:off x="52626" y="0"/>
            <a:ext cx="861774"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zh-CN" altLang="en-US" sz="4400" dirty="0">
                <a:solidFill>
                  <a:srgbClr val="FFFFFF"/>
                </a:solidFill>
                <a:effectLst>
                  <a:outerShdw blurRad="38100" dist="38100" dir="2700000" algn="tl">
                    <a:srgbClr val="000000"/>
                  </a:outerShdw>
                </a:effectLst>
                <a:latin typeface="SimHei" charset="0"/>
                <a:ea typeface="SimHei" charset="0"/>
                <a:cs typeface="SimHei" charset="0"/>
              </a:rPr>
              <a:t>不是受圣灵感动的犹太文献</a:t>
            </a:r>
            <a:endParaRPr lang="en-US" sz="4400" dirty="0">
              <a:solidFill>
                <a:srgbClr val="FFFFFF"/>
              </a:solidFill>
              <a:effectLst>
                <a:outerShdw blurRad="38100" dist="38100" dir="2700000" algn="tl">
                  <a:srgbClr val="000000"/>
                </a:outerShdw>
              </a:effectLst>
              <a:latin typeface="Arial" charset="0"/>
            </a:endParaRPr>
          </a:p>
        </p:txBody>
      </p:sp>
      <p:graphicFrame>
        <p:nvGraphicFramePr>
          <p:cNvPr id="56361" name="Group 41"/>
          <p:cNvGraphicFramePr>
            <a:graphicFrameLocks noGrp="1"/>
          </p:cNvGraphicFramePr>
          <p:nvPr>
            <p:ph type="tbl" idx="1"/>
            <p:extLst>
              <p:ext uri="{D42A27DB-BD31-4B8C-83A1-F6EECF244321}">
                <p14:modId xmlns:p14="http://schemas.microsoft.com/office/powerpoint/2010/main" val="1686259956"/>
              </p:ext>
            </p:extLst>
          </p:nvPr>
        </p:nvGraphicFramePr>
        <p:xfrm>
          <a:off x="914400" y="1143000"/>
          <a:ext cx="8229600" cy="5592798"/>
        </p:xfrm>
        <a:graphic>
          <a:graphicData uri="http://schemas.openxmlformats.org/drawingml/2006/table">
            <a:tbl>
              <a:tblPr/>
              <a:tblGrid>
                <a:gridCol w="38862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6400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zh-CN" altLang="en-US" sz="3600" b="1" i="0" u="none" strike="noStrike" cap="none" normalizeH="0" baseline="0" dirty="0">
                          <a:ln>
                            <a:noFill/>
                          </a:ln>
                          <a:solidFill>
                            <a:srgbClr val="FFFFFF"/>
                          </a:solidFill>
                          <a:effectLst/>
                          <a:latin typeface="Arial" charset="0"/>
                          <a:ea typeface="ＭＳ Ｐゴシック" charset="0"/>
                          <a:cs typeface="ＭＳ Ｐゴシック" charset="0"/>
                        </a:rPr>
                        <a:t>犹太教</a:t>
                      </a:r>
                      <a:endParaRPr kumimoji="0" lang="en-US" sz="36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50000">
                          <a:schemeClr val="accent1"/>
                        </a:gs>
                        <a:gs pos="100000">
                          <a:schemeClr val="bg1"/>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zh-CN" altLang="en-US" sz="3600" b="1" i="0" u="none" strike="noStrike" cap="none" normalizeH="0" baseline="0" dirty="0">
                          <a:ln>
                            <a:noFill/>
                          </a:ln>
                          <a:solidFill>
                            <a:srgbClr val="FFFFFF"/>
                          </a:solidFill>
                          <a:effectLst/>
                          <a:latin typeface="Arial" charset="0"/>
                          <a:ea typeface="ＭＳ Ｐゴシック" charset="0"/>
                          <a:cs typeface="ＭＳ Ｐゴシック" charset="0"/>
                        </a:rPr>
                        <a:t>基督教</a:t>
                      </a:r>
                      <a:endParaRPr kumimoji="0" lang="en-US" sz="36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50000">
                          <a:schemeClr val="accent1"/>
                        </a:gs>
                        <a:gs pos="100000">
                          <a:schemeClr val="bg1"/>
                        </a:gs>
                      </a:gsLst>
                      <a:lin ang="5400000" scaled="1"/>
                    </a:gradFill>
                  </a:tcPr>
                </a:tc>
                <a:extLst>
                  <a:ext uri="{0D108BD9-81ED-4DB2-BD59-A6C34878D82A}">
                    <a16:rowId xmlns:a16="http://schemas.microsoft.com/office/drawing/2014/main" val="10000"/>
                  </a:ext>
                </a:extLst>
              </a:tr>
              <a:tr h="4952724">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altLang="zh-CN" sz="1800" b="0" i="0" u="none" strike="noStrike" cap="none" normalizeH="0" baseline="0" dirty="0">
                          <a:ln>
                            <a:noFill/>
                          </a:ln>
                          <a:solidFill>
                            <a:srgbClr val="FFFFFF"/>
                          </a:solidFill>
                          <a:effectLst/>
                          <a:latin typeface="Arial" charset="0"/>
                          <a:ea typeface="SimSun" charset="0"/>
                          <a:cs typeface="SimSun" charset="0"/>
                        </a:rPr>
                        <a:t>“</a:t>
                      </a:r>
                      <a:r>
                        <a:rPr kumimoji="0" lang="zh-CN" altLang="en-US" sz="2300" b="1" i="0" u="none" strike="noStrike" cap="none" normalizeH="0" baseline="0" dirty="0">
                          <a:ln>
                            <a:noFill/>
                          </a:ln>
                          <a:solidFill>
                            <a:srgbClr val="FFFFFF"/>
                          </a:solidFill>
                          <a:effectLst/>
                          <a:latin typeface="Arial" charset="0"/>
                          <a:ea typeface="SimSun" charset="0"/>
                          <a:cs typeface="SimSun" charset="0"/>
                        </a:rPr>
                        <a:t>那时候有</a:t>
                      </a:r>
                      <a:r>
                        <a:rPr kumimoji="0" lang="zh-CN" altLang="en-US" sz="2300" b="1" i="0" u="sng" strike="noStrike" cap="none" normalizeH="0" baseline="0" dirty="0">
                          <a:ln>
                            <a:noFill/>
                          </a:ln>
                          <a:solidFill>
                            <a:srgbClr val="FFFFFF"/>
                          </a:solidFill>
                          <a:effectLst/>
                          <a:latin typeface="Arial" charset="0"/>
                          <a:ea typeface="SimSun" charset="0"/>
                          <a:cs typeface="SimSun" charset="0"/>
                        </a:rPr>
                        <a:t>一个智慧人</a:t>
                      </a:r>
                      <a:r>
                        <a:rPr kumimoji="0" lang="zh-CN" altLang="en-US" sz="2300" b="1" i="0" u="none" strike="noStrike" cap="none" normalizeH="0" baseline="0" dirty="0">
                          <a:ln>
                            <a:noFill/>
                          </a:ln>
                          <a:solidFill>
                            <a:srgbClr val="FFFFFF"/>
                          </a:solidFill>
                          <a:effectLst/>
                          <a:latin typeface="Arial" charset="0"/>
                          <a:ea typeface="SimSun" charset="0"/>
                          <a:cs typeface="SimSun" charset="0"/>
                        </a:rPr>
                        <a:t>名叫耶稣</a:t>
                      </a:r>
                      <a:r>
                        <a:rPr kumimoji="0" lang="en-US" altLang="zh-CN" sz="2300" b="1" i="0" u="none" strike="noStrike" cap="none" normalizeH="0" baseline="0" dirty="0">
                          <a:ln>
                            <a:noFill/>
                          </a:ln>
                          <a:solidFill>
                            <a:srgbClr val="FFFFFF"/>
                          </a:solidFill>
                          <a:effectLst/>
                          <a:latin typeface="Arial" charset="0"/>
                          <a:ea typeface="SimSun" charset="0"/>
                          <a:cs typeface="SimSun" charset="0"/>
                        </a:rPr>
                        <a:t>, </a:t>
                      </a:r>
                      <a:r>
                        <a:rPr kumimoji="0" lang="zh-CN" altLang="en-US" sz="2300" b="1" i="0" u="none" strike="noStrike" cap="none" normalizeH="0" baseline="0" dirty="0">
                          <a:ln>
                            <a:noFill/>
                          </a:ln>
                          <a:solidFill>
                            <a:srgbClr val="FFFFFF"/>
                          </a:solidFill>
                          <a:effectLst/>
                          <a:latin typeface="Arial" charset="0"/>
                          <a:ea typeface="SimSun" charset="0"/>
                          <a:cs typeface="SimSun" charset="0"/>
                        </a:rPr>
                        <a:t>他有好的行为举止</a:t>
                      </a:r>
                      <a:r>
                        <a:rPr kumimoji="0" lang="en-US" altLang="zh-CN" sz="2300" b="1" i="0" u="none" strike="noStrike" cap="none" normalizeH="0" baseline="0" dirty="0">
                          <a:ln>
                            <a:noFill/>
                          </a:ln>
                          <a:solidFill>
                            <a:srgbClr val="FFFFFF"/>
                          </a:solidFill>
                          <a:effectLst/>
                          <a:latin typeface="Arial" charset="0"/>
                          <a:ea typeface="SimSun" charset="0"/>
                          <a:cs typeface="SimSun" charset="0"/>
                        </a:rPr>
                        <a:t>, </a:t>
                      </a:r>
                      <a:r>
                        <a:rPr kumimoji="0" lang="zh-CN" altLang="en-US" sz="2300" b="1" i="0" u="none" strike="noStrike" cap="none" normalizeH="0" baseline="0" dirty="0">
                          <a:ln>
                            <a:noFill/>
                          </a:ln>
                          <a:solidFill>
                            <a:srgbClr val="FFFFFF"/>
                          </a:solidFill>
                          <a:effectLst/>
                          <a:latin typeface="Arial" charset="0"/>
                          <a:ea typeface="SimSun" charset="0"/>
                          <a:cs typeface="SimSun" charset="0"/>
                        </a:rPr>
                        <a:t>并且是德高望重之人</a:t>
                      </a:r>
                      <a:r>
                        <a:rPr kumimoji="0" lang="en-US" altLang="zh-CN" sz="2300" b="1" i="0" u="none" strike="noStrike" cap="none" normalizeH="0" baseline="0" dirty="0">
                          <a:ln>
                            <a:noFill/>
                          </a:ln>
                          <a:solidFill>
                            <a:srgbClr val="FFFFFF"/>
                          </a:solidFill>
                          <a:effectLst/>
                          <a:latin typeface="Arial" charset="0"/>
                          <a:ea typeface="SimSun" charset="0"/>
                          <a:cs typeface="SimSun" charset="0"/>
                        </a:rPr>
                        <a:t>. </a:t>
                      </a:r>
                      <a:r>
                        <a:rPr kumimoji="0" lang="zh-CN" altLang="en-US" sz="2300" b="1" i="0" u="none" strike="noStrike" cap="none" normalizeH="0" baseline="0" dirty="0">
                          <a:ln>
                            <a:noFill/>
                          </a:ln>
                          <a:solidFill>
                            <a:srgbClr val="FFFFFF"/>
                          </a:solidFill>
                          <a:effectLst/>
                          <a:latin typeface="Arial" charset="0"/>
                          <a:ea typeface="SimSun" charset="0"/>
                          <a:cs typeface="SimSun" charset="0"/>
                        </a:rPr>
                        <a:t>在犹太人及其他民族中</a:t>
                      </a:r>
                      <a:r>
                        <a:rPr kumimoji="0" lang="en-US" altLang="zh-CN" sz="2300" b="1" i="0" u="none" strike="noStrike" cap="none" normalizeH="0" baseline="0" dirty="0">
                          <a:ln>
                            <a:noFill/>
                          </a:ln>
                          <a:solidFill>
                            <a:srgbClr val="FFFFFF"/>
                          </a:solidFill>
                          <a:effectLst/>
                          <a:latin typeface="Arial" charset="0"/>
                          <a:ea typeface="SimSun" charset="0"/>
                          <a:cs typeface="SimSun" charset="0"/>
                        </a:rPr>
                        <a:t>, </a:t>
                      </a:r>
                      <a:r>
                        <a:rPr kumimoji="0" lang="zh-CN" altLang="en-US" sz="2300" b="1" i="0" u="none" strike="noStrike" cap="none" normalizeH="0" baseline="0" dirty="0">
                          <a:ln>
                            <a:noFill/>
                          </a:ln>
                          <a:solidFill>
                            <a:srgbClr val="FFFFFF"/>
                          </a:solidFill>
                          <a:effectLst/>
                          <a:latin typeface="Arial" charset="0"/>
                          <a:ea typeface="SimSun" charset="0"/>
                          <a:cs typeface="SimSun" charset="0"/>
                        </a:rPr>
                        <a:t>很多人成为他的门徒</a:t>
                      </a:r>
                      <a:r>
                        <a:rPr kumimoji="0" lang="en-US" altLang="zh-CN" sz="2300" b="1" i="0" u="none" strike="noStrike" cap="none" normalizeH="0" baseline="0" dirty="0">
                          <a:ln>
                            <a:noFill/>
                          </a:ln>
                          <a:solidFill>
                            <a:srgbClr val="FFFFFF"/>
                          </a:solidFill>
                          <a:effectLst/>
                          <a:latin typeface="Arial" charset="0"/>
                          <a:ea typeface="SimSun" charset="0"/>
                          <a:cs typeface="SimSun" charset="0"/>
                        </a:rPr>
                        <a:t>. </a:t>
                      </a:r>
                      <a:r>
                        <a:rPr kumimoji="0" lang="zh-CN" altLang="en-US" sz="2300" b="1" i="0" u="none" strike="noStrike" cap="none" normalizeH="0" baseline="0" dirty="0">
                          <a:ln>
                            <a:noFill/>
                          </a:ln>
                          <a:solidFill>
                            <a:srgbClr val="FFFFFF"/>
                          </a:solidFill>
                          <a:effectLst/>
                          <a:latin typeface="Arial" charset="0"/>
                          <a:ea typeface="SimSun" charset="0"/>
                          <a:cs typeface="SimSun" charset="0"/>
                        </a:rPr>
                        <a:t>彼拉多判他死罪</a:t>
                      </a:r>
                      <a:r>
                        <a:rPr kumimoji="0" lang="en-US" altLang="zh-CN" sz="2300" b="1" i="0" u="none" strike="noStrike" cap="none" normalizeH="0" baseline="0" dirty="0">
                          <a:ln>
                            <a:noFill/>
                          </a:ln>
                          <a:solidFill>
                            <a:srgbClr val="FFFFFF"/>
                          </a:solidFill>
                          <a:effectLst/>
                          <a:latin typeface="Arial" charset="0"/>
                          <a:ea typeface="SimSun" charset="0"/>
                          <a:cs typeface="SimSun" charset="0"/>
                        </a:rPr>
                        <a:t>, </a:t>
                      </a:r>
                      <a:r>
                        <a:rPr kumimoji="0" lang="zh-CN" altLang="en-US" sz="2300" b="1" i="0" u="none" strike="noStrike" cap="none" normalizeH="0" baseline="0" dirty="0">
                          <a:ln>
                            <a:noFill/>
                          </a:ln>
                          <a:solidFill>
                            <a:srgbClr val="FFFFFF"/>
                          </a:solidFill>
                          <a:effectLst/>
                          <a:latin typeface="Arial" charset="0"/>
                          <a:ea typeface="SimSun" charset="0"/>
                          <a:cs typeface="SimSun" charset="0"/>
                        </a:rPr>
                        <a:t>被钉十字架</a:t>
                      </a:r>
                      <a:r>
                        <a:rPr kumimoji="0" lang="en-US" altLang="zh-CN" sz="2300" b="1" i="0" u="none" strike="noStrike" cap="none" normalizeH="0" baseline="0" dirty="0">
                          <a:ln>
                            <a:noFill/>
                          </a:ln>
                          <a:solidFill>
                            <a:srgbClr val="FFFFFF"/>
                          </a:solidFill>
                          <a:effectLst/>
                          <a:latin typeface="Arial" charset="0"/>
                          <a:ea typeface="SimSun" charset="0"/>
                          <a:cs typeface="SimSun" charset="0"/>
                        </a:rPr>
                        <a:t>. </a:t>
                      </a:r>
                      <a:r>
                        <a:rPr kumimoji="0" lang="zh-CN" altLang="en-US" sz="2300" b="1" i="0" u="none" strike="noStrike" cap="none" normalizeH="0" baseline="0" dirty="0">
                          <a:ln>
                            <a:noFill/>
                          </a:ln>
                          <a:solidFill>
                            <a:srgbClr val="FFFFFF"/>
                          </a:solidFill>
                          <a:effectLst/>
                          <a:latin typeface="Arial" charset="0"/>
                          <a:ea typeface="SimSun" charset="0"/>
                          <a:cs typeface="SimSun" charset="0"/>
                        </a:rPr>
                        <a:t>但他的门徒并设有离弃他的教导</a:t>
                      </a:r>
                      <a:r>
                        <a:rPr kumimoji="0" lang="en-US" altLang="zh-CN" sz="2300" b="1" i="0" u="none" strike="noStrike" cap="none" normalizeH="0" baseline="0" dirty="0">
                          <a:ln>
                            <a:noFill/>
                          </a:ln>
                          <a:solidFill>
                            <a:srgbClr val="FFFFFF"/>
                          </a:solidFill>
                          <a:effectLst/>
                          <a:latin typeface="Arial" charset="0"/>
                          <a:ea typeface="SimSun" charset="0"/>
                          <a:cs typeface="SimSun" charset="0"/>
                        </a:rPr>
                        <a:t>. </a:t>
                      </a:r>
                      <a:r>
                        <a:rPr kumimoji="0" lang="zh-CN" altLang="en-US" sz="2300" b="1" i="0" u="sng" strike="noStrike" cap="none" normalizeH="0" baseline="0" dirty="0">
                          <a:ln>
                            <a:noFill/>
                          </a:ln>
                          <a:solidFill>
                            <a:srgbClr val="FFFFFF"/>
                          </a:solidFill>
                          <a:effectLst/>
                          <a:latin typeface="Arial" charset="0"/>
                          <a:ea typeface="SimSun" charset="0"/>
                          <a:cs typeface="SimSun" charset="0"/>
                        </a:rPr>
                        <a:t>他们声称耶稣被钉死後三日向他们显现</a:t>
                      </a:r>
                      <a:r>
                        <a:rPr kumimoji="0" lang="en-US" altLang="zh-CN" sz="2300" b="1" i="0" u="none" strike="noStrike" cap="none" normalizeH="0" baseline="0" dirty="0">
                          <a:ln>
                            <a:noFill/>
                          </a:ln>
                          <a:solidFill>
                            <a:srgbClr val="FFFFFF"/>
                          </a:solidFill>
                          <a:effectLst/>
                          <a:latin typeface="Arial" charset="0"/>
                          <a:ea typeface="SimSun" charset="0"/>
                          <a:cs typeface="SimSun" charset="0"/>
                        </a:rPr>
                        <a:t>, </a:t>
                      </a:r>
                      <a:r>
                        <a:rPr kumimoji="0" lang="zh-CN" altLang="en-US" sz="2300" b="1" i="0" u="none" strike="noStrike" cap="none" normalizeH="0" baseline="0" dirty="0">
                          <a:ln>
                            <a:noFill/>
                          </a:ln>
                          <a:solidFill>
                            <a:srgbClr val="FFFFFF"/>
                          </a:solidFill>
                          <a:effectLst/>
                          <a:latin typeface="Arial" charset="0"/>
                          <a:ea typeface="SimSun" charset="0"/>
                          <a:cs typeface="SimSun" charset="0"/>
                        </a:rPr>
                        <a:t>并且他仍然活着</a:t>
                      </a:r>
                      <a:r>
                        <a:rPr kumimoji="0" lang="en-US" altLang="zh-CN" sz="2300" b="1" i="0" u="none" strike="noStrike" cap="none" normalizeH="0" baseline="0" dirty="0">
                          <a:ln>
                            <a:noFill/>
                          </a:ln>
                          <a:solidFill>
                            <a:srgbClr val="FFFFFF"/>
                          </a:solidFill>
                          <a:effectLst/>
                          <a:latin typeface="Arial" charset="0"/>
                          <a:ea typeface="SimSun" charset="0"/>
                          <a:cs typeface="SimSun" charset="0"/>
                        </a:rPr>
                        <a:t>. </a:t>
                      </a:r>
                      <a:r>
                        <a:rPr kumimoji="0" lang="zh-CN" altLang="en-US" sz="2300" b="1" i="0" u="none" strike="noStrike" cap="none" normalizeH="0" baseline="0" dirty="0">
                          <a:ln>
                            <a:noFill/>
                          </a:ln>
                          <a:solidFill>
                            <a:srgbClr val="FFFFFF"/>
                          </a:solidFill>
                          <a:effectLst/>
                          <a:latin typeface="Arial" charset="0"/>
                          <a:ea typeface="SimSun" charset="0"/>
                          <a:cs typeface="SimSun" charset="0"/>
                        </a:rPr>
                        <a:t>因此</a:t>
                      </a:r>
                      <a:r>
                        <a:rPr kumimoji="0" lang="en-US" altLang="zh-CN" sz="2300" b="1" i="0" u="none" strike="noStrike" cap="none" normalizeH="0" baseline="0" dirty="0">
                          <a:ln>
                            <a:noFill/>
                          </a:ln>
                          <a:solidFill>
                            <a:srgbClr val="FFFFFF"/>
                          </a:solidFill>
                          <a:effectLst/>
                          <a:latin typeface="Arial" charset="0"/>
                          <a:ea typeface="SimSun" charset="0"/>
                          <a:cs typeface="SimSun" charset="0"/>
                        </a:rPr>
                        <a:t>, </a:t>
                      </a:r>
                      <a:r>
                        <a:rPr kumimoji="0" lang="zh-CN" altLang="en-US" sz="2300" b="1" i="0" u="sng" strike="noStrike" cap="none" normalizeH="0" baseline="0" dirty="0">
                          <a:ln>
                            <a:noFill/>
                          </a:ln>
                          <a:solidFill>
                            <a:srgbClr val="FFFFFF"/>
                          </a:solidFill>
                          <a:effectLst/>
                          <a:latin typeface="Arial" charset="0"/>
                          <a:ea typeface="SimSun" charset="0"/>
                          <a:cs typeface="SimSun" charset="0"/>
                        </a:rPr>
                        <a:t>他可能就是弥赛亚</a:t>
                      </a:r>
                      <a:r>
                        <a:rPr kumimoji="0" lang="en-US" altLang="zh-CN" sz="2300" b="1" i="0" u="none" strike="noStrike" cap="none" normalizeH="0" baseline="0" dirty="0">
                          <a:ln>
                            <a:noFill/>
                          </a:ln>
                          <a:solidFill>
                            <a:srgbClr val="FFFFFF"/>
                          </a:solidFill>
                          <a:effectLst/>
                          <a:latin typeface="Arial" charset="0"/>
                          <a:ea typeface="SimSun" charset="0"/>
                          <a:cs typeface="SimSun" charset="0"/>
                        </a:rPr>
                        <a:t>, </a:t>
                      </a:r>
                      <a:r>
                        <a:rPr kumimoji="0" lang="zh-CN" altLang="en-US" sz="2300" b="1" i="0" u="none" strike="noStrike" cap="none" normalizeH="0" baseline="0" dirty="0">
                          <a:ln>
                            <a:noFill/>
                          </a:ln>
                          <a:solidFill>
                            <a:srgbClr val="FFFFFF"/>
                          </a:solidFill>
                          <a:effectLst/>
                          <a:latin typeface="Arial" charset="0"/>
                          <a:ea typeface="SimSun" charset="0"/>
                          <a:cs typeface="SimSun" charset="0"/>
                        </a:rPr>
                        <a:t>就是先知所预言的</a:t>
                      </a:r>
                      <a:r>
                        <a:rPr kumimoji="0" lang="en-US" altLang="zh-CN" sz="2300" b="1" i="0" u="none" strike="noStrike" cap="none" normalizeH="0" baseline="0" dirty="0">
                          <a:ln>
                            <a:noFill/>
                          </a:ln>
                          <a:solidFill>
                            <a:srgbClr val="FFFFFF"/>
                          </a:solidFill>
                          <a:effectLst/>
                          <a:latin typeface="Arial" charset="0"/>
                          <a:ea typeface="SimSun" charset="0"/>
                          <a:cs typeface="SimSun" charset="0"/>
                        </a:rPr>
                        <a:t>. </a:t>
                      </a:r>
                      <a:r>
                        <a:rPr kumimoji="0" lang="zh-CN" altLang="en-US" sz="2300" b="1" i="0" u="none" strike="noStrike" cap="none" normalizeH="0" baseline="0" dirty="0">
                          <a:ln>
                            <a:noFill/>
                          </a:ln>
                          <a:solidFill>
                            <a:srgbClr val="FFFFFF"/>
                          </a:solidFill>
                          <a:effectLst/>
                          <a:latin typeface="Arial" charset="0"/>
                          <a:ea typeface="SimSun" charset="0"/>
                          <a:cs typeface="SimSun" charset="0"/>
                        </a:rPr>
                        <a:t>并且以耶稣命名</a:t>
                      </a:r>
                      <a:r>
                        <a:rPr kumimoji="0" lang="en-US" altLang="zh-CN" sz="2300" b="1" i="0" u="none" strike="noStrike" cap="none" normalizeH="0" baseline="0" dirty="0">
                          <a:ln>
                            <a:noFill/>
                          </a:ln>
                          <a:solidFill>
                            <a:srgbClr val="FFFFFF"/>
                          </a:solidFill>
                          <a:effectLst/>
                          <a:latin typeface="Arial" charset="0"/>
                          <a:ea typeface="SimSun" charset="0"/>
                          <a:cs typeface="SimSun" charset="0"/>
                        </a:rPr>
                        <a:t>, </a:t>
                      </a:r>
                      <a:r>
                        <a:rPr kumimoji="0" lang="zh-CN" altLang="en-US" sz="2300" b="1" i="0" u="none" strike="noStrike" cap="none" normalizeH="0" baseline="0" dirty="0">
                          <a:ln>
                            <a:noFill/>
                          </a:ln>
                          <a:solidFill>
                            <a:srgbClr val="FFFFFF"/>
                          </a:solidFill>
                          <a:effectLst/>
                          <a:latin typeface="Arial" charset="0"/>
                          <a:ea typeface="SimSun" charset="0"/>
                          <a:cs typeface="SimSun" charset="0"/>
                        </a:rPr>
                        <a:t>被称为基督徒的一群人</a:t>
                      </a:r>
                      <a:r>
                        <a:rPr kumimoji="0" lang="en-US" altLang="zh-CN" sz="2300" b="1" i="0" u="none" strike="noStrike" cap="none" normalizeH="0" baseline="0" dirty="0">
                          <a:ln>
                            <a:noFill/>
                          </a:ln>
                          <a:solidFill>
                            <a:srgbClr val="FFFFFF"/>
                          </a:solidFill>
                          <a:effectLst/>
                          <a:latin typeface="Arial" charset="0"/>
                          <a:ea typeface="SimSun" charset="0"/>
                          <a:cs typeface="SimSun" charset="0"/>
                        </a:rPr>
                        <a:t>, </a:t>
                      </a:r>
                      <a:r>
                        <a:rPr kumimoji="0" lang="zh-CN" altLang="en-US" sz="2300" b="1" i="0" u="none" strike="noStrike" cap="none" normalizeH="0" baseline="0" dirty="0">
                          <a:ln>
                            <a:noFill/>
                          </a:ln>
                          <a:solidFill>
                            <a:srgbClr val="FFFFFF"/>
                          </a:solidFill>
                          <a:effectLst/>
                          <a:latin typeface="Arial" charset="0"/>
                          <a:ea typeface="SimSun" charset="0"/>
                          <a:cs typeface="SimSun" charset="0"/>
                        </a:rPr>
                        <a:t>到今日仍然存在</a:t>
                      </a:r>
                      <a:r>
                        <a:rPr kumimoji="0" lang="en-US" altLang="zh-CN" sz="2300" b="1" i="0" u="none" strike="noStrike" cap="none" normalizeH="0" baseline="0" dirty="0">
                          <a:ln>
                            <a:noFill/>
                          </a:ln>
                          <a:solidFill>
                            <a:srgbClr val="FFFFFF"/>
                          </a:solidFill>
                          <a:effectLst/>
                          <a:latin typeface="Arial" charset="0"/>
                          <a:ea typeface="SimSun" charset="0"/>
                          <a:cs typeface="SimSun" charset="0"/>
                        </a:rPr>
                        <a:t>.</a:t>
                      </a:r>
                      <a:r>
                        <a:rPr kumimoji="0" lang="en-US" altLang="zh-CN" sz="1800" b="0" i="0" u="none" strike="noStrike" cap="none" normalizeH="0" baseline="0" dirty="0">
                          <a:ln>
                            <a:noFill/>
                          </a:ln>
                          <a:solidFill>
                            <a:srgbClr val="FFFFFF"/>
                          </a:solidFill>
                          <a:effectLst/>
                          <a:latin typeface="Arial" charset="0"/>
                          <a:ea typeface="SimSun" charset="0"/>
                          <a:cs typeface="SimSun" charset="0"/>
                        </a:rPr>
                        <a:t>”</a:t>
                      </a:r>
                      <a:endParaRPr kumimoji="0" lang="en-US" sz="1800" b="0" i="0" u="none" strike="noStrike" cap="none" normalizeH="0" baseline="0" dirty="0">
                        <a:ln>
                          <a:noFill/>
                        </a:ln>
                        <a:solidFill>
                          <a:srgbClr val="FFFFFF"/>
                        </a:solidFill>
                        <a:effectLst/>
                        <a:latin typeface="Arial" charset="0"/>
                        <a:ea typeface="SimSun" charset="0"/>
                        <a:cs typeface="SimSun"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altLang="zh-CN" sz="1800" b="0" i="0" u="none" strike="noStrike" cap="none" normalizeH="0" baseline="0" dirty="0">
                          <a:ln>
                            <a:noFill/>
                          </a:ln>
                          <a:solidFill>
                            <a:srgbClr val="FFFFFF"/>
                          </a:solidFill>
                          <a:effectLst/>
                          <a:latin typeface="Arial" charset="0"/>
                          <a:ea typeface="SimSun" charset="0"/>
                          <a:cs typeface="SimSun" charset="0"/>
                        </a:rPr>
                        <a:t>“</a:t>
                      </a:r>
                      <a:r>
                        <a:rPr kumimoji="0" lang="zh-CN" altLang="en-US" sz="2400" b="1" i="0" u="none" strike="noStrike" cap="none" normalizeH="0" baseline="0" dirty="0">
                          <a:ln>
                            <a:noFill/>
                          </a:ln>
                          <a:solidFill>
                            <a:srgbClr val="FFFFFF"/>
                          </a:solidFill>
                          <a:effectLst/>
                          <a:latin typeface="Arial" charset="0"/>
                          <a:ea typeface="SimSun" charset="0"/>
                          <a:cs typeface="SimSun" charset="0"/>
                        </a:rPr>
                        <a:t>那时候有一个智慧人</a:t>
                      </a:r>
                      <a:r>
                        <a:rPr kumimoji="0" lang="en-US" altLang="zh-CN" sz="2400" b="1" i="0" u="none" strike="noStrike" cap="none" normalizeH="0" baseline="0" dirty="0">
                          <a:ln>
                            <a:noFill/>
                          </a:ln>
                          <a:solidFill>
                            <a:srgbClr val="FFFFFF"/>
                          </a:solidFill>
                          <a:effectLst/>
                          <a:latin typeface="Arial" charset="0"/>
                          <a:ea typeface="SimSun" charset="0"/>
                          <a:cs typeface="SimSun" charset="0"/>
                        </a:rPr>
                        <a:t>, </a:t>
                      </a:r>
                      <a:r>
                        <a:rPr kumimoji="0" lang="zh-CN" altLang="en-US" sz="2400" b="1" i="0" u="none" strike="noStrike" cap="none" normalizeH="0" baseline="0" dirty="0">
                          <a:ln>
                            <a:noFill/>
                          </a:ln>
                          <a:solidFill>
                            <a:srgbClr val="FFFFFF"/>
                          </a:solidFill>
                          <a:effectLst/>
                          <a:latin typeface="Arial" charset="0"/>
                          <a:ea typeface="SimSun" charset="0"/>
                          <a:cs typeface="SimSun" charset="0"/>
                        </a:rPr>
                        <a:t>耶稣</a:t>
                      </a:r>
                      <a:r>
                        <a:rPr kumimoji="0" lang="en-US" altLang="zh-CN" sz="2400" b="1" i="0" u="none" strike="noStrike" cap="none" normalizeH="0" baseline="0" dirty="0">
                          <a:ln>
                            <a:noFill/>
                          </a:ln>
                          <a:solidFill>
                            <a:srgbClr val="FFFFFF"/>
                          </a:solidFill>
                          <a:effectLst/>
                          <a:latin typeface="Arial" charset="0"/>
                          <a:ea typeface="SimSun" charset="0"/>
                          <a:cs typeface="SimSun" charset="0"/>
                        </a:rPr>
                        <a:t>,</a:t>
                      </a:r>
                      <a:r>
                        <a:rPr kumimoji="0" lang="zh-CN" altLang="en-US" sz="2400" b="1" i="0" u="none" strike="noStrike" cap="none" normalizeH="0" baseline="0" dirty="0">
                          <a:ln>
                            <a:noFill/>
                          </a:ln>
                          <a:solidFill>
                            <a:srgbClr val="FFFFFF"/>
                          </a:solidFill>
                          <a:effectLst/>
                          <a:latin typeface="Arial" charset="0"/>
                          <a:ea typeface="SimSun" charset="0"/>
                          <a:cs typeface="SimSun" charset="0"/>
                        </a:rPr>
                        <a:t> </a:t>
                      </a:r>
                      <a:r>
                        <a:rPr kumimoji="0" lang="zh-CN" altLang="en-US" sz="2400" b="1" i="0" u="sng" strike="noStrike" cap="none" normalizeH="0" baseline="0" dirty="0">
                          <a:ln>
                            <a:noFill/>
                          </a:ln>
                          <a:solidFill>
                            <a:srgbClr val="FFFF66"/>
                          </a:solidFill>
                          <a:effectLst/>
                          <a:latin typeface="Arial" charset="0"/>
                          <a:ea typeface="SimSun" charset="0"/>
                          <a:cs typeface="SimSun" charset="0"/>
                        </a:rPr>
                        <a:t>倘若应该称他为人</a:t>
                      </a:r>
                      <a:r>
                        <a:rPr kumimoji="0" lang="en-US" altLang="zh-CN" sz="2400" b="1" i="1" u="none" strike="noStrike" cap="none" normalizeH="0" baseline="0" dirty="0">
                          <a:ln>
                            <a:noFill/>
                          </a:ln>
                          <a:solidFill>
                            <a:srgbClr val="FFFFFF"/>
                          </a:solidFill>
                          <a:effectLst/>
                          <a:latin typeface="Arial" charset="0"/>
                          <a:ea typeface="SimSun" charset="0"/>
                          <a:cs typeface="SimSun" charset="0"/>
                        </a:rPr>
                        <a:t>.</a:t>
                      </a:r>
                      <a:r>
                        <a:rPr kumimoji="0" lang="en-US" altLang="zh-CN" sz="2400" b="1" i="0" u="none" strike="noStrike" cap="none" normalizeH="0" baseline="0" dirty="0">
                          <a:ln>
                            <a:noFill/>
                          </a:ln>
                          <a:solidFill>
                            <a:srgbClr val="FFFFFF"/>
                          </a:solidFill>
                          <a:effectLst/>
                          <a:latin typeface="Arial" charset="0"/>
                          <a:ea typeface="SimSun" charset="0"/>
                          <a:cs typeface="SimSun" charset="0"/>
                        </a:rPr>
                        <a:t> </a:t>
                      </a:r>
                      <a:r>
                        <a:rPr kumimoji="0" lang="zh-CN" altLang="en-US" sz="2400" b="1" i="0" u="none" strike="noStrike" cap="none" normalizeH="0" baseline="0" dirty="0">
                          <a:ln>
                            <a:noFill/>
                          </a:ln>
                          <a:solidFill>
                            <a:srgbClr val="FFFFFF"/>
                          </a:solidFill>
                          <a:effectLst/>
                          <a:latin typeface="Arial" charset="0"/>
                          <a:ea typeface="SimSun" charset="0"/>
                          <a:cs typeface="SimSun" charset="0"/>
                        </a:rPr>
                        <a:t>因为他成就非凡的事情</a:t>
                      </a:r>
                      <a:r>
                        <a:rPr kumimoji="0" lang="en-US" altLang="zh-CN" sz="2400" b="1" i="0" u="none" strike="noStrike" cap="none" normalizeH="0" baseline="0" dirty="0">
                          <a:ln>
                            <a:noFill/>
                          </a:ln>
                          <a:solidFill>
                            <a:srgbClr val="FFFFFF"/>
                          </a:solidFill>
                          <a:effectLst/>
                          <a:latin typeface="Arial" charset="0"/>
                          <a:ea typeface="SimSun" charset="0"/>
                          <a:cs typeface="SimSun" charset="0"/>
                        </a:rPr>
                        <a:t>, </a:t>
                      </a:r>
                      <a:r>
                        <a:rPr kumimoji="0" lang="zh-CN" altLang="en-US" sz="2400" b="1" i="0" u="none" strike="noStrike" cap="none" normalizeH="0" baseline="0" dirty="0">
                          <a:ln>
                            <a:noFill/>
                          </a:ln>
                          <a:solidFill>
                            <a:srgbClr val="FFFFFF"/>
                          </a:solidFill>
                          <a:effectLst/>
                          <a:latin typeface="Arial" charset="0"/>
                          <a:ea typeface="SimSun" charset="0"/>
                          <a:cs typeface="SimSun" charset="0"/>
                        </a:rPr>
                        <a:t>并且教导真理</a:t>
                      </a:r>
                      <a:r>
                        <a:rPr kumimoji="0" lang="en-US" altLang="zh-CN" sz="2400" b="1" i="0" u="none" strike="noStrike" cap="none" normalizeH="0" baseline="0" dirty="0">
                          <a:ln>
                            <a:noFill/>
                          </a:ln>
                          <a:solidFill>
                            <a:srgbClr val="FFFFFF"/>
                          </a:solidFill>
                          <a:effectLst/>
                          <a:latin typeface="Arial" charset="0"/>
                          <a:ea typeface="SimSun" charset="0"/>
                          <a:cs typeface="SimSun" charset="0"/>
                        </a:rPr>
                        <a:t>, </a:t>
                      </a:r>
                      <a:r>
                        <a:rPr kumimoji="0" lang="zh-CN" altLang="en-US" sz="2400" b="1" i="0" u="none" strike="noStrike" cap="none" normalizeH="0" baseline="0" dirty="0">
                          <a:ln>
                            <a:noFill/>
                          </a:ln>
                          <a:solidFill>
                            <a:srgbClr val="FFFFFF"/>
                          </a:solidFill>
                          <a:effectLst/>
                          <a:latin typeface="Arial" charset="0"/>
                          <a:ea typeface="SimSun" charset="0"/>
                          <a:cs typeface="SimSun" charset="0"/>
                        </a:rPr>
                        <a:t>使人欢喜领受</a:t>
                      </a:r>
                      <a:r>
                        <a:rPr kumimoji="0" lang="en-US" altLang="zh-CN" sz="2400" b="1" i="0" u="none" strike="noStrike" cap="none" normalizeH="0" baseline="0" dirty="0">
                          <a:ln>
                            <a:noFill/>
                          </a:ln>
                          <a:solidFill>
                            <a:srgbClr val="FFFFFF"/>
                          </a:solidFill>
                          <a:effectLst/>
                          <a:latin typeface="Arial" charset="0"/>
                          <a:ea typeface="SimSun" charset="0"/>
                          <a:cs typeface="SimSun" charset="0"/>
                        </a:rPr>
                        <a:t>. </a:t>
                      </a:r>
                      <a:r>
                        <a:rPr kumimoji="0" lang="zh-CN" altLang="en-US" sz="2400" b="1" i="0" u="none" strike="noStrike" cap="none" normalizeH="0" baseline="0" dirty="0">
                          <a:ln>
                            <a:noFill/>
                          </a:ln>
                          <a:solidFill>
                            <a:srgbClr val="FFFFFF"/>
                          </a:solidFill>
                          <a:effectLst/>
                          <a:latin typeface="Arial" charset="0"/>
                          <a:ea typeface="SimSun" charset="0"/>
                          <a:cs typeface="SimSun" charset="0"/>
                        </a:rPr>
                        <a:t>他嬴得很多犹太人及希腊人</a:t>
                      </a:r>
                      <a:r>
                        <a:rPr kumimoji="0" lang="en-US" altLang="zh-CN" sz="2400" b="1" i="0" u="none" strike="noStrike" cap="none" normalizeH="0" baseline="0" dirty="0">
                          <a:ln>
                            <a:noFill/>
                          </a:ln>
                          <a:solidFill>
                            <a:srgbClr val="FFFFFF"/>
                          </a:solidFill>
                          <a:effectLst/>
                          <a:latin typeface="Arial" charset="0"/>
                          <a:ea typeface="SimSun" charset="0"/>
                          <a:cs typeface="SimSun" charset="0"/>
                        </a:rPr>
                        <a:t>. </a:t>
                      </a:r>
                      <a:r>
                        <a:rPr kumimoji="0" lang="zh-CN" altLang="en-US" sz="2400" b="1" i="0" u="sng" strike="noStrike" cap="none" normalizeH="0" baseline="0" dirty="0">
                          <a:ln>
                            <a:noFill/>
                          </a:ln>
                          <a:solidFill>
                            <a:srgbClr val="FFFF66"/>
                          </a:solidFill>
                          <a:effectLst/>
                          <a:latin typeface="Arial" charset="0"/>
                          <a:ea typeface="SimSun" charset="0"/>
                          <a:cs typeface="SimSun" charset="0"/>
                        </a:rPr>
                        <a:t>他就是那弥赛亚</a:t>
                      </a:r>
                      <a:r>
                        <a:rPr kumimoji="0" lang="en-US" altLang="zh-CN" sz="2400" b="1" i="0" u="none" strike="noStrike" cap="none" normalizeH="0" baseline="0" dirty="0">
                          <a:ln>
                            <a:noFill/>
                          </a:ln>
                          <a:solidFill>
                            <a:srgbClr val="FFFFFF"/>
                          </a:solidFill>
                          <a:effectLst/>
                          <a:latin typeface="Arial" charset="0"/>
                          <a:ea typeface="SimSun" charset="0"/>
                          <a:cs typeface="SimSun" charset="0"/>
                        </a:rPr>
                        <a:t>.</a:t>
                      </a:r>
                      <a:r>
                        <a:rPr kumimoji="0" lang="en-US" altLang="zh-CN" sz="2400" b="1" i="1" u="none" strike="noStrike" cap="none" normalizeH="0" baseline="0" dirty="0">
                          <a:ln>
                            <a:noFill/>
                          </a:ln>
                          <a:solidFill>
                            <a:srgbClr val="FFFFFF"/>
                          </a:solidFill>
                          <a:effectLst/>
                          <a:latin typeface="Arial" charset="0"/>
                          <a:ea typeface="SimSun" charset="0"/>
                          <a:cs typeface="SimSun" charset="0"/>
                        </a:rPr>
                        <a:t> </a:t>
                      </a:r>
                      <a:r>
                        <a:rPr kumimoji="0" lang="zh-CN" altLang="en-US" sz="2400" b="1" i="0" u="none" strike="noStrike" cap="none" normalizeH="0" baseline="0" dirty="0">
                          <a:ln>
                            <a:noFill/>
                          </a:ln>
                          <a:solidFill>
                            <a:srgbClr val="FFFFFF"/>
                          </a:solidFill>
                          <a:effectLst/>
                          <a:latin typeface="Arial" charset="0"/>
                          <a:ea typeface="SimSun" charset="0"/>
                          <a:cs typeface="SimSun" charset="0"/>
                        </a:rPr>
                        <a:t>当他被我们的领袖指控</a:t>
                      </a:r>
                      <a:r>
                        <a:rPr kumimoji="0" lang="en-US" altLang="zh-CN" sz="2400" b="1" i="0" u="none" strike="noStrike" cap="none" normalizeH="0" baseline="0" dirty="0">
                          <a:ln>
                            <a:noFill/>
                          </a:ln>
                          <a:solidFill>
                            <a:srgbClr val="FFFFFF"/>
                          </a:solidFill>
                          <a:effectLst/>
                          <a:latin typeface="Arial" charset="0"/>
                          <a:ea typeface="SimSun" charset="0"/>
                          <a:cs typeface="SimSun" charset="0"/>
                        </a:rPr>
                        <a:t>, </a:t>
                      </a:r>
                      <a:r>
                        <a:rPr kumimoji="0" lang="zh-CN" altLang="en-US" sz="2400" b="1" i="0" u="none" strike="noStrike" cap="none" normalizeH="0" baseline="0" dirty="0">
                          <a:ln>
                            <a:noFill/>
                          </a:ln>
                          <a:solidFill>
                            <a:srgbClr val="FFFFFF"/>
                          </a:solidFill>
                          <a:effectLst/>
                          <a:latin typeface="Arial" charset="0"/>
                          <a:ea typeface="SimSun" charset="0"/>
                          <a:cs typeface="SimSun" charset="0"/>
                        </a:rPr>
                        <a:t>彼拉多判他被钉十字架的时候</a:t>
                      </a:r>
                      <a:r>
                        <a:rPr kumimoji="0" lang="en-US" altLang="zh-CN" sz="2400" b="1" i="0" u="none" strike="noStrike" cap="none" normalizeH="0" baseline="0" dirty="0">
                          <a:ln>
                            <a:noFill/>
                          </a:ln>
                          <a:solidFill>
                            <a:srgbClr val="FFFFFF"/>
                          </a:solidFill>
                          <a:effectLst/>
                          <a:latin typeface="Arial" charset="0"/>
                          <a:ea typeface="SimSun" charset="0"/>
                          <a:cs typeface="SimSun" charset="0"/>
                        </a:rPr>
                        <a:t>, </a:t>
                      </a:r>
                      <a:r>
                        <a:rPr kumimoji="0" lang="zh-CN" altLang="en-US" sz="2400" b="1" i="0" u="none" strike="noStrike" cap="none" normalizeH="0" baseline="0" dirty="0">
                          <a:ln>
                            <a:noFill/>
                          </a:ln>
                          <a:solidFill>
                            <a:srgbClr val="FFFFFF"/>
                          </a:solidFill>
                          <a:effectLst/>
                          <a:latin typeface="Arial" charset="0"/>
                          <a:ea typeface="SimSun" charset="0"/>
                          <a:cs typeface="SimSun" charset="0"/>
                        </a:rPr>
                        <a:t>那些本来爱他的人并没有停止亲近他</a:t>
                      </a:r>
                      <a:r>
                        <a:rPr kumimoji="0" lang="en-US" altLang="zh-CN" sz="2400" b="1" i="0" u="none" strike="noStrike" cap="none" normalizeH="0" baseline="0" dirty="0">
                          <a:ln>
                            <a:noFill/>
                          </a:ln>
                          <a:solidFill>
                            <a:srgbClr val="FFFFFF"/>
                          </a:solidFill>
                          <a:effectLst/>
                          <a:latin typeface="Arial" charset="0"/>
                          <a:ea typeface="SimSun" charset="0"/>
                          <a:cs typeface="SimSun" charset="0"/>
                        </a:rPr>
                        <a:t>; </a:t>
                      </a:r>
                      <a:r>
                        <a:rPr kumimoji="0" lang="zh-CN" altLang="en-US" sz="2400" b="1" i="0" u="none" strike="noStrike" cap="none" normalizeH="0" baseline="0" dirty="0">
                          <a:ln>
                            <a:noFill/>
                          </a:ln>
                          <a:solidFill>
                            <a:srgbClr val="FFFFFF"/>
                          </a:solidFill>
                          <a:effectLst/>
                          <a:latin typeface="Arial" charset="0"/>
                          <a:ea typeface="SimSun" charset="0"/>
                          <a:cs typeface="SimSun" charset="0"/>
                        </a:rPr>
                        <a:t>因为</a:t>
                      </a:r>
                      <a:r>
                        <a:rPr kumimoji="0" lang="zh-CN" altLang="en-US" sz="2400" b="1" i="0" u="sng" strike="noStrike" cap="none" normalizeH="0" baseline="0" dirty="0">
                          <a:ln>
                            <a:noFill/>
                          </a:ln>
                          <a:solidFill>
                            <a:srgbClr val="FFFF66"/>
                          </a:solidFill>
                          <a:effectLst/>
                          <a:latin typeface="Arial" charset="0"/>
                          <a:ea typeface="SimSun" charset="0"/>
                          <a:cs typeface="SimSun" charset="0"/>
                        </a:rPr>
                        <a:t>他第三日复活并向他们显现</a:t>
                      </a:r>
                      <a:r>
                        <a:rPr kumimoji="0" lang="en-US" altLang="zh-CN" sz="2400" b="1" i="0" u="none" strike="noStrike" cap="none" normalizeH="0" baseline="0" dirty="0">
                          <a:ln>
                            <a:noFill/>
                          </a:ln>
                          <a:solidFill>
                            <a:srgbClr val="FFFFFF"/>
                          </a:solidFill>
                          <a:effectLst/>
                          <a:latin typeface="Arial" charset="0"/>
                          <a:ea typeface="SimSun" charset="0"/>
                          <a:cs typeface="SimSun" charset="0"/>
                        </a:rPr>
                        <a:t>, </a:t>
                      </a:r>
                      <a:r>
                        <a:rPr kumimoji="0" lang="zh-CN" altLang="en-US" sz="2400" b="1" i="0" u="none" strike="noStrike" cap="none" normalizeH="0" baseline="0" dirty="0">
                          <a:ln>
                            <a:noFill/>
                          </a:ln>
                          <a:solidFill>
                            <a:srgbClr val="FFFFFF"/>
                          </a:solidFill>
                          <a:effectLst/>
                          <a:latin typeface="Arial" charset="0"/>
                          <a:ea typeface="SimSun" charset="0"/>
                          <a:cs typeface="SimSun" charset="0"/>
                        </a:rPr>
                        <a:t>就像神的先知从前预告他将会成就无数惊人的事一样</a:t>
                      </a:r>
                      <a:r>
                        <a:rPr kumimoji="0" lang="en-US" altLang="zh-CN" sz="2400" b="1" i="0" u="none" strike="noStrike" cap="none" normalizeH="0" baseline="0" dirty="0">
                          <a:ln>
                            <a:noFill/>
                          </a:ln>
                          <a:solidFill>
                            <a:srgbClr val="FFFFFF"/>
                          </a:solidFill>
                          <a:effectLst/>
                          <a:latin typeface="Arial" charset="0"/>
                          <a:ea typeface="SimSun" charset="0"/>
                          <a:cs typeface="SimSun" charset="0"/>
                        </a:rPr>
                        <a:t>.</a:t>
                      </a:r>
                      <a:r>
                        <a:rPr kumimoji="0" lang="zh-CN" altLang="en-US" sz="2400" b="1" i="0" u="none" strike="noStrike" cap="none" normalizeH="0" baseline="0" dirty="0">
                          <a:ln>
                            <a:noFill/>
                          </a:ln>
                          <a:solidFill>
                            <a:srgbClr val="FFFFFF"/>
                          </a:solidFill>
                          <a:effectLst/>
                          <a:latin typeface="Arial" charset="0"/>
                          <a:ea typeface="SimSun" charset="0"/>
                          <a:cs typeface="SimSun" charset="0"/>
                        </a:rPr>
                        <a:t>并且以耶稣命名</a:t>
                      </a:r>
                      <a:r>
                        <a:rPr kumimoji="0" lang="en-US" altLang="zh-CN" sz="2400" b="1" i="0" u="none" strike="noStrike" cap="none" normalizeH="0" baseline="0" dirty="0">
                          <a:ln>
                            <a:noFill/>
                          </a:ln>
                          <a:solidFill>
                            <a:srgbClr val="FFFFFF"/>
                          </a:solidFill>
                          <a:effectLst/>
                          <a:latin typeface="Arial" charset="0"/>
                          <a:ea typeface="SimSun" charset="0"/>
                          <a:cs typeface="SimSun" charset="0"/>
                        </a:rPr>
                        <a:t>, </a:t>
                      </a:r>
                      <a:r>
                        <a:rPr kumimoji="0" lang="zh-CN" altLang="en-US" sz="2400" b="1" i="0" u="none" strike="noStrike" cap="none" normalizeH="0" baseline="0" dirty="0">
                          <a:ln>
                            <a:noFill/>
                          </a:ln>
                          <a:solidFill>
                            <a:srgbClr val="FFFFFF"/>
                          </a:solidFill>
                          <a:effectLst/>
                          <a:latin typeface="Arial" charset="0"/>
                          <a:ea typeface="SimSun" charset="0"/>
                          <a:cs typeface="SimSun" charset="0"/>
                        </a:rPr>
                        <a:t>被称为基督徒的一群人</a:t>
                      </a:r>
                      <a:r>
                        <a:rPr kumimoji="0" lang="en-US" altLang="zh-CN" sz="2400" b="1" i="0" u="none" strike="noStrike" cap="none" normalizeH="0" baseline="0" dirty="0">
                          <a:ln>
                            <a:noFill/>
                          </a:ln>
                          <a:solidFill>
                            <a:srgbClr val="FFFFFF"/>
                          </a:solidFill>
                          <a:effectLst/>
                          <a:latin typeface="Arial" charset="0"/>
                          <a:ea typeface="SimSun" charset="0"/>
                          <a:cs typeface="SimSun" charset="0"/>
                        </a:rPr>
                        <a:t>, </a:t>
                      </a:r>
                      <a:r>
                        <a:rPr kumimoji="0" lang="zh-CN" altLang="en-US" sz="2400" b="1" i="0" u="none" strike="noStrike" cap="none" normalizeH="0" baseline="0" dirty="0">
                          <a:ln>
                            <a:noFill/>
                          </a:ln>
                          <a:solidFill>
                            <a:srgbClr val="FFFFFF"/>
                          </a:solidFill>
                          <a:effectLst/>
                          <a:latin typeface="Arial" charset="0"/>
                          <a:ea typeface="SimSun" charset="0"/>
                          <a:cs typeface="SimSun" charset="0"/>
                        </a:rPr>
                        <a:t>到今日仍然存在</a:t>
                      </a:r>
                      <a:r>
                        <a:rPr kumimoji="0" lang="en-US" altLang="zh-CN" sz="2400" b="1" i="0" u="none" strike="noStrike" cap="none" normalizeH="0" baseline="0" dirty="0">
                          <a:ln>
                            <a:noFill/>
                          </a:ln>
                          <a:solidFill>
                            <a:srgbClr val="FFFFFF"/>
                          </a:solidFill>
                          <a:effectLst/>
                          <a:latin typeface="Arial" charset="0"/>
                          <a:ea typeface="SimSun" charset="0"/>
                          <a:cs typeface="SimSun" charset="0"/>
                        </a:rPr>
                        <a:t>.</a:t>
                      </a:r>
                      <a:r>
                        <a:rPr kumimoji="0" lang="en-US" altLang="zh-CN" sz="1800" b="0" i="0" u="none" strike="noStrike" cap="none" normalizeH="0" baseline="0" dirty="0">
                          <a:ln>
                            <a:noFill/>
                          </a:ln>
                          <a:solidFill>
                            <a:srgbClr val="FFFFFF"/>
                          </a:solidFill>
                          <a:effectLst/>
                          <a:latin typeface="Arial" charset="0"/>
                          <a:ea typeface="SimSun" charset="0"/>
                          <a:cs typeface="SimSun" charset="0"/>
                        </a:rPr>
                        <a:t>”</a:t>
                      </a:r>
                      <a:endParaRPr kumimoji="0" lang="en-US" sz="1800" b="0" i="0" u="none" strike="noStrike" cap="none" normalizeH="0" baseline="0" dirty="0">
                        <a:ln>
                          <a:noFill/>
                        </a:ln>
                        <a:solidFill>
                          <a:srgbClr val="FFFFFF"/>
                        </a:solidFill>
                        <a:effectLst/>
                        <a:latin typeface="Arial"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205841" name="Picture 33" descr="Josephus-large1">
            <a:hlinkClick r:id="rId3"/>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620000" y="76200"/>
            <a:ext cx="93345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56" name="Freeform 36"/>
          <p:cNvSpPr>
            <a:spLocks/>
          </p:cNvSpPr>
          <p:nvPr/>
        </p:nvSpPr>
        <p:spPr bwMode="auto">
          <a:xfrm>
            <a:off x="3733800" y="2057400"/>
            <a:ext cx="1108075" cy="207963"/>
          </a:xfrm>
          <a:custGeom>
            <a:avLst/>
            <a:gdLst>
              <a:gd name="T0" fmla="*/ 0 w 184"/>
              <a:gd name="T1" fmla="*/ 0 h 97"/>
              <a:gd name="T2" fmla="*/ 2147483647 w 184"/>
              <a:gd name="T3" fmla="*/ 2147483647 h 97"/>
              <a:gd name="T4" fmla="*/ 2147483647 w 184"/>
              <a:gd name="T5" fmla="*/ 2147483647 h 97"/>
              <a:gd name="T6" fmla="*/ 0 60000 65536"/>
              <a:gd name="T7" fmla="*/ 0 60000 65536"/>
              <a:gd name="T8" fmla="*/ 0 60000 65536"/>
              <a:gd name="T9" fmla="*/ 0 w 184"/>
              <a:gd name="T10" fmla="*/ 0 h 97"/>
              <a:gd name="T11" fmla="*/ 184 w 184"/>
              <a:gd name="T12" fmla="*/ 97 h 97"/>
            </a:gdLst>
            <a:ahLst/>
            <a:cxnLst>
              <a:cxn ang="T6">
                <a:pos x="T0" y="T1"/>
              </a:cxn>
              <a:cxn ang="T7">
                <a:pos x="T2" y="T3"/>
              </a:cxn>
              <a:cxn ang="T8">
                <a:pos x="T4" y="T5"/>
              </a:cxn>
            </a:cxnLst>
            <a:rect l="T9" t="T10" r="T11" b="T12"/>
            <a:pathLst>
              <a:path w="184" h="97">
                <a:moveTo>
                  <a:pt x="0" y="0"/>
                </a:moveTo>
                <a:cubicBezTo>
                  <a:pt x="22" y="7"/>
                  <a:pt x="45" y="10"/>
                  <a:pt x="65" y="21"/>
                </a:cubicBezTo>
                <a:cubicBezTo>
                  <a:pt x="107" y="44"/>
                  <a:pt x="141" y="77"/>
                  <a:pt x="184" y="97"/>
                </a:cubicBezTo>
              </a:path>
            </a:pathLst>
          </a:custGeom>
          <a:noFill/>
          <a:ln w="57150">
            <a:solidFill>
              <a:schemeClr val="hlink"/>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56357" name="Freeform 37"/>
          <p:cNvSpPr>
            <a:spLocks/>
          </p:cNvSpPr>
          <p:nvPr/>
        </p:nvSpPr>
        <p:spPr bwMode="auto">
          <a:xfrm rot="365906">
            <a:off x="3691862" y="3031742"/>
            <a:ext cx="3055676" cy="2242316"/>
          </a:xfrm>
          <a:custGeom>
            <a:avLst/>
            <a:gdLst>
              <a:gd name="T0" fmla="*/ 2147483647 w 2467"/>
              <a:gd name="T1" fmla="*/ 2147483647 h 1475"/>
              <a:gd name="T2" fmla="*/ 2147483647 w 2467"/>
              <a:gd name="T3" fmla="*/ 2147483647 h 1475"/>
              <a:gd name="T4" fmla="*/ 2147483647 w 2467"/>
              <a:gd name="T5" fmla="*/ 2147483647 h 1475"/>
              <a:gd name="T6" fmla="*/ 2147483647 w 2467"/>
              <a:gd name="T7" fmla="*/ 2147483647 h 1475"/>
              <a:gd name="T8" fmla="*/ 2147483647 w 2467"/>
              <a:gd name="T9" fmla="*/ 2147483647 h 1475"/>
              <a:gd name="T10" fmla="*/ 2147483647 w 2467"/>
              <a:gd name="T11" fmla="*/ 2147483647 h 1475"/>
              <a:gd name="T12" fmla="*/ 0 w 2467"/>
              <a:gd name="T13" fmla="*/ 2147483647 h 1475"/>
              <a:gd name="T14" fmla="*/ 2147483647 w 2467"/>
              <a:gd name="T15" fmla="*/ 2147483647 h 1475"/>
              <a:gd name="T16" fmla="*/ 2147483647 w 2467"/>
              <a:gd name="T17" fmla="*/ 2147483647 h 1475"/>
              <a:gd name="T18" fmla="*/ 2147483647 w 2467"/>
              <a:gd name="T19" fmla="*/ 2147483647 h 1475"/>
              <a:gd name="T20" fmla="*/ 2147483647 w 2467"/>
              <a:gd name="T21" fmla="*/ 2147483647 h 1475"/>
              <a:gd name="T22" fmla="*/ 2147483647 w 2467"/>
              <a:gd name="T23" fmla="*/ 2147483647 h 1475"/>
              <a:gd name="T24" fmla="*/ 2147483647 w 2467"/>
              <a:gd name="T25" fmla="*/ 2147483647 h 1475"/>
              <a:gd name="T26" fmla="*/ 2147483647 w 2467"/>
              <a:gd name="T27" fmla="*/ 2147483647 h 1475"/>
              <a:gd name="T28" fmla="*/ 2147483647 w 2467"/>
              <a:gd name="T29" fmla="*/ 2147483647 h 1475"/>
              <a:gd name="T30" fmla="*/ 2147483647 w 2467"/>
              <a:gd name="T31" fmla="*/ 2147483647 h 1475"/>
              <a:gd name="T32" fmla="*/ 2147483647 w 2467"/>
              <a:gd name="T33" fmla="*/ 2147483647 h 1475"/>
              <a:gd name="T34" fmla="*/ 2147483647 w 2467"/>
              <a:gd name="T35" fmla="*/ 2147483647 h 1475"/>
              <a:gd name="T36" fmla="*/ 2147483647 w 2467"/>
              <a:gd name="T37" fmla="*/ 2147483647 h 1475"/>
              <a:gd name="T38" fmla="*/ 2147483647 w 2467"/>
              <a:gd name="T39" fmla="*/ 2147483647 h 1475"/>
              <a:gd name="T40" fmla="*/ 2147483647 w 2467"/>
              <a:gd name="T41" fmla="*/ 2147483647 h 1475"/>
              <a:gd name="T42" fmla="*/ 2147483647 w 2467"/>
              <a:gd name="T43" fmla="*/ 2147483647 h 1475"/>
              <a:gd name="T44" fmla="*/ 2147483647 w 2467"/>
              <a:gd name="T45" fmla="*/ 2147483647 h 1475"/>
              <a:gd name="T46" fmla="*/ 2147483647 w 2467"/>
              <a:gd name="T47" fmla="*/ 2147483647 h 1475"/>
              <a:gd name="T48" fmla="*/ 2147483647 w 2467"/>
              <a:gd name="T49" fmla="*/ 2147483647 h 1475"/>
              <a:gd name="T50" fmla="*/ 2147483647 w 2467"/>
              <a:gd name="T51" fmla="*/ 2147483647 h 1475"/>
              <a:gd name="T52" fmla="*/ 2147483647 w 2467"/>
              <a:gd name="T53" fmla="*/ 2147483647 h 1475"/>
              <a:gd name="T54" fmla="*/ 2147483647 w 2467"/>
              <a:gd name="T55" fmla="*/ 2147483647 h 1475"/>
              <a:gd name="T56" fmla="*/ 2147483647 w 2467"/>
              <a:gd name="T57" fmla="*/ 2147483647 h 1475"/>
              <a:gd name="T58" fmla="*/ 2147483647 w 2467"/>
              <a:gd name="T59" fmla="*/ 2147483647 h 1475"/>
              <a:gd name="T60" fmla="*/ 2147483647 w 2467"/>
              <a:gd name="T61" fmla="*/ 2147483647 h 1475"/>
              <a:gd name="T62" fmla="*/ 2147483647 w 2467"/>
              <a:gd name="T63" fmla="*/ 2147483647 h 1475"/>
              <a:gd name="T64" fmla="*/ 2147483647 w 2467"/>
              <a:gd name="T65" fmla="*/ 2147483647 h 1475"/>
              <a:gd name="T66" fmla="*/ 2147483647 w 2467"/>
              <a:gd name="T67" fmla="*/ 2147483647 h 1475"/>
              <a:gd name="T68" fmla="*/ 2147483647 w 2467"/>
              <a:gd name="T69" fmla="*/ 2147483647 h 1475"/>
              <a:gd name="T70" fmla="*/ 2147483647 w 2467"/>
              <a:gd name="T71" fmla="*/ 2147483647 h 1475"/>
              <a:gd name="T72" fmla="*/ 2147483647 w 2467"/>
              <a:gd name="T73" fmla="*/ 2147483647 h 1475"/>
              <a:gd name="T74" fmla="*/ 2147483647 w 2467"/>
              <a:gd name="T75" fmla="*/ 2147483647 h 14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467"/>
              <a:gd name="T115" fmla="*/ 0 h 1475"/>
              <a:gd name="T116" fmla="*/ 2467 w 2467"/>
              <a:gd name="T117" fmla="*/ 1475 h 147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467" h="1475">
                <a:moveTo>
                  <a:pt x="478" y="1114"/>
                </a:moveTo>
                <a:cubicBezTo>
                  <a:pt x="217" y="1090"/>
                  <a:pt x="318" y="1105"/>
                  <a:pt x="174" y="1081"/>
                </a:cubicBezTo>
                <a:cubicBezTo>
                  <a:pt x="149" y="1085"/>
                  <a:pt x="121" y="1080"/>
                  <a:pt x="98" y="1092"/>
                </a:cubicBezTo>
                <a:cubicBezTo>
                  <a:pt x="88" y="1097"/>
                  <a:pt x="95" y="1117"/>
                  <a:pt x="87" y="1125"/>
                </a:cubicBezTo>
                <a:cubicBezTo>
                  <a:pt x="79" y="1133"/>
                  <a:pt x="65" y="1132"/>
                  <a:pt x="54" y="1136"/>
                </a:cubicBezTo>
                <a:cubicBezTo>
                  <a:pt x="50" y="1147"/>
                  <a:pt x="48" y="1158"/>
                  <a:pt x="43" y="1168"/>
                </a:cubicBezTo>
                <a:cubicBezTo>
                  <a:pt x="30" y="1191"/>
                  <a:pt x="0" y="1233"/>
                  <a:pt x="0" y="1233"/>
                </a:cubicBezTo>
                <a:cubicBezTo>
                  <a:pt x="11" y="1237"/>
                  <a:pt x="24" y="1236"/>
                  <a:pt x="32" y="1244"/>
                </a:cubicBezTo>
                <a:cubicBezTo>
                  <a:pt x="39" y="1252"/>
                  <a:pt x="67" y="1329"/>
                  <a:pt x="76" y="1342"/>
                </a:cubicBezTo>
                <a:cubicBezTo>
                  <a:pt x="98" y="1375"/>
                  <a:pt x="126" y="1406"/>
                  <a:pt x="163" y="1418"/>
                </a:cubicBezTo>
                <a:cubicBezTo>
                  <a:pt x="247" y="1475"/>
                  <a:pt x="274" y="1448"/>
                  <a:pt x="402" y="1440"/>
                </a:cubicBezTo>
                <a:cubicBezTo>
                  <a:pt x="463" y="1419"/>
                  <a:pt x="516" y="1384"/>
                  <a:pt x="576" y="1364"/>
                </a:cubicBezTo>
                <a:cubicBezTo>
                  <a:pt x="600" y="1327"/>
                  <a:pt x="627" y="1297"/>
                  <a:pt x="641" y="1255"/>
                </a:cubicBezTo>
                <a:cubicBezTo>
                  <a:pt x="621" y="1235"/>
                  <a:pt x="596" y="1221"/>
                  <a:pt x="576" y="1201"/>
                </a:cubicBezTo>
                <a:cubicBezTo>
                  <a:pt x="567" y="1192"/>
                  <a:pt x="564" y="1177"/>
                  <a:pt x="554" y="1168"/>
                </a:cubicBezTo>
                <a:cubicBezTo>
                  <a:pt x="534" y="1151"/>
                  <a:pt x="489" y="1125"/>
                  <a:pt x="489" y="1125"/>
                </a:cubicBezTo>
                <a:cubicBezTo>
                  <a:pt x="595" y="1052"/>
                  <a:pt x="733" y="1081"/>
                  <a:pt x="847" y="1005"/>
                </a:cubicBezTo>
                <a:cubicBezTo>
                  <a:pt x="947" y="938"/>
                  <a:pt x="1057" y="959"/>
                  <a:pt x="1163" y="907"/>
                </a:cubicBezTo>
                <a:cubicBezTo>
                  <a:pt x="1216" y="881"/>
                  <a:pt x="1191" y="891"/>
                  <a:pt x="1239" y="875"/>
                </a:cubicBezTo>
                <a:cubicBezTo>
                  <a:pt x="1278" y="848"/>
                  <a:pt x="1312" y="832"/>
                  <a:pt x="1358" y="820"/>
                </a:cubicBezTo>
                <a:cubicBezTo>
                  <a:pt x="1380" y="806"/>
                  <a:pt x="1400" y="789"/>
                  <a:pt x="1423" y="777"/>
                </a:cubicBezTo>
                <a:cubicBezTo>
                  <a:pt x="1444" y="767"/>
                  <a:pt x="1489" y="755"/>
                  <a:pt x="1489" y="755"/>
                </a:cubicBezTo>
                <a:cubicBezTo>
                  <a:pt x="1547" y="697"/>
                  <a:pt x="1494" y="743"/>
                  <a:pt x="1586" y="690"/>
                </a:cubicBezTo>
                <a:cubicBezTo>
                  <a:pt x="1679" y="636"/>
                  <a:pt x="1676" y="640"/>
                  <a:pt x="1793" y="625"/>
                </a:cubicBezTo>
                <a:cubicBezTo>
                  <a:pt x="1877" y="604"/>
                  <a:pt x="1868" y="618"/>
                  <a:pt x="1923" y="571"/>
                </a:cubicBezTo>
                <a:cubicBezTo>
                  <a:pt x="1935" y="561"/>
                  <a:pt x="1943" y="547"/>
                  <a:pt x="1956" y="538"/>
                </a:cubicBezTo>
                <a:cubicBezTo>
                  <a:pt x="2000" y="506"/>
                  <a:pt x="2061" y="499"/>
                  <a:pt x="2108" y="473"/>
                </a:cubicBezTo>
                <a:cubicBezTo>
                  <a:pt x="2138" y="456"/>
                  <a:pt x="2166" y="436"/>
                  <a:pt x="2195" y="418"/>
                </a:cubicBezTo>
                <a:cubicBezTo>
                  <a:pt x="2254" y="381"/>
                  <a:pt x="2201" y="409"/>
                  <a:pt x="2282" y="386"/>
                </a:cubicBezTo>
                <a:cubicBezTo>
                  <a:pt x="2304" y="380"/>
                  <a:pt x="2347" y="364"/>
                  <a:pt x="2347" y="364"/>
                </a:cubicBezTo>
                <a:cubicBezTo>
                  <a:pt x="2381" y="339"/>
                  <a:pt x="2427" y="318"/>
                  <a:pt x="2445" y="277"/>
                </a:cubicBezTo>
                <a:cubicBezTo>
                  <a:pt x="2454" y="256"/>
                  <a:pt x="2467" y="212"/>
                  <a:pt x="2467" y="212"/>
                </a:cubicBezTo>
                <a:cubicBezTo>
                  <a:pt x="2463" y="187"/>
                  <a:pt x="2463" y="160"/>
                  <a:pt x="2456" y="136"/>
                </a:cubicBezTo>
                <a:cubicBezTo>
                  <a:pt x="2441" y="87"/>
                  <a:pt x="2370" y="53"/>
                  <a:pt x="2326" y="38"/>
                </a:cubicBezTo>
                <a:cubicBezTo>
                  <a:pt x="2259" y="41"/>
                  <a:pt x="2097" y="0"/>
                  <a:pt x="2065" y="92"/>
                </a:cubicBezTo>
                <a:cubicBezTo>
                  <a:pt x="2069" y="139"/>
                  <a:pt x="2058" y="190"/>
                  <a:pt x="2076" y="234"/>
                </a:cubicBezTo>
                <a:cubicBezTo>
                  <a:pt x="2086" y="258"/>
                  <a:pt x="2119" y="263"/>
                  <a:pt x="2141" y="277"/>
                </a:cubicBezTo>
                <a:cubicBezTo>
                  <a:pt x="2221" y="330"/>
                  <a:pt x="2286" y="331"/>
                  <a:pt x="2380" y="331"/>
                </a:cubicBezTo>
              </a:path>
            </a:pathLst>
          </a:cu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
        <p:nvSpPr>
          <p:cNvPr id="56358" name="Freeform 38"/>
          <p:cNvSpPr>
            <a:spLocks/>
          </p:cNvSpPr>
          <p:nvPr/>
        </p:nvSpPr>
        <p:spPr bwMode="auto">
          <a:xfrm>
            <a:off x="2971800" y="3733801"/>
            <a:ext cx="5715000" cy="1447800"/>
          </a:xfrm>
          <a:custGeom>
            <a:avLst/>
            <a:gdLst>
              <a:gd name="T0" fmla="*/ 2147483647 w 3184"/>
              <a:gd name="T1" fmla="*/ 2147483647 h 638"/>
              <a:gd name="T2" fmla="*/ 2147483647 w 3184"/>
              <a:gd name="T3" fmla="*/ 2147483647 h 638"/>
              <a:gd name="T4" fmla="*/ 2147483647 w 3184"/>
              <a:gd name="T5" fmla="*/ 2147483647 h 638"/>
              <a:gd name="T6" fmla="*/ 2147483647 w 3184"/>
              <a:gd name="T7" fmla="*/ 2147483647 h 638"/>
              <a:gd name="T8" fmla="*/ 2147483647 w 3184"/>
              <a:gd name="T9" fmla="*/ 2147483647 h 638"/>
              <a:gd name="T10" fmla="*/ 2147483647 w 3184"/>
              <a:gd name="T11" fmla="*/ 2147483647 h 638"/>
              <a:gd name="T12" fmla="*/ 2147483647 w 3184"/>
              <a:gd name="T13" fmla="*/ 2147483647 h 638"/>
              <a:gd name="T14" fmla="*/ 2147483647 w 3184"/>
              <a:gd name="T15" fmla="*/ 2147483647 h 638"/>
              <a:gd name="T16" fmla="*/ 2147483647 w 3184"/>
              <a:gd name="T17" fmla="*/ 2147483647 h 638"/>
              <a:gd name="T18" fmla="*/ 2147483647 w 3184"/>
              <a:gd name="T19" fmla="*/ 2147483647 h 638"/>
              <a:gd name="T20" fmla="*/ 2147483647 w 3184"/>
              <a:gd name="T21" fmla="*/ 2147483647 h 638"/>
              <a:gd name="T22" fmla="*/ 2147483647 w 3184"/>
              <a:gd name="T23" fmla="*/ 2147483647 h 638"/>
              <a:gd name="T24" fmla="*/ 2147483647 w 3184"/>
              <a:gd name="T25" fmla="*/ 2147483647 h 638"/>
              <a:gd name="T26" fmla="*/ 2147483647 w 3184"/>
              <a:gd name="T27" fmla="*/ 2147483647 h 638"/>
              <a:gd name="T28" fmla="*/ 2147483647 w 3184"/>
              <a:gd name="T29" fmla="*/ 2147483647 h 638"/>
              <a:gd name="T30" fmla="*/ 2147483647 w 3184"/>
              <a:gd name="T31" fmla="*/ 2147483647 h 638"/>
              <a:gd name="T32" fmla="*/ 2147483647 w 3184"/>
              <a:gd name="T33" fmla="*/ 2147483647 h 638"/>
              <a:gd name="T34" fmla="*/ 2147483647 w 3184"/>
              <a:gd name="T35" fmla="*/ 2147483647 h 638"/>
              <a:gd name="T36" fmla="*/ 2147483647 w 3184"/>
              <a:gd name="T37" fmla="*/ 2147483647 h 638"/>
              <a:gd name="T38" fmla="*/ 2147483647 w 3184"/>
              <a:gd name="T39" fmla="*/ 2147483647 h 638"/>
              <a:gd name="T40" fmla="*/ 2147483647 w 3184"/>
              <a:gd name="T41" fmla="*/ 2147483647 h 638"/>
              <a:gd name="T42" fmla="*/ 2147483647 w 3184"/>
              <a:gd name="T43" fmla="*/ 2147483647 h 638"/>
              <a:gd name="T44" fmla="*/ 2147483647 w 3184"/>
              <a:gd name="T45" fmla="*/ 2147483647 h 638"/>
              <a:gd name="T46" fmla="*/ 2147483647 w 3184"/>
              <a:gd name="T47" fmla="*/ 2147483647 h 638"/>
              <a:gd name="T48" fmla="*/ 2147483647 w 3184"/>
              <a:gd name="T49" fmla="*/ 2147483647 h 638"/>
              <a:gd name="T50" fmla="*/ 2147483647 w 3184"/>
              <a:gd name="T51" fmla="*/ 2147483647 h 638"/>
              <a:gd name="T52" fmla="*/ 2147483647 w 3184"/>
              <a:gd name="T53" fmla="*/ 2147483647 h 638"/>
              <a:gd name="T54" fmla="*/ 2147483647 w 3184"/>
              <a:gd name="T55" fmla="*/ 2147483647 h 638"/>
              <a:gd name="T56" fmla="*/ 2147483647 w 3184"/>
              <a:gd name="T57" fmla="*/ 2147483647 h 638"/>
              <a:gd name="T58" fmla="*/ 2147483647 w 3184"/>
              <a:gd name="T59" fmla="*/ 2147483647 h 638"/>
              <a:gd name="T60" fmla="*/ 2147483647 w 3184"/>
              <a:gd name="T61" fmla="*/ 2147483647 h 638"/>
              <a:gd name="T62" fmla="*/ 2147483647 w 3184"/>
              <a:gd name="T63" fmla="*/ 2147483647 h 638"/>
              <a:gd name="T64" fmla="*/ 2147483647 w 3184"/>
              <a:gd name="T65" fmla="*/ 2147483647 h 638"/>
              <a:gd name="T66" fmla="*/ 2147483647 w 3184"/>
              <a:gd name="T67" fmla="*/ 2147483647 h 6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184"/>
              <a:gd name="T103" fmla="*/ 0 h 638"/>
              <a:gd name="T104" fmla="*/ 3184 w 3184"/>
              <a:gd name="T105" fmla="*/ 638 h 6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184" h="638">
                <a:moveTo>
                  <a:pt x="545" y="59"/>
                </a:moveTo>
                <a:cubicBezTo>
                  <a:pt x="367" y="0"/>
                  <a:pt x="382" y="1"/>
                  <a:pt x="23" y="59"/>
                </a:cubicBezTo>
                <a:cubicBezTo>
                  <a:pt x="0" y="63"/>
                  <a:pt x="39" y="102"/>
                  <a:pt x="45" y="124"/>
                </a:cubicBezTo>
                <a:cubicBezTo>
                  <a:pt x="49" y="139"/>
                  <a:pt x="48" y="155"/>
                  <a:pt x="56" y="168"/>
                </a:cubicBezTo>
                <a:cubicBezTo>
                  <a:pt x="64" y="181"/>
                  <a:pt x="78" y="189"/>
                  <a:pt x="89" y="200"/>
                </a:cubicBezTo>
                <a:cubicBezTo>
                  <a:pt x="95" y="219"/>
                  <a:pt x="101" y="253"/>
                  <a:pt x="121" y="265"/>
                </a:cubicBezTo>
                <a:cubicBezTo>
                  <a:pt x="173" y="297"/>
                  <a:pt x="261" y="301"/>
                  <a:pt x="317" y="309"/>
                </a:cubicBezTo>
                <a:cubicBezTo>
                  <a:pt x="397" y="305"/>
                  <a:pt x="477" y="312"/>
                  <a:pt x="556" y="298"/>
                </a:cubicBezTo>
                <a:cubicBezTo>
                  <a:pt x="582" y="293"/>
                  <a:pt x="621" y="255"/>
                  <a:pt x="621" y="255"/>
                </a:cubicBezTo>
                <a:cubicBezTo>
                  <a:pt x="631" y="226"/>
                  <a:pt x="672" y="186"/>
                  <a:pt x="643" y="157"/>
                </a:cubicBezTo>
                <a:cubicBezTo>
                  <a:pt x="624" y="138"/>
                  <a:pt x="578" y="113"/>
                  <a:pt x="578" y="113"/>
                </a:cubicBezTo>
                <a:cubicBezTo>
                  <a:pt x="574" y="102"/>
                  <a:pt x="574" y="90"/>
                  <a:pt x="567" y="81"/>
                </a:cubicBezTo>
                <a:cubicBezTo>
                  <a:pt x="536" y="43"/>
                  <a:pt x="510" y="75"/>
                  <a:pt x="567" y="37"/>
                </a:cubicBezTo>
                <a:cubicBezTo>
                  <a:pt x="1009" y="41"/>
                  <a:pt x="1451" y="41"/>
                  <a:pt x="1893" y="48"/>
                </a:cubicBezTo>
                <a:cubicBezTo>
                  <a:pt x="2199" y="53"/>
                  <a:pt x="2493" y="138"/>
                  <a:pt x="2784" y="211"/>
                </a:cubicBezTo>
                <a:cubicBezTo>
                  <a:pt x="2804" y="225"/>
                  <a:pt x="2830" y="229"/>
                  <a:pt x="2849" y="244"/>
                </a:cubicBezTo>
                <a:cubicBezTo>
                  <a:pt x="2863" y="255"/>
                  <a:pt x="2870" y="274"/>
                  <a:pt x="2882" y="287"/>
                </a:cubicBezTo>
                <a:cubicBezTo>
                  <a:pt x="2903" y="310"/>
                  <a:pt x="2947" y="352"/>
                  <a:pt x="2947" y="352"/>
                </a:cubicBezTo>
                <a:cubicBezTo>
                  <a:pt x="2954" y="374"/>
                  <a:pt x="2962" y="396"/>
                  <a:pt x="2969" y="418"/>
                </a:cubicBezTo>
                <a:cubicBezTo>
                  <a:pt x="2973" y="430"/>
                  <a:pt x="3001" y="443"/>
                  <a:pt x="2990" y="450"/>
                </a:cubicBezTo>
                <a:cubicBezTo>
                  <a:pt x="2975" y="460"/>
                  <a:pt x="2954" y="443"/>
                  <a:pt x="2936" y="439"/>
                </a:cubicBezTo>
                <a:cubicBezTo>
                  <a:pt x="2890" y="417"/>
                  <a:pt x="2840" y="419"/>
                  <a:pt x="2795" y="396"/>
                </a:cubicBezTo>
                <a:cubicBezTo>
                  <a:pt x="2723" y="359"/>
                  <a:pt x="2802" y="390"/>
                  <a:pt x="2729" y="342"/>
                </a:cubicBezTo>
                <a:cubicBezTo>
                  <a:pt x="2720" y="336"/>
                  <a:pt x="2707" y="336"/>
                  <a:pt x="2697" y="331"/>
                </a:cubicBezTo>
                <a:cubicBezTo>
                  <a:pt x="2685" y="325"/>
                  <a:pt x="2675" y="316"/>
                  <a:pt x="2664" y="309"/>
                </a:cubicBezTo>
                <a:cubicBezTo>
                  <a:pt x="2597" y="318"/>
                  <a:pt x="2556" y="311"/>
                  <a:pt x="2512" y="363"/>
                </a:cubicBezTo>
                <a:cubicBezTo>
                  <a:pt x="2490" y="389"/>
                  <a:pt x="2489" y="397"/>
                  <a:pt x="2479" y="428"/>
                </a:cubicBezTo>
                <a:cubicBezTo>
                  <a:pt x="2472" y="450"/>
                  <a:pt x="2458" y="494"/>
                  <a:pt x="2458" y="494"/>
                </a:cubicBezTo>
                <a:cubicBezTo>
                  <a:pt x="2477" y="550"/>
                  <a:pt x="2510" y="551"/>
                  <a:pt x="2566" y="570"/>
                </a:cubicBezTo>
                <a:cubicBezTo>
                  <a:pt x="2662" y="602"/>
                  <a:pt x="2747" y="622"/>
                  <a:pt x="2849" y="635"/>
                </a:cubicBezTo>
                <a:cubicBezTo>
                  <a:pt x="2954" y="631"/>
                  <a:pt x="3060" y="638"/>
                  <a:pt x="3164" y="624"/>
                </a:cubicBezTo>
                <a:cubicBezTo>
                  <a:pt x="3184" y="621"/>
                  <a:pt x="3174" y="573"/>
                  <a:pt x="3164" y="537"/>
                </a:cubicBezTo>
                <a:cubicBezTo>
                  <a:pt x="3148" y="481"/>
                  <a:pt x="3137" y="418"/>
                  <a:pt x="3088" y="385"/>
                </a:cubicBezTo>
                <a:cubicBezTo>
                  <a:pt x="3044" y="389"/>
                  <a:pt x="2958" y="370"/>
                  <a:pt x="2958" y="439"/>
                </a:cubicBezTo>
              </a:path>
            </a:pathLst>
          </a:custGeom>
          <a:noFill/>
          <a:ln w="57150">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FFFFFF"/>
              </a:solidFill>
            </a:endParaRPr>
          </a:p>
        </p:txBody>
      </p:sp>
    </p:spTree>
    <p:extLst>
      <p:ext uri="{BB962C8B-B14F-4D97-AF65-F5344CB8AC3E}">
        <p14:creationId xmlns:p14="http://schemas.microsoft.com/office/powerpoint/2010/main" val="42917803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6356"/>
                                        </p:tgtEl>
                                        <p:attrNameLst>
                                          <p:attrName>style.visibility</p:attrName>
                                        </p:attrNameLst>
                                      </p:cBhvr>
                                      <p:to>
                                        <p:strVal val="visible"/>
                                      </p:to>
                                    </p:set>
                                    <p:animEffect transition="in" filter="wipe(down)">
                                      <p:cBhvr>
                                        <p:cTn id="7" dur="500"/>
                                        <p:tgtEl>
                                          <p:spTgt spid="563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6358"/>
                                        </p:tgtEl>
                                        <p:attrNameLst>
                                          <p:attrName>style.visibility</p:attrName>
                                        </p:attrNameLst>
                                      </p:cBhvr>
                                      <p:to>
                                        <p:strVal val="visible"/>
                                      </p:to>
                                    </p:set>
                                    <p:animEffect transition="in" filter="wipe(down)">
                                      <p:cBhvr>
                                        <p:cTn id="12" dur="500"/>
                                        <p:tgtEl>
                                          <p:spTgt spid="5635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6357"/>
                                        </p:tgtEl>
                                        <p:attrNameLst>
                                          <p:attrName>style.visibility</p:attrName>
                                        </p:attrNameLst>
                                      </p:cBhvr>
                                      <p:to>
                                        <p:strVal val="visible"/>
                                      </p:to>
                                    </p:set>
                                    <p:animEffect transition="in" filter="wipe(down)">
                                      <p:cBhvr>
                                        <p:cTn id="17" dur="500"/>
                                        <p:tgtEl>
                                          <p:spTgt spid="56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56" grpId="0" animBg="1"/>
      <p:bldP spid="56357" grpId="0" animBg="1"/>
      <p:bldP spid="5635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0">
          <a:gsLst>
            <a:gs pos="0">
              <a:srgbClr val="156B13"/>
            </a:gs>
            <a:gs pos="25000">
              <a:srgbClr val="9CB86E"/>
            </a:gs>
            <a:gs pos="50000">
              <a:srgbClr val="DDEBCF"/>
            </a:gs>
            <a:gs pos="75000">
              <a:srgbClr val="9CB86E"/>
            </a:gs>
            <a:gs pos="100000">
              <a:srgbClr val="156B13"/>
            </a:gs>
          </a:gsLst>
          <a:lin ang="2700000" scaled="1"/>
        </a:gradFill>
        <a:effectLst/>
      </p:bgPr>
    </p:bg>
    <p:spTree>
      <p:nvGrpSpPr>
        <p:cNvPr id="1" name=""/>
        <p:cNvGrpSpPr/>
        <p:nvPr/>
      </p:nvGrpSpPr>
      <p:grpSpPr>
        <a:xfrm>
          <a:off x="0" y="0"/>
          <a:ext cx="0" cy="0"/>
          <a:chOff x="0" y="0"/>
          <a:chExt cx="0" cy="0"/>
        </a:xfrm>
      </p:grpSpPr>
      <p:pic>
        <p:nvPicPr>
          <p:cNvPr id="765954" name="Picture 2" descr="Jes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638800" y="1600200"/>
            <a:ext cx="3387725"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5955" name="AutoShape 3"/>
          <p:cNvSpPr>
            <a:spLocks noChangeArrowheads="1"/>
          </p:cNvSpPr>
          <p:nvPr/>
        </p:nvSpPr>
        <p:spPr bwMode="auto">
          <a:xfrm>
            <a:off x="609600" y="1600200"/>
            <a:ext cx="6324600" cy="4876800"/>
          </a:xfrm>
          <a:prstGeom prst="rightArrowCallout">
            <a:avLst>
              <a:gd name="adj1" fmla="val 25000"/>
              <a:gd name="adj2" fmla="val 25000"/>
              <a:gd name="adj3" fmla="val 21615"/>
              <a:gd name="adj4" fmla="val 74273"/>
            </a:avLst>
          </a:prstGeom>
          <a:solidFill>
            <a:schemeClr val="accent1"/>
          </a:solidFill>
          <a:ln w="9525">
            <a:solidFill>
              <a:schemeClr val="tx1"/>
            </a:solidFill>
            <a:miter lim="800000"/>
            <a:headEnd/>
            <a:tailEnd/>
          </a:ln>
        </p:spPr>
        <p:txBody>
          <a:bodyPr wrap="none" anchor="ctr"/>
          <a:lstStyle/>
          <a:p>
            <a:pPr eaLnBrk="0" hangingPunct="0"/>
            <a:endParaRPr lang="en-US">
              <a:solidFill>
                <a:srgbClr val="000000"/>
              </a:solidFill>
              <a:latin typeface="BONES" charset="0"/>
            </a:endParaRPr>
          </a:p>
        </p:txBody>
      </p:sp>
      <p:sp>
        <p:nvSpPr>
          <p:cNvPr id="765956" name="Rectangle 4"/>
          <p:cNvSpPr>
            <a:spLocks noGrp="1" noChangeArrowheads="1"/>
          </p:cNvSpPr>
          <p:nvPr>
            <p:ph type="title"/>
          </p:nvPr>
        </p:nvSpPr>
        <p:spPr>
          <a:xfrm>
            <a:off x="533400" y="1905000"/>
            <a:ext cx="4572000" cy="4114800"/>
          </a:xfrm>
        </p:spPr>
        <p:txBody>
          <a:bodyPr/>
          <a:lstStyle/>
          <a:p>
            <a:pPr eaLnBrk="1" hangingPunct="1">
              <a:defRPr/>
            </a:pPr>
            <a:r>
              <a:rPr lang="zh-CN" altLang="en-US" sz="5400" dirty="0">
                <a:solidFill>
                  <a:srgbClr val="FF0000"/>
                </a:solidFill>
                <a:effectLst>
                  <a:outerShdw blurRad="38100" dist="38100" dir="2700000" algn="tl">
                    <a:srgbClr val="000000"/>
                  </a:outerShdw>
                </a:effectLst>
                <a:latin typeface="SimHei" charset="0"/>
                <a:ea typeface="SimHei" charset="0"/>
                <a:cs typeface="SimHei" charset="0"/>
              </a:rPr>
              <a:t>究竟耶稣是谁？</a:t>
            </a:r>
            <a:endParaRPr lang="en-US" dirty="0">
              <a:solidFill>
                <a:srgbClr val="CC6600"/>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765957" name="WordArt 5"/>
          <p:cNvSpPr>
            <a:spLocks noChangeArrowheads="1" noChangeShapeType="1" noTextEdit="1"/>
          </p:cNvSpPr>
          <p:nvPr/>
        </p:nvSpPr>
        <p:spPr bwMode="auto">
          <a:xfrm>
            <a:off x="228600" y="838200"/>
            <a:ext cx="3429000" cy="1752600"/>
          </a:xfrm>
          <a:prstGeom prst="rect">
            <a:avLst/>
          </a:prstGeom>
        </p:spPr>
        <p:txBody>
          <a:bodyPr wrap="none" fromWordArt="1">
            <a:prstTxWarp prst="textSlantUp">
              <a:avLst>
                <a:gd name="adj" fmla="val 32056"/>
              </a:avLst>
            </a:prstTxWarp>
          </a:bodyPr>
          <a:lstStyle/>
          <a:p>
            <a:pPr algn="ctr"/>
            <a:r>
              <a:rPr lang="zh-CHT" altLang="en-US" sz="3600" b="1"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SimHei"/>
                <a:ea typeface="SimHei"/>
                <a:cs typeface="SimHei"/>
              </a:rPr>
              <a:t>只是人</a:t>
            </a:r>
            <a:endParaRPr lang="en-US" sz="3600" b="1"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SimHei"/>
              <a:ea typeface="SimHei"/>
              <a:cs typeface="SimHei"/>
            </a:endParaRPr>
          </a:p>
        </p:txBody>
      </p:sp>
      <p:sp>
        <p:nvSpPr>
          <p:cNvPr id="765958" name="WordArt 6"/>
          <p:cNvSpPr>
            <a:spLocks noChangeArrowheads="1" noChangeShapeType="1" noTextEdit="1"/>
          </p:cNvSpPr>
          <p:nvPr/>
        </p:nvSpPr>
        <p:spPr bwMode="auto">
          <a:xfrm>
            <a:off x="4648200" y="838200"/>
            <a:ext cx="2743200" cy="1524000"/>
          </a:xfrm>
          <a:prstGeom prst="rect">
            <a:avLst/>
          </a:prstGeom>
        </p:spPr>
        <p:txBody>
          <a:bodyPr wrap="none" fromWordArt="1">
            <a:prstTxWarp prst="textSlantUp">
              <a:avLst>
                <a:gd name="adj" fmla="val 32056"/>
              </a:avLst>
            </a:prstTxWarp>
          </a:bodyPr>
          <a:lstStyle/>
          <a:p>
            <a:pPr algn="ctr"/>
            <a:r>
              <a:rPr lang="zh-TW" altLang="en-US" sz="3600" b="1"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SimHei"/>
                <a:ea typeface="SimHei"/>
                <a:cs typeface="SimHei"/>
              </a:rPr>
              <a:t>神与人</a:t>
            </a:r>
            <a:endParaRPr lang="en-US" sz="3600" b="1"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SimHei"/>
              <a:ea typeface="SimHei"/>
              <a:cs typeface="SimHei"/>
            </a:endParaRPr>
          </a:p>
        </p:txBody>
      </p:sp>
      <p:sp>
        <p:nvSpPr>
          <p:cNvPr id="765959" name="Text Box 7"/>
          <p:cNvSpPr txBox="1">
            <a:spLocks noChangeArrowheads="1"/>
          </p:cNvSpPr>
          <p:nvPr/>
        </p:nvSpPr>
        <p:spPr bwMode="auto">
          <a:xfrm>
            <a:off x="533400" y="381000"/>
            <a:ext cx="1467068" cy="707886"/>
          </a:xfrm>
          <a:prstGeom prst="rect">
            <a:avLst/>
          </a:prstGeom>
          <a:noFill/>
          <a:ln w="9525">
            <a:noFill/>
            <a:miter lim="800000"/>
            <a:headEnd/>
            <a:tailEnd/>
          </a:ln>
          <a:effectLst>
            <a:outerShdw blurRad="63500" dist="38099" dir="2700000" algn="ctr" rotWithShape="0">
              <a:schemeClr val="bg1">
                <a:alpha val="74997"/>
              </a:schemeClr>
            </a:outerShdw>
          </a:effectLst>
        </p:spPr>
        <p:txBody>
          <a:bodyPr wrap="none">
            <a:spAutoFit/>
          </a:bodyPr>
          <a:lstStyle/>
          <a:p>
            <a:pPr>
              <a:defRPr/>
            </a:pPr>
            <a:r>
              <a:rPr lang="zh-CN" altLang="en-US" sz="4000" b="1" dirty="0">
                <a:effectLst>
                  <a:outerShdw blurRad="38100" dist="38100" dir="2700000" algn="tl">
                    <a:srgbClr val="000000"/>
                  </a:outerShdw>
                </a:effectLst>
                <a:latin typeface="SimHei" charset="0"/>
                <a:ea typeface="SimHei" charset="0"/>
                <a:cs typeface="SimHei" charset="0"/>
              </a:rPr>
              <a:t>布朗</a:t>
            </a:r>
            <a:r>
              <a:rPr lang="en-US" altLang="ja-JP" sz="4000" b="1" dirty="0">
                <a:effectLst>
                  <a:outerShdw blurRad="38100" dist="38100" dir="2700000" algn="tl">
                    <a:srgbClr val="000000"/>
                  </a:outerShdw>
                </a:effectLst>
                <a:latin typeface="SimHei" charset="0"/>
                <a:ea typeface="SimHei" charset="0"/>
                <a:cs typeface="SimHei" charset="0"/>
              </a:rPr>
              <a:t>:</a:t>
            </a:r>
            <a:endParaRPr lang="en-US" sz="4000" b="1" dirty="0">
              <a:effectLst>
                <a:outerShdw blurRad="38100" dist="38100" dir="2700000" algn="tl">
                  <a:srgbClr val="000000"/>
                </a:outerShdw>
              </a:effectLst>
              <a:latin typeface="SimHei" charset="0"/>
              <a:ea typeface="SimHei" charset="0"/>
              <a:cs typeface="SimHei" charset="0"/>
            </a:endParaRPr>
          </a:p>
        </p:txBody>
      </p:sp>
      <p:sp>
        <p:nvSpPr>
          <p:cNvPr id="765960" name="Text Box 8"/>
          <p:cNvSpPr txBox="1">
            <a:spLocks noChangeArrowheads="1"/>
          </p:cNvSpPr>
          <p:nvPr/>
        </p:nvSpPr>
        <p:spPr bwMode="auto">
          <a:xfrm>
            <a:off x="4572000" y="381000"/>
            <a:ext cx="1467068" cy="707886"/>
          </a:xfrm>
          <a:prstGeom prst="rect">
            <a:avLst/>
          </a:prstGeom>
          <a:noFill/>
          <a:ln w="9525">
            <a:noFill/>
            <a:miter lim="800000"/>
            <a:headEnd/>
            <a:tailEnd/>
          </a:ln>
          <a:effectLst>
            <a:outerShdw blurRad="63500" dist="38099" dir="2700000" algn="ctr" rotWithShape="0">
              <a:schemeClr val="bg1">
                <a:alpha val="74997"/>
              </a:schemeClr>
            </a:outerShdw>
          </a:effectLst>
        </p:spPr>
        <p:txBody>
          <a:bodyPr wrap="none">
            <a:spAutoFit/>
          </a:bodyPr>
          <a:lstStyle/>
          <a:p>
            <a:pPr>
              <a:defRPr/>
            </a:pPr>
            <a:r>
              <a:rPr lang="zh-CN" altLang="en-US" sz="4000" b="1" dirty="0">
                <a:solidFill>
                  <a:srgbClr val="000000"/>
                </a:solidFill>
                <a:effectLst>
                  <a:outerShdw blurRad="38100" dist="38100" dir="2700000" algn="tl">
                    <a:srgbClr val="000000"/>
                  </a:outerShdw>
                </a:effectLst>
                <a:latin typeface="SimHei" charset="0"/>
                <a:ea typeface="SimHei" charset="0"/>
                <a:cs typeface="SimHei" charset="0"/>
              </a:rPr>
              <a:t>圣经</a:t>
            </a:r>
            <a:r>
              <a:rPr lang="en-US" altLang="ja-JP" sz="4000" b="1" dirty="0">
                <a:solidFill>
                  <a:srgbClr val="000000"/>
                </a:solidFill>
                <a:effectLst>
                  <a:outerShdw blurRad="38100" dist="38100" dir="2700000" algn="tl">
                    <a:srgbClr val="000000"/>
                  </a:outerShdw>
                </a:effectLst>
                <a:latin typeface="SimHei" charset="0"/>
                <a:ea typeface="SimHei" charset="0"/>
                <a:cs typeface="SimHei" charset="0"/>
              </a:rPr>
              <a:t>:</a:t>
            </a:r>
            <a:endParaRPr lang="en-US" sz="4000" b="1" dirty="0">
              <a:solidFill>
                <a:srgbClr val="000000"/>
              </a:solidFill>
              <a:effectLst>
                <a:outerShdw blurRad="38100" dist="38100" dir="2700000" algn="tl">
                  <a:srgbClr val="000000"/>
                </a:outerShdw>
              </a:effectLst>
              <a:latin typeface="SimHei" charset="0"/>
              <a:ea typeface="SimHei" charset="0"/>
              <a:cs typeface="SimHei" charset="0"/>
            </a:endParaRPr>
          </a:p>
        </p:txBody>
      </p:sp>
    </p:spTree>
    <p:extLst>
      <p:ext uri="{BB962C8B-B14F-4D97-AF65-F5344CB8AC3E}">
        <p14:creationId xmlns:p14="http://schemas.microsoft.com/office/powerpoint/2010/main" val="11544143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65954"/>
                                        </p:tgtEl>
                                        <p:attrNameLst>
                                          <p:attrName>style.visibility</p:attrName>
                                        </p:attrNameLst>
                                      </p:cBhvr>
                                      <p:to>
                                        <p:strVal val="visible"/>
                                      </p:to>
                                    </p:set>
                                    <p:animEffect transition="in" filter="dissolve">
                                      <p:cBhvr>
                                        <p:cTn id="7" dur="500"/>
                                        <p:tgtEl>
                                          <p:spTgt spid="76595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65955"/>
                                        </p:tgtEl>
                                        <p:attrNameLst>
                                          <p:attrName>style.visibility</p:attrName>
                                        </p:attrNameLst>
                                      </p:cBhvr>
                                      <p:to>
                                        <p:strVal val="visible"/>
                                      </p:to>
                                    </p:set>
                                    <p:animEffect transition="in" filter="wipe(left)">
                                      <p:cBhvr>
                                        <p:cTn id="11" dur="500"/>
                                        <p:tgtEl>
                                          <p:spTgt spid="76595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7" presetClass="entr" presetSubtype="0" fill="hold" grpId="0" nodeType="clickEffect">
                                  <p:stCondLst>
                                    <p:cond delay="0"/>
                                  </p:stCondLst>
                                  <p:childTnLst>
                                    <p:set>
                                      <p:cBhvr>
                                        <p:cTn id="15" dur="1" fill="hold">
                                          <p:stCondLst>
                                            <p:cond delay="0"/>
                                          </p:stCondLst>
                                        </p:cTn>
                                        <p:tgtEl>
                                          <p:spTgt spid="765959"/>
                                        </p:tgtEl>
                                        <p:attrNameLst>
                                          <p:attrName>style.visibility</p:attrName>
                                        </p:attrNameLst>
                                      </p:cBhvr>
                                      <p:to>
                                        <p:strVal val="visible"/>
                                      </p:to>
                                    </p:set>
                                    <p:animEffect transition="in" filter="fade">
                                      <p:cBhvr>
                                        <p:cTn id="16" dur="1000"/>
                                        <p:tgtEl>
                                          <p:spTgt spid="765959"/>
                                        </p:tgtEl>
                                      </p:cBhvr>
                                    </p:animEffect>
                                    <p:anim calcmode="lin" valueType="num">
                                      <p:cBhvr>
                                        <p:cTn id="17" dur="1000" fill="hold"/>
                                        <p:tgtEl>
                                          <p:spTgt spid="765959"/>
                                        </p:tgtEl>
                                        <p:attrNameLst>
                                          <p:attrName>ppt_x</p:attrName>
                                        </p:attrNameLst>
                                      </p:cBhvr>
                                      <p:tavLst>
                                        <p:tav tm="0">
                                          <p:val>
                                            <p:strVal val="#ppt_x"/>
                                          </p:val>
                                        </p:tav>
                                        <p:tav tm="100000">
                                          <p:val>
                                            <p:strVal val="#ppt_x"/>
                                          </p:val>
                                        </p:tav>
                                      </p:tavLst>
                                    </p:anim>
                                    <p:anim calcmode="lin" valueType="num">
                                      <p:cBhvr>
                                        <p:cTn id="18" dur="900" decel="100000" fill="hold"/>
                                        <p:tgtEl>
                                          <p:spTgt spid="76595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765959"/>
                                        </p:tgtEl>
                                        <p:attrNameLst>
                                          <p:attrName>ppt_y</p:attrName>
                                        </p:attrNameLst>
                                      </p:cBhvr>
                                      <p:tavLst>
                                        <p:tav tm="0">
                                          <p:val>
                                            <p:strVal val="#ppt_y-.03"/>
                                          </p:val>
                                        </p:tav>
                                        <p:tav tm="100000">
                                          <p:val>
                                            <p:strVal val="#ppt_y"/>
                                          </p:val>
                                        </p:tav>
                                      </p:tavLst>
                                    </p:anim>
                                  </p:childTnLst>
                                </p:cTn>
                              </p:par>
                            </p:childTnLst>
                          </p:cTn>
                        </p:par>
                        <p:par>
                          <p:cTn id="20" fill="hold" nodeType="afterGroup">
                            <p:stCondLst>
                              <p:cond delay="1000"/>
                            </p:stCondLst>
                            <p:childTnLst>
                              <p:par>
                                <p:cTn id="21" presetID="37" presetClass="entr" presetSubtype="0" fill="hold" grpId="0" nodeType="afterEffect">
                                  <p:stCondLst>
                                    <p:cond delay="0"/>
                                  </p:stCondLst>
                                  <p:childTnLst>
                                    <p:set>
                                      <p:cBhvr>
                                        <p:cTn id="22" dur="1" fill="hold">
                                          <p:stCondLst>
                                            <p:cond delay="0"/>
                                          </p:stCondLst>
                                        </p:cTn>
                                        <p:tgtEl>
                                          <p:spTgt spid="765957"/>
                                        </p:tgtEl>
                                        <p:attrNameLst>
                                          <p:attrName>style.visibility</p:attrName>
                                        </p:attrNameLst>
                                      </p:cBhvr>
                                      <p:to>
                                        <p:strVal val="visible"/>
                                      </p:to>
                                    </p:set>
                                    <p:animEffect transition="in" filter="fade">
                                      <p:cBhvr>
                                        <p:cTn id="23" dur="1000"/>
                                        <p:tgtEl>
                                          <p:spTgt spid="765957"/>
                                        </p:tgtEl>
                                      </p:cBhvr>
                                    </p:animEffect>
                                    <p:anim calcmode="lin" valueType="num">
                                      <p:cBhvr>
                                        <p:cTn id="24" dur="1000" fill="hold"/>
                                        <p:tgtEl>
                                          <p:spTgt spid="765957"/>
                                        </p:tgtEl>
                                        <p:attrNameLst>
                                          <p:attrName>ppt_x</p:attrName>
                                        </p:attrNameLst>
                                      </p:cBhvr>
                                      <p:tavLst>
                                        <p:tav tm="0">
                                          <p:val>
                                            <p:strVal val="#ppt_x"/>
                                          </p:val>
                                        </p:tav>
                                        <p:tav tm="100000">
                                          <p:val>
                                            <p:strVal val="#ppt_x"/>
                                          </p:val>
                                        </p:tav>
                                      </p:tavLst>
                                    </p:anim>
                                    <p:anim calcmode="lin" valueType="num">
                                      <p:cBhvr>
                                        <p:cTn id="25" dur="900" decel="100000" fill="hold"/>
                                        <p:tgtEl>
                                          <p:spTgt spid="765957"/>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765957"/>
                                        </p:tgtEl>
                                        <p:attrNameLst>
                                          <p:attrName>ppt_y</p:attrName>
                                        </p:attrNameLst>
                                      </p:cBhvr>
                                      <p:tavLst>
                                        <p:tav tm="0">
                                          <p:val>
                                            <p:strVal val="#ppt_y-.03"/>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765960"/>
                                        </p:tgtEl>
                                        <p:attrNameLst>
                                          <p:attrName>style.visibility</p:attrName>
                                        </p:attrNameLst>
                                      </p:cBhvr>
                                      <p:to>
                                        <p:strVal val="visible"/>
                                      </p:to>
                                    </p:set>
                                    <p:animEffect transition="in" filter="fade">
                                      <p:cBhvr>
                                        <p:cTn id="31" dur="1000"/>
                                        <p:tgtEl>
                                          <p:spTgt spid="765960"/>
                                        </p:tgtEl>
                                      </p:cBhvr>
                                    </p:animEffect>
                                    <p:anim calcmode="lin" valueType="num">
                                      <p:cBhvr>
                                        <p:cTn id="32" dur="1000" fill="hold"/>
                                        <p:tgtEl>
                                          <p:spTgt spid="765960"/>
                                        </p:tgtEl>
                                        <p:attrNameLst>
                                          <p:attrName>ppt_x</p:attrName>
                                        </p:attrNameLst>
                                      </p:cBhvr>
                                      <p:tavLst>
                                        <p:tav tm="0">
                                          <p:val>
                                            <p:strVal val="#ppt_x"/>
                                          </p:val>
                                        </p:tav>
                                        <p:tav tm="100000">
                                          <p:val>
                                            <p:strVal val="#ppt_x"/>
                                          </p:val>
                                        </p:tav>
                                      </p:tavLst>
                                    </p:anim>
                                    <p:anim calcmode="lin" valueType="num">
                                      <p:cBhvr>
                                        <p:cTn id="33" dur="900" decel="100000" fill="hold"/>
                                        <p:tgtEl>
                                          <p:spTgt spid="765960"/>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765960"/>
                                        </p:tgtEl>
                                        <p:attrNameLst>
                                          <p:attrName>ppt_y</p:attrName>
                                        </p:attrNameLst>
                                      </p:cBhvr>
                                      <p:tavLst>
                                        <p:tav tm="0">
                                          <p:val>
                                            <p:strVal val="#ppt_y-.03"/>
                                          </p:val>
                                        </p:tav>
                                        <p:tav tm="100000">
                                          <p:val>
                                            <p:strVal val="#ppt_y"/>
                                          </p:val>
                                        </p:tav>
                                      </p:tavLst>
                                    </p:anim>
                                  </p:childTnLst>
                                </p:cTn>
                              </p:par>
                            </p:childTnLst>
                          </p:cTn>
                        </p:par>
                        <p:par>
                          <p:cTn id="35" fill="hold" nodeType="afterGroup">
                            <p:stCondLst>
                              <p:cond delay="1000"/>
                            </p:stCondLst>
                            <p:childTnLst>
                              <p:par>
                                <p:cTn id="36" presetID="37" presetClass="entr" presetSubtype="0" fill="hold" grpId="0" nodeType="afterEffect">
                                  <p:stCondLst>
                                    <p:cond delay="0"/>
                                  </p:stCondLst>
                                  <p:childTnLst>
                                    <p:set>
                                      <p:cBhvr>
                                        <p:cTn id="37" dur="1" fill="hold">
                                          <p:stCondLst>
                                            <p:cond delay="0"/>
                                          </p:stCondLst>
                                        </p:cTn>
                                        <p:tgtEl>
                                          <p:spTgt spid="765958"/>
                                        </p:tgtEl>
                                        <p:attrNameLst>
                                          <p:attrName>style.visibility</p:attrName>
                                        </p:attrNameLst>
                                      </p:cBhvr>
                                      <p:to>
                                        <p:strVal val="visible"/>
                                      </p:to>
                                    </p:set>
                                    <p:animEffect transition="in" filter="fade">
                                      <p:cBhvr>
                                        <p:cTn id="38" dur="1000"/>
                                        <p:tgtEl>
                                          <p:spTgt spid="765958"/>
                                        </p:tgtEl>
                                      </p:cBhvr>
                                    </p:animEffect>
                                    <p:anim calcmode="lin" valueType="num">
                                      <p:cBhvr>
                                        <p:cTn id="39" dur="1000" fill="hold"/>
                                        <p:tgtEl>
                                          <p:spTgt spid="765958"/>
                                        </p:tgtEl>
                                        <p:attrNameLst>
                                          <p:attrName>ppt_x</p:attrName>
                                        </p:attrNameLst>
                                      </p:cBhvr>
                                      <p:tavLst>
                                        <p:tav tm="0">
                                          <p:val>
                                            <p:strVal val="#ppt_x"/>
                                          </p:val>
                                        </p:tav>
                                        <p:tav tm="100000">
                                          <p:val>
                                            <p:strVal val="#ppt_x"/>
                                          </p:val>
                                        </p:tav>
                                      </p:tavLst>
                                    </p:anim>
                                    <p:anim calcmode="lin" valueType="num">
                                      <p:cBhvr>
                                        <p:cTn id="40" dur="900" decel="100000" fill="hold"/>
                                        <p:tgtEl>
                                          <p:spTgt spid="765958"/>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76595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5955" grpId="0" animBg="1"/>
      <p:bldP spid="765957" grpId="0" animBg="1"/>
      <p:bldP spid="765958" grpId="0" animBg="1"/>
      <p:bldP spid="765959" grpId="0"/>
      <p:bldP spid="76596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6"/>
          <p:cNvSpPr>
            <a:spLocks noChangeArrowheads="1"/>
          </p:cNvSpPr>
          <p:nvPr/>
        </p:nvSpPr>
        <p:spPr bwMode="auto">
          <a:xfrm>
            <a:off x="0" y="0"/>
            <a:ext cx="9144000" cy="6858000"/>
          </a:xfrm>
          <a:prstGeom prst="rect">
            <a:avLst/>
          </a:prstGeom>
          <a:solidFill>
            <a:srgbClr val="000000"/>
          </a:solidFill>
          <a:ln>
            <a:noFill/>
          </a:ln>
          <a:effectLst>
            <a:outerShdw dist="23000" dir="5400000" rotWithShape="0">
              <a:srgbClr val="808080">
                <a:alpha val="34998"/>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en-US">
              <a:solidFill>
                <a:srgbClr val="FFFFFF"/>
              </a:solidFill>
              <a:latin typeface="Arial Black" charset="0"/>
            </a:endParaRPr>
          </a:p>
        </p:txBody>
      </p:sp>
      <p:pic>
        <p:nvPicPr>
          <p:cNvPr id="2089986" name="Picture 2" descr="ian_mckellen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41068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6499" name="Rectangle 4"/>
          <p:cNvSpPr>
            <a:spLocks noGrp="1" noChangeArrowheads="1"/>
          </p:cNvSpPr>
          <p:nvPr>
            <p:ph type="ctrTitle"/>
          </p:nvPr>
        </p:nvSpPr>
        <p:spPr>
          <a:xfrm>
            <a:off x="3505200" y="0"/>
            <a:ext cx="5638800" cy="1295400"/>
          </a:xfrm>
          <a:noFill/>
        </p:spPr>
        <p:txBody>
          <a:bodyPr/>
          <a:lstStyle/>
          <a:p>
            <a:pPr eaLnBrk="1" hangingPunct="1"/>
            <a:r>
              <a:rPr lang="zh-CN" altLang="en-US" sz="2800" i="1" dirty="0">
                <a:solidFill>
                  <a:schemeClr val="bg1"/>
                </a:solidFill>
                <a:latin typeface="Arial" charset="0"/>
                <a:ea typeface="ＭＳ Ｐゴシック" charset="0"/>
                <a:cs typeface="ＭＳ Ｐゴシック" charset="0"/>
              </a:rPr>
              <a:t>布朗通过“历史学家”</a:t>
            </a:r>
            <a:r>
              <a:rPr lang="en-US" altLang="ja-JP" sz="2800" i="1" dirty="0">
                <a:solidFill>
                  <a:schemeClr val="bg1"/>
                </a:solidFill>
                <a:latin typeface="Arial" charset="0"/>
                <a:ea typeface="ＭＳ Ｐゴシック" charset="0"/>
                <a:cs typeface="ＭＳ Ｐゴシック" charset="0"/>
              </a:rPr>
              <a:t>Leigh </a:t>
            </a:r>
            <a:r>
              <a:rPr lang="en-US" altLang="ja-JP" sz="2800" i="1" dirty="0" err="1">
                <a:solidFill>
                  <a:schemeClr val="bg1"/>
                </a:solidFill>
                <a:latin typeface="Arial" charset="0"/>
                <a:ea typeface="ＭＳ Ｐゴシック" charset="0"/>
                <a:cs typeface="ＭＳ Ｐゴシック" charset="0"/>
              </a:rPr>
              <a:t>Teabing</a:t>
            </a:r>
            <a:r>
              <a:rPr lang="en-US" altLang="ja-JP" sz="2800" i="1" dirty="0">
                <a:solidFill>
                  <a:schemeClr val="bg1"/>
                </a:solidFill>
                <a:latin typeface="Arial" charset="0"/>
                <a:ea typeface="ＭＳ Ｐゴシック" charset="0"/>
                <a:cs typeface="ＭＳ Ｐゴシック" charset="0"/>
              </a:rPr>
              <a:t>…</a:t>
            </a:r>
            <a:r>
              <a:rPr lang="zh-CN" altLang="en-US" sz="2800" i="1" dirty="0">
                <a:solidFill>
                  <a:schemeClr val="bg1"/>
                </a:solidFill>
                <a:latin typeface="Arial" charset="0"/>
                <a:ea typeface="ＭＳ Ｐゴシック" charset="0"/>
                <a:cs typeface="ＭＳ Ｐゴシック" charset="0"/>
              </a:rPr>
              <a:t>， 对于耶稣的看法</a:t>
            </a:r>
            <a:endParaRPr lang="en-US" sz="3600" dirty="0">
              <a:solidFill>
                <a:schemeClr val="bg1"/>
              </a:solidFill>
              <a:latin typeface="Arial" charset="0"/>
              <a:ea typeface="ＭＳ Ｐゴシック" charset="0"/>
              <a:cs typeface="ＭＳ Ｐゴシック" charset="0"/>
            </a:endParaRPr>
          </a:p>
        </p:txBody>
      </p:sp>
      <p:sp>
        <p:nvSpPr>
          <p:cNvPr id="2089989" name="AutoShape 5"/>
          <p:cNvSpPr>
            <a:spLocks noChangeArrowheads="1"/>
          </p:cNvSpPr>
          <p:nvPr/>
        </p:nvSpPr>
        <p:spPr bwMode="auto">
          <a:xfrm>
            <a:off x="3505200" y="1295400"/>
            <a:ext cx="5638800" cy="3919538"/>
          </a:xfrm>
          <a:prstGeom prst="wedgeRectCallout">
            <a:avLst>
              <a:gd name="adj1" fmla="val -68940"/>
              <a:gd name="adj2" fmla="val 3778"/>
            </a:avLst>
          </a:prstGeom>
          <a:gradFill rotWithShape="0">
            <a:gsLst>
              <a:gs pos="0">
                <a:srgbClr val="515151"/>
              </a:gs>
              <a:gs pos="100000">
                <a:srgbClr val="0D0D0D"/>
              </a:gs>
            </a:gsLst>
            <a:lin ang="5400000" scaled="1"/>
          </a:gradFill>
          <a:ln w="9525">
            <a:solidFill>
              <a:schemeClr val="tx1"/>
            </a:solidFill>
            <a:miter lim="800000"/>
            <a:headEnd/>
            <a:tailEnd/>
          </a:ln>
        </p:spPr>
        <p:txBody>
          <a:bodyPr wrap="none" anchor="ctr"/>
          <a:lstStyle/>
          <a:p>
            <a:pPr algn="ctr" eaLnBrk="0" hangingPunct="0"/>
            <a:endParaRPr lang="en-US">
              <a:solidFill>
                <a:srgbClr val="FFFFFF"/>
              </a:solidFill>
              <a:latin typeface="26" charset="0"/>
            </a:endParaRPr>
          </a:p>
        </p:txBody>
      </p:sp>
      <p:sp>
        <p:nvSpPr>
          <p:cNvPr id="2089990" name="Rectangle 6"/>
          <p:cNvSpPr>
            <a:spLocks noChangeArrowheads="1"/>
          </p:cNvSpPr>
          <p:nvPr/>
        </p:nvSpPr>
        <p:spPr bwMode="auto">
          <a:xfrm>
            <a:off x="3505200" y="1285875"/>
            <a:ext cx="5638800" cy="5572125"/>
          </a:xfrm>
          <a:prstGeom prst="rect">
            <a:avLst/>
          </a:prstGeom>
          <a:noFill/>
          <a:ln w="9525">
            <a:noFill/>
            <a:miter lim="800000"/>
            <a:headEnd/>
            <a:tailEnd/>
          </a:ln>
          <a:effectLst>
            <a:outerShdw blurRad="63500" dist="38099" dir="2700000" algn="ctr" rotWithShape="0">
              <a:schemeClr val="tx1">
                <a:alpha val="75000"/>
              </a:schemeClr>
            </a:outerShdw>
          </a:effectLst>
        </p:spPr>
        <p:txBody>
          <a:bodyPr/>
          <a:lstStyle/>
          <a:p>
            <a:pPr algn="ctr">
              <a:spcBef>
                <a:spcPct val="20000"/>
              </a:spcBef>
              <a:defRPr/>
            </a:pPr>
            <a:r>
              <a:rPr lang="ja-JP" altLang="en-US" sz="2800" b="1" dirty="0">
                <a:solidFill>
                  <a:srgbClr val="FFFFFF"/>
                </a:solidFill>
                <a:latin typeface="Arial" charset="0"/>
              </a:rPr>
              <a:t>“</a:t>
            </a:r>
            <a:r>
              <a:rPr lang="zh-CN" altLang="en-US" sz="3000" b="1" dirty="0">
                <a:solidFill>
                  <a:srgbClr val="FFFFFF"/>
                </a:solidFill>
                <a:latin typeface="Arial" charset="0"/>
                <a:ea typeface="SimSun" charset="0"/>
                <a:cs typeface="SimSun" charset="0"/>
              </a:rPr>
              <a:t>亲爱的</a:t>
            </a:r>
            <a:r>
              <a:rPr lang="en-US" altLang="ja-JP" sz="3000" b="1" dirty="0">
                <a:solidFill>
                  <a:srgbClr val="FFFFFF"/>
                </a:solidFill>
                <a:latin typeface="Arial" charset="0"/>
              </a:rPr>
              <a:t>,” </a:t>
            </a:r>
            <a:r>
              <a:rPr lang="en-US" altLang="ja-JP" sz="3000" b="1" dirty="0" err="1">
                <a:solidFill>
                  <a:srgbClr val="FFFFFF"/>
                </a:solidFill>
                <a:latin typeface="Arial" charset="0"/>
              </a:rPr>
              <a:t>Teabing</a:t>
            </a:r>
            <a:r>
              <a:rPr lang="en-US" altLang="ja-JP" sz="3000" b="1" dirty="0">
                <a:solidFill>
                  <a:srgbClr val="FFFFFF"/>
                </a:solidFill>
                <a:latin typeface="Arial" charset="0"/>
              </a:rPr>
              <a:t> </a:t>
            </a:r>
            <a:r>
              <a:rPr lang="zh-CN" altLang="en-US" sz="3000" b="1" dirty="0">
                <a:solidFill>
                  <a:srgbClr val="FFFFFF"/>
                </a:solidFill>
                <a:latin typeface="Arial" charset="0"/>
                <a:ea typeface="SimSun" charset="0"/>
                <a:cs typeface="SimSun" charset="0"/>
              </a:rPr>
              <a:t>说到</a:t>
            </a:r>
            <a:r>
              <a:rPr lang="en-US" altLang="ja-JP" sz="3000" b="1" dirty="0">
                <a:solidFill>
                  <a:srgbClr val="FFFFFF"/>
                </a:solidFill>
                <a:latin typeface="Arial" charset="0"/>
              </a:rPr>
              <a:t>, “</a:t>
            </a:r>
            <a:r>
              <a:rPr lang="zh-CN" altLang="en-US" sz="3000" b="1" dirty="0">
                <a:solidFill>
                  <a:srgbClr val="FFFFFF"/>
                </a:solidFill>
                <a:latin typeface="Arial" charset="0"/>
                <a:ea typeface="SimSun" charset="0"/>
                <a:cs typeface="SimSun" charset="0"/>
              </a:rPr>
              <a:t>直到</a:t>
            </a:r>
            <a:r>
              <a:rPr lang="en-US" altLang="ja-JP" sz="3000" b="1" dirty="0">
                <a:solidFill>
                  <a:srgbClr val="FFFFFF"/>
                </a:solidFill>
                <a:latin typeface="Arial" charset="0"/>
              </a:rPr>
              <a:t> [</a:t>
            </a:r>
            <a:r>
              <a:rPr lang="zh-CN" altLang="en-US" sz="3000" b="1" dirty="0">
                <a:solidFill>
                  <a:srgbClr val="FFFFFF"/>
                </a:solidFill>
                <a:latin typeface="Arial" charset="0"/>
                <a:ea typeface="SimSun" charset="0"/>
                <a:cs typeface="SimSun" charset="0"/>
              </a:rPr>
              <a:t>公元</a:t>
            </a:r>
            <a:r>
              <a:rPr lang="en-US" altLang="ja-JP" sz="3000" b="1" dirty="0">
                <a:solidFill>
                  <a:srgbClr val="FFFFFF"/>
                </a:solidFill>
                <a:latin typeface="Arial" charset="0"/>
              </a:rPr>
              <a:t> 325], </a:t>
            </a:r>
            <a:r>
              <a:rPr lang="zh-CN" altLang="en-US" sz="3000" b="1" dirty="0">
                <a:solidFill>
                  <a:srgbClr val="FFFFFF"/>
                </a:solidFill>
                <a:latin typeface="Arial" charset="0"/>
                <a:ea typeface="SimSun" charset="0"/>
                <a:cs typeface="SimSun" charset="0"/>
              </a:rPr>
              <a:t>耶稣被他的跟随者视为一个凡人先知</a:t>
            </a:r>
            <a:r>
              <a:rPr lang="en-US" altLang="ja-JP" sz="3000" b="1" dirty="0">
                <a:solidFill>
                  <a:srgbClr val="FFFFFF"/>
                </a:solidFill>
                <a:latin typeface="Arial" charset="0"/>
              </a:rPr>
              <a:t>... </a:t>
            </a:r>
            <a:r>
              <a:rPr lang="zh-CN" altLang="en-US" sz="3000" b="1" dirty="0">
                <a:solidFill>
                  <a:srgbClr val="FFFFFF"/>
                </a:solidFill>
                <a:latin typeface="Arial" charset="0"/>
                <a:ea typeface="SimSun" charset="0"/>
                <a:cs typeface="SimSun" charset="0"/>
              </a:rPr>
              <a:t>一个伟大的人</a:t>
            </a:r>
            <a:r>
              <a:rPr lang="en-US" altLang="ja-JP" sz="3000" b="1" dirty="0">
                <a:solidFill>
                  <a:srgbClr val="FFFFFF"/>
                </a:solidFill>
                <a:latin typeface="Arial" charset="0"/>
              </a:rPr>
              <a:t>, </a:t>
            </a:r>
            <a:r>
              <a:rPr lang="zh-CN" altLang="en-US" sz="3000" b="1" dirty="0">
                <a:solidFill>
                  <a:srgbClr val="FFFFFF"/>
                </a:solidFill>
                <a:latin typeface="Arial" charset="0"/>
                <a:ea typeface="SimSun" charset="0"/>
                <a:cs typeface="SimSun" charset="0"/>
              </a:rPr>
              <a:t>但仍是人。一个凡人。</a:t>
            </a:r>
            <a:r>
              <a:rPr lang="en-US" altLang="ja-JP" sz="3000" b="1" dirty="0">
                <a:solidFill>
                  <a:srgbClr val="FFFFFF"/>
                </a:solidFill>
                <a:latin typeface="Arial" charset="0"/>
              </a:rPr>
              <a:t>” </a:t>
            </a:r>
            <a:br>
              <a:rPr lang="en-US" altLang="ja-JP" sz="3000" b="1" dirty="0">
                <a:solidFill>
                  <a:srgbClr val="FFFFFF"/>
                </a:solidFill>
                <a:latin typeface="Arial" charset="0"/>
              </a:rPr>
            </a:br>
            <a:r>
              <a:rPr lang="en-US" altLang="ja-JP" sz="3000" b="1" dirty="0">
                <a:solidFill>
                  <a:srgbClr val="FFFFFF"/>
                </a:solidFill>
                <a:latin typeface="Arial" charset="0"/>
              </a:rPr>
              <a:t>[Sophie:] “</a:t>
            </a:r>
            <a:r>
              <a:rPr lang="zh-CN" altLang="en-US" sz="3000" b="1" dirty="0">
                <a:solidFill>
                  <a:srgbClr val="FFFFFF"/>
                </a:solidFill>
                <a:latin typeface="Arial" charset="0"/>
                <a:ea typeface="SimSun" charset="0"/>
                <a:cs typeface="SimSun" charset="0"/>
              </a:rPr>
              <a:t>不是神的儿子吗</a:t>
            </a:r>
            <a:r>
              <a:rPr lang="en-US" altLang="ja-JP" sz="3000" b="1" dirty="0">
                <a:solidFill>
                  <a:srgbClr val="FFFFFF"/>
                </a:solidFill>
                <a:latin typeface="Arial" charset="0"/>
              </a:rPr>
              <a:t>?” </a:t>
            </a:r>
            <a:br>
              <a:rPr lang="en-US" altLang="ja-JP" sz="3000" b="1" dirty="0">
                <a:solidFill>
                  <a:srgbClr val="FFFFFF"/>
                </a:solidFill>
                <a:latin typeface="Arial" charset="0"/>
              </a:rPr>
            </a:br>
            <a:r>
              <a:rPr lang="en-US" altLang="ja-JP" sz="3000" b="1" dirty="0">
                <a:solidFill>
                  <a:srgbClr val="FFFFFF"/>
                </a:solidFill>
                <a:latin typeface="Arial" charset="0"/>
              </a:rPr>
              <a:t>“</a:t>
            </a:r>
            <a:r>
              <a:rPr lang="zh-CN" altLang="en-US" sz="3000" b="1" dirty="0">
                <a:solidFill>
                  <a:srgbClr val="FFFFFF"/>
                </a:solidFill>
                <a:latin typeface="Arial" charset="0"/>
                <a:ea typeface="SimSun" charset="0"/>
                <a:cs typeface="SimSun" charset="0"/>
              </a:rPr>
              <a:t>对了</a:t>
            </a:r>
            <a:r>
              <a:rPr lang="en-US" altLang="ja-JP" sz="3000" b="1" dirty="0">
                <a:solidFill>
                  <a:srgbClr val="FFFFFF"/>
                </a:solidFill>
                <a:latin typeface="Arial" charset="0"/>
              </a:rPr>
              <a:t>,” </a:t>
            </a:r>
            <a:r>
              <a:rPr lang="en-US" altLang="ja-JP" sz="3000" b="1" dirty="0" err="1">
                <a:solidFill>
                  <a:srgbClr val="FFFFFF"/>
                </a:solidFill>
                <a:latin typeface="Arial" charset="0"/>
              </a:rPr>
              <a:t>Teabing</a:t>
            </a:r>
            <a:r>
              <a:rPr lang="en-US" altLang="ja-JP" sz="3000" b="1" dirty="0">
                <a:solidFill>
                  <a:srgbClr val="FFFFFF"/>
                </a:solidFill>
                <a:latin typeface="Arial" charset="0"/>
              </a:rPr>
              <a:t> </a:t>
            </a:r>
            <a:r>
              <a:rPr lang="zh-CN" altLang="en-US" sz="3000" b="1" dirty="0">
                <a:solidFill>
                  <a:srgbClr val="FFFFFF"/>
                </a:solidFill>
                <a:latin typeface="Arial" charset="0"/>
                <a:ea typeface="SimSun" charset="0"/>
                <a:cs typeface="SimSun" charset="0"/>
              </a:rPr>
              <a:t>说。</a:t>
            </a:r>
            <a:r>
              <a:rPr lang="en-US" altLang="ja-JP" sz="3000" b="1" dirty="0">
                <a:solidFill>
                  <a:srgbClr val="FFFFFF"/>
                </a:solidFill>
                <a:latin typeface="Arial" charset="0"/>
              </a:rPr>
              <a:t> “</a:t>
            </a:r>
            <a:r>
              <a:rPr lang="zh-CN" altLang="en-US" sz="3000" b="1" dirty="0">
                <a:solidFill>
                  <a:srgbClr val="FFFFFF"/>
                </a:solidFill>
                <a:latin typeface="Arial" charset="0"/>
                <a:ea typeface="SimSun" charset="0"/>
                <a:cs typeface="SimSun" charset="0"/>
              </a:rPr>
              <a:t>耶稣是通过</a:t>
            </a:r>
            <a:r>
              <a:rPr lang="zh-SG" sz="3000" b="1" dirty="0">
                <a:solidFill>
                  <a:srgbClr val="FFFFFF"/>
                </a:solidFill>
                <a:effectLst>
                  <a:outerShdw blurRad="38100" dist="38100" dir="2700000" algn="tl">
                    <a:srgbClr val="DDDDDD"/>
                  </a:outerShdw>
                </a:effectLst>
                <a:ea typeface="SimSun" charset="0"/>
                <a:cs typeface="SimSun" charset="0"/>
              </a:rPr>
              <a:t>尼西亚会议</a:t>
            </a:r>
            <a:r>
              <a:rPr lang="zh-CN" altLang="en-US" sz="3000" b="1" dirty="0">
                <a:solidFill>
                  <a:srgbClr val="FFFFFF"/>
                </a:solidFill>
                <a:latin typeface="Arial" charset="0"/>
                <a:ea typeface="SimSun" charset="0"/>
                <a:cs typeface="SimSun" charset="0"/>
              </a:rPr>
              <a:t>的正式</a:t>
            </a:r>
            <a:r>
              <a:rPr lang="zh-SG" sz="3000" b="1" dirty="0">
                <a:solidFill>
                  <a:srgbClr val="FFFFFF"/>
                </a:solidFill>
                <a:effectLst>
                  <a:outerShdw blurRad="38100" dist="38100" dir="2700000" algn="tl">
                    <a:srgbClr val="DDDDDD"/>
                  </a:outerShdw>
                </a:effectLst>
                <a:ea typeface="SimSun" charset="0"/>
                <a:cs typeface="SimSun" charset="0"/>
              </a:rPr>
              <a:t>推荐</a:t>
            </a:r>
            <a:r>
              <a:rPr lang="zh-CN" altLang="en-US" sz="3000" b="1" dirty="0">
                <a:solidFill>
                  <a:srgbClr val="FFFFFF"/>
                </a:solidFill>
                <a:effectLst>
                  <a:outerShdw blurRad="38100" dist="38100" dir="2700000" algn="tl">
                    <a:srgbClr val="DDDDDD"/>
                  </a:outerShdw>
                </a:effectLst>
                <a:ea typeface="SimSun" charset="0"/>
                <a:cs typeface="SimSun" charset="0"/>
              </a:rPr>
              <a:t>与投票而</a:t>
            </a:r>
            <a:r>
              <a:rPr lang="zh-CN" altLang="en-US" sz="3000" b="1" dirty="0">
                <a:solidFill>
                  <a:srgbClr val="FFFFFF"/>
                </a:solidFill>
                <a:latin typeface="Arial" charset="0"/>
                <a:ea typeface="SimSun" charset="0"/>
                <a:cs typeface="SimSun" charset="0"/>
              </a:rPr>
              <a:t>被立为‘神的儿子’。</a:t>
            </a:r>
            <a:r>
              <a:rPr lang="zh-CN" altLang="en-US" sz="2800" b="1" dirty="0">
                <a:solidFill>
                  <a:srgbClr val="FFFFFF"/>
                </a:solidFill>
                <a:latin typeface="Arial" charset="0"/>
                <a:ea typeface="SimSun" charset="0"/>
                <a:cs typeface="SimSun" charset="0"/>
              </a:rPr>
              <a:t>”</a:t>
            </a:r>
            <a:endParaRPr lang="en-US" sz="2800" b="1" dirty="0">
              <a:solidFill>
                <a:srgbClr val="FFFFFF"/>
              </a:solidFill>
              <a:latin typeface="Arial" charset="0"/>
            </a:endParaRPr>
          </a:p>
        </p:txBody>
      </p:sp>
      <p:sp>
        <p:nvSpPr>
          <p:cNvPr id="106502" name="Text Box 7"/>
          <p:cNvSpPr txBox="1">
            <a:spLocks noChangeArrowheads="1"/>
          </p:cNvSpPr>
          <p:nvPr/>
        </p:nvSpPr>
        <p:spPr bwMode="auto">
          <a:xfrm>
            <a:off x="76200" y="6308725"/>
            <a:ext cx="24161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zh-CN" altLang="en-US" b="1">
                <a:solidFill>
                  <a:srgbClr val="FFFFFF"/>
                </a:solidFill>
                <a:latin typeface="26" charset="0"/>
                <a:ea typeface="SimSun" charset="0"/>
                <a:cs typeface="SimSun" charset="0"/>
              </a:rPr>
              <a:t>达文西密码</a:t>
            </a:r>
            <a:r>
              <a:rPr lang="en-US" altLang="ja-JP" b="1">
                <a:solidFill>
                  <a:srgbClr val="FFFFFF"/>
                </a:solidFill>
                <a:latin typeface="26" charset="0"/>
              </a:rPr>
              <a:t>, 197</a:t>
            </a:r>
            <a:endParaRPr lang="en-US" b="1">
              <a:solidFill>
                <a:srgbClr val="FFFFFF"/>
              </a:solidFill>
              <a:latin typeface="2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089986"/>
                                        </p:tgtEl>
                                        <p:attrNameLst>
                                          <p:attrName>style.visibility</p:attrName>
                                        </p:attrNameLst>
                                      </p:cBhvr>
                                      <p:to>
                                        <p:strVal val="visible"/>
                                      </p:to>
                                    </p:set>
                                    <p:animEffect transition="in" filter="wipe(left)">
                                      <p:cBhvr>
                                        <p:cTn id="7" dur="2000"/>
                                        <p:tgtEl>
                                          <p:spTgt spid="2089986"/>
                                        </p:tgtEl>
                                      </p:cBhvr>
                                    </p:animEffect>
                                  </p:childTnLst>
                                </p:cTn>
                              </p:par>
                            </p:childTnLst>
                          </p:cTn>
                        </p:par>
                        <p:par>
                          <p:cTn id="8" fill="hold" nodeType="afterGroup">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2089989"/>
                                        </p:tgtEl>
                                        <p:attrNameLst>
                                          <p:attrName>style.visibility</p:attrName>
                                        </p:attrNameLst>
                                      </p:cBhvr>
                                      <p:to>
                                        <p:strVal val="visible"/>
                                      </p:to>
                                    </p:set>
                                    <p:animEffect transition="in" filter="wipe(left)">
                                      <p:cBhvr>
                                        <p:cTn id="11" dur="500"/>
                                        <p:tgtEl>
                                          <p:spTgt spid="2089989"/>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2089990"/>
                                        </p:tgtEl>
                                        <p:attrNameLst>
                                          <p:attrName>style.visibility</p:attrName>
                                        </p:attrNameLst>
                                      </p:cBhvr>
                                      <p:to>
                                        <p:strVal val="visible"/>
                                      </p:to>
                                    </p:set>
                                    <p:animEffect transition="in" filter="wipe(left)">
                                      <p:cBhvr>
                                        <p:cTn id="14" dur="500"/>
                                        <p:tgtEl>
                                          <p:spTgt spid="20899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989" grpId="0" animBg="1"/>
      <p:bldP spid="208999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2" descr="HCW"/>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30163"/>
            <a:ext cx="9144000" cy="6827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75651" name="Rectangle 3"/>
          <p:cNvSpPr>
            <a:spLocks noGrp="1" noChangeArrowheads="1"/>
          </p:cNvSpPr>
          <p:nvPr>
            <p:ph type="ctrTitle"/>
          </p:nvPr>
        </p:nvSpPr>
        <p:spPr>
          <a:xfrm>
            <a:off x="457200" y="609600"/>
            <a:ext cx="8305800" cy="5867400"/>
          </a:xfrm>
          <a:effectLst>
            <a:outerShdw blurRad="63500" dist="35921" dir="2700000" algn="ctr" rotWithShape="0">
              <a:srgbClr val="020009">
                <a:alpha val="74997"/>
              </a:srgbClr>
            </a:outerShdw>
          </a:effectLst>
        </p:spPr>
        <p:txBody>
          <a:bodyPr/>
          <a:lstStyle/>
          <a:p>
            <a:pPr eaLnBrk="1" hangingPunct="1">
              <a:defRPr/>
            </a:pPr>
            <a:r>
              <a:rPr lang="zh-CN" altLang="en-US" sz="8000" b="1">
                <a:solidFill>
                  <a:srgbClr val="F2F2F2"/>
                </a:solidFill>
                <a:effectLst>
                  <a:outerShdw blurRad="38100" dist="38100" dir="2700000" algn="tl">
                    <a:srgbClr val="DDDDDD"/>
                  </a:outerShdw>
                </a:effectLst>
                <a:latin typeface="SimHei" charset="0"/>
                <a:ea typeface="SimHei" charset="0"/>
                <a:cs typeface="SimHei" charset="0"/>
              </a:rPr>
              <a:t>早期的基督徒对于相信耶稣究竟有什么的看法？</a:t>
            </a:r>
            <a:endParaRPr lang="en-US" sz="8000" b="1">
              <a:solidFill>
                <a:srgbClr val="F2F2F2"/>
              </a:solidFill>
              <a:effectLst>
                <a:outerShdw blurRad="38100" dist="38100" dir="2700000" algn="tl">
                  <a:srgbClr val="DDDDDD"/>
                </a:outerShdw>
              </a:effectLst>
              <a:latin typeface="SimHei" charset="0"/>
              <a:ea typeface="SimHei" charset="0"/>
              <a:cs typeface="SimHei"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0594" name="Picture 2" descr="TheCatacomb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2000" y="1490663"/>
            <a:ext cx="7696200" cy="5367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3"/>
          <p:cNvSpPr txBox="1">
            <a:spLocks noChangeArrowheads="1"/>
          </p:cNvSpPr>
          <p:nvPr/>
        </p:nvSpPr>
        <p:spPr>
          <a:xfrm>
            <a:off x="0" y="0"/>
            <a:ext cx="9144000" cy="1447800"/>
          </a:xfrm>
          <a:prstGeom prst="rect">
            <a:avLst/>
          </a:prstGeom>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3200" b="1">
                <a:solidFill>
                  <a:schemeClr val="bg1"/>
                </a:solidFill>
                <a:effectLst>
                  <a:outerShdw blurRad="38100" dist="38100" dir="2700000" algn="tl">
                    <a:srgbClr val="808080"/>
                  </a:outerShdw>
                </a:effectLst>
                <a:latin typeface="SimHei" charset="0"/>
                <a:ea typeface="SimHei" charset="0"/>
                <a:cs typeface="SimHei" charset="0"/>
              </a:rPr>
              <a:t>那些</a:t>
            </a:r>
            <a:r>
              <a:rPr lang="en-US" altLang="ja-JP" sz="3200" b="1">
                <a:solidFill>
                  <a:schemeClr val="bg1"/>
                </a:solidFill>
                <a:effectLst>
                  <a:outerShdw blurRad="38100" dist="38100" dir="2700000" algn="tl">
                    <a:srgbClr val="808080"/>
                  </a:outerShdw>
                </a:effectLst>
                <a:latin typeface="SimHei" charset="0"/>
                <a:ea typeface="SimHei" charset="0"/>
                <a:cs typeface="SimHei" charset="0"/>
              </a:rPr>
              <a:t>“</a:t>
            </a:r>
            <a:r>
              <a:rPr lang="zh-CN" altLang="en-US" sz="3200" b="1">
                <a:solidFill>
                  <a:schemeClr val="bg1"/>
                </a:solidFill>
                <a:effectLst>
                  <a:outerShdw blurRad="38100" dist="38100" dir="2700000" algn="tl">
                    <a:srgbClr val="808080"/>
                  </a:outerShdw>
                </a:effectLst>
                <a:latin typeface="SimHei" charset="0"/>
                <a:ea typeface="SimHei" charset="0"/>
                <a:cs typeface="SimHei" charset="0"/>
              </a:rPr>
              <a:t>相信耶稣只是一个普通人</a:t>
            </a:r>
            <a:r>
              <a:rPr lang="en-US" altLang="ja-JP" sz="3200" b="1">
                <a:solidFill>
                  <a:schemeClr val="bg1"/>
                </a:solidFill>
                <a:effectLst>
                  <a:outerShdw blurRad="38100" dist="38100" dir="2700000" algn="tl">
                    <a:srgbClr val="808080"/>
                  </a:outerShdw>
                </a:effectLst>
                <a:latin typeface="SimHei" charset="0"/>
                <a:ea typeface="SimHei" charset="0"/>
                <a:cs typeface="SimHei" charset="0"/>
              </a:rPr>
              <a:t>”</a:t>
            </a:r>
            <a:r>
              <a:rPr lang="zh-CN" altLang="en-US" sz="3200" b="1">
                <a:solidFill>
                  <a:schemeClr val="bg1"/>
                </a:solidFill>
                <a:effectLst>
                  <a:outerShdw blurRad="38100" dist="38100" dir="2700000" algn="tl">
                    <a:srgbClr val="808080"/>
                  </a:outerShdw>
                </a:effectLst>
                <a:latin typeface="SimHei" charset="0"/>
                <a:ea typeface="SimHei" charset="0"/>
                <a:cs typeface="SimHei" charset="0"/>
              </a:rPr>
              <a:t>的基督徒是否</a:t>
            </a:r>
            <a:endParaRPr lang="en-US" altLang="zh-CN" sz="3200" b="1">
              <a:solidFill>
                <a:schemeClr val="bg1"/>
              </a:solidFill>
              <a:effectLst>
                <a:outerShdw blurRad="38100" dist="38100" dir="2700000" algn="tl">
                  <a:srgbClr val="808080"/>
                </a:outerShdw>
              </a:effectLst>
              <a:latin typeface="SimHei" charset="0"/>
              <a:ea typeface="SimHei" charset="0"/>
              <a:cs typeface="SimHei" charset="0"/>
            </a:endParaRPr>
          </a:p>
          <a:p>
            <a:pPr algn="ctr" eaLnBrk="1" hangingPunct="1">
              <a:defRPr/>
            </a:pPr>
            <a:r>
              <a:rPr lang="zh-CN" altLang="en-US" sz="3200" b="1">
                <a:solidFill>
                  <a:schemeClr val="bg1"/>
                </a:solidFill>
                <a:effectLst>
                  <a:outerShdw blurRad="38100" dist="38100" dir="2700000" algn="tl">
                    <a:srgbClr val="808080"/>
                  </a:outerShdw>
                </a:effectLst>
                <a:latin typeface="SimHei" charset="0"/>
                <a:ea typeface="SimHei" charset="0"/>
                <a:cs typeface="SimHei" charset="0"/>
              </a:rPr>
              <a:t>会冒着危险暗中在地下室敬拜他吗</a:t>
            </a:r>
            <a:r>
              <a:rPr lang="en-US" altLang="ja-JP" sz="3200" b="1">
                <a:solidFill>
                  <a:schemeClr val="bg1"/>
                </a:solidFill>
                <a:effectLst>
                  <a:outerShdw blurRad="38100" dist="38100" dir="2700000" algn="tl">
                    <a:srgbClr val="808080"/>
                  </a:outerShdw>
                </a:effectLst>
                <a:latin typeface="SimHei" charset="0"/>
                <a:ea typeface="SimHei" charset="0"/>
                <a:cs typeface="SimHei" charset="0"/>
              </a:rPr>
              <a:t>? </a:t>
            </a:r>
            <a:r>
              <a:rPr lang="zh-CN" altLang="en-US" sz="3200" b="1">
                <a:solidFill>
                  <a:schemeClr val="bg1"/>
                </a:solidFill>
                <a:effectLst>
                  <a:outerShdw blurRad="38100" dist="38100" dir="2700000" algn="tl">
                    <a:srgbClr val="808080"/>
                  </a:outerShdw>
                </a:effectLst>
                <a:latin typeface="SimHei" charset="0"/>
                <a:ea typeface="SimHei" charset="0"/>
                <a:cs typeface="SimHei" charset="0"/>
              </a:rPr>
              <a:t>绝不可能</a:t>
            </a:r>
            <a:r>
              <a:rPr lang="en-US" altLang="ja-JP" sz="3200" b="1">
                <a:solidFill>
                  <a:schemeClr val="bg1"/>
                </a:solidFill>
                <a:effectLst>
                  <a:outerShdw blurRad="38100" dist="38100" dir="2700000" algn="tl">
                    <a:srgbClr val="808080"/>
                  </a:outerShdw>
                </a:effectLst>
                <a:latin typeface="SimHei" charset="0"/>
                <a:ea typeface="SimHei" charset="0"/>
                <a:cs typeface="SimHei" charset="0"/>
              </a:rPr>
              <a:t>!</a:t>
            </a:r>
            <a:endParaRPr lang="en-US" sz="3200" b="1">
              <a:solidFill>
                <a:schemeClr val="bg1"/>
              </a:solidFill>
              <a:effectLst>
                <a:outerShdw blurRad="38100" dist="38100" dir="2700000" algn="tl">
                  <a:srgbClr val="808080"/>
                </a:outerShdw>
              </a:effectLst>
              <a:latin typeface="SimHei" charset="0"/>
              <a:ea typeface="SimHei" charset="0"/>
              <a:cs typeface="SimHei"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2" descr="Ignati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42" name="Rectangle 3"/>
          <p:cNvSpPr>
            <a:spLocks noGrp="1" noChangeArrowheads="1"/>
          </p:cNvSpPr>
          <p:nvPr>
            <p:ph type="ctrTitle"/>
          </p:nvPr>
        </p:nvSpPr>
        <p:spPr>
          <a:xfrm>
            <a:off x="0" y="0"/>
            <a:ext cx="9144000" cy="1371600"/>
          </a:xfrm>
          <a:solidFill>
            <a:srgbClr val="020009"/>
          </a:solidFill>
        </p:spPr>
        <p:txBody>
          <a:bodyPr/>
          <a:lstStyle/>
          <a:p>
            <a:r>
              <a:rPr lang="zh-CN" altLang="en-US" sz="3600" b="1">
                <a:solidFill>
                  <a:schemeClr val="bg1"/>
                </a:solidFill>
                <a:latin typeface="SimHei" charset="0"/>
                <a:ea typeface="SimHei" charset="0"/>
                <a:cs typeface="SimHei" charset="0"/>
              </a:rPr>
              <a:t>那些</a:t>
            </a:r>
            <a:r>
              <a:rPr lang="en-US" altLang="ja-JP" sz="3600" b="1">
                <a:solidFill>
                  <a:schemeClr val="bg1"/>
                </a:solidFill>
                <a:latin typeface="SimHei" charset="0"/>
                <a:ea typeface="SimHei" charset="0"/>
                <a:cs typeface="SimHei" charset="0"/>
              </a:rPr>
              <a:t>“</a:t>
            </a:r>
            <a:r>
              <a:rPr lang="zh-CN" altLang="en-US" sz="3600" b="1">
                <a:solidFill>
                  <a:schemeClr val="bg1"/>
                </a:solidFill>
                <a:latin typeface="SimHei" charset="0"/>
                <a:ea typeface="SimHei" charset="0"/>
                <a:cs typeface="SimHei" charset="0"/>
              </a:rPr>
              <a:t>相信耶稣只是一个普通人</a:t>
            </a:r>
            <a:r>
              <a:rPr lang="en-US" altLang="ja-JP" sz="3600" b="1">
                <a:solidFill>
                  <a:schemeClr val="bg1"/>
                </a:solidFill>
                <a:latin typeface="SimHei" charset="0"/>
                <a:ea typeface="SimHei" charset="0"/>
                <a:cs typeface="SimHei" charset="0"/>
              </a:rPr>
              <a:t>”</a:t>
            </a:r>
            <a:r>
              <a:rPr lang="zh-CN" altLang="en-US" sz="3600" b="1">
                <a:solidFill>
                  <a:schemeClr val="bg1"/>
                </a:solidFill>
                <a:latin typeface="SimHei" charset="0"/>
                <a:ea typeface="SimHei" charset="0"/>
                <a:cs typeface="SimHei" charset="0"/>
              </a:rPr>
              <a:t>的基督徒</a:t>
            </a:r>
            <a:br>
              <a:rPr lang="en-US" altLang="zh-CN" sz="3600" b="1">
                <a:solidFill>
                  <a:schemeClr val="bg1"/>
                </a:solidFill>
                <a:latin typeface="SimHei" charset="0"/>
                <a:ea typeface="SimHei" charset="0"/>
                <a:cs typeface="SimHei" charset="0"/>
              </a:rPr>
            </a:br>
            <a:r>
              <a:rPr lang="zh-CN" altLang="en-US" sz="3600" b="1">
                <a:solidFill>
                  <a:schemeClr val="bg1"/>
                </a:solidFill>
                <a:latin typeface="SimHei" charset="0"/>
                <a:ea typeface="SimHei" charset="0"/>
                <a:cs typeface="SimHei" charset="0"/>
              </a:rPr>
              <a:t>是否会为主殉道</a:t>
            </a:r>
            <a:r>
              <a:rPr lang="en-US" altLang="ja-JP" sz="3600" b="1">
                <a:solidFill>
                  <a:schemeClr val="bg1"/>
                </a:solidFill>
                <a:latin typeface="SimHei" charset="0"/>
                <a:ea typeface="ＭＳ Ｐゴシック" charset="0"/>
                <a:cs typeface="Arial" charset="0"/>
              </a:rPr>
              <a:t>? </a:t>
            </a:r>
            <a:r>
              <a:rPr lang="zh-CN" altLang="en-US" sz="3600" b="1">
                <a:solidFill>
                  <a:schemeClr val="bg1"/>
                </a:solidFill>
                <a:latin typeface="SimHei" charset="0"/>
                <a:ea typeface="SimHei" charset="0"/>
                <a:cs typeface="SimHei" charset="0"/>
              </a:rPr>
              <a:t>绝不可能</a:t>
            </a:r>
            <a:r>
              <a:rPr lang="en-US" altLang="ja-JP" sz="3600" b="1">
                <a:solidFill>
                  <a:schemeClr val="bg1"/>
                </a:solidFill>
                <a:latin typeface="SimHei" charset="0"/>
                <a:ea typeface="SimHei" charset="0"/>
                <a:cs typeface="SimHei" charset="0"/>
              </a:rPr>
              <a:t>!</a:t>
            </a:r>
            <a:endParaRPr lang="en-US" sz="3600" b="1">
              <a:solidFill>
                <a:schemeClr val="bg1"/>
              </a:solidFill>
              <a:latin typeface="SimHei" charset="0"/>
              <a:ea typeface="SimHei" charset="0"/>
              <a:cs typeface="SimHei" charset="0"/>
            </a:endParaRPr>
          </a:p>
        </p:txBody>
      </p:sp>
      <p:sp>
        <p:nvSpPr>
          <p:cNvPr id="8" name="Rectangle 4"/>
          <p:cNvSpPr txBox="1">
            <a:spLocks noChangeArrowheads="1"/>
          </p:cNvSpPr>
          <p:nvPr/>
        </p:nvSpPr>
        <p:spPr bwMode="auto">
          <a:xfrm>
            <a:off x="1066800" y="6172200"/>
            <a:ext cx="8077200" cy="914400"/>
          </a:xfrm>
          <a:prstGeom prst="rect">
            <a:avLst/>
          </a:prstGeom>
          <a:gradFill rotWithShape="1">
            <a:gsLst>
              <a:gs pos="0">
                <a:srgbClr val="000066"/>
              </a:gs>
              <a:gs pos="100000">
                <a:srgbClr val="000066">
                  <a:gamma/>
                  <a:shade val="46275"/>
                  <a:invGamma/>
                </a:srgbClr>
              </a:gs>
            </a:gsLst>
            <a:lin ang="5400000" scaled="1"/>
          </a:gradFill>
          <a:ln w="9525">
            <a:noFill/>
            <a:miter lim="800000"/>
            <a:headEnd/>
            <a:tailEnd/>
          </a:ln>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1" fontAlgn="auto" latinLnBrk="0" hangingPunct="1">
              <a:lnSpc>
                <a:spcPct val="80000"/>
              </a:lnSpc>
              <a:spcBef>
                <a:spcPct val="20000"/>
              </a:spcBef>
              <a:spcAft>
                <a:spcPts val="0"/>
              </a:spcAft>
              <a:buClr>
                <a:srgbClr val="66CCFF"/>
              </a:buClr>
              <a:buSzPct val="80000"/>
              <a:buFont typeface="Arial" charset="0"/>
              <a:buNone/>
              <a:tabLst/>
              <a:defRPr/>
            </a:pPr>
            <a:r>
              <a:rPr lang="zh-TW" altLang="en-US" sz="3200" i="1" kern="0" dirty="0">
                <a:solidFill>
                  <a:srgbClr val="FFFFFF"/>
                </a:solidFill>
                <a:effectLst>
                  <a:outerShdw blurRad="38100" dist="38100" dir="2700000" algn="tl">
                    <a:srgbClr val="000000"/>
                  </a:outerShdw>
                </a:effectLst>
                <a:latin typeface="Tahoma" charset="0"/>
              </a:rPr>
              <a:t>安堤亚的伊格那丢主教</a:t>
            </a:r>
            <a:r>
              <a:rPr lang="en-US" altLang="zh-TW" sz="3200" i="1" kern="0" dirty="0">
                <a:solidFill>
                  <a:srgbClr val="FFFFFF"/>
                </a:solidFill>
                <a:effectLst>
                  <a:outerShdw blurRad="38100" dist="38100" dir="2700000" algn="tl">
                    <a:srgbClr val="000000"/>
                  </a:outerShdw>
                </a:effectLst>
                <a:latin typeface="Tahoma" charset="0"/>
              </a:rPr>
              <a:t>(Ignatius),</a:t>
            </a:r>
            <a:r>
              <a:rPr lang="zh-TW" altLang="en-US" sz="3200" i="1" kern="0" dirty="0">
                <a:solidFill>
                  <a:srgbClr val="FFFFFF"/>
                </a:solidFill>
                <a:effectLst>
                  <a:outerShdw blurRad="38100" dist="38100" dir="2700000" algn="tl">
                    <a:srgbClr val="000000"/>
                  </a:outerShdw>
                </a:effectLst>
                <a:latin typeface="Tahoma" charset="0"/>
              </a:rPr>
              <a:t>拒绝帝王敬拜而被带到罗马在竞技场里喂狮子</a:t>
            </a:r>
            <a:endParaRPr kumimoji="0" lang="en-US" sz="3200" b="0" i="1" u="none" strike="noStrike" kern="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cs typeface="ＭＳ Ｐゴシック"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4690" name="Picture 2" descr="VTGDiana"/>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4691" name="Rectangle 3"/>
          <p:cNvSpPr>
            <a:spLocks noGrp="1" noChangeArrowheads="1"/>
          </p:cNvSpPr>
          <p:nvPr>
            <p:ph type="ctrTitle"/>
          </p:nvPr>
        </p:nvSpPr>
        <p:spPr>
          <a:xfrm>
            <a:off x="0" y="5715000"/>
            <a:ext cx="9144000" cy="990600"/>
          </a:xfrm>
          <a:noFill/>
        </p:spPr>
        <p:txBody>
          <a:bodyPr/>
          <a:lstStyle/>
          <a:p>
            <a:pPr eaLnBrk="1" hangingPunct="1"/>
            <a:r>
              <a:rPr lang="en-US" dirty="0">
                <a:solidFill>
                  <a:schemeClr val="bg1"/>
                </a:solidFill>
                <a:latin typeface="Calibri" charset="0"/>
                <a:ea typeface="ＭＳ Ｐゴシック" charset="0"/>
                <a:cs typeface="ＭＳ Ｐゴシック" charset="0"/>
              </a:rPr>
              <a:t>Perpetua </a:t>
            </a:r>
            <a:r>
              <a:rPr lang="zh-CN" altLang="en-US" b="1" dirty="0">
                <a:solidFill>
                  <a:schemeClr val="bg1"/>
                </a:solidFill>
                <a:latin typeface="SimHei" charset="0"/>
                <a:ea typeface="SimHei" charset="0"/>
                <a:cs typeface="SimHei" charset="0"/>
              </a:rPr>
              <a:t>为主殉道</a:t>
            </a:r>
            <a:r>
              <a:rPr lang="zh-CN" altLang="en-US" sz="3600" b="1" dirty="0">
                <a:solidFill>
                  <a:schemeClr val="bg1"/>
                </a:solidFill>
                <a:latin typeface="SimHei" charset="0"/>
                <a:ea typeface="SimHei" charset="0"/>
                <a:cs typeface="SimHei" charset="0"/>
              </a:rPr>
              <a:t> </a:t>
            </a:r>
            <a:r>
              <a:rPr lang="en-US" altLang="ja-JP" sz="3600" dirty="0">
                <a:solidFill>
                  <a:schemeClr val="bg1"/>
                </a:solidFill>
                <a:latin typeface="Calibri" charset="0"/>
                <a:ea typeface="ＭＳ Ｐゴシック" charset="0"/>
                <a:cs typeface="ＭＳ Ｐゴシック" charset="0"/>
              </a:rPr>
              <a:t>(</a:t>
            </a:r>
            <a:r>
              <a:rPr lang="zh-CN" altLang="en-US" sz="3000" dirty="0">
                <a:solidFill>
                  <a:schemeClr val="bg1"/>
                </a:solidFill>
                <a:latin typeface="SimHei" charset="0"/>
                <a:ea typeface="SimHei" charset="0"/>
                <a:cs typeface="SimHei" charset="0"/>
              </a:rPr>
              <a:t>主後</a:t>
            </a:r>
            <a:r>
              <a:rPr lang="en-US" altLang="ja-JP" sz="3000" dirty="0">
                <a:solidFill>
                  <a:schemeClr val="bg1"/>
                </a:solidFill>
                <a:latin typeface="SimHei" charset="0"/>
                <a:ea typeface="SimHei" charset="0"/>
                <a:cs typeface="SimHei" charset="0"/>
              </a:rPr>
              <a:t>203</a:t>
            </a:r>
            <a:r>
              <a:rPr lang="zh-CN" altLang="en-US" sz="3000" dirty="0">
                <a:solidFill>
                  <a:schemeClr val="bg1"/>
                </a:solidFill>
                <a:latin typeface="SimHei" charset="0"/>
                <a:ea typeface="SimHei" charset="0"/>
                <a:cs typeface="SimHei" charset="0"/>
              </a:rPr>
              <a:t>年</a:t>
            </a:r>
            <a:r>
              <a:rPr lang="en-US" altLang="ja-JP" sz="3600" dirty="0">
                <a:solidFill>
                  <a:schemeClr val="bg1"/>
                </a:solidFill>
                <a:latin typeface="Calibri" charset="0"/>
                <a:ea typeface="ＭＳ Ｐゴシック" charset="0"/>
                <a:cs typeface="ＭＳ Ｐゴシック" charset="0"/>
              </a:rPr>
              <a:t>)</a:t>
            </a:r>
            <a:endParaRPr lang="en-US" dirty="0">
              <a:solidFill>
                <a:schemeClr val="bg1"/>
              </a:solidFill>
              <a:latin typeface="Calibri" charset="0"/>
              <a:ea typeface="ＭＳ Ｐゴシック" charset="0"/>
              <a:cs typeface="ＭＳ Ｐゴシック"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ctrTitle"/>
          </p:nvPr>
        </p:nvSpPr>
        <p:spPr>
          <a:xfrm>
            <a:off x="609600" y="0"/>
            <a:ext cx="7772400" cy="1143000"/>
          </a:xfrm>
        </p:spPr>
        <p:txBody>
          <a:bodyPr/>
          <a:lstStyle/>
          <a:p>
            <a:pPr eaLnBrk="1" hangingPunct="1"/>
            <a:r>
              <a:rPr lang="zh-CN" altLang="en-US">
                <a:solidFill>
                  <a:schemeClr val="bg1"/>
                </a:solidFill>
                <a:latin typeface="Calibri" charset="0"/>
                <a:ea typeface="SimSun" charset="0"/>
                <a:cs typeface="SimSun" charset="0"/>
              </a:rPr>
              <a:t>依肋内 </a:t>
            </a:r>
            <a:r>
              <a:rPr lang="en-US" altLang="zh-CN">
                <a:solidFill>
                  <a:schemeClr val="bg1"/>
                </a:solidFill>
                <a:latin typeface="Calibri" charset="0"/>
                <a:ea typeface="SimSun" charset="0"/>
                <a:cs typeface="SimSun" charset="0"/>
              </a:rPr>
              <a:t>(</a:t>
            </a:r>
            <a:r>
              <a:rPr lang="en-US">
                <a:solidFill>
                  <a:schemeClr val="bg1"/>
                </a:solidFill>
                <a:latin typeface="Calibri" charset="0"/>
                <a:ea typeface="ＭＳ Ｐゴシック" charset="0"/>
                <a:cs typeface="ＭＳ Ｐゴシック" charset="0"/>
              </a:rPr>
              <a:t>Irenaeus) </a:t>
            </a:r>
            <a:r>
              <a:rPr lang="zh-CN" altLang="en-US" sz="3000">
                <a:solidFill>
                  <a:schemeClr val="bg1"/>
                </a:solidFill>
                <a:latin typeface="SimHei" charset="0"/>
                <a:ea typeface="SimHei" charset="0"/>
                <a:cs typeface="SimHei" charset="0"/>
              </a:rPr>
              <a:t>主後</a:t>
            </a:r>
            <a:r>
              <a:rPr lang="en-US" altLang="ja-JP" sz="3000">
                <a:solidFill>
                  <a:schemeClr val="bg1"/>
                </a:solidFill>
                <a:latin typeface="Calibri" charset="0"/>
                <a:ea typeface="ＭＳ Ｐゴシック" charset="0"/>
                <a:cs typeface="ＭＳ Ｐゴシック" charset="0"/>
              </a:rPr>
              <a:t>180</a:t>
            </a:r>
            <a:r>
              <a:rPr lang="zh-CN" altLang="en-US" sz="3000">
                <a:solidFill>
                  <a:schemeClr val="bg1"/>
                </a:solidFill>
                <a:latin typeface="SimHei" charset="0"/>
                <a:ea typeface="SimHei" charset="0"/>
                <a:cs typeface="SimHei" charset="0"/>
              </a:rPr>
              <a:t>年</a:t>
            </a:r>
            <a:endParaRPr lang="en-US" sz="3000">
              <a:solidFill>
                <a:schemeClr val="bg1"/>
              </a:solidFill>
              <a:latin typeface="Calibri" charset="0"/>
              <a:ea typeface="ＭＳ Ｐゴシック" charset="0"/>
              <a:cs typeface="ＭＳ Ｐゴシック" charset="0"/>
            </a:endParaRPr>
          </a:p>
        </p:txBody>
      </p:sp>
      <p:sp>
        <p:nvSpPr>
          <p:cNvPr id="116739" name="Rectangle 4"/>
          <p:cNvSpPr>
            <a:spLocks noChangeArrowheads="1"/>
          </p:cNvSpPr>
          <p:nvPr/>
        </p:nvSpPr>
        <p:spPr bwMode="auto">
          <a:xfrm>
            <a:off x="3276600" y="6248400"/>
            <a:ext cx="56388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a:spcBef>
                <a:spcPct val="20000"/>
              </a:spcBef>
            </a:pPr>
            <a:r>
              <a:rPr lang="en-US" sz="2800" i="1">
                <a:solidFill>
                  <a:srgbClr val="FFFFFF"/>
                </a:solidFill>
                <a:latin typeface="Arial" charset="0"/>
              </a:rPr>
              <a:t>Against Heresies</a:t>
            </a:r>
            <a:r>
              <a:rPr lang="en-US" sz="2800">
                <a:solidFill>
                  <a:srgbClr val="FFFFFF"/>
                </a:solidFill>
                <a:latin typeface="Arial" charset="0"/>
              </a:rPr>
              <a:t> 3.11.8</a:t>
            </a:r>
          </a:p>
        </p:txBody>
      </p:sp>
      <p:pic>
        <p:nvPicPr>
          <p:cNvPr id="116740" name="Picture 5" descr="180px-Saint_Irenae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47800"/>
            <a:ext cx="315595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741" name="Rectangle 3"/>
          <p:cNvSpPr txBox="1">
            <a:spLocks noChangeArrowheads="1"/>
          </p:cNvSpPr>
          <p:nvPr/>
        </p:nvSpPr>
        <p:spPr bwMode="auto">
          <a:xfrm>
            <a:off x="3352800" y="1371600"/>
            <a:ext cx="56388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20000"/>
              </a:spcBef>
            </a:pPr>
            <a:r>
              <a:rPr lang="ja-JP" altLang="en-US" sz="4000" b="1">
                <a:solidFill>
                  <a:schemeClr val="bg1"/>
                </a:solidFill>
                <a:latin typeface="SimHei" charset="0"/>
                <a:ea typeface="SimHei" charset="0"/>
                <a:cs typeface="SimHei" charset="0"/>
              </a:rPr>
              <a:t>“</a:t>
            </a:r>
            <a:r>
              <a:rPr lang="zh-CN" altLang="en-US" sz="4000" b="1">
                <a:solidFill>
                  <a:schemeClr val="bg1"/>
                </a:solidFill>
                <a:latin typeface="SimHei" charset="0"/>
                <a:ea typeface="SimHei" charset="0"/>
                <a:cs typeface="SimHei" charset="0"/>
              </a:rPr>
              <a:t>福音书不可能多过或少过四福音书</a:t>
            </a:r>
            <a:r>
              <a:rPr lang="en-US" altLang="ja-JP" sz="4000" b="1">
                <a:solidFill>
                  <a:schemeClr val="bg1"/>
                </a:solidFill>
                <a:latin typeface="SimHei" charset="0"/>
                <a:ea typeface="SimHei" charset="0"/>
                <a:cs typeface="SimHei" charset="0"/>
              </a:rPr>
              <a:t>.</a:t>
            </a:r>
            <a:r>
              <a:rPr lang="zh-CN" altLang="en-US" sz="4000" b="1">
                <a:solidFill>
                  <a:schemeClr val="bg1"/>
                </a:solidFill>
                <a:latin typeface="SimHei" charset="0"/>
                <a:ea typeface="SimHei" charset="0"/>
                <a:cs typeface="SimHei" charset="0"/>
              </a:rPr>
              <a:t>因为世界分四大区域</a:t>
            </a:r>
            <a:r>
              <a:rPr lang="en-US" altLang="ja-JP" sz="4000" b="1">
                <a:solidFill>
                  <a:schemeClr val="bg1"/>
                </a:solidFill>
                <a:latin typeface="SimHei" charset="0"/>
                <a:ea typeface="SimHei" charset="0"/>
                <a:cs typeface="SimHei" charset="0"/>
              </a:rPr>
              <a:t>… </a:t>
            </a:r>
            <a:r>
              <a:rPr lang="zh-CN" altLang="en-US" sz="4000" b="1">
                <a:solidFill>
                  <a:schemeClr val="bg1"/>
                </a:solidFill>
                <a:latin typeface="SimHei" charset="0"/>
                <a:ea typeface="SimHei" charset="0"/>
                <a:cs typeface="SimHei" charset="0"/>
              </a:rPr>
              <a:t>风来自四个方向</a:t>
            </a:r>
            <a:r>
              <a:rPr lang="en-US" altLang="ja-JP" sz="4000" b="1">
                <a:solidFill>
                  <a:schemeClr val="bg1"/>
                </a:solidFill>
                <a:latin typeface="SimHei" charset="0"/>
                <a:ea typeface="SimHei" charset="0"/>
                <a:cs typeface="SimHei" charset="0"/>
              </a:rPr>
              <a:t>… </a:t>
            </a:r>
            <a:r>
              <a:rPr lang="zh-CN" altLang="en-US" sz="4000" b="1">
                <a:solidFill>
                  <a:schemeClr val="bg1"/>
                </a:solidFill>
                <a:latin typeface="SimHei" charset="0"/>
                <a:ea typeface="SimHei" charset="0"/>
                <a:cs typeface="SimHei" charset="0"/>
              </a:rPr>
              <a:t>所以教会有四做支柱</a:t>
            </a:r>
            <a:r>
              <a:rPr lang="en-US" altLang="ja-JP" sz="4000" b="1">
                <a:solidFill>
                  <a:schemeClr val="bg1"/>
                </a:solidFill>
                <a:latin typeface="SimHei" charset="0"/>
                <a:ea typeface="SimHei" charset="0"/>
                <a:cs typeface="SimHei" charset="0"/>
              </a:rPr>
              <a:t>…”(</a:t>
            </a:r>
            <a:r>
              <a:rPr lang="zh-CN" altLang="en-US" sz="4000" b="1">
                <a:solidFill>
                  <a:schemeClr val="bg1"/>
                </a:solidFill>
                <a:latin typeface="SimHei" charset="0"/>
                <a:ea typeface="SimHei" charset="0"/>
                <a:cs typeface="SimHei" charset="0"/>
              </a:rPr>
              <a:t>随後他列出马太</a:t>
            </a:r>
            <a:r>
              <a:rPr lang="en-US" altLang="ja-JP" sz="4000" b="1">
                <a:solidFill>
                  <a:schemeClr val="bg1"/>
                </a:solidFill>
                <a:latin typeface="SimHei" charset="0"/>
                <a:ea typeface="SimHei" charset="0"/>
                <a:cs typeface="SimHei" charset="0"/>
              </a:rPr>
              <a:t>,</a:t>
            </a:r>
            <a:r>
              <a:rPr lang="zh-CN" altLang="en-US" sz="4000" b="1">
                <a:solidFill>
                  <a:schemeClr val="bg1"/>
                </a:solidFill>
                <a:latin typeface="SimHei" charset="0"/>
                <a:ea typeface="SimHei" charset="0"/>
                <a:cs typeface="SimHei" charset="0"/>
              </a:rPr>
              <a:t>马可</a:t>
            </a:r>
            <a:r>
              <a:rPr lang="en-US" altLang="ja-JP" sz="4000" b="1">
                <a:solidFill>
                  <a:schemeClr val="bg1"/>
                </a:solidFill>
                <a:latin typeface="SimHei" charset="0"/>
                <a:ea typeface="SimHei" charset="0"/>
                <a:cs typeface="SimHei" charset="0"/>
              </a:rPr>
              <a:t>,</a:t>
            </a:r>
            <a:r>
              <a:rPr lang="zh-CN" altLang="en-US" sz="4000" b="1">
                <a:solidFill>
                  <a:schemeClr val="bg1"/>
                </a:solidFill>
                <a:latin typeface="SimHei" charset="0"/>
                <a:ea typeface="SimHei" charset="0"/>
                <a:cs typeface="SimHei" charset="0"/>
              </a:rPr>
              <a:t>路加及约翰</a:t>
            </a:r>
            <a:r>
              <a:rPr lang="en-US" altLang="ja-JP" sz="4000" b="1">
                <a:solidFill>
                  <a:schemeClr val="bg1"/>
                </a:solidFill>
                <a:latin typeface="SimHei" charset="0"/>
                <a:ea typeface="SimHei" charset="0"/>
                <a:cs typeface="SimHei" charset="0"/>
              </a:rPr>
              <a:t>)</a:t>
            </a:r>
            <a:endParaRPr lang="en-US" sz="4000" b="1">
              <a:solidFill>
                <a:schemeClr val="bg1"/>
              </a:solidFill>
              <a:latin typeface="SimHei" charset="0"/>
              <a:ea typeface="SimHei" charset="0"/>
              <a:cs typeface="SimHei"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4"/>
            <a:ext cx="8236820" cy="799420"/>
          </a:xfrm>
          <a:solidFill>
            <a:schemeClr val="tx1"/>
          </a:solidFill>
        </p:spPr>
        <p:txBody>
          <a:bodyPr/>
          <a:lstStyle/>
          <a:p>
            <a:r>
              <a:rPr lang="zh-CN"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国度陈述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61"/>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4998"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0" y="1602008"/>
            <a:ext cx="9144000" cy="297912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4998"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不像马太福音与路加福音集中于以色列悔改的需要，“悔改”和“国度”这两个词没有在这福音书里出现。因此这福音书的焦点于个人必须相信基督才能进天国，而不是以色列要相信弥赛亚的需要。</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28" y="44479"/>
            <a:ext cx="868363" cy="461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lIns="90993" tIns="45499" rIns="90993" bIns="4549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27a</a:t>
            </a:r>
          </a:p>
        </p:txBody>
      </p:sp>
      <p:sp>
        <p:nvSpPr>
          <p:cNvPr id="6" name="Rectangle 2">
            <a:extLst>
              <a:ext uri="{FF2B5EF4-FFF2-40B4-BE49-F238E27FC236}">
                <a16:creationId xmlns:a16="http://schemas.microsoft.com/office/drawing/2014/main" id="{1DBC3563-9492-4945-B8A3-91E7463D038C}"/>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433"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913688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ctrTitle"/>
          </p:nvPr>
        </p:nvSpPr>
        <p:spPr>
          <a:xfrm>
            <a:off x="0" y="0"/>
            <a:ext cx="3429000" cy="1524000"/>
          </a:xfrm>
        </p:spPr>
        <p:txBody>
          <a:bodyPr/>
          <a:lstStyle/>
          <a:p>
            <a:pPr eaLnBrk="1" hangingPunct="1"/>
            <a:r>
              <a:rPr lang="zh-CN" altLang="en-US" sz="3200">
                <a:solidFill>
                  <a:schemeClr val="bg1"/>
                </a:solidFill>
                <a:latin typeface="Calibri" charset="0"/>
                <a:ea typeface="SimSun" charset="0"/>
                <a:cs typeface="SimSun" charset="0"/>
              </a:rPr>
              <a:t>依肋内 </a:t>
            </a:r>
            <a:r>
              <a:rPr lang="en-US" altLang="zh-CN" sz="3200">
                <a:solidFill>
                  <a:schemeClr val="bg1"/>
                </a:solidFill>
                <a:latin typeface="Calibri" charset="0"/>
                <a:ea typeface="SimSun" charset="0"/>
                <a:cs typeface="SimSun" charset="0"/>
              </a:rPr>
              <a:t>(</a:t>
            </a:r>
            <a:r>
              <a:rPr lang="en-US" sz="3200">
                <a:solidFill>
                  <a:schemeClr val="bg1"/>
                </a:solidFill>
                <a:latin typeface="Calibri" charset="0"/>
                <a:ea typeface="ＭＳ Ｐゴシック" charset="0"/>
                <a:cs typeface="ＭＳ Ｐゴシック" charset="0"/>
              </a:rPr>
              <a:t>Irenaeus)</a:t>
            </a:r>
            <a:br>
              <a:rPr lang="en-US" sz="2400">
                <a:solidFill>
                  <a:schemeClr val="bg1"/>
                </a:solidFill>
                <a:latin typeface="Calibri" charset="0"/>
                <a:ea typeface="ＭＳ Ｐゴシック" charset="0"/>
                <a:cs typeface="ＭＳ Ｐゴシック" charset="0"/>
              </a:rPr>
            </a:br>
            <a:r>
              <a:rPr lang="zh-CN" altLang="en-US" sz="2400">
                <a:solidFill>
                  <a:schemeClr val="bg1"/>
                </a:solidFill>
                <a:latin typeface="SimHei" charset="0"/>
                <a:ea typeface="SimHei" charset="0"/>
                <a:cs typeface="SimHei" charset="0"/>
              </a:rPr>
              <a:t>主後</a:t>
            </a:r>
            <a:r>
              <a:rPr lang="en-US" altLang="ja-JP" sz="2400">
                <a:solidFill>
                  <a:schemeClr val="bg1"/>
                </a:solidFill>
                <a:latin typeface="Calibri" charset="0"/>
                <a:ea typeface="ＭＳ Ｐゴシック" charset="0"/>
                <a:cs typeface="ＭＳ Ｐゴシック" charset="0"/>
              </a:rPr>
              <a:t>180</a:t>
            </a:r>
            <a:r>
              <a:rPr lang="zh-CN" altLang="en-US" sz="2400">
                <a:solidFill>
                  <a:schemeClr val="bg1"/>
                </a:solidFill>
                <a:latin typeface="SimHei" charset="0"/>
                <a:ea typeface="SimHei" charset="0"/>
                <a:cs typeface="SimHei" charset="0"/>
              </a:rPr>
              <a:t>年</a:t>
            </a:r>
            <a:endParaRPr lang="en-US" sz="2400">
              <a:solidFill>
                <a:schemeClr val="bg1"/>
              </a:solidFill>
              <a:latin typeface="Calibri" charset="0"/>
              <a:ea typeface="ＭＳ Ｐゴシック" charset="0"/>
              <a:cs typeface="ＭＳ Ｐゴシック" charset="0"/>
            </a:endParaRPr>
          </a:p>
        </p:txBody>
      </p:sp>
      <p:sp>
        <p:nvSpPr>
          <p:cNvPr id="118787" name="Rectangle 4"/>
          <p:cNvSpPr>
            <a:spLocks noChangeArrowheads="1"/>
          </p:cNvSpPr>
          <p:nvPr/>
        </p:nvSpPr>
        <p:spPr bwMode="auto">
          <a:xfrm>
            <a:off x="114300" y="5791200"/>
            <a:ext cx="32004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pPr>
            <a:r>
              <a:rPr lang="en-US" sz="2000" b="1" i="1">
                <a:solidFill>
                  <a:srgbClr val="FFFFFF"/>
                </a:solidFill>
                <a:latin typeface="Arial" charset="0"/>
              </a:rPr>
              <a:t>Against Heresies</a:t>
            </a:r>
            <a:r>
              <a:rPr lang="en-US" sz="2000" b="1">
                <a:solidFill>
                  <a:srgbClr val="FFFFFF"/>
                </a:solidFill>
                <a:latin typeface="Arial" charset="0"/>
              </a:rPr>
              <a:t> 3.1</a:t>
            </a:r>
          </a:p>
        </p:txBody>
      </p:sp>
      <p:pic>
        <p:nvPicPr>
          <p:cNvPr id="118788" name="Picture 5" descr="180px-Saint_Irenae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47800"/>
            <a:ext cx="315595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8789" name="Rectangle 3"/>
          <p:cNvSpPr txBox="1">
            <a:spLocks noChangeArrowheads="1"/>
          </p:cNvSpPr>
          <p:nvPr/>
        </p:nvSpPr>
        <p:spPr bwMode="auto">
          <a:xfrm>
            <a:off x="3429000" y="228600"/>
            <a:ext cx="5562600" cy="640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20000"/>
              </a:spcBef>
            </a:pPr>
            <a:r>
              <a:rPr lang="ja-JP" altLang="en-US" sz="3200" b="1">
                <a:solidFill>
                  <a:schemeClr val="bg1"/>
                </a:solidFill>
                <a:latin typeface="SimHei" charset="0"/>
                <a:ea typeface="SimHei" charset="0"/>
                <a:cs typeface="SimHei" charset="0"/>
              </a:rPr>
              <a:t>“</a:t>
            </a:r>
            <a:r>
              <a:rPr lang="zh-CN" altLang="en-US" sz="3200" b="1">
                <a:solidFill>
                  <a:schemeClr val="bg1"/>
                </a:solidFill>
                <a:latin typeface="SimHei" charset="0"/>
                <a:ea typeface="SimHei" charset="0"/>
                <a:cs typeface="SimHei" charset="0"/>
              </a:rPr>
              <a:t>当彼得与保罗在罗马传道的时候</a:t>
            </a:r>
            <a:r>
              <a:rPr lang="en-US" altLang="zh-CN" sz="3200" b="1">
                <a:solidFill>
                  <a:schemeClr val="bg1"/>
                </a:solidFill>
                <a:latin typeface="SimHei" charset="0"/>
                <a:ea typeface="SimHei" charset="0"/>
                <a:cs typeface="SimHei" charset="0"/>
              </a:rPr>
              <a:t>, </a:t>
            </a:r>
            <a:r>
              <a:rPr lang="zh-CN" altLang="en-US" sz="3200" b="1">
                <a:solidFill>
                  <a:schemeClr val="bg1"/>
                </a:solidFill>
                <a:latin typeface="SimHei" charset="0"/>
                <a:ea typeface="SimHei" charset="0"/>
                <a:cs typeface="SimHei" charset="0"/>
              </a:rPr>
              <a:t>马太亦曾在犹太人中以希伯来文写下了马太福音</a:t>
            </a:r>
            <a:r>
              <a:rPr lang="en-US" altLang="ja-JP" sz="3200" b="1">
                <a:solidFill>
                  <a:schemeClr val="bg1"/>
                </a:solidFill>
                <a:latin typeface="SimHei" charset="0"/>
                <a:ea typeface="SimHei" charset="0"/>
                <a:cs typeface="SimHei" charset="0"/>
              </a:rPr>
              <a:t>, </a:t>
            </a:r>
            <a:r>
              <a:rPr lang="zh-CN" altLang="en-US" sz="3200" b="1">
                <a:solidFill>
                  <a:schemeClr val="bg1"/>
                </a:solidFill>
                <a:latin typeface="SimHei" charset="0"/>
                <a:ea typeface="SimHei" charset="0"/>
                <a:cs typeface="SimHei" charset="0"/>
              </a:rPr>
              <a:t>并为教会打下了基础</a:t>
            </a:r>
            <a:r>
              <a:rPr lang="en-US" altLang="ja-JP" sz="3200" b="1">
                <a:solidFill>
                  <a:schemeClr val="bg1"/>
                </a:solidFill>
                <a:latin typeface="SimHei" charset="0"/>
                <a:ea typeface="SimHei" charset="0"/>
                <a:cs typeface="SimHei" charset="0"/>
              </a:rPr>
              <a:t>. </a:t>
            </a:r>
            <a:r>
              <a:rPr lang="zh-CN" altLang="en-US" sz="3200" b="1">
                <a:solidFill>
                  <a:schemeClr val="bg1"/>
                </a:solidFill>
                <a:latin typeface="SimHei" charset="0"/>
                <a:ea typeface="SimHei" charset="0"/>
                <a:cs typeface="SimHei" charset="0"/>
              </a:rPr>
              <a:t>他们离开以後</a:t>
            </a:r>
            <a:r>
              <a:rPr lang="en-US" altLang="ja-JP" sz="3200" b="1">
                <a:solidFill>
                  <a:schemeClr val="bg1"/>
                </a:solidFill>
                <a:latin typeface="SimHei" charset="0"/>
                <a:ea typeface="SimHei" charset="0"/>
                <a:cs typeface="SimHei" charset="0"/>
              </a:rPr>
              <a:t>, </a:t>
            </a:r>
            <a:r>
              <a:rPr lang="zh-CN" altLang="en-US" sz="3200" b="1">
                <a:solidFill>
                  <a:schemeClr val="bg1"/>
                </a:solidFill>
                <a:latin typeface="SimHei" charset="0"/>
                <a:ea typeface="SimHei" charset="0"/>
                <a:cs typeface="SimHei" charset="0"/>
              </a:rPr>
              <a:t>彼得的门徒及翻译</a:t>
            </a:r>
            <a:r>
              <a:rPr lang="en-US" altLang="zh-CN" sz="3200" b="1">
                <a:solidFill>
                  <a:schemeClr val="bg1"/>
                </a:solidFill>
                <a:latin typeface="SimHei" charset="0"/>
                <a:ea typeface="SimHei" charset="0"/>
                <a:cs typeface="SimHei" charset="0"/>
              </a:rPr>
              <a:t>, </a:t>
            </a:r>
            <a:r>
              <a:rPr lang="zh-CN" altLang="en-US" sz="3200" b="1">
                <a:solidFill>
                  <a:schemeClr val="bg1"/>
                </a:solidFill>
                <a:latin typeface="SimHei" charset="0"/>
                <a:ea typeface="SimHei" charset="0"/>
                <a:cs typeface="SimHei" charset="0"/>
              </a:rPr>
              <a:t>马可</a:t>
            </a:r>
            <a:r>
              <a:rPr lang="en-US" altLang="zh-CN" sz="3200" b="1">
                <a:solidFill>
                  <a:schemeClr val="bg1"/>
                </a:solidFill>
                <a:latin typeface="SimHei" charset="0"/>
                <a:ea typeface="SimHei" charset="0"/>
                <a:cs typeface="SimHei" charset="0"/>
              </a:rPr>
              <a:t>,</a:t>
            </a:r>
            <a:r>
              <a:rPr lang="zh-CN" altLang="en-US" sz="3200" b="1">
                <a:solidFill>
                  <a:schemeClr val="bg1"/>
                </a:solidFill>
                <a:latin typeface="SimHei" charset="0"/>
                <a:ea typeface="SimHei" charset="0"/>
                <a:cs typeface="SimHei" charset="0"/>
              </a:rPr>
              <a:t> 亦为我们记录了彼得的讲道</a:t>
            </a:r>
            <a:r>
              <a:rPr lang="en-US" altLang="ja-JP" sz="3200" b="1">
                <a:solidFill>
                  <a:schemeClr val="bg1"/>
                </a:solidFill>
                <a:latin typeface="SimHei" charset="0"/>
                <a:ea typeface="SimHei" charset="0"/>
                <a:cs typeface="SimHei" charset="0"/>
              </a:rPr>
              <a:t>. </a:t>
            </a:r>
            <a:r>
              <a:rPr lang="zh-CN" altLang="en-US" sz="3200" b="1">
                <a:solidFill>
                  <a:schemeClr val="bg1"/>
                </a:solidFill>
                <a:latin typeface="SimHei" charset="0"/>
                <a:ea typeface="SimHei" charset="0"/>
                <a:cs typeface="SimHei" charset="0"/>
              </a:rPr>
              <a:t>至於路加</a:t>
            </a:r>
            <a:r>
              <a:rPr lang="en-US" altLang="ja-JP" sz="3200" b="1">
                <a:solidFill>
                  <a:schemeClr val="bg1"/>
                </a:solidFill>
                <a:latin typeface="SimHei" charset="0"/>
                <a:ea typeface="SimHei" charset="0"/>
                <a:cs typeface="SimHei" charset="0"/>
              </a:rPr>
              <a:t>, </a:t>
            </a:r>
            <a:r>
              <a:rPr lang="zh-CN" altLang="en-US" sz="3200" b="1">
                <a:solidFill>
                  <a:schemeClr val="bg1"/>
                </a:solidFill>
                <a:latin typeface="SimHei" charset="0"/>
                <a:ea typeface="SimHei" charset="0"/>
                <a:cs typeface="SimHei" charset="0"/>
              </a:rPr>
              <a:t>保罗的同工</a:t>
            </a:r>
            <a:r>
              <a:rPr lang="en-US" altLang="ja-JP" sz="3200" b="1">
                <a:solidFill>
                  <a:schemeClr val="bg1"/>
                </a:solidFill>
                <a:latin typeface="SimHei" charset="0"/>
                <a:ea typeface="SimHei" charset="0"/>
                <a:cs typeface="SimHei" charset="0"/>
              </a:rPr>
              <a:t>, </a:t>
            </a:r>
            <a:r>
              <a:rPr lang="zh-CN" altLang="en-US" sz="3200" b="1">
                <a:solidFill>
                  <a:schemeClr val="bg1"/>
                </a:solidFill>
                <a:latin typeface="SimHei" charset="0"/>
                <a:ea typeface="SimHei" charset="0"/>
                <a:cs typeface="SimHei" charset="0"/>
              </a:rPr>
              <a:t>亦在路加福音里记录了保罗的传道</a:t>
            </a:r>
            <a:r>
              <a:rPr lang="en-US" altLang="ja-JP" sz="3200" b="1">
                <a:solidFill>
                  <a:schemeClr val="bg1"/>
                </a:solidFill>
                <a:latin typeface="SimHei" charset="0"/>
                <a:ea typeface="SimHei" charset="0"/>
                <a:cs typeface="SimHei" charset="0"/>
              </a:rPr>
              <a:t>. </a:t>
            </a:r>
            <a:r>
              <a:rPr lang="zh-CN" altLang="en-US" sz="3200" b="1">
                <a:solidFill>
                  <a:schemeClr val="bg1"/>
                </a:solidFill>
                <a:latin typeface="SimHei" charset="0"/>
                <a:ea typeface="SimHei" charset="0"/>
                <a:cs typeface="SimHei" charset="0"/>
              </a:rPr>
              <a:t>之後</a:t>
            </a:r>
            <a:r>
              <a:rPr lang="en-US" altLang="ja-JP" sz="3200" b="1">
                <a:solidFill>
                  <a:schemeClr val="bg1"/>
                </a:solidFill>
                <a:latin typeface="SimHei" charset="0"/>
                <a:ea typeface="SimHei" charset="0"/>
                <a:cs typeface="SimHei" charset="0"/>
              </a:rPr>
              <a:t>, </a:t>
            </a:r>
            <a:r>
              <a:rPr lang="zh-CN" altLang="en-US" sz="3200" b="1">
                <a:solidFill>
                  <a:schemeClr val="bg1"/>
                </a:solidFill>
                <a:latin typeface="SimHei" charset="0"/>
                <a:ea typeface="SimHei" charset="0"/>
                <a:cs typeface="SimHei" charset="0"/>
              </a:rPr>
              <a:t>主基督的门徒约翰</a:t>
            </a:r>
            <a:r>
              <a:rPr lang="en-US" altLang="ja-JP" sz="3200" b="1">
                <a:solidFill>
                  <a:schemeClr val="bg1"/>
                </a:solidFill>
                <a:latin typeface="SimHei" charset="0"/>
                <a:ea typeface="SimHei" charset="0"/>
                <a:cs typeface="SimHei" charset="0"/>
              </a:rPr>
              <a:t>, </a:t>
            </a:r>
            <a:r>
              <a:rPr lang="zh-CN" altLang="en-US" sz="3200" b="1">
                <a:solidFill>
                  <a:schemeClr val="bg1"/>
                </a:solidFill>
                <a:latin typeface="SimHei" charset="0"/>
                <a:ea typeface="SimHei" charset="0"/>
                <a:cs typeface="SimHei" charset="0"/>
              </a:rPr>
              <a:t>曾经侧身挨近耶稣的怀里</a:t>
            </a:r>
            <a:r>
              <a:rPr lang="en-US" altLang="ja-JP" sz="3200" b="1">
                <a:solidFill>
                  <a:schemeClr val="bg1"/>
                </a:solidFill>
                <a:latin typeface="SimHei" charset="0"/>
                <a:ea typeface="SimHei" charset="0"/>
                <a:cs typeface="SimHei" charset="0"/>
              </a:rPr>
              <a:t>, </a:t>
            </a:r>
            <a:r>
              <a:rPr lang="zh-CN" altLang="en-US" sz="3200" b="1">
                <a:solidFill>
                  <a:schemeClr val="bg1"/>
                </a:solidFill>
                <a:latin typeface="SimHei" charset="0"/>
                <a:ea typeface="SimHei" charset="0"/>
                <a:cs typeface="SimHei" charset="0"/>
              </a:rPr>
              <a:t>居住在以弗所的时候也完成了约翰福音</a:t>
            </a:r>
            <a:r>
              <a:rPr lang="en-US" altLang="ja-JP" sz="3200" b="1">
                <a:solidFill>
                  <a:schemeClr val="bg1"/>
                </a:solidFill>
                <a:latin typeface="SimHei" charset="0"/>
                <a:ea typeface="SimHei" charset="0"/>
                <a:cs typeface="SimHei" charset="0"/>
              </a:rPr>
              <a:t>.”</a:t>
            </a:r>
            <a:endParaRPr lang="en-US" sz="3200" b="1">
              <a:solidFill>
                <a:schemeClr val="bg1"/>
              </a:solidFill>
              <a:latin typeface="SimHei" charset="0"/>
              <a:ea typeface="SimHei" charset="0"/>
              <a:cs typeface="SimHei"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083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20835"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120836" name="Rectangle 3"/>
          <p:cNvSpPr>
            <a:spLocks noChangeArrowheads="1"/>
          </p:cNvSpPr>
          <p:nvPr/>
        </p:nvSpPr>
        <p:spPr bwMode="auto">
          <a:xfrm>
            <a:off x="1152525" y="69215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120837" name="AutoShape 4"/>
          <p:cNvSpPr>
            <a:spLocks noChangeArrowheads="1"/>
          </p:cNvSpPr>
          <p:nvPr/>
        </p:nvSpPr>
        <p:spPr bwMode="auto">
          <a:xfrm>
            <a:off x="1355725" y="850900"/>
            <a:ext cx="6397625" cy="5137150"/>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20838" name="Text Box 5"/>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cs typeface="MS Gothic" charset="0"/>
              </a:rPr>
              <a:t> </a:t>
            </a:r>
          </a:p>
        </p:txBody>
      </p:sp>
      <p:sp>
        <p:nvSpPr>
          <p:cNvPr id="120839" name="Text Box 6"/>
          <p:cNvSpPr txBox="1">
            <a:spLocks noChangeArrowheads="1"/>
          </p:cNvSpPr>
          <p:nvPr/>
        </p:nvSpPr>
        <p:spPr bwMode="auto">
          <a:xfrm>
            <a:off x="8356600" y="6542088"/>
            <a:ext cx="3016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cs typeface="MS Gothic" charset="0"/>
              </a:rPr>
              <a:t>13</a:t>
            </a:r>
          </a:p>
        </p:txBody>
      </p:sp>
      <p:grpSp>
        <p:nvGrpSpPr>
          <p:cNvPr id="120840" name="Group 7"/>
          <p:cNvGrpSpPr>
            <a:grpSpLocks/>
          </p:cNvGrpSpPr>
          <p:nvPr/>
        </p:nvGrpSpPr>
        <p:grpSpPr bwMode="auto">
          <a:xfrm>
            <a:off x="1152525" y="701675"/>
            <a:ext cx="6751638" cy="5441950"/>
            <a:chOff x="799" y="501"/>
            <a:chExt cx="4678" cy="3885"/>
          </a:xfrm>
        </p:grpSpPr>
        <p:pic>
          <p:nvPicPr>
            <p:cNvPr id="12084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6" y="658"/>
              <a:ext cx="2468" cy="35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120847" name="Rectangle 9"/>
            <p:cNvSpPr>
              <a:spLocks noChangeArrowheads="1"/>
            </p:cNvSpPr>
            <p:nvPr/>
          </p:nvSpPr>
          <p:spPr bwMode="auto">
            <a:xfrm>
              <a:off x="799" y="501"/>
              <a:ext cx="4679" cy="3886"/>
            </a:xfrm>
            <a:prstGeom prst="rect">
              <a:avLst/>
            </a:prstGeom>
            <a:solidFill>
              <a:srgbClr val="00000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cs typeface="MS Gothic" charset="0"/>
              </a:endParaRPr>
            </a:p>
          </p:txBody>
        </p:sp>
      </p:grpSp>
      <p:sp>
        <p:nvSpPr>
          <p:cNvPr id="15370" name="Text Box 10"/>
          <p:cNvSpPr txBox="1">
            <a:spLocks noChangeArrowheads="1"/>
          </p:cNvSpPr>
          <p:nvPr/>
        </p:nvSpPr>
        <p:spPr bwMode="auto">
          <a:xfrm>
            <a:off x="2111375" y="4435475"/>
            <a:ext cx="4884738" cy="54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575"/>
              </a:spcBef>
              <a:buClr>
                <a:srgbClr val="FFFF00"/>
              </a:buClr>
            </a:pPr>
            <a:r>
              <a:rPr lang="zh-CN" altLang="en-US" sz="3000" b="1">
                <a:solidFill>
                  <a:srgbClr val="FFFF00"/>
                </a:solidFill>
                <a:latin typeface="SimHei" charset="0"/>
                <a:ea typeface="SimHei" charset="0"/>
                <a:cs typeface="SimHei" charset="0"/>
              </a:rPr>
              <a:t>从四个角度来看</a:t>
            </a:r>
            <a:endParaRPr lang="en-GB" sz="3000" b="1">
              <a:solidFill>
                <a:srgbClr val="FFFF00"/>
              </a:solidFill>
              <a:latin typeface="SimHei" charset="0"/>
              <a:ea typeface="SimHei" charset="0"/>
              <a:cs typeface="SimHei" charset="0"/>
            </a:endParaRPr>
          </a:p>
        </p:txBody>
      </p:sp>
      <p:sp>
        <p:nvSpPr>
          <p:cNvPr id="15371" name="Text Box 11"/>
          <p:cNvSpPr txBox="1">
            <a:spLocks noChangeArrowheads="1"/>
          </p:cNvSpPr>
          <p:nvPr/>
        </p:nvSpPr>
        <p:spPr bwMode="auto">
          <a:xfrm>
            <a:off x="2139950" y="6129338"/>
            <a:ext cx="4027488" cy="531812"/>
          </a:xfrm>
          <a:prstGeom prst="rect">
            <a:avLst/>
          </a:prstGeom>
          <a:solidFill>
            <a:srgbClr val="1822CD"/>
          </a:solidFill>
          <a:ln w="57240">
            <a:solidFill>
              <a:srgbClr val="FFFF00"/>
            </a:solidFill>
            <a:miter lim="800000"/>
            <a:headEnd/>
            <a:tailEnd/>
          </a:ln>
          <a:effectLst>
            <a:outerShdw dist="71785" dir="2700000" algn="ctr" rotWithShape="0">
              <a:srgbClr val="808080"/>
            </a:outerShdw>
          </a:effectLst>
        </p:spPr>
        <p:txBody>
          <a:bodyPr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zh-CN" altLang="en-US" sz="2900" b="1">
                <a:solidFill>
                  <a:srgbClr val="FFFF00"/>
                </a:solidFill>
                <a:latin typeface="SimHei" charset="0"/>
                <a:ea typeface="SimHei" charset="0"/>
                <a:cs typeface="SimHei" charset="0"/>
              </a:rPr>
              <a:t>研读帮助</a:t>
            </a:r>
            <a:r>
              <a:rPr lang="en-GB" altLang="ja-JP" sz="2900" b="1">
                <a:solidFill>
                  <a:srgbClr val="FFFF00"/>
                </a:solidFill>
                <a:latin typeface="SimHei" charset="0"/>
                <a:ea typeface="SimHei" charset="0"/>
                <a:cs typeface="SimHei" charset="0"/>
              </a:rPr>
              <a:t> #21</a:t>
            </a:r>
            <a:endParaRPr lang="en-GB" sz="2900" b="1">
              <a:solidFill>
                <a:srgbClr val="FFFF00"/>
              </a:solidFill>
              <a:latin typeface="SimHei" charset="0"/>
              <a:ea typeface="SimHei" charset="0"/>
              <a:cs typeface="SimHei" charset="0"/>
            </a:endParaRPr>
          </a:p>
        </p:txBody>
      </p:sp>
      <p:sp>
        <p:nvSpPr>
          <p:cNvPr id="120843" name="Text Box 13"/>
          <p:cNvSpPr txBox="1">
            <a:spLocks noChangeArrowheads="1"/>
          </p:cNvSpPr>
          <p:nvPr/>
        </p:nvSpPr>
        <p:spPr bwMode="auto">
          <a:xfrm>
            <a:off x="8699500" y="6484938"/>
            <a:ext cx="269875"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cs typeface="MS Gothic" charset="0"/>
              </a:rPr>
              <a:t>2</a:t>
            </a:r>
          </a:p>
        </p:txBody>
      </p:sp>
      <p:sp>
        <p:nvSpPr>
          <p:cNvPr id="120844" name="Title 14"/>
          <p:cNvSpPr>
            <a:spLocks noGrp="1"/>
          </p:cNvSpPr>
          <p:nvPr>
            <p:ph type="title" idx="4294967295"/>
          </p:nvPr>
        </p:nvSpPr>
        <p:spPr>
          <a:xfrm>
            <a:off x="914400" y="1905000"/>
            <a:ext cx="6629400" cy="2438400"/>
          </a:xfrm>
        </p:spPr>
        <p:txBody>
          <a:bodyPr/>
          <a:lstStyle/>
          <a:p>
            <a:r>
              <a:rPr lang="ja-JP" altLang="en-US" sz="7000" b="1">
                <a:solidFill>
                  <a:srgbClr val="FFFFFF"/>
                </a:solidFill>
                <a:latin typeface="SimHei" charset="0"/>
                <a:ea typeface="SimHei" charset="0"/>
                <a:cs typeface="SimHei" charset="0"/>
              </a:rPr>
              <a:t>“</a:t>
            </a:r>
            <a:r>
              <a:rPr lang="zh-CN" altLang="en-US" sz="7000" b="1">
                <a:solidFill>
                  <a:srgbClr val="FFFFFF"/>
                </a:solidFill>
                <a:latin typeface="SimHei" charset="0"/>
                <a:ea typeface="SimHei" charset="0"/>
                <a:cs typeface="SimHei" charset="0"/>
              </a:rPr>
              <a:t>对主耶稣基督的描述</a:t>
            </a:r>
            <a:r>
              <a:rPr lang="en-US" altLang="ja-JP" sz="7000" b="1">
                <a:solidFill>
                  <a:srgbClr val="FFFFFF"/>
                </a:solidFill>
                <a:latin typeface="SimHei" charset="0"/>
                <a:ea typeface="SimHei" charset="0"/>
                <a:cs typeface="SimHei" charset="0"/>
              </a:rPr>
              <a:t>”</a:t>
            </a:r>
            <a:endParaRPr lang="en-US" sz="7000">
              <a:latin typeface="SimHei" charset="0"/>
              <a:ea typeface="SimHei" charset="0"/>
              <a:cs typeface="SimHei" charset="0"/>
            </a:endParaRPr>
          </a:p>
        </p:txBody>
      </p:sp>
      <p:sp>
        <p:nvSpPr>
          <p:cNvPr id="16" name="Text Box 11"/>
          <p:cNvSpPr txBox="1">
            <a:spLocks noChangeArrowheads="1"/>
          </p:cNvSpPr>
          <p:nvPr/>
        </p:nvSpPr>
        <p:spPr bwMode="auto">
          <a:xfrm>
            <a:off x="457200" y="177800"/>
            <a:ext cx="8077200" cy="530225"/>
          </a:xfrm>
          <a:prstGeom prst="rect">
            <a:avLst/>
          </a:prstGeom>
          <a:solidFill>
            <a:srgbClr val="1822CD"/>
          </a:solidFill>
          <a:ln w="57240">
            <a:solidFill>
              <a:srgbClr val="FFFF00"/>
            </a:solidFill>
            <a:miter lim="800000"/>
            <a:headEnd/>
            <a:tailEnd/>
          </a:ln>
          <a:effectLst>
            <a:outerShdw dist="71785" dir="2700000" algn="ctr" rotWithShape="0">
              <a:srgbClr val="808080"/>
            </a:outerShdw>
          </a:effectLst>
        </p:spPr>
        <p:txBody>
          <a:bodyPr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zh-CN" altLang="en-US" sz="2900" b="1">
                <a:solidFill>
                  <a:srgbClr val="FFFF00"/>
                </a:solidFill>
                <a:latin typeface="SimHei" charset="0"/>
                <a:ea typeface="SimHei" charset="0"/>
                <a:cs typeface="SimHei" charset="0"/>
              </a:rPr>
              <a:t>从</a:t>
            </a:r>
            <a:r>
              <a:rPr lang="en-GB" altLang="ja-JP" sz="2900" b="1">
                <a:solidFill>
                  <a:srgbClr val="FFFF00"/>
                </a:solidFill>
                <a:latin typeface="SimHei" charset="0"/>
                <a:ea typeface="SimHei" charset="0"/>
                <a:cs typeface="SimHei" charset="0"/>
              </a:rPr>
              <a:t>“</a:t>
            </a:r>
            <a:r>
              <a:rPr lang="zh-CN" altLang="en-US" sz="2900" b="1">
                <a:solidFill>
                  <a:srgbClr val="FFFF00"/>
                </a:solidFill>
                <a:latin typeface="SimHei" charset="0"/>
                <a:ea typeface="SimHei" charset="0"/>
                <a:cs typeface="SimHei" charset="0"/>
              </a:rPr>
              <a:t>圣经基要</a:t>
            </a:r>
            <a:r>
              <a:rPr lang="en-GB" altLang="ja-JP" sz="2900" b="1">
                <a:solidFill>
                  <a:srgbClr val="FFFF00"/>
                </a:solidFill>
                <a:latin typeface="SimHei" charset="0"/>
                <a:ea typeface="SimHei" charset="0"/>
                <a:cs typeface="SimHei" charset="0"/>
              </a:rPr>
              <a:t>”</a:t>
            </a:r>
            <a:r>
              <a:rPr lang="zh-CN" altLang="en-US" sz="2900" b="1">
                <a:solidFill>
                  <a:srgbClr val="FFFF00"/>
                </a:solidFill>
                <a:latin typeface="SimHei" charset="0"/>
                <a:ea typeface="SimHei" charset="0"/>
                <a:cs typeface="SimHei" charset="0"/>
              </a:rPr>
              <a:t>研讨会</a:t>
            </a:r>
            <a:r>
              <a:rPr lang="zh-CN" altLang="en-US" sz="2900" b="1">
                <a:solidFill>
                  <a:srgbClr val="FFFF00"/>
                </a:solidFill>
                <a:latin typeface="Comic Sans MS" charset="0"/>
                <a:cs typeface="MS Gothic" charset="0"/>
              </a:rPr>
              <a:t> </a:t>
            </a:r>
            <a:r>
              <a:rPr lang="en-GB" altLang="ja-JP" sz="2900" b="1">
                <a:solidFill>
                  <a:srgbClr val="FFFF00"/>
                </a:solidFill>
                <a:latin typeface="Comic Sans MS" charset="0"/>
                <a:cs typeface="MS Gothic" charset="0"/>
              </a:rPr>
              <a:t>…</a:t>
            </a:r>
            <a:endParaRPr lang="en-GB" sz="2900" b="1">
              <a:solidFill>
                <a:srgbClr val="FFFF00"/>
              </a:solidFill>
              <a:latin typeface="Comic Sans MS" charset="0"/>
              <a:cs typeface="MS Gothic"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15371"/>
                                        </p:tgtEl>
                                        <p:attrNameLst>
                                          <p:attrName>style.visibility</p:attrName>
                                        </p:attrNameLst>
                                      </p:cBhvr>
                                      <p:to>
                                        <p:strVal val="visible"/>
                                      </p:to>
                                    </p:set>
                                    <p:anim calcmode="lin" valueType="num">
                                      <p:cBhvr>
                                        <p:cTn id="7" dur="500" fill="hold"/>
                                        <p:tgtEl>
                                          <p:spTgt spid="15371"/>
                                        </p:tgtEl>
                                        <p:attrNameLst>
                                          <p:attrName>ppt_w</p:attrName>
                                        </p:attrNameLst>
                                      </p:cBhvr>
                                      <p:tavLst>
                                        <p:tav tm="100000">
                                          <p:val>
                                            <p:fltVal val="0"/>
                                          </p:val>
                                        </p:tav>
                                        <p:tav>
                                          <p:val>
                                            <p:strVal val="#ppt_w"/>
                                          </p:val>
                                        </p:tav>
                                      </p:tavLst>
                                    </p:anim>
                                    <p:anim calcmode="lin" valueType="num">
                                      <p:cBhvr>
                                        <p:cTn id="8" dur="500" fill="hold"/>
                                        <p:tgtEl>
                                          <p:spTgt spid="15371"/>
                                        </p:tgtEl>
                                        <p:attrNameLst>
                                          <p:attrName>ppt_h</p:attrName>
                                        </p:attrNameLst>
                                      </p:cBhvr>
                                      <p:tavLst>
                                        <p:tav tm="100000">
                                          <p:val>
                                            <p:fltVal val="0"/>
                                          </p:val>
                                        </p:tav>
                                        <p:tav>
                                          <p:val>
                                            <p:strVal val="#ppt_h"/>
                                          </p:val>
                                        </p:tav>
                                      </p:tavLst>
                                    </p:anim>
                                    <p:anim calcmode="lin" valueType="num">
                                      <p:cBhvr>
                                        <p:cTn id="9" dur="500" fill="hold"/>
                                        <p:tgtEl>
                                          <p:spTgt spid="15371"/>
                                        </p:tgtEl>
                                        <p:attrNameLst>
                                          <p:attrName>ppt_x</p:attrName>
                                        </p:attrNameLst>
                                      </p:cBhvr>
                                      <p:tavLst>
                                        <p:tav tm="100000">
                                          <p:val>
                                            <p:fltVal val="0.5"/>
                                          </p:val>
                                        </p:tav>
                                        <p:tav>
                                          <p:val>
                                            <p:strVal val="#ppt_x"/>
                                          </p:val>
                                        </p:tav>
                                      </p:tavLst>
                                    </p:anim>
                                    <p:anim calcmode="lin" valueType="num">
                                      <p:cBhvr>
                                        <p:cTn id="10" dur="500" fill="hold"/>
                                        <p:tgtEl>
                                          <p:spTgt spid="15371"/>
                                        </p:tgtEl>
                                        <p:attrNameLst>
                                          <p:attrName>ppt_y</p:attrName>
                                        </p:attrNameLst>
                                      </p:cBhvr>
                                      <p:tavLst>
                                        <p:tav tm="100000">
                                          <p:val>
                                            <p:fltVal val="0.5"/>
                                          </p:val>
                                        </p:tav>
                                        <p:tav>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fill="hold" nodeType="clickEffect">
                                  <p:stCondLst>
                                    <p:cond delay="0"/>
                                  </p:stCondLst>
                                  <p:childTnLst>
                                    <p:set>
                                      <p:cBhvr>
                                        <p:cTn id="14" dur="1" fill="hold">
                                          <p:stCondLst>
                                            <p:cond delay="0"/>
                                          </p:stCondLst>
                                        </p:cTn>
                                        <p:tgtEl>
                                          <p:spTgt spid="15370"/>
                                        </p:tgtEl>
                                        <p:attrNameLst>
                                          <p:attrName>style.visibility</p:attrName>
                                        </p:attrNameLst>
                                      </p:cBhvr>
                                      <p:to>
                                        <p:strVal val="visible"/>
                                      </p:to>
                                    </p:set>
                                    <p:animEffect transition="in" filter="fade">
                                      <p:cBhvr>
                                        <p:cTn id="15" dur="1000"/>
                                        <p:tgtEl>
                                          <p:spTgt spid="15370"/>
                                        </p:tgtEl>
                                      </p:cBhvr>
                                    </p:animEffect>
                                  </p:childTnLst>
                                </p:cTn>
                              </p:par>
                              <p:par>
                                <p:cTn id="16" presetID="23" presetClass="entr" presetSubtype="528"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100000">
                                          <p:val>
                                            <p:fltVal val="0"/>
                                          </p:val>
                                        </p:tav>
                                        <p:tav>
                                          <p:val>
                                            <p:strVal val="#ppt_w"/>
                                          </p:val>
                                        </p:tav>
                                      </p:tavLst>
                                    </p:anim>
                                    <p:anim calcmode="lin" valueType="num">
                                      <p:cBhvr>
                                        <p:cTn id="19" dur="500" fill="hold"/>
                                        <p:tgtEl>
                                          <p:spTgt spid="16"/>
                                        </p:tgtEl>
                                        <p:attrNameLst>
                                          <p:attrName>ppt_h</p:attrName>
                                        </p:attrNameLst>
                                      </p:cBhvr>
                                      <p:tavLst>
                                        <p:tav tm="100000">
                                          <p:val>
                                            <p:fltVal val="0"/>
                                          </p:val>
                                        </p:tav>
                                        <p:tav>
                                          <p:val>
                                            <p:strVal val="#ppt_h"/>
                                          </p:val>
                                        </p:tav>
                                      </p:tavLst>
                                    </p:anim>
                                    <p:anim calcmode="lin" valueType="num">
                                      <p:cBhvr>
                                        <p:cTn id="20" dur="500" fill="hold"/>
                                        <p:tgtEl>
                                          <p:spTgt spid="16"/>
                                        </p:tgtEl>
                                        <p:attrNameLst>
                                          <p:attrName>ppt_x</p:attrName>
                                        </p:attrNameLst>
                                      </p:cBhvr>
                                      <p:tavLst>
                                        <p:tav tm="100000">
                                          <p:val>
                                            <p:fltVal val="0.5"/>
                                          </p:val>
                                        </p:tav>
                                        <p:tav>
                                          <p:val>
                                            <p:strVal val="#ppt_x"/>
                                          </p:val>
                                        </p:tav>
                                      </p:tavLst>
                                    </p:anim>
                                    <p:anim calcmode="lin" valueType="num">
                                      <p:cBhvr>
                                        <p:cTn id="21" dur="500" fill="hold"/>
                                        <p:tgtEl>
                                          <p:spTgt spid="16"/>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88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22883"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122884"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122885" name="AutoShape 4"/>
          <p:cNvSpPr>
            <a:spLocks noChangeArrowheads="1"/>
          </p:cNvSpPr>
          <p:nvPr/>
        </p:nvSpPr>
        <p:spPr bwMode="auto">
          <a:xfrm>
            <a:off x="1355725" y="820738"/>
            <a:ext cx="6397625" cy="5138737"/>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22886" name="Text Box 6"/>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cs typeface="MS Gothic" charset="0"/>
              </a:rPr>
              <a:t> </a:t>
            </a:r>
          </a:p>
        </p:txBody>
      </p:sp>
      <p:sp>
        <p:nvSpPr>
          <p:cNvPr id="16391" name="Text Box 7"/>
          <p:cNvSpPr txBox="1">
            <a:spLocks noChangeArrowheads="1"/>
          </p:cNvSpPr>
          <p:nvPr/>
        </p:nvSpPr>
        <p:spPr bwMode="auto">
          <a:xfrm>
            <a:off x="1468438" y="1714500"/>
            <a:ext cx="6173787" cy="57785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en-GB" sz="3200" b="1">
                <a:solidFill>
                  <a:srgbClr val="FFFF00"/>
                </a:solidFill>
                <a:latin typeface="SimHei" charset="0"/>
                <a:ea typeface="SimHei" charset="0"/>
                <a:cs typeface="SimHei" charset="0"/>
              </a:rPr>
              <a:t>• </a:t>
            </a:r>
            <a:r>
              <a:rPr lang="zh-CN" altLang="en-US" sz="3200" b="1">
                <a:solidFill>
                  <a:srgbClr val="FFFF00"/>
                </a:solidFill>
                <a:latin typeface="SimHei" charset="0"/>
                <a:ea typeface="SimHei" charset="0"/>
                <a:cs typeface="SimHei" charset="0"/>
              </a:rPr>
              <a:t>他特定的</a:t>
            </a:r>
            <a:r>
              <a:rPr lang="en-GB" altLang="ja-JP" sz="3200" b="1">
                <a:solidFill>
                  <a:srgbClr val="FFFF00"/>
                </a:solidFill>
                <a:latin typeface="SimHei" charset="0"/>
                <a:ea typeface="SimHei" charset="0"/>
                <a:cs typeface="SimHei" charset="0"/>
              </a:rPr>
              <a:t> </a:t>
            </a:r>
            <a:r>
              <a:rPr lang="zh-CN" altLang="en-US" sz="3200" b="1" u="sng">
                <a:solidFill>
                  <a:srgbClr val="FFFFFF"/>
                </a:solidFill>
                <a:latin typeface="SimHei" charset="0"/>
                <a:ea typeface="SimHei" charset="0"/>
                <a:cs typeface="SimHei" charset="0"/>
              </a:rPr>
              <a:t>听众</a:t>
            </a:r>
            <a:endParaRPr lang="en-GB" sz="3200" b="1" u="sng">
              <a:solidFill>
                <a:srgbClr val="FFFFFF"/>
              </a:solidFill>
              <a:latin typeface="SimHei" charset="0"/>
              <a:ea typeface="SimHei" charset="0"/>
              <a:cs typeface="SimHei" charset="0"/>
            </a:endParaRPr>
          </a:p>
        </p:txBody>
      </p:sp>
      <p:sp>
        <p:nvSpPr>
          <p:cNvPr id="16392" name="Text Box 8"/>
          <p:cNvSpPr txBox="1">
            <a:spLocks noChangeArrowheads="1"/>
          </p:cNvSpPr>
          <p:nvPr/>
        </p:nvSpPr>
        <p:spPr bwMode="auto">
          <a:xfrm>
            <a:off x="1398588" y="2622550"/>
            <a:ext cx="6270625" cy="57785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en-GB" sz="3200" b="1">
                <a:solidFill>
                  <a:srgbClr val="FFFF00"/>
                </a:solidFill>
                <a:latin typeface="SimHei" charset="0"/>
                <a:ea typeface="SimHei" charset="0"/>
                <a:cs typeface="SimHei" charset="0"/>
              </a:rPr>
              <a:t>• </a:t>
            </a:r>
            <a:r>
              <a:rPr lang="zh-CN" altLang="en-US" sz="3200" b="1">
                <a:solidFill>
                  <a:srgbClr val="FFFF00"/>
                </a:solidFill>
                <a:latin typeface="SimHei" charset="0"/>
                <a:ea typeface="SimHei" charset="0"/>
                <a:cs typeface="SimHei" charset="0"/>
              </a:rPr>
              <a:t>他对耶稣基督独特的</a:t>
            </a:r>
            <a:r>
              <a:rPr lang="en-GB" altLang="ja-JP" sz="3200" b="1">
                <a:solidFill>
                  <a:srgbClr val="FFFF00"/>
                </a:solidFill>
                <a:latin typeface="SimHei" charset="0"/>
                <a:ea typeface="SimHei" charset="0"/>
                <a:cs typeface="SimHei" charset="0"/>
              </a:rPr>
              <a:t> </a:t>
            </a:r>
            <a:r>
              <a:rPr lang="zh-CN" altLang="en-US" sz="3200" b="1" u="sng">
                <a:solidFill>
                  <a:srgbClr val="FFFFFF"/>
                </a:solidFill>
                <a:latin typeface="SimHei" charset="0"/>
                <a:ea typeface="SimHei" charset="0"/>
                <a:cs typeface="SimHei" charset="0"/>
              </a:rPr>
              <a:t>表达</a:t>
            </a:r>
            <a:endParaRPr lang="en-GB" sz="3200" b="1">
              <a:solidFill>
                <a:srgbClr val="FFFF00"/>
              </a:solidFill>
              <a:latin typeface="SimHei" charset="0"/>
              <a:ea typeface="SimHei" charset="0"/>
              <a:cs typeface="SimHei" charset="0"/>
            </a:endParaRPr>
          </a:p>
        </p:txBody>
      </p:sp>
      <p:sp>
        <p:nvSpPr>
          <p:cNvPr id="16393" name="Text Box 9"/>
          <p:cNvSpPr txBox="1">
            <a:spLocks noChangeArrowheads="1"/>
          </p:cNvSpPr>
          <p:nvPr/>
        </p:nvSpPr>
        <p:spPr bwMode="auto">
          <a:xfrm>
            <a:off x="1524000" y="3581400"/>
            <a:ext cx="6088063" cy="57785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en-GB" sz="3200" b="1">
                <a:solidFill>
                  <a:srgbClr val="FFFF00"/>
                </a:solidFill>
                <a:latin typeface="SimHei" charset="0"/>
                <a:ea typeface="SimHei" charset="0"/>
                <a:cs typeface="SimHei" charset="0"/>
              </a:rPr>
              <a:t>• </a:t>
            </a:r>
            <a:r>
              <a:rPr lang="zh-CN" altLang="en-US" sz="3200" b="1">
                <a:solidFill>
                  <a:srgbClr val="FFFF00"/>
                </a:solidFill>
                <a:latin typeface="SimHei" charset="0"/>
                <a:ea typeface="SimHei" charset="0"/>
                <a:cs typeface="SimHei" charset="0"/>
              </a:rPr>
              <a:t>他写福音书基本的</a:t>
            </a:r>
            <a:r>
              <a:rPr lang="en-GB" altLang="ja-JP" sz="3200" b="1">
                <a:solidFill>
                  <a:srgbClr val="FFFF00"/>
                </a:solidFill>
                <a:latin typeface="SimHei" charset="0"/>
                <a:ea typeface="SimHei" charset="0"/>
                <a:cs typeface="SimHei" charset="0"/>
              </a:rPr>
              <a:t> </a:t>
            </a:r>
            <a:r>
              <a:rPr lang="zh-CN" altLang="en-US" sz="3200" b="1" u="sng">
                <a:solidFill>
                  <a:srgbClr val="FFFFFF"/>
                </a:solidFill>
                <a:latin typeface="SimHei" charset="0"/>
                <a:ea typeface="SimHei" charset="0"/>
                <a:cs typeface="SimHei" charset="0"/>
              </a:rPr>
              <a:t>目的</a:t>
            </a:r>
            <a:endParaRPr lang="en-GB" sz="3200" b="1">
              <a:solidFill>
                <a:srgbClr val="FFFF00"/>
              </a:solidFill>
              <a:latin typeface="SimHei" charset="0"/>
              <a:ea typeface="SimHei" charset="0"/>
              <a:cs typeface="SimHei" charset="0"/>
            </a:endParaRPr>
          </a:p>
        </p:txBody>
      </p:sp>
      <p:sp>
        <p:nvSpPr>
          <p:cNvPr id="16394" name="Text Box 10"/>
          <p:cNvSpPr txBox="1">
            <a:spLocks noChangeArrowheads="1"/>
          </p:cNvSpPr>
          <p:nvPr/>
        </p:nvSpPr>
        <p:spPr bwMode="auto">
          <a:xfrm>
            <a:off x="1447800" y="4572000"/>
            <a:ext cx="6416675" cy="57785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en-GB" sz="3200" b="1">
                <a:solidFill>
                  <a:srgbClr val="FFFF00"/>
                </a:solidFill>
                <a:latin typeface="SimHei" charset="0"/>
                <a:ea typeface="SimHei" charset="0"/>
                <a:cs typeface="SimHei" charset="0"/>
              </a:rPr>
              <a:t>• </a:t>
            </a:r>
            <a:r>
              <a:rPr lang="zh-CN" altLang="en-US" sz="3200" b="1">
                <a:solidFill>
                  <a:srgbClr val="FFFF00"/>
                </a:solidFill>
                <a:latin typeface="SimHei" charset="0"/>
                <a:ea typeface="SimHei" charset="0"/>
                <a:cs typeface="SimHei" charset="0"/>
              </a:rPr>
              <a:t>他写作的</a:t>
            </a:r>
            <a:r>
              <a:rPr lang="zh-CN" altLang="en-US" sz="3200" b="1" u="sng">
                <a:solidFill>
                  <a:srgbClr val="FFFFFF"/>
                </a:solidFill>
                <a:latin typeface="SimHei" charset="0"/>
                <a:ea typeface="SimHei" charset="0"/>
                <a:cs typeface="SimHei" charset="0"/>
              </a:rPr>
              <a:t>日期</a:t>
            </a:r>
            <a:endParaRPr lang="en-GB" sz="3200" b="1">
              <a:solidFill>
                <a:srgbClr val="FFFF00"/>
              </a:solidFill>
              <a:latin typeface="SimHei" charset="0"/>
              <a:ea typeface="SimHei" charset="0"/>
              <a:cs typeface="SimHei" charset="0"/>
            </a:endParaRPr>
          </a:p>
        </p:txBody>
      </p:sp>
      <p:sp>
        <p:nvSpPr>
          <p:cNvPr id="122891" name="Text Box 11"/>
          <p:cNvSpPr txBox="1">
            <a:spLocks noChangeArrowheads="1"/>
          </p:cNvSpPr>
          <p:nvPr/>
        </p:nvSpPr>
        <p:spPr bwMode="auto">
          <a:xfrm>
            <a:off x="8356600" y="6542088"/>
            <a:ext cx="3016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cs typeface="MS Gothic" charset="0"/>
              </a:rPr>
              <a:t>14</a:t>
            </a:r>
          </a:p>
        </p:txBody>
      </p:sp>
      <p:sp>
        <p:nvSpPr>
          <p:cNvPr id="122892" name="Text Box 12"/>
          <p:cNvSpPr txBox="1">
            <a:spLocks noChangeArrowheads="1"/>
          </p:cNvSpPr>
          <p:nvPr/>
        </p:nvSpPr>
        <p:spPr bwMode="auto">
          <a:xfrm>
            <a:off x="8699500" y="6488113"/>
            <a:ext cx="269875"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cs typeface="MS Gothic" charset="0"/>
              </a:rPr>
              <a:t>4</a:t>
            </a:r>
          </a:p>
        </p:txBody>
      </p:sp>
      <p:sp>
        <p:nvSpPr>
          <p:cNvPr id="14" name="Title 13"/>
          <p:cNvSpPr>
            <a:spLocks noGrp="1"/>
          </p:cNvSpPr>
          <p:nvPr>
            <p:ph type="title" idx="4294967295"/>
          </p:nvPr>
        </p:nvSpPr>
        <p:spPr>
          <a:xfrm>
            <a:off x="457200" y="762000"/>
            <a:ext cx="8229600" cy="792163"/>
          </a:xfrm>
        </p:spPr>
        <p:txBody>
          <a:bodyPr/>
          <a:lstStyle/>
          <a:p>
            <a:pPr>
              <a:buFont typeface="Times New Roman" charset="0"/>
              <a:buNone/>
              <a:defRPr/>
            </a:pPr>
            <a:r>
              <a:rPr lang="zh-CN" altLang="en-US" sz="3600" b="1">
                <a:solidFill>
                  <a:srgbClr val="66FFFF"/>
                </a:solidFill>
                <a:effectLst>
                  <a:outerShdw blurRad="38100" dist="38100" dir="2700000" algn="tl">
                    <a:srgbClr val="FFFFFF"/>
                  </a:outerShdw>
                </a:effectLst>
                <a:latin typeface="SimHei" charset="0"/>
                <a:ea typeface="SimHei" charset="0"/>
                <a:cs typeface="SimHei" charset="0"/>
              </a:rPr>
              <a:t>每一位福音书作者都有</a:t>
            </a:r>
            <a:r>
              <a:rPr lang="en-GB" altLang="ja-JP" sz="3600" b="1">
                <a:solidFill>
                  <a:srgbClr val="66FFFF"/>
                </a:solidFill>
                <a:effectLst>
                  <a:outerShdw blurRad="38100" dist="38100" dir="2700000" algn="tl">
                    <a:srgbClr val="FFFFFF"/>
                  </a:outerShdw>
                </a:effectLst>
                <a:latin typeface="SimHei" charset="0"/>
                <a:ea typeface="SimHei" charset="0"/>
                <a:cs typeface="SimHei" charset="0"/>
              </a:rPr>
              <a:t>:</a:t>
            </a:r>
            <a:endParaRPr lang="en-GB" sz="3600" b="1">
              <a:solidFill>
                <a:srgbClr val="66FFFF"/>
              </a:solidFill>
              <a:effectLst>
                <a:outerShdw blurRad="38100" dist="38100" dir="2700000" algn="tl">
                  <a:srgbClr val="FFFFFF"/>
                </a:outerShdw>
              </a:effectLst>
              <a:latin typeface="SimHei" charset="0"/>
              <a:ea typeface="SimHei" charset="0"/>
              <a:cs typeface="SimHei"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6391"/>
                                        </p:tgtEl>
                                        <p:attrNameLst>
                                          <p:attrName>style.visibility</p:attrName>
                                        </p:attrNameLst>
                                      </p:cBhvr>
                                      <p:to>
                                        <p:strVal val="visible"/>
                                      </p:to>
                                    </p:set>
                                    <p:animEffect transition="in" filter="wipe(left)">
                                      <p:cBhvr>
                                        <p:cTn id="7" dur="500"/>
                                        <p:tgtEl>
                                          <p:spTgt spid="163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6392"/>
                                        </p:tgtEl>
                                        <p:attrNameLst>
                                          <p:attrName>style.visibility</p:attrName>
                                        </p:attrNameLst>
                                      </p:cBhvr>
                                      <p:to>
                                        <p:strVal val="visible"/>
                                      </p:to>
                                    </p:set>
                                    <p:animEffect transition="in" filter="wipe(left)">
                                      <p:cBhvr>
                                        <p:cTn id="12" dur="500"/>
                                        <p:tgtEl>
                                          <p:spTgt spid="1639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6393"/>
                                        </p:tgtEl>
                                        <p:attrNameLst>
                                          <p:attrName>style.visibility</p:attrName>
                                        </p:attrNameLst>
                                      </p:cBhvr>
                                      <p:to>
                                        <p:strVal val="visible"/>
                                      </p:to>
                                    </p:set>
                                    <p:animEffect transition="in" filter="wipe(left)">
                                      <p:cBhvr>
                                        <p:cTn id="17" dur="500"/>
                                        <p:tgtEl>
                                          <p:spTgt spid="163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6394"/>
                                        </p:tgtEl>
                                        <p:attrNameLst>
                                          <p:attrName>style.visibility</p:attrName>
                                        </p:attrNameLst>
                                      </p:cBhvr>
                                      <p:to>
                                        <p:strVal val="visible"/>
                                      </p:to>
                                    </p:set>
                                    <p:animEffect transition="in" filter="wipe(left)">
                                      <p:cBhvr>
                                        <p:cTn id="22" dur="500"/>
                                        <p:tgtEl>
                                          <p:spTgt spid="16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493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24931"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124932"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124933"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24934"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24935" name="AutoShape 6"/>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24936"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grpSp>
        <p:nvGrpSpPr>
          <p:cNvPr id="2" name="Group 8"/>
          <p:cNvGrpSpPr>
            <a:grpSpLocks/>
          </p:cNvGrpSpPr>
          <p:nvPr/>
        </p:nvGrpSpPr>
        <p:grpSpPr bwMode="auto">
          <a:xfrm>
            <a:off x="1778000" y="1411288"/>
            <a:ext cx="5702300" cy="4191000"/>
            <a:chOff x="1232" y="1008"/>
            <a:chExt cx="3951" cy="2991"/>
          </a:xfrm>
        </p:grpSpPr>
        <p:grpSp>
          <p:nvGrpSpPr>
            <p:cNvPr id="124948" name="Group 9"/>
            <p:cNvGrpSpPr>
              <a:grpSpLocks/>
            </p:cNvGrpSpPr>
            <p:nvPr/>
          </p:nvGrpSpPr>
          <p:grpSpPr bwMode="auto">
            <a:xfrm>
              <a:off x="1232" y="2928"/>
              <a:ext cx="1615" cy="1071"/>
              <a:chOff x="1232" y="2928"/>
              <a:chExt cx="1615" cy="1071"/>
            </a:xfrm>
          </p:grpSpPr>
          <p:sp>
            <p:nvSpPr>
              <p:cNvPr id="124964" name="Line 10"/>
              <p:cNvSpPr>
                <a:spLocks noChangeShapeType="1"/>
              </p:cNvSpPr>
              <p:nvPr/>
            </p:nvSpPr>
            <p:spPr bwMode="auto">
              <a:xfrm>
                <a:off x="1248" y="3264"/>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4965" name="Line 11"/>
              <p:cNvSpPr>
                <a:spLocks noChangeShapeType="1"/>
              </p:cNvSpPr>
              <p:nvPr/>
            </p:nvSpPr>
            <p:spPr bwMode="auto">
              <a:xfrm>
                <a:off x="1232" y="3632"/>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4966" name="Line 12"/>
              <p:cNvSpPr>
                <a:spLocks noChangeShapeType="1"/>
              </p:cNvSpPr>
              <p:nvPr/>
            </p:nvSpPr>
            <p:spPr bwMode="auto">
              <a:xfrm>
                <a:off x="1232" y="4000"/>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4967" name="Line 13"/>
              <p:cNvSpPr>
                <a:spLocks noChangeShapeType="1"/>
              </p:cNvSpPr>
              <p:nvPr/>
            </p:nvSpPr>
            <p:spPr bwMode="auto">
              <a:xfrm>
                <a:off x="1232" y="2928"/>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24949" name="Group 14"/>
            <p:cNvGrpSpPr>
              <a:grpSpLocks/>
            </p:cNvGrpSpPr>
            <p:nvPr/>
          </p:nvGrpSpPr>
          <p:grpSpPr bwMode="auto">
            <a:xfrm>
              <a:off x="3552" y="2928"/>
              <a:ext cx="1615" cy="1071"/>
              <a:chOff x="3552" y="2928"/>
              <a:chExt cx="1615" cy="1071"/>
            </a:xfrm>
          </p:grpSpPr>
          <p:sp>
            <p:nvSpPr>
              <p:cNvPr id="124960" name="Line 15"/>
              <p:cNvSpPr>
                <a:spLocks noChangeShapeType="1"/>
              </p:cNvSpPr>
              <p:nvPr/>
            </p:nvSpPr>
            <p:spPr bwMode="auto">
              <a:xfrm>
                <a:off x="3568" y="3264"/>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4961" name="Line 16"/>
              <p:cNvSpPr>
                <a:spLocks noChangeShapeType="1"/>
              </p:cNvSpPr>
              <p:nvPr/>
            </p:nvSpPr>
            <p:spPr bwMode="auto">
              <a:xfrm>
                <a:off x="3552" y="3632"/>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4962" name="Line 17"/>
              <p:cNvSpPr>
                <a:spLocks noChangeShapeType="1"/>
              </p:cNvSpPr>
              <p:nvPr/>
            </p:nvSpPr>
            <p:spPr bwMode="auto">
              <a:xfrm>
                <a:off x="3552" y="4000"/>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4963" name="Line 18"/>
              <p:cNvSpPr>
                <a:spLocks noChangeShapeType="1"/>
              </p:cNvSpPr>
              <p:nvPr/>
            </p:nvSpPr>
            <p:spPr bwMode="auto">
              <a:xfrm>
                <a:off x="3552" y="2928"/>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24950" name="Group 19"/>
            <p:cNvGrpSpPr>
              <a:grpSpLocks/>
            </p:cNvGrpSpPr>
            <p:nvPr/>
          </p:nvGrpSpPr>
          <p:grpSpPr bwMode="auto">
            <a:xfrm>
              <a:off x="3568" y="1008"/>
              <a:ext cx="1615" cy="1071"/>
              <a:chOff x="3568" y="1008"/>
              <a:chExt cx="1615" cy="1071"/>
            </a:xfrm>
          </p:grpSpPr>
          <p:sp>
            <p:nvSpPr>
              <p:cNvPr id="124956" name="Line 20"/>
              <p:cNvSpPr>
                <a:spLocks noChangeShapeType="1"/>
              </p:cNvSpPr>
              <p:nvPr/>
            </p:nvSpPr>
            <p:spPr bwMode="auto">
              <a:xfrm>
                <a:off x="3584" y="1344"/>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4957" name="Line 21"/>
              <p:cNvSpPr>
                <a:spLocks noChangeShapeType="1"/>
              </p:cNvSpPr>
              <p:nvPr/>
            </p:nvSpPr>
            <p:spPr bwMode="auto">
              <a:xfrm>
                <a:off x="3568" y="1712"/>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4958" name="Line 22"/>
              <p:cNvSpPr>
                <a:spLocks noChangeShapeType="1"/>
              </p:cNvSpPr>
              <p:nvPr/>
            </p:nvSpPr>
            <p:spPr bwMode="auto">
              <a:xfrm>
                <a:off x="3568" y="2080"/>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4959" name="Line 23"/>
              <p:cNvSpPr>
                <a:spLocks noChangeShapeType="1"/>
              </p:cNvSpPr>
              <p:nvPr/>
            </p:nvSpPr>
            <p:spPr bwMode="auto">
              <a:xfrm>
                <a:off x="3568" y="1008"/>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124951" name="Group 24"/>
            <p:cNvGrpSpPr>
              <a:grpSpLocks/>
            </p:cNvGrpSpPr>
            <p:nvPr/>
          </p:nvGrpSpPr>
          <p:grpSpPr bwMode="auto">
            <a:xfrm>
              <a:off x="1264" y="1008"/>
              <a:ext cx="1615" cy="1071"/>
              <a:chOff x="1264" y="1008"/>
              <a:chExt cx="1615" cy="1071"/>
            </a:xfrm>
          </p:grpSpPr>
          <p:sp>
            <p:nvSpPr>
              <p:cNvPr id="124952" name="Line 25"/>
              <p:cNvSpPr>
                <a:spLocks noChangeShapeType="1"/>
              </p:cNvSpPr>
              <p:nvPr/>
            </p:nvSpPr>
            <p:spPr bwMode="auto">
              <a:xfrm>
                <a:off x="1280" y="1344"/>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4953" name="Line 26"/>
              <p:cNvSpPr>
                <a:spLocks noChangeShapeType="1"/>
              </p:cNvSpPr>
              <p:nvPr/>
            </p:nvSpPr>
            <p:spPr bwMode="auto">
              <a:xfrm>
                <a:off x="1264" y="1712"/>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4954" name="Line 27"/>
              <p:cNvSpPr>
                <a:spLocks noChangeShapeType="1"/>
              </p:cNvSpPr>
              <p:nvPr/>
            </p:nvSpPr>
            <p:spPr bwMode="auto">
              <a:xfrm>
                <a:off x="1264" y="2080"/>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sp>
            <p:nvSpPr>
              <p:cNvPr id="124955" name="Line 28"/>
              <p:cNvSpPr>
                <a:spLocks noChangeShapeType="1"/>
              </p:cNvSpPr>
              <p:nvPr/>
            </p:nvSpPr>
            <p:spPr bwMode="auto">
              <a:xfrm>
                <a:off x="1264" y="1008"/>
                <a:ext cx="1600" cy="1"/>
              </a:xfrm>
              <a:prstGeom prst="line">
                <a:avLst/>
              </a:prstGeom>
              <a:noFill/>
              <a:ln w="12600">
                <a:solidFill>
                  <a:srgbClr val="FFFF00"/>
                </a:solidFill>
                <a:miter lim="800000"/>
                <a:headEnd/>
                <a:tailEnd/>
              </a:ln>
              <a:extLst>
                <a:ext uri="{909E8E84-426E-40dd-AFC4-6F175D3DCCD1}">
                  <a14:hiddenFill xmlns:a14="http://schemas.microsoft.com/office/drawing/2010/main" xmlns="">
                    <a:noFill/>
                  </a14:hiddenFill>
                </a:ext>
              </a:extLst>
            </p:spPr>
            <p:txBody>
              <a:bodyPr/>
              <a:lstStyle/>
              <a:p>
                <a:endParaRPr lang="en-US"/>
              </a:p>
            </p:txBody>
          </p:sp>
        </p:grpSp>
      </p:grpSp>
      <p:grpSp>
        <p:nvGrpSpPr>
          <p:cNvPr id="7" name="Group 29"/>
          <p:cNvGrpSpPr>
            <a:grpSpLocks/>
          </p:cNvGrpSpPr>
          <p:nvPr/>
        </p:nvGrpSpPr>
        <p:grpSpPr bwMode="auto">
          <a:xfrm>
            <a:off x="1412875" y="946150"/>
            <a:ext cx="3860800" cy="3332163"/>
            <a:chOff x="979" y="675"/>
            <a:chExt cx="2675" cy="2379"/>
          </a:xfrm>
        </p:grpSpPr>
        <p:sp>
          <p:nvSpPr>
            <p:cNvPr id="124944" name="Rectangle 30"/>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2</a:t>
              </a:r>
            </a:p>
          </p:txBody>
        </p:sp>
        <p:sp>
          <p:nvSpPr>
            <p:cNvPr id="124945" name="Rectangle 31"/>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3</a:t>
              </a:r>
            </a:p>
          </p:txBody>
        </p:sp>
        <p:sp>
          <p:nvSpPr>
            <p:cNvPr id="124946" name="Rectangle 32"/>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4</a:t>
              </a:r>
            </a:p>
          </p:txBody>
        </p:sp>
        <p:sp>
          <p:nvSpPr>
            <p:cNvPr id="124947" name="Rectangle 33"/>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1</a:t>
              </a:r>
            </a:p>
          </p:txBody>
        </p:sp>
      </p:grpSp>
      <p:sp>
        <p:nvSpPr>
          <p:cNvPr id="124939" name="Text Box 34"/>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cs typeface="MS Gothic" charset="0"/>
              </a:rPr>
              <a:t> </a:t>
            </a:r>
          </a:p>
        </p:txBody>
      </p:sp>
      <p:sp>
        <p:nvSpPr>
          <p:cNvPr id="124940" name="Text Box 35"/>
          <p:cNvSpPr txBox="1">
            <a:spLocks noChangeArrowheads="1"/>
          </p:cNvSpPr>
          <p:nvPr/>
        </p:nvSpPr>
        <p:spPr bwMode="auto">
          <a:xfrm>
            <a:off x="8020050" y="6538913"/>
            <a:ext cx="1666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24941" name="Text Box 36"/>
          <p:cNvSpPr txBox="1">
            <a:spLocks noChangeArrowheads="1"/>
          </p:cNvSpPr>
          <p:nvPr/>
        </p:nvSpPr>
        <p:spPr bwMode="auto">
          <a:xfrm>
            <a:off x="8356600" y="6542088"/>
            <a:ext cx="3016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cs typeface="MS Gothic" charset="0"/>
              </a:rPr>
              <a:t>15</a:t>
            </a:r>
          </a:p>
        </p:txBody>
      </p:sp>
      <p:sp>
        <p:nvSpPr>
          <p:cNvPr id="39" name="Title 38"/>
          <p:cNvSpPr>
            <a:spLocks noGrp="1"/>
          </p:cNvSpPr>
          <p:nvPr>
            <p:ph type="title" idx="4294967295"/>
          </p:nvPr>
        </p:nvSpPr>
        <p:spPr>
          <a:xfrm>
            <a:off x="457200" y="180975"/>
            <a:ext cx="8229600" cy="577850"/>
          </a:xfrm>
        </p:spPr>
        <p:txBody>
          <a:bodyPr lIns="80756" tIns="41993" rIns="80756" bIns="41993">
            <a:spAutoFit/>
          </a:bodyPr>
          <a:lstStyle/>
          <a:p>
            <a:pPr>
              <a:spcBef>
                <a:spcPts val="1800"/>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FFEA18"/>
                </a:solidFill>
                <a:latin typeface="SimHei" charset="0"/>
                <a:ea typeface="SimHei" charset="0"/>
                <a:cs typeface="SimHei" charset="0"/>
              </a:rPr>
              <a:t>四个个别的素描</a:t>
            </a:r>
            <a:r>
              <a:rPr lang="zh-CN" altLang="en-US" sz="2900" b="1">
                <a:solidFill>
                  <a:srgbClr val="FFEA18"/>
                </a:solidFill>
                <a:latin typeface="Comic Sans MS" charset="0"/>
                <a:ea typeface="SimSun" charset="0"/>
                <a:cs typeface="SimSun" charset="0"/>
              </a:rPr>
              <a:t> </a:t>
            </a:r>
            <a:r>
              <a:rPr lang="en-US" altLang="ja-JP" sz="2900" b="1">
                <a:solidFill>
                  <a:srgbClr val="FFEA18"/>
                </a:solidFill>
                <a:latin typeface="Comic Sans MS" charset="0"/>
                <a:ea typeface="ＭＳ Ｐゴシック" charset="0"/>
                <a:cs typeface="ＭＳ Ｐゴシック" charset="0"/>
              </a:rPr>
              <a:t>…</a:t>
            </a:r>
            <a:endParaRPr lang="en-US" sz="2900" b="1">
              <a:solidFill>
                <a:srgbClr val="FFEA18"/>
              </a:solidFill>
              <a:latin typeface="Comic Sans MS" charset="0"/>
              <a:ea typeface="ＭＳ Ｐゴシック" charset="0"/>
              <a:cs typeface="ＭＳ Ｐゴシック" charset="0"/>
            </a:endParaRPr>
          </a:p>
        </p:txBody>
      </p:sp>
      <p:sp>
        <p:nvSpPr>
          <p:cNvPr id="40" name="TextBox 39"/>
          <p:cNvSpPr txBox="1"/>
          <p:nvPr/>
        </p:nvSpPr>
        <p:spPr>
          <a:xfrm>
            <a:off x="8610600" y="0"/>
            <a:ext cx="527050" cy="4619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chemeClr val="bg1"/>
                </a:solidFill>
                <a:effectLst>
                  <a:outerShdw blurRad="38100" dist="38100" dir="2700000" algn="tl">
                    <a:srgbClr val="EEECE1"/>
                  </a:outerShdw>
                </a:effectLst>
                <a:latin typeface="Arial" charset="0"/>
                <a:cs typeface="Arial" charset="0"/>
              </a:rPr>
              <a:t>52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9"/>
                                        </p:tgtEl>
                                        <p:attrNameLst>
                                          <p:attrName>ppt_y</p:attrName>
                                        </p:attrNameLst>
                                      </p:cBhvr>
                                      <p:tavLst>
                                        <p:tav tm="0">
                                          <p:val>
                                            <p:strVal val="#ppt_y"/>
                                          </p:val>
                                        </p:tav>
                                        <p:tav tm="100000">
                                          <p:val>
                                            <p:strVal val="#ppt_y"/>
                                          </p:val>
                                        </p:tav>
                                      </p:tavLst>
                                    </p:anim>
                                    <p:anim calcmode="lin" valueType="num">
                                      <p:cBhvr>
                                        <p:cTn id="9" dur="500" fill="hold"/>
                                        <p:tgtEl>
                                          <p:spTgt spid="3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9"/>
                                        </p:tgtEl>
                                      </p:cBhvr>
                                    </p:animEffect>
                                  </p:childTnLst>
                                </p:cTn>
                              </p:par>
                            </p:childTnLst>
                          </p:cTn>
                        </p:par>
                        <p:par>
                          <p:cTn id="12" fill="hold" nodeType="afterGroup">
                            <p:stCondLst>
                              <p:cond delay="850"/>
                            </p:stCondLst>
                            <p:childTnLst>
                              <p:par>
                                <p:cTn id="13" presetID="10" presetClass="entr"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childTnLst>
                          </p:cTn>
                        </p:par>
                        <p:par>
                          <p:cTn id="16" fill="hold" nodeType="afterGroup">
                            <p:stCondLst>
                              <p:cond delay="1850"/>
                            </p:stCondLst>
                            <p:childTnLst>
                              <p:par>
                                <p:cTn id="17" presetID="10" presetClass="entr"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697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26979"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126980"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126981"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26982"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26983" name="AutoShape 6"/>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26984"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grpSp>
        <p:nvGrpSpPr>
          <p:cNvPr id="126985" name="Group 8"/>
          <p:cNvGrpSpPr>
            <a:grpSpLocks/>
          </p:cNvGrpSpPr>
          <p:nvPr/>
        </p:nvGrpSpPr>
        <p:grpSpPr bwMode="auto">
          <a:xfrm>
            <a:off x="1412875" y="946150"/>
            <a:ext cx="3860800" cy="3332163"/>
            <a:chOff x="979" y="675"/>
            <a:chExt cx="2675" cy="2379"/>
          </a:xfrm>
        </p:grpSpPr>
        <p:sp>
          <p:nvSpPr>
            <p:cNvPr id="126996" name="Rectangle 9"/>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2</a:t>
              </a:r>
            </a:p>
          </p:txBody>
        </p:sp>
        <p:sp>
          <p:nvSpPr>
            <p:cNvPr id="126997" name="Rectangle 10"/>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3</a:t>
              </a:r>
            </a:p>
          </p:txBody>
        </p:sp>
        <p:sp>
          <p:nvSpPr>
            <p:cNvPr id="126998" name="Rectangle 11"/>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4</a:t>
              </a:r>
            </a:p>
          </p:txBody>
        </p:sp>
        <p:sp>
          <p:nvSpPr>
            <p:cNvPr id="126999" name="Rectangle 12"/>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1</a:t>
              </a:r>
            </a:p>
          </p:txBody>
        </p:sp>
      </p:grpSp>
      <p:sp>
        <p:nvSpPr>
          <p:cNvPr id="18445" name="Rectangle 13"/>
          <p:cNvSpPr>
            <a:spLocks noChangeArrowheads="1"/>
          </p:cNvSpPr>
          <p:nvPr/>
        </p:nvSpPr>
        <p:spPr bwMode="auto">
          <a:xfrm>
            <a:off x="1828800" y="3657600"/>
            <a:ext cx="2036763"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SimHei" charset="0"/>
                <a:ea typeface="SimHei" charset="0"/>
                <a:cs typeface="SimHei" charset="0"/>
              </a:rPr>
              <a:t>路加</a:t>
            </a:r>
            <a:endParaRPr lang="en-GB" sz="3200" b="1">
              <a:solidFill>
                <a:srgbClr val="00FF00"/>
              </a:solidFill>
              <a:latin typeface="Helvetica" charset="0"/>
              <a:cs typeface="MS Gothic" charset="0"/>
            </a:endParaRPr>
          </a:p>
        </p:txBody>
      </p:sp>
      <p:sp>
        <p:nvSpPr>
          <p:cNvPr id="18446" name="Rectangle 14"/>
          <p:cNvSpPr>
            <a:spLocks noChangeArrowheads="1"/>
          </p:cNvSpPr>
          <p:nvPr/>
        </p:nvSpPr>
        <p:spPr bwMode="auto">
          <a:xfrm>
            <a:off x="1757363" y="1004888"/>
            <a:ext cx="2355850" cy="57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SimHei" charset="0"/>
                <a:ea typeface="SimHei" charset="0"/>
                <a:cs typeface="SimHei" charset="0"/>
              </a:rPr>
              <a:t>马太</a:t>
            </a:r>
            <a:endParaRPr lang="en-GB" sz="3200" b="1">
              <a:solidFill>
                <a:srgbClr val="00FF00"/>
              </a:solidFill>
              <a:latin typeface="Helvetica" charset="0"/>
              <a:cs typeface="MS Gothic" charset="0"/>
            </a:endParaRPr>
          </a:p>
        </p:txBody>
      </p:sp>
      <p:sp>
        <p:nvSpPr>
          <p:cNvPr id="18447" name="Rectangle 15"/>
          <p:cNvSpPr>
            <a:spLocks noChangeArrowheads="1"/>
          </p:cNvSpPr>
          <p:nvPr/>
        </p:nvSpPr>
        <p:spPr bwMode="auto">
          <a:xfrm>
            <a:off x="5257800" y="990600"/>
            <a:ext cx="2036763"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SimHei" charset="0"/>
                <a:ea typeface="SimHei" charset="0"/>
                <a:cs typeface="SimHei" charset="0"/>
              </a:rPr>
              <a:t>马可</a:t>
            </a:r>
            <a:endParaRPr lang="en-GB" sz="3200" b="1">
              <a:solidFill>
                <a:srgbClr val="00FF00"/>
              </a:solidFill>
              <a:latin typeface="Helvetica" charset="0"/>
              <a:cs typeface="MS Gothic" charset="0"/>
            </a:endParaRPr>
          </a:p>
        </p:txBody>
      </p:sp>
      <p:sp>
        <p:nvSpPr>
          <p:cNvPr id="18448" name="Rectangle 16"/>
          <p:cNvSpPr>
            <a:spLocks noChangeArrowheads="1"/>
          </p:cNvSpPr>
          <p:nvPr/>
        </p:nvSpPr>
        <p:spPr bwMode="auto">
          <a:xfrm>
            <a:off x="5410200" y="3657600"/>
            <a:ext cx="1476375"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SimHei" charset="0"/>
                <a:ea typeface="SimHei" charset="0"/>
                <a:cs typeface="SimHei" charset="0"/>
              </a:rPr>
              <a:t>约翰</a:t>
            </a:r>
            <a:endParaRPr lang="en-GB" sz="3200" b="1">
              <a:solidFill>
                <a:srgbClr val="00FF00"/>
              </a:solidFill>
              <a:latin typeface="Helvetica" charset="0"/>
              <a:cs typeface="MS Gothic" charset="0"/>
            </a:endParaRPr>
          </a:p>
        </p:txBody>
      </p:sp>
      <p:sp>
        <p:nvSpPr>
          <p:cNvPr id="126990" name="Text Box 17"/>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cs typeface="MS Gothic" charset="0"/>
              </a:rPr>
              <a:t> </a:t>
            </a:r>
          </a:p>
        </p:txBody>
      </p:sp>
      <p:sp>
        <p:nvSpPr>
          <p:cNvPr id="126991" name="Text Box 18"/>
          <p:cNvSpPr txBox="1">
            <a:spLocks noChangeArrowheads="1"/>
          </p:cNvSpPr>
          <p:nvPr/>
        </p:nvSpPr>
        <p:spPr bwMode="auto">
          <a:xfrm>
            <a:off x="8764588" y="6132513"/>
            <a:ext cx="166687"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26992" name="Text Box 19"/>
          <p:cNvSpPr txBox="1">
            <a:spLocks noChangeArrowheads="1"/>
          </p:cNvSpPr>
          <p:nvPr/>
        </p:nvSpPr>
        <p:spPr bwMode="auto">
          <a:xfrm>
            <a:off x="8356600" y="6542088"/>
            <a:ext cx="3016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cs typeface="MS Gothic" charset="0"/>
              </a:rPr>
              <a:t>16</a:t>
            </a:r>
          </a:p>
        </p:txBody>
      </p:sp>
      <p:sp>
        <p:nvSpPr>
          <p:cNvPr id="126993" name="Text Box 20"/>
          <p:cNvSpPr txBox="1">
            <a:spLocks noChangeArrowheads="1"/>
          </p:cNvSpPr>
          <p:nvPr/>
        </p:nvSpPr>
        <p:spPr bwMode="auto">
          <a:xfrm>
            <a:off x="8702675" y="6484938"/>
            <a:ext cx="269875"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cs typeface="MS Gothic" charset="0"/>
              </a:rPr>
              <a:t>3</a:t>
            </a:r>
          </a:p>
        </p:txBody>
      </p:sp>
      <p:sp>
        <p:nvSpPr>
          <p:cNvPr id="24" name="Title 23"/>
          <p:cNvSpPr>
            <a:spLocks noGrp="1"/>
          </p:cNvSpPr>
          <p:nvPr>
            <p:ph type="title" idx="4294967295"/>
          </p:nvPr>
        </p:nvSpPr>
        <p:spPr>
          <a:xfrm>
            <a:off x="457200" y="228600"/>
            <a:ext cx="8229600" cy="609600"/>
          </a:xfrm>
        </p:spPr>
        <p:txBody>
          <a:bodyPr/>
          <a:lstStyle/>
          <a:p>
            <a:r>
              <a:rPr lang="zh-CN" altLang="en-US" sz="3200" b="1">
                <a:solidFill>
                  <a:srgbClr val="FFEA18"/>
                </a:solidFill>
                <a:latin typeface="SimHei" charset="0"/>
                <a:ea typeface="SimHei" charset="0"/>
                <a:cs typeface="SimHei" charset="0"/>
              </a:rPr>
              <a:t>构成四福音</a:t>
            </a:r>
            <a:r>
              <a:rPr lang="en-GB" altLang="ja-JP" sz="3200" b="1">
                <a:solidFill>
                  <a:srgbClr val="FFEA18"/>
                </a:solidFill>
                <a:latin typeface="Comic Sans MS" charset="0"/>
                <a:ea typeface="ＭＳ Ｐゴシック" charset="0"/>
                <a:cs typeface="ＭＳ Ｐゴシック" charset="0"/>
              </a:rPr>
              <a:t>…</a:t>
            </a:r>
            <a:endParaRPr lang="en-US" sz="3200">
              <a:latin typeface="Calibri" charset="0"/>
              <a:ea typeface="ＭＳ Ｐゴシック" charset="0"/>
              <a:cs typeface="ＭＳ Ｐゴシック" charset="0"/>
            </a:endParaRPr>
          </a:p>
        </p:txBody>
      </p:sp>
      <p:sp>
        <p:nvSpPr>
          <p:cNvPr id="23" name="TextBox 22"/>
          <p:cNvSpPr txBox="1"/>
          <p:nvPr/>
        </p:nvSpPr>
        <p:spPr>
          <a:xfrm>
            <a:off x="8610600" y="0"/>
            <a:ext cx="527050" cy="4619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chemeClr val="bg1"/>
                </a:solidFill>
                <a:effectLst>
                  <a:outerShdw blurRad="38100" dist="38100" dir="2700000" algn="tl">
                    <a:srgbClr val="EEECE1"/>
                  </a:outerShdw>
                </a:effectLst>
                <a:latin typeface="Arial" charset="0"/>
                <a:cs typeface="Arial" charset="0"/>
              </a:rPr>
              <a:t>52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par>
                          <p:cTn id="8" fill="hold" nodeType="afterGroup">
                            <p:stCondLst>
                              <p:cond delay="500"/>
                            </p:stCondLst>
                            <p:childTnLst>
                              <p:par>
                                <p:cTn id="9" presetID="23" presetClass="entr" presetSubtype="528" fill="hold" nodeType="afterEffect">
                                  <p:stCondLst>
                                    <p:cond delay="0"/>
                                  </p:stCondLst>
                                  <p:childTnLst>
                                    <p:set>
                                      <p:cBhvr>
                                        <p:cTn id="10" dur="1" fill="hold">
                                          <p:stCondLst>
                                            <p:cond delay="0"/>
                                          </p:stCondLst>
                                        </p:cTn>
                                        <p:tgtEl>
                                          <p:spTgt spid="18446"/>
                                        </p:tgtEl>
                                        <p:attrNameLst>
                                          <p:attrName>style.visibility</p:attrName>
                                        </p:attrNameLst>
                                      </p:cBhvr>
                                      <p:to>
                                        <p:strVal val="visible"/>
                                      </p:to>
                                    </p:set>
                                    <p:anim calcmode="lin" valueType="num">
                                      <p:cBhvr>
                                        <p:cTn id="11" dur="500" fill="hold"/>
                                        <p:tgtEl>
                                          <p:spTgt spid="18446"/>
                                        </p:tgtEl>
                                        <p:attrNameLst>
                                          <p:attrName>ppt_w</p:attrName>
                                        </p:attrNameLst>
                                      </p:cBhvr>
                                      <p:tavLst>
                                        <p:tav tm="100000">
                                          <p:val>
                                            <p:fltVal val="0"/>
                                          </p:val>
                                        </p:tav>
                                        <p:tav>
                                          <p:val>
                                            <p:strVal val="#ppt_w"/>
                                          </p:val>
                                        </p:tav>
                                      </p:tavLst>
                                    </p:anim>
                                    <p:anim calcmode="lin" valueType="num">
                                      <p:cBhvr>
                                        <p:cTn id="12" dur="500" fill="hold"/>
                                        <p:tgtEl>
                                          <p:spTgt spid="18446"/>
                                        </p:tgtEl>
                                        <p:attrNameLst>
                                          <p:attrName>ppt_h</p:attrName>
                                        </p:attrNameLst>
                                      </p:cBhvr>
                                      <p:tavLst>
                                        <p:tav tm="100000">
                                          <p:val>
                                            <p:fltVal val="0"/>
                                          </p:val>
                                        </p:tav>
                                        <p:tav>
                                          <p:val>
                                            <p:strVal val="#ppt_h"/>
                                          </p:val>
                                        </p:tav>
                                      </p:tavLst>
                                    </p:anim>
                                    <p:anim calcmode="lin" valueType="num">
                                      <p:cBhvr>
                                        <p:cTn id="13" dur="500" fill="hold"/>
                                        <p:tgtEl>
                                          <p:spTgt spid="18446"/>
                                        </p:tgtEl>
                                        <p:attrNameLst>
                                          <p:attrName>ppt_x</p:attrName>
                                        </p:attrNameLst>
                                      </p:cBhvr>
                                      <p:tavLst>
                                        <p:tav tm="100000">
                                          <p:val>
                                            <p:fltVal val="0.5"/>
                                          </p:val>
                                        </p:tav>
                                        <p:tav>
                                          <p:val>
                                            <p:strVal val="#ppt_x"/>
                                          </p:val>
                                        </p:tav>
                                      </p:tavLst>
                                    </p:anim>
                                    <p:anim calcmode="lin" valueType="num">
                                      <p:cBhvr>
                                        <p:cTn id="14" dur="500" fill="hold"/>
                                        <p:tgtEl>
                                          <p:spTgt spid="18446"/>
                                        </p:tgtEl>
                                        <p:attrNameLst>
                                          <p:attrName>ppt_y</p:attrName>
                                        </p:attrNameLst>
                                      </p:cBhvr>
                                      <p:tavLst>
                                        <p:tav tm="100000">
                                          <p:val>
                                            <p:fltVal val="0.5"/>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nodeType="clickEffect">
                                  <p:stCondLst>
                                    <p:cond delay="0"/>
                                  </p:stCondLst>
                                  <p:childTnLst>
                                    <p:set>
                                      <p:cBhvr>
                                        <p:cTn id="18" dur="1" fill="hold">
                                          <p:stCondLst>
                                            <p:cond delay="0"/>
                                          </p:stCondLst>
                                        </p:cTn>
                                        <p:tgtEl>
                                          <p:spTgt spid="18447"/>
                                        </p:tgtEl>
                                        <p:attrNameLst>
                                          <p:attrName>style.visibility</p:attrName>
                                        </p:attrNameLst>
                                      </p:cBhvr>
                                      <p:to>
                                        <p:strVal val="visible"/>
                                      </p:to>
                                    </p:set>
                                    <p:anim calcmode="lin" valueType="num">
                                      <p:cBhvr>
                                        <p:cTn id="19" dur="500" fill="hold"/>
                                        <p:tgtEl>
                                          <p:spTgt spid="18447"/>
                                        </p:tgtEl>
                                        <p:attrNameLst>
                                          <p:attrName>ppt_w</p:attrName>
                                        </p:attrNameLst>
                                      </p:cBhvr>
                                      <p:tavLst>
                                        <p:tav tm="100000">
                                          <p:val>
                                            <p:fltVal val="0"/>
                                          </p:val>
                                        </p:tav>
                                        <p:tav>
                                          <p:val>
                                            <p:strVal val="#ppt_w"/>
                                          </p:val>
                                        </p:tav>
                                      </p:tavLst>
                                    </p:anim>
                                    <p:anim calcmode="lin" valueType="num">
                                      <p:cBhvr>
                                        <p:cTn id="20" dur="500" fill="hold"/>
                                        <p:tgtEl>
                                          <p:spTgt spid="18447"/>
                                        </p:tgtEl>
                                        <p:attrNameLst>
                                          <p:attrName>ppt_h</p:attrName>
                                        </p:attrNameLst>
                                      </p:cBhvr>
                                      <p:tavLst>
                                        <p:tav tm="100000">
                                          <p:val>
                                            <p:fltVal val="0"/>
                                          </p:val>
                                        </p:tav>
                                        <p:tav>
                                          <p:val>
                                            <p:strVal val="#ppt_h"/>
                                          </p:val>
                                        </p:tav>
                                      </p:tavLst>
                                    </p:anim>
                                    <p:anim calcmode="lin" valueType="num">
                                      <p:cBhvr>
                                        <p:cTn id="21" dur="500" fill="hold"/>
                                        <p:tgtEl>
                                          <p:spTgt spid="18447"/>
                                        </p:tgtEl>
                                        <p:attrNameLst>
                                          <p:attrName>ppt_x</p:attrName>
                                        </p:attrNameLst>
                                      </p:cBhvr>
                                      <p:tavLst>
                                        <p:tav tm="100000">
                                          <p:val>
                                            <p:fltVal val="0.5"/>
                                          </p:val>
                                        </p:tav>
                                        <p:tav>
                                          <p:val>
                                            <p:strVal val="#ppt_x"/>
                                          </p:val>
                                        </p:tav>
                                      </p:tavLst>
                                    </p:anim>
                                    <p:anim calcmode="lin" valueType="num">
                                      <p:cBhvr>
                                        <p:cTn id="22" dur="500" fill="hold"/>
                                        <p:tgtEl>
                                          <p:spTgt spid="18447"/>
                                        </p:tgtEl>
                                        <p:attrNameLst>
                                          <p:attrName>ppt_y</p:attrName>
                                        </p:attrNameLst>
                                      </p:cBhvr>
                                      <p:tavLst>
                                        <p:tav tm="100000">
                                          <p:val>
                                            <p:fltVal val="0.5"/>
                                          </p:val>
                                        </p:tav>
                                        <p:tav>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nodeType="clickEffect">
                                  <p:stCondLst>
                                    <p:cond delay="0"/>
                                  </p:stCondLst>
                                  <p:childTnLst>
                                    <p:set>
                                      <p:cBhvr>
                                        <p:cTn id="26" dur="1" fill="hold">
                                          <p:stCondLst>
                                            <p:cond delay="0"/>
                                          </p:stCondLst>
                                        </p:cTn>
                                        <p:tgtEl>
                                          <p:spTgt spid="18445"/>
                                        </p:tgtEl>
                                        <p:attrNameLst>
                                          <p:attrName>style.visibility</p:attrName>
                                        </p:attrNameLst>
                                      </p:cBhvr>
                                      <p:to>
                                        <p:strVal val="visible"/>
                                      </p:to>
                                    </p:set>
                                    <p:anim calcmode="lin" valueType="num">
                                      <p:cBhvr>
                                        <p:cTn id="27" dur="500" fill="hold"/>
                                        <p:tgtEl>
                                          <p:spTgt spid="18445"/>
                                        </p:tgtEl>
                                        <p:attrNameLst>
                                          <p:attrName>ppt_w</p:attrName>
                                        </p:attrNameLst>
                                      </p:cBhvr>
                                      <p:tavLst>
                                        <p:tav tm="100000">
                                          <p:val>
                                            <p:fltVal val="0"/>
                                          </p:val>
                                        </p:tav>
                                        <p:tav>
                                          <p:val>
                                            <p:strVal val="#ppt_w"/>
                                          </p:val>
                                        </p:tav>
                                      </p:tavLst>
                                    </p:anim>
                                    <p:anim calcmode="lin" valueType="num">
                                      <p:cBhvr>
                                        <p:cTn id="28" dur="500" fill="hold"/>
                                        <p:tgtEl>
                                          <p:spTgt spid="18445"/>
                                        </p:tgtEl>
                                        <p:attrNameLst>
                                          <p:attrName>ppt_h</p:attrName>
                                        </p:attrNameLst>
                                      </p:cBhvr>
                                      <p:tavLst>
                                        <p:tav tm="100000">
                                          <p:val>
                                            <p:fltVal val="0"/>
                                          </p:val>
                                        </p:tav>
                                        <p:tav>
                                          <p:val>
                                            <p:strVal val="#ppt_h"/>
                                          </p:val>
                                        </p:tav>
                                      </p:tavLst>
                                    </p:anim>
                                    <p:anim calcmode="lin" valueType="num">
                                      <p:cBhvr>
                                        <p:cTn id="29" dur="500" fill="hold"/>
                                        <p:tgtEl>
                                          <p:spTgt spid="18445"/>
                                        </p:tgtEl>
                                        <p:attrNameLst>
                                          <p:attrName>ppt_x</p:attrName>
                                        </p:attrNameLst>
                                      </p:cBhvr>
                                      <p:tavLst>
                                        <p:tav tm="100000">
                                          <p:val>
                                            <p:fltVal val="0.5"/>
                                          </p:val>
                                        </p:tav>
                                        <p:tav>
                                          <p:val>
                                            <p:strVal val="#ppt_x"/>
                                          </p:val>
                                        </p:tav>
                                      </p:tavLst>
                                    </p:anim>
                                    <p:anim calcmode="lin" valueType="num">
                                      <p:cBhvr>
                                        <p:cTn id="30" dur="500" fill="hold"/>
                                        <p:tgtEl>
                                          <p:spTgt spid="18445"/>
                                        </p:tgtEl>
                                        <p:attrNameLst>
                                          <p:attrName>ppt_y</p:attrName>
                                        </p:attrNameLst>
                                      </p:cBhvr>
                                      <p:tavLst>
                                        <p:tav tm="100000">
                                          <p:val>
                                            <p:fltVal val="0.5"/>
                                          </p:val>
                                        </p:tav>
                                        <p:tav>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528" fill="hold" nodeType="clickEffect">
                                  <p:stCondLst>
                                    <p:cond delay="0"/>
                                  </p:stCondLst>
                                  <p:childTnLst>
                                    <p:set>
                                      <p:cBhvr>
                                        <p:cTn id="34" dur="1" fill="hold">
                                          <p:stCondLst>
                                            <p:cond delay="0"/>
                                          </p:stCondLst>
                                        </p:cTn>
                                        <p:tgtEl>
                                          <p:spTgt spid="18448"/>
                                        </p:tgtEl>
                                        <p:attrNameLst>
                                          <p:attrName>style.visibility</p:attrName>
                                        </p:attrNameLst>
                                      </p:cBhvr>
                                      <p:to>
                                        <p:strVal val="visible"/>
                                      </p:to>
                                    </p:set>
                                    <p:anim calcmode="lin" valueType="num">
                                      <p:cBhvr>
                                        <p:cTn id="35" dur="500" fill="hold"/>
                                        <p:tgtEl>
                                          <p:spTgt spid="18448"/>
                                        </p:tgtEl>
                                        <p:attrNameLst>
                                          <p:attrName>ppt_w</p:attrName>
                                        </p:attrNameLst>
                                      </p:cBhvr>
                                      <p:tavLst>
                                        <p:tav tm="100000">
                                          <p:val>
                                            <p:fltVal val="0"/>
                                          </p:val>
                                        </p:tav>
                                        <p:tav>
                                          <p:val>
                                            <p:strVal val="#ppt_w"/>
                                          </p:val>
                                        </p:tav>
                                      </p:tavLst>
                                    </p:anim>
                                    <p:anim calcmode="lin" valueType="num">
                                      <p:cBhvr>
                                        <p:cTn id="36" dur="500" fill="hold"/>
                                        <p:tgtEl>
                                          <p:spTgt spid="18448"/>
                                        </p:tgtEl>
                                        <p:attrNameLst>
                                          <p:attrName>ppt_h</p:attrName>
                                        </p:attrNameLst>
                                      </p:cBhvr>
                                      <p:tavLst>
                                        <p:tav tm="100000">
                                          <p:val>
                                            <p:fltVal val="0"/>
                                          </p:val>
                                        </p:tav>
                                        <p:tav>
                                          <p:val>
                                            <p:strVal val="#ppt_h"/>
                                          </p:val>
                                        </p:tav>
                                      </p:tavLst>
                                    </p:anim>
                                    <p:anim calcmode="lin" valueType="num">
                                      <p:cBhvr>
                                        <p:cTn id="37" dur="500" fill="hold"/>
                                        <p:tgtEl>
                                          <p:spTgt spid="18448"/>
                                        </p:tgtEl>
                                        <p:attrNameLst>
                                          <p:attrName>ppt_x</p:attrName>
                                        </p:attrNameLst>
                                      </p:cBhvr>
                                      <p:tavLst>
                                        <p:tav tm="100000">
                                          <p:val>
                                            <p:fltVal val="0.5"/>
                                          </p:val>
                                        </p:tav>
                                        <p:tav>
                                          <p:val>
                                            <p:strVal val="#ppt_x"/>
                                          </p:val>
                                        </p:tav>
                                      </p:tavLst>
                                    </p:anim>
                                    <p:anim calcmode="lin" valueType="num">
                                      <p:cBhvr>
                                        <p:cTn id="38" dur="500" fill="hold"/>
                                        <p:tgtEl>
                                          <p:spTgt spid="18448"/>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902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29027"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129028"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129029"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29030"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29031" name="AutoShape 6"/>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29032"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grpSp>
        <p:nvGrpSpPr>
          <p:cNvPr id="129033" name="Group 8"/>
          <p:cNvGrpSpPr>
            <a:grpSpLocks/>
          </p:cNvGrpSpPr>
          <p:nvPr/>
        </p:nvGrpSpPr>
        <p:grpSpPr bwMode="auto">
          <a:xfrm>
            <a:off x="1412875" y="946150"/>
            <a:ext cx="3860800" cy="3332163"/>
            <a:chOff x="979" y="675"/>
            <a:chExt cx="2675" cy="2379"/>
          </a:xfrm>
        </p:grpSpPr>
        <p:sp>
          <p:nvSpPr>
            <p:cNvPr id="129069" name="Rectangle 9"/>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2</a:t>
              </a:r>
            </a:p>
          </p:txBody>
        </p:sp>
        <p:sp>
          <p:nvSpPr>
            <p:cNvPr id="129070" name="Rectangle 10"/>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3</a:t>
              </a:r>
            </a:p>
          </p:txBody>
        </p:sp>
        <p:sp>
          <p:nvSpPr>
            <p:cNvPr id="129071" name="Rectangle 11"/>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4</a:t>
              </a:r>
            </a:p>
          </p:txBody>
        </p:sp>
        <p:sp>
          <p:nvSpPr>
            <p:cNvPr id="129072" name="Rectangle 12"/>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1</a:t>
              </a:r>
            </a:p>
          </p:txBody>
        </p:sp>
      </p:grpSp>
      <p:sp>
        <p:nvSpPr>
          <p:cNvPr id="129034" name="Rectangle 13"/>
          <p:cNvSpPr>
            <a:spLocks noChangeArrowheads="1"/>
          </p:cNvSpPr>
          <p:nvPr/>
        </p:nvSpPr>
        <p:spPr bwMode="auto">
          <a:xfrm>
            <a:off x="2287588" y="3692525"/>
            <a:ext cx="2036762"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SimHei" charset="0"/>
                <a:ea typeface="SimHei" charset="0"/>
                <a:cs typeface="SimHei" charset="0"/>
              </a:rPr>
              <a:t>路加</a:t>
            </a:r>
            <a:endParaRPr lang="en-GB" sz="3200" b="1">
              <a:solidFill>
                <a:srgbClr val="66FF99"/>
              </a:solidFill>
              <a:latin typeface="Helvetica" charset="0"/>
              <a:cs typeface="MS Gothic" charset="0"/>
            </a:endParaRPr>
          </a:p>
        </p:txBody>
      </p:sp>
      <p:sp>
        <p:nvSpPr>
          <p:cNvPr id="129035" name="Rectangle 14"/>
          <p:cNvSpPr>
            <a:spLocks noChangeArrowheads="1"/>
          </p:cNvSpPr>
          <p:nvPr/>
        </p:nvSpPr>
        <p:spPr bwMode="auto">
          <a:xfrm>
            <a:off x="2133600" y="990600"/>
            <a:ext cx="1519238"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SimHei" charset="0"/>
                <a:ea typeface="SimHei" charset="0"/>
                <a:cs typeface="SimHei" charset="0"/>
              </a:rPr>
              <a:t>马太</a:t>
            </a:r>
            <a:endParaRPr lang="en-GB" sz="3200" b="1">
              <a:solidFill>
                <a:srgbClr val="66FF99"/>
              </a:solidFill>
              <a:latin typeface="Helvetica" charset="0"/>
              <a:cs typeface="MS Gothic" charset="0"/>
            </a:endParaRPr>
          </a:p>
        </p:txBody>
      </p:sp>
      <p:sp>
        <p:nvSpPr>
          <p:cNvPr id="129036" name="Rectangle 15"/>
          <p:cNvSpPr>
            <a:spLocks noChangeArrowheads="1"/>
          </p:cNvSpPr>
          <p:nvPr/>
        </p:nvSpPr>
        <p:spPr bwMode="auto">
          <a:xfrm>
            <a:off x="5588000" y="1025525"/>
            <a:ext cx="2036763"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SimHei" charset="0"/>
                <a:ea typeface="SimHei" charset="0"/>
                <a:cs typeface="SimHei" charset="0"/>
              </a:rPr>
              <a:t>马可</a:t>
            </a:r>
            <a:endParaRPr lang="en-GB" sz="3200" b="1">
              <a:solidFill>
                <a:srgbClr val="66FF99"/>
              </a:solidFill>
              <a:latin typeface="Helvetica" charset="0"/>
              <a:cs typeface="MS Gothic" charset="0"/>
            </a:endParaRPr>
          </a:p>
        </p:txBody>
      </p:sp>
      <p:sp>
        <p:nvSpPr>
          <p:cNvPr id="129037" name="Rectangle 16"/>
          <p:cNvSpPr>
            <a:spLocks noChangeArrowheads="1"/>
          </p:cNvSpPr>
          <p:nvPr/>
        </p:nvSpPr>
        <p:spPr bwMode="auto">
          <a:xfrm>
            <a:off x="5756275" y="3684588"/>
            <a:ext cx="1863725" cy="57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SimHei" charset="0"/>
                <a:ea typeface="SimHei" charset="0"/>
                <a:cs typeface="SimHei" charset="0"/>
              </a:rPr>
              <a:t>约翰</a:t>
            </a:r>
            <a:endParaRPr lang="en-GB" sz="3200" b="1">
              <a:solidFill>
                <a:srgbClr val="66FF99"/>
              </a:solidFill>
              <a:latin typeface="Helvetica" charset="0"/>
              <a:cs typeface="MS Gothic" charset="0"/>
            </a:endParaRPr>
          </a:p>
        </p:txBody>
      </p:sp>
      <p:grpSp>
        <p:nvGrpSpPr>
          <p:cNvPr id="3" name="Group 17"/>
          <p:cNvGrpSpPr>
            <a:grpSpLocks/>
          </p:cNvGrpSpPr>
          <p:nvPr/>
        </p:nvGrpSpPr>
        <p:grpSpPr bwMode="auto">
          <a:xfrm>
            <a:off x="1652588" y="1560513"/>
            <a:ext cx="2273300" cy="1181100"/>
            <a:chOff x="1145" y="1114"/>
            <a:chExt cx="1575" cy="843"/>
          </a:xfrm>
        </p:grpSpPr>
        <p:grpSp>
          <p:nvGrpSpPr>
            <p:cNvPr id="129064" name="Group 18"/>
            <p:cNvGrpSpPr>
              <a:grpSpLocks/>
            </p:cNvGrpSpPr>
            <p:nvPr/>
          </p:nvGrpSpPr>
          <p:grpSpPr bwMode="auto">
            <a:xfrm>
              <a:off x="1145" y="1176"/>
              <a:ext cx="617" cy="781"/>
              <a:chOff x="1145" y="1176"/>
              <a:chExt cx="617" cy="781"/>
            </a:xfrm>
          </p:grpSpPr>
          <p:sp>
            <p:nvSpPr>
              <p:cNvPr id="129066" name="Rectangle 19"/>
              <p:cNvSpPr>
                <a:spLocks noChangeArrowheads="1"/>
              </p:cNvSpPr>
              <p:nvPr/>
            </p:nvSpPr>
            <p:spPr bwMode="auto">
              <a:xfrm>
                <a:off x="1145" y="1176"/>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FEA18"/>
                    </a:solidFill>
                    <a:latin typeface="SimHei" charset="0"/>
                    <a:ea typeface="SimHei" charset="0"/>
                    <a:cs typeface="SimHei" charset="0"/>
                  </a:rPr>
                  <a:t>对象</a:t>
                </a:r>
                <a:r>
                  <a:rPr lang="en-GB" altLang="ja-JP" sz="1800" b="1">
                    <a:solidFill>
                      <a:srgbClr val="FFEA18"/>
                    </a:solidFill>
                    <a:latin typeface="Helvetica" charset="0"/>
                    <a:cs typeface="MS Gothic" charset="0"/>
                  </a:rPr>
                  <a:t>:</a:t>
                </a:r>
                <a:endParaRPr lang="en-GB" sz="1800" b="1">
                  <a:solidFill>
                    <a:srgbClr val="FFEA18"/>
                  </a:solidFill>
                  <a:latin typeface="Helvetica" charset="0"/>
                  <a:cs typeface="MS Gothic" charset="0"/>
                </a:endParaRPr>
              </a:p>
            </p:txBody>
          </p:sp>
          <p:sp>
            <p:nvSpPr>
              <p:cNvPr id="129067" name="Rectangle 20"/>
              <p:cNvSpPr>
                <a:spLocks noChangeArrowheads="1"/>
              </p:cNvSpPr>
              <p:nvPr/>
            </p:nvSpPr>
            <p:spPr bwMode="auto">
              <a:xfrm>
                <a:off x="1145" y="1530"/>
                <a:ext cx="587"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cs typeface="MS Gothic" charset="0"/>
                </a:endParaRPr>
              </a:p>
            </p:txBody>
          </p:sp>
          <p:sp>
            <p:nvSpPr>
              <p:cNvPr id="129068" name="Rectangle 21"/>
              <p:cNvSpPr>
                <a:spLocks noChangeArrowheads="1"/>
              </p:cNvSpPr>
              <p:nvPr/>
            </p:nvSpPr>
            <p:spPr bwMode="auto">
              <a:xfrm>
                <a:off x="1145" y="1834"/>
                <a:ext cx="61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cs typeface="MS Gothic" charset="0"/>
                </a:endParaRPr>
              </a:p>
            </p:txBody>
          </p:sp>
        </p:grpSp>
        <p:sp>
          <p:nvSpPr>
            <p:cNvPr id="129065" name="Rectangle 22"/>
            <p:cNvSpPr>
              <a:spLocks noChangeArrowheads="1"/>
            </p:cNvSpPr>
            <p:nvPr/>
          </p:nvSpPr>
          <p:spPr bwMode="auto">
            <a:xfrm>
              <a:off x="1496" y="1114"/>
              <a:ext cx="1224" cy="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FFEA18"/>
                  </a:solidFill>
                  <a:latin typeface="Helvetica" charset="0"/>
                  <a:cs typeface="MS Gothic" charset="0"/>
                </a:rPr>
                <a:t> </a:t>
              </a:r>
              <a:r>
                <a:rPr lang="zh-CN" altLang="en-US" sz="2500" b="1">
                  <a:solidFill>
                    <a:srgbClr val="FFEA18"/>
                  </a:solidFill>
                  <a:latin typeface="SimHei" charset="0"/>
                  <a:ea typeface="SimHei" charset="0"/>
                  <a:cs typeface="SimHei" charset="0"/>
                </a:rPr>
                <a:t>犹太人</a:t>
              </a:r>
              <a:endParaRPr lang="en-GB" sz="2500" b="1">
                <a:solidFill>
                  <a:srgbClr val="FFEA18"/>
                </a:solidFill>
                <a:latin typeface="SimHei" charset="0"/>
                <a:ea typeface="SimHei" charset="0"/>
                <a:cs typeface="SimHei" charset="0"/>
              </a:endParaRPr>
            </a:p>
          </p:txBody>
        </p:sp>
      </p:grpSp>
      <p:grpSp>
        <p:nvGrpSpPr>
          <p:cNvPr id="5" name="Group 23"/>
          <p:cNvGrpSpPr>
            <a:grpSpLocks/>
          </p:cNvGrpSpPr>
          <p:nvPr/>
        </p:nvGrpSpPr>
        <p:grpSpPr bwMode="auto">
          <a:xfrm>
            <a:off x="5070475" y="1570038"/>
            <a:ext cx="2595563" cy="1182687"/>
            <a:chOff x="3513" y="1121"/>
            <a:chExt cx="1799" cy="844"/>
          </a:xfrm>
        </p:grpSpPr>
        <p:grpSp>
          <p:nvGrpSpPr>
            <p:cNvPr id="129059" name="Group 24"/>
            <p:cNvGrpSpPr>
              <a:grpSpLocks/>
            </p:cNvGrpSpPr>
            <p:nvPr/>
          </p:nvGrpSpPr>
          <p:grpSpPr bwMode="auto">
            <a:xfrm>
              <a:off x="3513" y="1184"/>
              <a:ext cx="617" cy="781"/>
              <a:chOff x="3513" y="1184"/>
              <a:chExt cx="617" cy="781"/>
            </a:xfrm>
          </p:grpSpPr>
          <p:sp>
            <p:nvSpPr>
              <p:cNvPr id="129061" name="Rectangle 25"/>
              <p:cNvSpPr>
                <a:spLocks noChangeArrowheads="1"/>
              </p:cNvSpPr>
              <p:nvPr/>
            </p:nvSpPr>
            <p:spPr bwMode="auto">
              <a:xfrm>
                <a:off x="3513" y="1184"/>
                <a:ext cx="588"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FEA18"/>
                    </a:solidFill>
                    <a:latin typeface="SimHei" charset="0"/>
                    <a:ea typeface="SimHei" charset="0"/>
                    <a:cs typeface="SimHei" charset="0"/>
                  </a:rPr>
                  <a:t>对象</a:t>
                </a:r>
                <a:r>
                  <a:rPr lang="en-GB" altLang="ja-JP" sz="1800" b="1">
                    <a:solidFill>
                      <a:srgbClr val="FFEA18"/>
                    </a:solidFill>
                    <a:latin typeface="Helvetica" charset="0"/>
                    <a:cs typeface="MS Gothic" charset="0"/>
                  </a:rPr>
                  <a:t>:</a:t>
                </a:r>
                <a:endParaRPr lang="en-GB" sz="1800" b="1">
                  <a:solidFill>
                    <a:srgbClr val="FFEA18"/>
                  </a:solidFill>
                  <a:latin typeface="Helvetica" charset="0"/>
                  <a:cs typeface="MS Gothic" charset="0"/>
                </a:endParaRPr>
              </a:p>
            </p:txBody>
          </p:sp>
          <p:sp>
            <p:nvSpPr>
              <p:cNvPr id="129062" name="Rectangle 26"/>
              <p:cNvSpPr>
                <a:spLocks noChangeArrowheads="1"/>
              </p:cNvSpPr>
              <p:nvPr/>
            </p:nvSpPr>
            <p:spPr bwMode="auto">
              <a:xfrm>
                <a:off x="3513" y="1538"/>
                <a:ext cx="587"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cs typeface="MS Gothic" charset="0"/>
                </a:endParaRPr>
              </a:p>
            </p:txBody>
          </p:sp>
          <p:sp>
            <p:nvSpPr>
              <p:cNvPr id="129063" name="Rectangle 27"/>
              <p:cNvSpPr>
                <a:spLocks noChangeArrowheads="1"/>
              </p:cNvSpPr>
              <p:nvPr/>
            </p:nvSpPr>
            <p:spPr bwMode="auto">
              <a:xfrm>
                <a:off x="3513" y="1842"/>
                <a:ext cx="61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cs typeface="MS Gothic" charset="0"/>
                </a:endParaRPr>
              </a:p>
            </p:txBody>
          </p:sp>
        </p:grpSp>
        <p:sp>
          <p:nvSpPr>
            <p:cNvPr id="129060" name="Rectangle 28"/>
            <p:cNvSpPr>
              <a:spLocks noChangeArrowheads="1"/>
            </p:cNvSpPr>
            <p:nvPr/>
          </p:nvSpPr>
          <p:spPr bwMode="auto">
            <a:xfrm>
              <a:off x="4088" y="1121"/>
              <a:ext cx="1224" cy="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FFEA18"/>
                  </a:solidFill>
                  <a:latin typeface="SimHei" charset="0"/>
                  <a:ea typeface="SimHei" charset="0"/>
                  <a:cs typeface="SimHei" charset="0"/>
                </a:rPr>
                <a:t>罗马人</a:t>
              </a:r>
              <a:endParaRPr lang="en-GB" sz="2500" b="1">
                <a:solidFill>
                  <a:srgbClr val="FFEA18"/>
                </a:solidFill>
                <a:latin typeface="Helvetica" charset="0"/>
                <a:cs typeface="MS Gothic" charset="0"/>
              </a:endParaRPr>
            </a:p>
          </p:txBody>
        </p:sp>
      </p:grpSp>
      <p:grpSp>
        <p:nvGrpSpPr>
          <p:cNvPr id="7" name="Group 29"/>
          <p:cNvGrpSpPr>
            <a:grpSpLocks/>
          </p:cNvGrpSpPr>
          <p:nvPr/>
        </p:nvGrpSpPr>
        <p:grpSpPr bwMode="auto">
          <a:xfrm>
            <a:off x="1674813" y="4237038"/>
            <a:ext cx="2554287" cy="1182687"/>
            <a:chOff x="1161" y="3025"/>
            <a:chExt cx="1769" cy="844"/>
          </a:xfrm>
        </p:grpSpPr>
        <p:grpSp>
          <p:nvGrpSpPr>
            <p:cNvPr id="129054" name="Group 30"/>
            <p:cNvGrpSpPr>
              <a:grpSpLocks/>
            </p:cNvGrpSpPr>
            <p:nvPr/>
          </p:nvGrpSpPr>
          <p:grpSpPr bwMode="auto">
            <a:xfrm>
              <a:off x="1161" y="3088"/>
              <a:ext cx="617" cy="781"/>
              <a:chOff x="1161" y="3088"/>
              <a:chExt cx="617" cy="781"/>
            </a:xfrm>
          </p:grpSpPr>
          <p:sp>
            <p:nvSpPr>
              <p:cNvPr id="129056" name="Rectangle 31"/>
              <p:cNvSpPr>
                <a:spLocks noChangeArrowheads="1"/>
              </p:cNvSpPr>
              <p:nvPr/>
            </p:nvSpPr>
            <p:spPr bwMode="auto">
              <a:xfrm>
                <a:off x="1161" y="3088"/>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FEA18"/>
                    </a:solidFill>
                    <a:latin typeface="SimHei" charset="0"/>
                    <a:ea typeface="SimHei" charset="0"/>
                    <a:cs typeface="SimHei" charset="0"/>
                  </a:rPr>
                  <a:t>对象</a:t>
                </a:r>
                <a:r>
                  <a:rPr lang="en-GB" altLang="ja-JP" sz="1800" b="1">
                    <a:solidFill>
                      <a:srgbClr val="FFEA18"/>
                    </a:solidFill>
                    <a:latin typeface="Helvetica" charset="0"/>
                    <a:cs typeface="MS Gothic" charset="0"/>
                  </a:rPr>
                  <a:t>:</a:t>
                </a:r>
                <a:endParaRPr lang="en-GB" sz="1800" b="1">
                  <a:solidFill>
                    <a:srgbClr val="FFEA18"/>
                  </a:solidFill>
                  <a:latin typeface="Helvetica" charset="0"/>
                  <a:cs typeface="MS Gothic" charset="0"/>
                </a:endParaRPr>
              </a:p>
            </p:txBody>
          </p:sp>
          <p:sp>
            <p:nvSpPr>
              <p:cNvPr id="129057" name="Rectangle 32"/>
              <p:cNvSpPr>
                <a:spLocks noChangeArrowheads="1"/>
              </p:cNvSpPr>
              <p:nvPr/>
            </p:nvSpPr>
            <p:spPr bwMode="auto">
              <a:xfrm>
                <a:off x="1161" y="3442"/>
                <a:ext cx="587"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cs typeface="MS Gothic" charset="0"/>
                </a:endParaRPr>
              </a:p>
            </p:txBody>
          </p:sp>
          <p:sp>
            <p:nvSpPr>
              <p:cNvPr id="129058" name="Rectangle 33"/>
              <p:cNvSpPr>
                <a:spLocks noChangeArrowheads="1"/>
              </p:cNvSpPr>
              <p:nvPr/>
            </p:nvSpPr>
            <p:spPr bwMode="auto">
              <a:xfrm>
                <a:off x="1161" y="3746"/>
                <a:ext cx="61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cs typeface="MS Gothic" charset="0"/>
                </a:endParaRPr>
              </a:p>
            </p:txBody>
          </p:sp>
        </p:grpSp>
        <p:sp>
          <p:nvSpPr>
            <p:cNvPr id="129055" name="Rectangle 34"/>
            <p:cNvSpPr>
              <a:spLocks noChangeArrowheads="1"/>
            </p:cNvSpPr>
            <p:nvPr/>
          </p:nvSpPr>
          <p:spPr bwMode="auto">
            <a:xfrm>
              <a:off x="1706" y="3025"/>
              <a:ext cx="1224" cy="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FFEA18"/>
                  </a:solidFill>
                  <a:latin typeface="SimHei" charset="0"/>
                  <a:ea typeface="SimHei" charset="0"/>
                  <a:cs typeface="SimHei" charset="0"/>
                </a:rPr>
                <a:t>希腊人</a:t>
              </a:r>
              <a:endParaRPr lang="en-GB" sz="2500" b="1">
                <a:solidFill>
                  <a:srgbClr val="FFEA18"/>
                </a:solidFill>
                <a:latin typeface="Helvetica" charset="0"/>
                <a:cs typeface="MS Gothic" charset="0"/>
              </a:endParaRPr>
            </a:p>
          </p:txBody>
        </p:sp>
      </p:grpSp>
      <p:grpSp>
        <p:nvGrpSpPr>
          <p:cNvPr id="9" name="Group 48"/>
          <p:cNvGrpSpPr>
            <a:grpSpLocks/>
          </p:cNvGrpSpPr>
          <p:nvPr/>
        </p:nvGrpSpPr>
        <p:grpSpPr bwMode="auto">
          <a:xfrm>
            <a:off x="4848225" y="4241800"/>
            <a:ext cx="3187700" cy="1177925"/>
            <a:chOff x="3359" y="3028"/>
            <a:chExt cx="2209" cy="841"/>
          </a:xfrm>
        </p:grpSpPr>
        <p:grpSp>
          <p:nvGrpSpPr>
            <p:cNvPr id="129049" name="Group 36"/>
            <p:cNvGrpSpPr>
              <a:grpSpLocks/>
            </p:cNvGrpSpPr>
            <p:nvPr/>
          </p:nvGrpSpPr>
          <p:grpSpPr bwMode="auto">
            <a:xfrm>
              <a:off x="3359" y="3088"/>
              <a:ext cx="710" cy="781"/>
              <a:chOff x="3473" y="3088"/>
              <a:chExt cx="617" cy="781"/>
            </a:xfrm>
          </p:grpSpPr>
          <p:sp>
            <p:nvSpPr>
              <p:cNvPr id="129051" name="Rectangle 37"/>
              <p:cNvSpPr>
                <a:spLocks noChangeArrowheads="1"/>
              </p:cNvSpPr>
              <p:nvPr/>
            </p:nvSpPr>
            <p:spPr bwMode="auto">
              <a:xfrm>
                <a:off x="3473" y="3088"/>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FEA18"/>
                    </a:solidFill>
                    <a:latin typeface="SimHei" charset="0"/>
                    <a:ea typeface="SimHei" charset="0"/>
                    <a:cs typeface="SimHei" charset="0"/>
                  </a:rPr>
                  <a:t>对象</a:t>
                </a:r>
                <a:r>
                  <a:rPr lang="en-GB" altLang="ja-JP" sz="1800" b="1">
                    <a:solidFill>
                      <a:srgbClr val="FFEA18"/>
                    </a:solidFill>
                    <a:latin typeface="Helvetica" charset="0"/>
                    <a:cs typeface="MS Gothic" charset="0"/>
                  </a:rPr>
                  <a:t>:</a:t>
                </a:r>
                <a:endParaRPr lang="en-GB" sz="1800" b="1">
                  <a:solidFill>
                    <a:srgbClr val="FFEA18"/>
                  </a:solidFill>
                  <a:latin typeface="Helvetica" charset="0"/>
                  <a:cs typeface="MS Gothic" charset="0"/>
                </a:endParaRPr>
              </a:p>
            </p:txBody>
          </p:sp>
          <p:sp>
            <p:nvSpPr>
              <p:cNvPr id="129052" name="Rectangle 38"/>
              <p:cNvSpPr>
                <a:spLocks noChangeArrowheads="1"/>
              </p:cNvSpPr>
              <p:nvPr/>
            </p:nvSpPr>
            <p:spPr bwMode="auto">
              <a:xfrm>
                <a:off x="3473" y="3442"/>
                <a:ext cx="587"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cs typeface="MS Gothic" charset="0"/>
                </a:endParaRPr>
              </a:p>
            </p:txBody>
          </p:sp>
          <p:sp>
            <p:nvSpPr>
              <p:cNvPr id="129053" name="Rectangle 39"/>
              <p:cNvSpPr>
                <a:spLocks noChangeArrowheads="1"/>
              </p:cNvSpPr>
              <p:nvPr/>
            </p:nvSpPr>
            <p:spPr bwMode="auto">
              <a:xfrm>
                <a:off x="3473" y="3746"/>
                <a:ext cx="61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cs typeface="MS Gothic" charset="0"/>
                </a:endParaRPr>
              </a:p>
            </p:txBody>
          </p:sp>
        </p:grpSp>
        <p:sp>
          <p:nvSpPr>
            <p:cNvPr id="129050" name="Rectangle 40"/>
            <p:cNvSpPr>
              <a:spLocks noChangeArrowheads="1"/>
            </p:cNvSpPr>
            <p:nvPr/>
          </p:nvSpPr>
          <p:spPr bwMode="auto">
            <a:xfrm>
              <a:off x="3792" y="3028"/>
              <a:ext cx="1776" cy="3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FFEA18"/>
                  </a:solidFill>
                  <a:latin typeface="SimHei" charset="0"/>
                  <a:ea typeface="SimHei" charset="0"/>
                  <a:cs typeface="SimHei" charset="0"/>
                </a:rPr>
                <a:t>教会</a:t>
              </a:r>
              <a:endParaRPr lang="en-GB" sz="2500" b="1">
                <a:solidFill>
                  <a:srgbClr val="FFEA18"/>
                </a:solidFill>
                <a:latin typeface="Helvetica" charset="0"/>
                <a:cs typeface="MS Gothic" charset="0"/>
              </a:endParaRPr>
            </a:p>
          </p:txBody>
        </p:sp>
      </p:grpSp>
      <p:sp>
        <p:nvSpPr>
          <p:cNvPr id="129042" name="Text Box 41"/>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cs typeface="MS Gothic" charset="0"/>
              </a:rPr>
              <a:t> </a:t>
            </a:r>
          </a:p>
        </p:txBody>
      </p:sp>
      <p:sp>
        <p:nvSpPr>
          <p:cNvPr id="129043" name="Text Box 42"/>
          <p:cNvSpPr txBox="1">
            <a:spLocks noChangeArrowheads="1"/>
          </p:cNvSpPr>
          <p:nvPr/>
        </p:nvSpPr>
        <p:spPr bwMode="auto">
          <a:xfrm>
            <a:off x="8020050" y="6538913"/>
            <a:ext cx="1666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29044" name="Text Box 43"/>
          <p:cNvSpPr txBox="1">
            <a:spLocks noChangeArrowheads="1"/>
          </p:cNvSpPr>
          <p:nvPr/>
        </p:nvSpPr>
        <p:spPr bwMode="auto">
          <a:xfrm>
            <a:off x="8651875" y="6124575"/>
            <a:ext cx="166688" cy="322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29045" name="Text Box 44"/>
          <p:cNvSpPr txBox="1">
            <a:spLocks noChangeArrowheads="1"/>
          </p:cNvSpPr>
          <p:nvPr/>
        </p:nvSpPr>
        <p:spPr bwMode="auto">
          <a:xfrm>
            <a:off x="8356600" y="6542088"/>
            <a:ext cx="3016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cs typeface="MS Gothic" charset="0"/>
              </a:rPr>
              <a:t>17</a:t>
            </a:r>
          </a:p>
        </p:txBody>
      </p:sp>
      <p:sp>
        <p:nvSpPr>
          <p:cNvPr id="129046" name="Text Box 45"/>
          <p:cNvSpPr txBox="1">
            <a:spLocks noChangeArrowheads="1"/>
          </p:cNvSpPr>
          <p:nvPr/>
        </p:nvSpPr>
        <p:spPr bwMode="auto">
          <a:xfrm>
            <a:off x="8694738" y="6484938"/>
            <a:ext cx="269875"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cs typeface="MS Gothic" charset="0"/>
              </a:rPr>
              <a:t>4</a:t>
            </a:r>
          </a:p>
        </p:txBody>
      </p:sp>
      <p:sp>
        <p:nvSpPr>
          <p:cNvPr id="48" name="Title 47"/>
          <p:cNvSpPr>
            <a:spLocks noGrp="1"/>
          </p:cNvSpPr>
          <p:nvPr>
            <p:ph type="title" idx="4294967295"/>
          </p:nvPr>
        </p:nvSpPr>
        <p:spPr>
          <a:xfrm>
            <a:off x="457200" y="228600"/>
            <a:ext cx="8077200" cy="609600"/>
          </a:xfrm>
        </p:spPr>
        <p:txBody>
          <a:bodyPr/>
          <a:lstStyle/>
          <a:p>
            <a:r>
              <a:rPr lang="zh-CN" altLang="en-US" sz="3200" b="1">
                <a:solidFill>
                  <a:srgbClr val="FFEA18"/>
                </a:solidFill>
                <a:latin typeface="SimHei" charset="0"/>
                <a:ea typeface="SimHei" charset="0"/>
                <a:cs typeface="SimHei" charset="0"/>
              </a:rPr>
              <a:t>四福音的听众</a:t>
            </a:r>
            <a:r>
              <a:rPr lang="en-US" altLang="ja-JP" sz="3200" b="1">
                <a:solidFill>
                  <a:srgbClr val="FFEA18"/>
                </a:solidFill>
                <a:latin typeface="SimHei" charset="0"/>
                <a:ea typeface="SimHei" charset="0"/>
                <a:cs typeface="SimHei" charset="0"/>
              </a:rPr>
              <a:t>…</a:t>
            </a:r>
            <a:endParaRPr lang="en-US" sz="3200">
              <a:latin typeface="SimHei" charset="0"/>
              <a:ea typeface="SimHei" charset="0"/>
              <a:cs typeface="SimHei" charset="0"/>
            </a:endParaRPr>
          </a:p>
        </p:txBody>
      </p:sp>
      <p:sp>
        <p:nvSpPr>
          <p:cNvPr id="49" name="TextBox 48"/>
          <p:cNvSpPr txBox="1"/>
          <p:nvPr/>
        </p:nvSpPr>
        <p:spPr>
          <a:xfrm>
            <a:off x="8610600" y="0"/>
            <a:ext cx="527050" cy="4619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chemeClr val="bg1"/>
                </a:solidFill>
                <a:effectLst>
                  <a:outerShdw blurRad="38100" dist="38100" dir="2700000" algn="tl">
                    <a:srgbClr val="EEECE1"/>
                  </a:outerShdw>
                </a:effectLst>
                <a:latin typeface="Arial" charset="0"/>
                <a:cs typeface="Arial" charset="0"/>
              </a:rPr>
              <a:t>52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iterate type="lt">
                                    <p:tmPct val="0"/>
                                  </p:iterate>
                                  <p:childTnLst>
                                    <p:set>
                                      <p:cBhvr>
                                        <p:cTn id="6" dur="1" fill="hold">
                                          <p:stCondLst>
                                            <p:cond delay="0"/>
                                          </p:stCondLst>
                                        </p:cTn>
                                        <p:tgtEl>
                                          <p:spTgt spid="48"/>
                                        </p:tgtEl>
                                        <p:attrNameLst>
                                          <p:attrName>style.visibility</p:attrName>
                                        </p:attrNameLst>
                                      </p:cBhvr>
                                      <p:to>
                                        <p:strVal val="visible"/>
                                      </p:to>
                                    </p:set>
                                    <p:animEffect transition="in" filter="dissolve">
                                      <p:cBhvr>
                                        <p:cTn id="7" dur="500"/>
                                        <p:tgtEl>
                                          <p:spTgt spid="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100000">
                                          <p:val>
                                            <p:fltVal val="0"/>
                                          </p:val>
                                        </p:tav>
                                        <p:tav>
                                          <p:val>
                                            <p:strVal val="#ppt_w"/>
                                          </p:val>
                                        </p:tav>
                                      </p:tavLst>
                                    </p:anim>
                                    <p:anim calcmode="lin" valueType="num">
                                      <p:cBhvr>
                                        <p:cTn id="13" dur="500" fill="hold"/>
                                        <p:tgtEl>
                                          <p:spTgt spid="3"/>
                                        </p:tgtEl>
                                        <p:attrNameLst>
                                          <p:attrName>ppt_h</p:attrName>
                                        </p:attrNameLst>
                                      </p:cBhvr>
                                      <p:tavLst>
                                        <p:tav tm="100000">
                                          <p:val>
                                            <p:fltVal val="0"/>
                                          </p:val>
                                        </p:tav>
                                        <p:tav>
                                          <p:val>
                                            <p:strVal val="#ppt_h"/>
                                          </p:val>
                                        </p:tav>
                                      </p:tavLst>
                                    </p:anim>
                                    <p:anim calcmode="lin" valueType="num">
                                      <p:cBhvr>
                                        <p:cTn id="14" dur="500" fill="hold"/>
                                        <p:tgtEl>
                                          <p:spTgt spid="3"/>
                                        </p:tgtEl>
                                        <p:attrNameLst>
                                          <p:attrName>ppt_x</p:attrName>
                                        </p:attrNameLst>
                                      </p:cBhvr>
                                      <p:tavLst>
                                        <p:tav tm="100000">
                                          <p:val>
                                            <p:fltVal val="0.5"/>
                                          </p:val>
                                        </p:tav>
                                        <p:tav>
                                          <p:val>
                                            <p:strVal val="#ppt_x"/>
                                          </p:val>
                                        </p:tav>
                                      </p:tavLst>
                                    </p:anim>
                                    <p:anim calcmode="lin" valueType="num">
                                      <p:cBhvr>
                                        <p:cTn id="15" dur="500" fill="hold"/>
                                        <p:tgtEl>
                                          <p:spTgt spid="3"/>
                                        </p:tgtEl>
                                        <p:attrNameLst>
                                          <p:attrName>ppt_y</p:attrName>
                                        </p:attrNameLst>
                                      </p:cBhvr>
                                      <p:tavLst>
                                        <p:tav tm="100000">
                                          <p:val>
                                            <p:fltVal val="0.5"/>
                                          </p:val>
                                        </p:tav>
                                        <p:tav>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100000">
                                          <p:val>
                                            <p:fltVal val="0"/>
                                          </p:val>
                                        </p:tav>
                                        <p:tav>
                                          <p:val>
                                            <p:strVal val="#ppt_w"/>
                                          </p:val>
                                        </p:tav>
                                      </p:tavLst>
                                    </p:anim>
                                    <p:anim calcmode="lin" valueType="num">
                                      <p:cBhvr>
                                        <p:cTn id="21" dur="500" fill="hold"/>
                                        <p:tgtEl>
                                          <p:spTgt spid="5"/>
                                        </p:tgtEl>
                                        <p:attrNameLst>
                                          <p:attrName>ppt_h</p:attrName>
                                        </p:attrNameLst>
                                      </p:cBhvr>
                                      <p:tavLst>
                                        <p:tav tm="100000">
                                          <p:val>
                                            <p:fltVal val="0"/>
                                          </p:val>
                                        </p:tav>
                                        <p:tav>
                                          <p:val>
                                            <p:strVal val="#ppt_h"/>
                                          </p:val>
                                        </p:tav>
                                      </p:tavLst>
                                    </p:anim>
                                    <p:anim calcmode="lin" valueType="num">
                                      <p:cBhvr>
                                        <p:cTn id="22" dur="500" fill="hold"/>
                                        <p:tgtEl>
                                          <p:spTgt spid="5"/>
                                        </p:tgtEl>
                                        <p:attrNameLst>
                                          <p:attrName>ppt_x</p:attrName>
                                        </p:attrNameLst>
                                      </p:cBhvr>
                                      <p:tavLst>
                                        <p:tav tm="100000">
                                          <p:val>
                                            <p:fltVal val="0.5"/>
                                          </p:val>
                                        </p:tav>
                                        <p:tav>
                                          <p:val>
                                            <p:strVal val="#ppt_x"/>
                                          </p:val>
                                        </p:tav>
                                      </p:tavLst>
                                    </p:anim>
                                    <p:anim calcmode="lin" valueType="num">
                                      <p:cBhvr>
                                        <p:cTn id="23" dur="500" fill="hold"/>
                                        <p:tgtEl>
                                          <p:spTgt spid="5"/>
                                        </p:tgtEl>
                                        <p:attrNameLst>
                                          <p:attrName>ppt_y</p:attrName>
                                        </p:attrNameLst>
                                      </p:cBhvr>
                                      <p:tavLst>
                                        <p:tav tm="100000">
                                          <p:val>
                                            <p:fltVal val="0.5"/>
                                          </p:val>
                                        </p:tav>
                                        <p:tav>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100000">
                                          <p:val>
                                            <p:fltVal val="0"/>
                                          </p:val>
                                        </p:tav>
                                        <p:tav>
                                          <p:val>
                                            <p:strVal val="#ppt_w"/>
                                          </p:val>
                                        </p:tav>
                                      </p:tavLst>
                                    </p:anim>
                                    <p:anim calcmode="lin" valueType="num">
                                      <p:cBhvr>
                                        <p:cTn id="29" dur="500" fill="hold"/>
                                        <p:tgtEl>
                                          <p:spTgt spid="7"/>
                                        </p:tgtEl>
                                        <p:attrNameLst>
                                          <p:attrName>ppt_h</p:attrName>
                                        </p:attrNameLst>
                                      </p:cBhvr>
                                      <p:tavLst>
                                        <p:tav tm="100000">
                                          <p:val>
                                            <p:fltVal val="0"/>
                                          </p:val>
                                        </p:tav>
                                        <p:tav>
                                          <p:val>
                                            <p:strVal val="#ppt_h"/>
                                          </p:val>
                                        </p:tav>
                                      </p:tavLst>
                                    </p:anim>
                                    <p:anim calcmode="lin" valueType="num">
                                      <p:cBhvr>
                                        <p:cTn id="30" dur="500" fill="hold"/>
                                        <p:tgtEl>
                                          <p:spTgt spid="7"/>
                                        </p:tgtEl>
                                        <p:attrNameLst>
                                          <p:attrName>ppt_x</p:attrName>
                                        </p:attrNameLst>
                                      </p:cBhvr>
                                      <p:tavLst>
                                        <p:tav tm="100000">
                                          <p:val>
                                            <p:fltVal val="0.5"/>
                                          </p:val>
                                        </p:tav>
                                        <p:tav>
                                          <p:val>
                                            <p:strVal val="#ppt_x"/>
                                          </p:val>
                                        </p:tav>
                                      </p:tavLst>
                                    </p:anim>
                                    <p:anim calcmode="lin" valueType="num">
                                      <p:cBhvr>
                                        <p:cTn id="31" dur="500" fill="hold"/>
                                        <p:tgtEl>
                                          <p:spTgt spid="7"/>
                                        </p:tgtEl>
                                        <p:attrNameLst>
                                          <p:attrName>ppt_y</p:attrName>
                                        </p:attrNameLst>
                                      </p:cBhvr>
                                      <p:tavLst>
                                        <p:tav tm="100000">
                                          <p:val>
                                            <p:fltVal val="0.5"/>
                                          </p:val>
                                        </p:tav>
                                        <p:tav>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1074" name="AutoShape 1"/>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pic>
        <p:nvPicPr>
          <p:cNvPr id="13107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31076" name="Rectangle 3"/>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131077" name="Rectangle 4"/>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131078" name="AutoShape 5"/>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31079" name="AutoShape 6"/>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31080"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grpSp>
        <p:nvGrpSpPr>
          <p:cNvPr id="131081" name="Group 8"/>
          <p:cNvGrpSpPr>
            <a:grpSpLocks/>
          </p:cNvGrpSpPr>
          <p:nvPr/>
        </p:nvGrpSpPr>
        <p:grpSpPr bwMode="auto">
          <a:xfrm>
            <a:off x="1412875" y="946150"/>
            <a:ext cx="3860800" cy="3332163"/>
            <a:chOff x="979" y="675"/>
            <a:chExt cx="2675" cy="2379"/>
          </a:xfrm>
        </p:grpSpPr>
        <p:sp>
          <p:nvSpPr>
            <p:cNvPr id="131134" name="Rectangle 9"/>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2</a:t>
              </a:r>
            </a:p>
          </p:txBody>
        </p:sp>
        <p:sp>
          <p:nvSpPr>
            <p:cNvPr id="131135" name="Rectangle 10"/>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3</a:t>
              </a:r>
            </a:p>
          </p:txBody>
        </p:sp>
        <p:sp>
          <p:nvSpPr>
            <p:cNvPr id="131136" name="Rectangle 11"/>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4</a:t>
              </a:r>
            </a:p>
          </p:txBody>
        </p:sp>
        <p:sp>
          <p:nvSpPr>
            <p:cNvPr id="131137" name="Rectangle 12"/>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1</a:t>
              </a:r>
            </a:p>
          </p:txBody>
        </p:sp>
      </p:grpSp>
      <p:sp>
        <p:nvSpPr>
          <p:cNvPr id="131082" name="Rectangle 13"/>
          <p:cNvSpPr>
            <a:spLocks noChangeArrowheads="1"/>
          </p:cNvSpPr>
          <p:nvPr/>
        </p:nvSpPr>
        <p:spPr bwMode="auto">
          <a:xfrm>
            <a:off x="2287588" y="3692525"/>
            <a:ext cx="2036762"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SimHei" charset="0"/>
                <a:ea typeface="SimHei" charset="0"/>
                <a:cs typeface="SimHei" charset="0"/>
              </a:rPr>
              <a:t>路加</a:t>
            </a:r>
            <a:endParaRPr lang="en-GB" sz="3200" b="1">
              <a:solidFill>
                <a:srgbClr val="66FF99"/>
              </a:solidFill>
              <a:latin typeface="Helvetica" charset="0"/>
              <a:cs typeface="MS Gothic" charset="0"/>
            </a:endParaRPr>
          </a:p>
        </p:txBody>
      </p:sp>
      <p:sp>
        <p:nvSpPr>
          <p:cNvPr id="131083" name="Rectangle 14"/>
          <p:cNvSpPr>
            <a:spLocks noChangeArrowheads="1"/>
          </p:cNvSpPr>
          <p:nvPr/>
        </p:nvSpPr>
        <p:spPr bwMode="auto">
          <a:xfrm>
            <a:off x="2057400" y="990600"/>
            <a:ext cx="1366838"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SimHei" charset="0"/>
                <a:ea typeface="SimHei" charset="0"/>
                <a:cs typeface="SimHei" charset="0"/>
              </a:rPr>
              <a:t>马太</a:t>
            </a:r>
            <a:endParaRPr lang="en-GB" sz="3200" b="1">
              <a:solidFill>
                <a:srgbClr val="66FF99"/>
              </a:solidFill>
              <a:latin typeface="Helvetica" charset="0"/>
              <a:cs typeface="MS Gothic" charset="0"/>
            </a:endParaRPr>
          </a:p>
        </p:txBody>
      </p:sp>
      <p:sp>
        <p:nvSpPr>
          <p:cNvPr id="131084" name="Rectangle 15"/>
          <p:cNvSpPr>
            <a:spLocks noChangeArrowheads="1"/>
          </p:cNvSpPr>
          <p:nvPr/>
        </p:nvSpPr>
        <p:spPr bwMode="auto">
          <a:xfrm>
            <a:off x="5588000" y="1025525"/>
            <a:ext cx="2036763"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SimHei" charset="0"/>
                <a:ea typeface="SimHei" charset="0"/>
                <a:cs typeface="SimHei" charset="0"/>
              </a:rPr>
              <a:t>马可</a:t>
            </a:r>
            <a:endParaRPr lang="en-GB" sz="3200" b="1">
              <a:solidFill>
                <a:srgbClr val="66FF99"/>
              </a:solidFill>
              <a:latin typeface="Helvetica" charset="0"/>
              <a:cs typeface="MS Gothic" charset="0"/>
            </a:endParaRPr>
          </a:p>
        </p:txBody>
      </p:sp>
      <p:sp>
        <p:nvSpPr>
          <p:cNvPr id="131085" name="Rectangle 16"/>
          <p:cNvSpPr>
            <a:spLocks noChangeArrowheads="1"/>
          </p:cNvSpPr>
          <p:nvPr/>
        </p:nvSpPr>
        <p:spPr bwMode="auto">
          <a:xfrm>
            <a:off x="5759450" y="3684588"/>
            <a:ext cx="1476375" cy="566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66FF99"/>
                </a:solidFill>
                <a:latin typeface="Helvetica" charset="0"/>
                <a:cs typeface="MS Gothic" charset="0"/>
              </a:rPr>
              <a:t>JOHN</a:t>
            </a:r>
          </a:p>
        </p:txBody>
      </p:sp>
      <p:sp>
        <p:nvSpPr>
          <p:cNvPr id="131086" name="Rectangle 17"/>
          <p:cNvSpPr>
            <a:spLocks noChangeArrowheads="1"/>
          </p:cNvSpPr>
          <p:nvPr/>
        </p:nvSpPr>
        <p:spPr bwMode="auto">
          <a:xfrm>
            <a:off x="2159000" y="1560513"/>
            <a:ext cx="1766888"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lgn="ct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CECECE"/>
                </a:solidFill>
                <a:latin typeface="Helvetica" charset="0"/>
                <a:cs typeface="MS Gothic" charset="0"/>
              </a:rPr>
              <a:t> </a:t>
            </a:r>
            <a:r>
              <a:rPr lang="zh-CN" altLang="en-US" sz="2500" b="1">
                <a:solidFill>
                  <a:srgbClr val="CECECE"/>
                </a:solidFill>
                <a:latin typeface="SimHei" charset="0"/>
                <a:ea typeface="SimHei" charset="0"/>
                <a:cs typeface="SimHei" charset="0"/>
              </a:rPr>
              <a:t>犹太人</a:t>
            </a:r>
            <a:endParaRPr lang="en-GB" sz="2500" b="1">
              <a:solidFill>
                <a:srgbClr val="CECECE"/>
              </a:solidFill>
              <a:latin typeface="SimHei" charset="0"/>
              <a:ea typeface="SimHei" charset="0"/>
              <a:cs typeface="SimHei" charset="0"/>
            </a:endParaRPr>
          </a:p>
        </p:txBody>
      </p:sp>
      <p:sp>
        <p:nvSpPr>
          <p:cNvPr id="131087" name="Rectangle 18"/>
          <p:cNvSpPr>
            <a:spLocks noChangeArrowheads="1"/>
          </p:cNvSpPr>
          <p:nvPr/>
        </p:nvSpPr>
        <p:spPr bwMode="auto">
          <a:xfrm>
            <a:off x="5899150" y="1570038"/>
            <a:ext cx="1766888"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D9D9D9"/>
                </a:solidFill>
                <a:latin typeface="SimHei" charset="0"/>
                <a:ea typeface="SimHei" charset="0"/>
                <a:cs typeface="SimHei" charset="0"/>
              </a:rPr>
              <a:t>罗马人</a:t>
            </a:r>
            <a:endParaRPr lang="en-GB" sz="2500" b="1">
              <a:solidFill>
                <a:srgbClr val="D9D9D9"/>
              </a:solidFill>
              <a:latin typeface="Helvetica" charset="0"/>
              <a:cs typeface="MS Gothic" charset="0"/>
            </a:endParaRPr>
          </a:p>
        </p:txBody>
      </p:sp>
      <p:sp>
        <p:nvSpPr>
          <p:cNvPr id="131088" name="Rectangle 19"/>
          <p:cNvSpPr>
            <a:spLocks noChangeArrowheads="1"/>
          </p:cNvSpPr>
          <p:nvPr/>
        </p:nvSpPr>
        <p:spPr bwMode="auto">
          <a:xfrm>
            <a:off x="2462213" y="4237038"/>
            <a:ext cx="1766887"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D9D9D9"/>
                </a:solidFill>
                <a:latin typeface="SimHei" charset="0"/>
                <a:ea typeface="SimHei" charset="0"/>
                <a:cs typeface="SimHei" charset="0"/>
              </a:rPr>
              <a:t>希腊人</a:t>
            </a:r>
            <a:endParaRPr lang="en-GB" sz="2500" b="1">
              <a:solidFill>
                <a:srgbClr val="D9D9D9"/>
              </a:solidFill>
              <a:latin typeface="Helvetica" charset="0"/>
              <a:cs typeface="MS Gothic" charset="0"/>
            </a:endParaRPr>
          </a:p>
        </p:txBody>
      </p:sp>
      <p:sp>
        <p:nvSpPr>
          <p:cNvPr id="131089" name="Rectangle 20"/>
          <p:cNvSpPr>
            <a:spLocks noChangeArrowheads="1"/>
          </p:cNvSpPr>
          <p:nvPr/>
        </p:nvSpPr>
        <p:spPr bwMode="auto">
          <a:xfrm>
            <a:off x="5895975" y="4241800"/>
            <a:ext cx="17653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CECECE"/>
                </a:solidFill>
                <a:latin typeface="Helvetica" charset="0"/>
                <a:cs typeface="MS Gothic" charset="0"/>
              </a:rPr>
              <a:t>CHURCH</a:t>
            </a:r>
          </a:p>
        </p:txBody>
      </p:sp>
      <p:sp>
        <p:nvSpPr>
          <p:cNvPr id="131090" name="Rectangle 21"/>
          <p:cNvSpPr>
            <a:spLocks noChangeArrowheads="1"/>
          </p:cNvSpPr>
          <p:nvPr/>
        </p:nvSpPr>
        <p:spPr bwMode="auto">
          <a:xfrm>
            <a:off x="1652588" y="1647825"/>
            <a:ext cx="847725" cy="354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D9D9D9"/>
                </a:solidFill>
                <a:latin typeface="SimHei" charset="0"/>
                <a:ea typeface="SimHei" charset="0"/>
                <a:cs typeface="SimHei" charset="0"/>
              </a:rPr>
              <a:t>对象</a:t>
            </a:r>
            <a:r>
              <a:rPr lang="en-GB" altLang="ja-JP" sz="1800" b="1">
                <a:solidFill>
                  <a:srgbClr val="FAFD00"/>
                </a:solidFill>
                <a:latin typeface="Helvetica" charset="0"/>
                <a:cs typeface="MS Gothic" charset="0"/>
              </a:rPr>
              <a:t>:</a:t>
            </a:r>
            <a:endParaRPr lang="en-GB" sz="1800" b="1">
              <a:solidFill>
                <a:srgbClr val="FAFD00"/>
              </a:solidFill>
              <a:latin typeface="Helvetica" charset="0"/>
              <a:cs typeface="MS Gothic" charset="0"/>
            </a:endParaRPr>
          </a:p>
        </p:txBody>
      </p:sp>
      <p:sp>
        <p:nvSpPr>
          <p:cNvPr id="131091" name="Rectangle 22"/>
          <p:cNvSpPr>
            <a:spLocks noChangeArrowheads="1"/>
          </p:cNvSpPr>
          <p:nvPr/>
        </p:nvSpPr>
        <p:spPr bwMode="auto">
          <a:xfrm>
            <a:off x="1652588" y="2568575"/>
            <a:ext cx="890587" cy="173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131092" name="Rectangle 23"/>
          <p:cNvSpPr>
            <a:spLocks noChangeArrowheads="1"/>
          </p:cNvSpPr>
          <p:nvPr/>
        </p:nvSpPr>
        <p:spPr bwMode="auto">
          <a:xfrm>
            <a:off x="5070475" y="1658938"/>
            <a:ext cx="846138" cy="35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D9D9D9"/>
                </a:solidFill>
                <a:latin typeface="SimHei" charset="0"/>
                <a:ea typeface="SimHei" charset="0"/>
                <a:cs typeface="SimHei" charset="0"/>
              </a:rPr>
              <a:t>对象</a:t>
            </a:r>
            <a:r>
              <a:rPr lang="en-GB" altLang="ja-JP" sz="1800" b="1">
                <a:solidFill>
                  <a:srgbClr val="FAFD00"/>
                </a:solidFill>
                <a:latin typeface="Helvetica" charset="0"/>
                <a:cs typeface="MS Gothic" charset="0"/>
              </a:rPr>
              <a:t>:</a:t>
            </a:r>
            <a:endParaRPr lang="en-GB" sz="1800" b="1">
              <a:solidFill>
                <a:srgbClr val="FAFD00"/>
              </a:solidFill>
              <a:latin typeface="Helvetica" charset="0"/>
              <a:cs typeface="MS Gothic" charset="0"/>
            </a:endParaRPr>
          </a:p>
        </p:txBody>
      </p:sp>
      <p:sp>
        <p:nvSpPr>
          <p:cNvPr id="131093" name="Rectangle 24"/>
          <p:cNvSpPr>
            <a:spLocks noChangeArrowheads="1"/>
          </p:cNvSpPr>
          <p:nvPr/>
        </p:nvSpPr>
        <p:spPr bwMode="auto">
          <a:xfrm>
            <a:off x="5070475" y="2579688"/>
            <a:ext cx="890588"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grpSp>
        <p:nvGrpSpPr>
          <p:cNvPr id="3" name="Group 25"/>
          <p:cNvGrpSpPr>
            <a:grpSpLocks/>
          </p:cNvGrpSpPr>
          <p:nvPr/>
        </p:nvGrpSpPr>
        <p:grpSpPr bwMode="auto">
          <a:xfrm>
            <a:off x="1447800" y="2070100"/>
            <a:ext cx="2743200" cy="469900"/>
            <a:chOff x="1003" y="1478"/>
            <a:chExt cx="1901" cy="336"/>
          </a:xfrm>
        </p:grpSpPr>
        <p:sp>
          <p:nvSpPr>
            <p:cNvPr id="131132" name="Rectangle 26"/>
            <p:cNvSpPr>
              <a:spLocks noChangeArrowheads="1"/>
            </p:cNvSpPr>
            <p:nvPr/>
          </p:nvSpPr>
          <p:spPr bwMode="auto">
            <a:xfrm>
              <a:off x="1003" y="1523"/>
              <a:ext cx="756"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AFD00"/>
                  </a:solidFill>
                  <a:latin typeface="SimHei" charset="0"/>
                  <a:ea typeface="SimHei" charset="0"/>
                  <a:cs typeface="SimHei" charset="0"/>
                </a:rPr>
                <a:t>基督是</a:t>
              </a:r>
              <a:r>
                <a:rPr lang="en-GB" altLang="ja-JP" sz="1800" b="1">
                  <a:solidFill>
                    <a:srgbClr val="FFEA18"/>
                  </a:solidFill>
                  <a:latin typeface="Helvetica" charset="0"/>
                  <a:cs typeface="MS Gothic" charset="0"/>
                </a:rPr>
                <a:t>:</a:t>
              </a:r>
              <a:endParaRPr lang="en-GB" sz="1800" b="1">
                <a:solidFill>
                  <a:srgbClr val="FFEA18"/>
                </a:solidFill>
                <a:latin typeface="Helvetica" charset="0"/>
                <a:cs typeface="MS Gothic" charset="0"/>
              </a:endParaRPr>
            </a:p>
          </p:txBody>
        </p:sp>
        <p:sp>
          <p:nvSpPr>
            <p:cNvPr id="131133" name="Rectangle 27"/>
            <p:cNvSpPr>
              <a:spLocks noChangeArrowheads="1"/>
            </p:cNvSpPr>
            <p:nvPr/>
          </p:nvSpPr>
          <p:spPr bwMode="auto">
            <a:xfrm>
              <a:off x="1680" y="1478"/>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FFFF00"/>
                  </a:solidFill>
                  <a:latin typeface="SimHei" charset="0"/>
                  <a:ea typeface="SimHei" charset="0"/>
                  <a:cs typeface="SimHei" charset="0"/>
                </a:rPr>
                <a:t>君王</a:t>
              </a:r>
              <a:endParaRPr lang="en-GB" sz="2500" b="1">
                <a:solidFill>
                  <a:srgbClr val="FFEA18"/>
                </a:solidFill>
                <a:latin typeface="Helvetica" charset="0"/>
                <a:cs typeface="MS Gothic" charset="0"/>
              </a:endParaRPr>
            </a:p>
          </p:txBody>
        </p:sp>
      </p:grpSp>
      <p:grpSp>
        <p:nvGrpSpPr>
          <p:cNvPr id="4" name="Group 28"/>
          <p:cNvGrpSpPr>
            <a:grpSpLocks/>
          </p:cNvGrpSpPr>
          <p:nvPr/>
        </p:nvGrpSpPr>
        <p:grpSpPr bwMode="auto">
          <a:xfrm>
            <a:off x="4953000" y="2065338"/>
            <a:ext cx="2695575" cy="469900"/>
            <a:chOff x="3432" y="1474"/>
            <a:chExt cx="1868" cy="336"/>
          </a:xfrm>
        </p:grpSpPr>
        <p:sp>
          <p:nvSpPr>
            <p:cNvPr id="131130" name="Rectangle 29"/>
            <p:cNvSpPr>
              <a:spLocks noChangeArrowheads="1"/>
            </p:cNvSpPr>
            <p:nvPr/>
          </p:nvSpPr>
          <p:spPr bwMode="auto">
            <a:xfrm>
              <a:off x="3432" y="1538"/>
              <a:ext cx="667"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AFD00"/>
                  </a:solidFill>
                  <a:latin typeface="SimHei" charset="0"/>
                  <a:ea typeface="SimHei" charset="0"/>
                  <a:cs typeface="SimHei" charset="0"/>
                </a:rPr>
                <a:t>基督是</a:t>
              </a:r>
              <a:r>
                <a:rPr lang="en-GB" altLang="ja-JP" sz="1800" b="1">
                  <a:solidFill>
                    <a:srgbClr val="FFEA18"/>
                  </a:solidFill>
                  <a:latin typeface="Helvetica" charset="0"/>
                  <a:cs typeface="MS Gothic" charset="0"/>
                </a:rPr>
                <a:t>:</a:t>
              </a:r>
              <a:endParaRPr lang="en-GB" sz="1800" b="1">
                <a:solidFill>
                  <a:srgbClr val="FFEA18"/>
                </a:solidFill>
                <a:latin typeface="Helvetica" charset="0"/>
                <a:cs typeface="MS Gothic" charset="0"/>
              </a:endParaRPr>
            </a:p>
          </p:txBody>
        </p:sp>
        <p:sp>
          <p:nvSpPr>
            <p:cNvPr id="131131" name="Rectangle 30"/>
            <p:cNvSpPr>
              <a:spLocks noChangeArrowheads="1"/>
            </p:cNvSpPr>
            <p:nvPr/>
          </p:nvSpPr>
          <p:spPr bwMode="auto">
            <a:xfrm>
              <a:off x="4076" y="1474"/>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FFFF00"/>
                  </a:solidFill>
                  <a:latin typeface="SimHei" charset="0"/>
                  <a:ea typeface="SimHei" charset="0"/>
                  <a:cs typeface="SimHei" charset="0"/>
                </a:rPr>
                <a:t>仆人</a:t>
              </a:r>
              <a:endParaRPr lang="en-GB" sz="2500" b="1">
                <a:solidFill>
                  <a:srgbClr val="FFEA18"/>
                </a:solidFill>
                <a:latin typeface="Helvetica" charset="0"/>
                <a:cs typeface="MS Gothic" charset="0"/>
              </a:endParaRPr>
            </a:p>
          </p:txBody>
        </p:sp>
      </p:grpSp>
      <p:sp>
        <p:nvSpPr>
          <p:cNvPr id="131096" name="Rectangle 31"/>
          <p:cNvSpPr>
            <a:spLocks noChangeArrowheads="1"/>
          </p:cNvSpPr>
          <p:nvPr/>
        </p:nvSpPr>
        <p:spPr bwMode="auto">
          <a:xfrm>
            <a:off x="1674813" y="4325938"/>
            <a:ext cx="847725" cy="35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D9D9D9"/>
                </a:solidFill>
                <a:latin typeface="SimHei" charset="0"/>
                <a:ea typeface="SimHei" charset="0"/>
                <a:cs typeface="SimHei" charset="0"/>
              </a:rPr>
              <a:t>对象</a:t>
            </a:r>
            <a:r>
              <a:rPr lang="en-GB" altLang="ja-JP" sz="1800" b="1">
                <a:solidFill>
                  <a:srgbClr val="FAFD00"/>
                </a:solidFill>
                <a:latin typeface="Helvetica" charset="0"/>
                <a:cs typeface="MS Gothic" charset="0"/>
              </a:rPr>
              <a:t>:</a:t>
            </a:r>
            <a:endParaRPr lang="en-GB" sz="1800" b="1">
              <a:solidFill>
                <a:srgbClr val="FAFD00"/>
              </a:solidFill>
              <a:latin typeface="Helvetica" charset="0"/>
              <a:cs typeface="MS Gothic" charset="0"/>
            </a:endParaRPr>
          </a:p>
        </p:txBody>
      </p:sp>
      <p:sp>
        <p:nvSpPr>
          <p:cNvPr id="131097" name="Rectangle 32"/>
          <p:cNvSpPr>
            <a:spLocks noChangeArrowheads="1"/>
          </p:cNvSpPr>
          <p:nvPr/>
        </p:nvSpPr>
        <p:spPr bwMode="auto">
          <a:xfrm>
            <a:off x="1674813" y="5246688"/>
            <a:ext cx="890587"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grpSp>
        <p:nvGrpSpPr>
          <p:cNvPr id="5" name="Group 33"/>
          <p:cNvGrpSpPr>
            <a:grpSpLocks/>
          </p:cNvGrpSpPr>
          <p:nvPr/>
        </p:nvGrpSpPr>
        <p:grpSpPr bwMode="auto">
          <a:xfrm>
            <a:off x="1524000" y="4735513"/>
            <a:ext cx="2682875" cy="469900"/>
            <a:chOff x="1057" y="3381"/>
            <a:chExt cx="1858" cy="336"/>
          </a:xfrm>
        </p:grpSpPr>
        <p:sp>
          <p:nvSpPr>
            <p:cNvPr id="131128" name="Rectangle 34"/>
            <p:cNvSpPr>
              <a:spLocks noChangeArrowheads="1"/>
            </p:cNvSpPr>
            <p:nvPr/>
          </p:nvSpPr>
          <p:spPr bwMode="auto">
            <a:xfrm>
              <a:off x="1057" y="3442"/>
              <a:ext cx="691"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AFD00"/>
                  </a:solidFill>
                  <a:latin typeface="SimHei" charset="0"/>
                  <a:ea typeface="SimHei" charset="0"/>
                  <a:cs typeface="SimHei" charset="0"/>
                </a:rPr>
                <a:t>基督是</a:t>
              </a:r>
              <a:r>
                <a:rPr lang="en-GB" altLang="ja-JP" sz="1800" b="1">
                  <a:solidFill>
                    <a:srgbClr val="FFEA18"/>
                  </a:solidFill>
                  <a:latin typeface="Helvetica" charset="0"/>
                  <a:cs typeface="MS Gothic" charset="0"/>
                </a:rPr>
                <a:t>:</a:t>
              </a:r>
              <a:endParaRPr lang="en-GB" sz="1800" b="1">
                <a:solidFill>
                  <a:srgbClr val="FFEA18"/>
                </a:solidFill>
                <a:latin typeface="Helvetica" charset="0"/>
                <a:cs typeface="MS Gothic" charset="0"/>
              </a:endParaRPr>
            </a:p>
          </p:txBody>
        </p:sp>
        <p:sp>
          <p:nvSpPr>
            <p:cNvPr id="131129" name="Rectangle 35"/>
            <p:cNvSpPr>
              <a:spLocks noChangeArrowheads="1"/>
            </p:cNvSpPr>
            <p:nvPr/>
          </p:nvSpPr>
          <p:spPr bwMode="auto">
            <a:xfrm>
              <a:off x="1691" y="3381"/>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FFFF00"/>
                  </a:solidFill>
                  <a:latin typeface="SimHei" charset="0"/>
                  <a:ea typeface="SimHei" charset="0"/>
                  <a:cs typeface="SimHei" charset="0"/>
                </a:rPr>
                <a:t>神子</a:t>
              </a:r>
              <a:r>
                <a:rPr lang="en-US" altLang="zh-CN" sz="2500" b="1">
                  <a:solidFill>
                    <a:srgbClr val="FFFF00"/>
                  </a:solidFill>
                  <a:latin typeface="SimHei" charset="0"/>
                  <a:ea typeface="SimHei" charset="0"/>
                  <a:cs typeface="SimHei" charset="0"/>
                </a:rPr>
                <a:t>/</a:t>
              </a:r>
              <a:r>
                <a:rPr lang="zh-CN" altLang="en-US" sz="2500" b="1">
                  <a:solidFill>
                    <a:srgbClr val="FFFF00"/>
                  </a:solidFill>
                  <a:latin typeface="SimHei" charset="0"/>
                  <a:ea typeface="SimHei" charset="0"/>
                  <a:cs typeface="SimHei" charset="0"/>
                </a:rPr>
                <a:t>人子</a:t>
              </a:r>
              <a:endParaRPr lang="en-GB" sz="2500" b="1">
                <a:solidFill>
                  <a:srgbClr val="FFEA18"/>
                </a:solidFill>
                <a:latin typeface="Helvetica" charset="0"/>
                <a:cs typeface="MS Gothic" charset="0"/>
              </a:endParaRPr>
            </a:p>
          </p:txBody>
        </p:sp>
      </p:grpSp>
      <p:sp>
        <p:nvSpPr>
          <p:cNvPr id="131099" name="Rectangle 36"/>
          <p:cNvSpPr>
            <a:spLocks noChangeArrowheads="1"/>
          </p:cNvSpPr>
          <p:nvPr/>
        </p:nvSpPr>
        <p:spPr bwMode="auto">
          <a:xfrm>
            <a:off x="5011738" y="4325938"/>
            <a:ext cx="847725" cy="35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FAFD00"/>
                </a:solidFill>
                <a:latin typeface="Helvetica" charset="0"/>
                <a:cs typeface="MS Gothic" charset="0"/>
              </a:rPr>
              <a:t>TO:</a:t>
            </a:r>
          </a:p>
        </p:txBody>
      </p:sp>
      <p:sp>
        <p:nvSpPr>
          <p:cNvPr id="131100" name="Rectangle 37"/>
          <p:cNvSpPr>
            <a:spLocks noChangeArrowheads="1"/>
          </p:cNvSpPr>
          <p:nvPr/>
        </p:nvSpPr>
        <p:spPr bwMode="auto">
          <a:xfrm>
            <a:off x="5011738" y="5246688"/>
            <a:ext cx="890587"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grpSp>
        <p:nvGrpSpPr>
          <p:cNvPr id="131101" name="Group 38"/>
          <p:cNvGrpSpPr>
            <a:grpSpLocks/>
          </p:cNvGrpSpPr>
          <p:nvPr/>
        </p:nvGrpSpPr>
        <p:grpSpPr bwMode="auto">
          <a:xfrm>
            <a:off x="5011738" y="4325938"/>
            <a:ext cx="890587" cy="1093787"/>
            <a:chOff x="3473" y="3088"/>
            <a:chExt cx="617" cy="781"/>
          </a:xfrm>
        </p:grpSpPr>
        <p:sp>
          <p:nvSpPr>
            <p:cNvPr id="131125" name="Rectangle 39"/>
            <p:cNvSpPr>
              <a:spLocks noChangeArrowheads="1"/>
            </p:cNvSpPr>
            <p:nvPr/>
          </p:nvSpPr>
          <p:spPr bwMode="auto">
            <a:xfrm>
              <a:off x="3473" y="3088"/>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FAFD00"/>
                  </a:solidFill>
                  <a:latin typeface="Helvetica" charset="0"/>
                  <a:cs typeface="MS Gothic" charset="0"/>
                </a:rPr>
                <a:t>TO:</a:t>
              </a:r>
            </a:p>
          </p:txBody>
        </p:sp>
        <p:sp>
          <p:nvSpPr>
            <p:cNvPr id="131126" name="Rectangle 40"/>
            <p:cNvSpPr>
              <a:spLocks noChangeArrowheads="1"/>
            </p:cNvSpPr>
            <p:nvPr/>
          </p:nvSpPr>
          <p:spPr bwMode="auto">
            <a:xfrm>
              <a:off x="3473" y="3442"/>
              <a:ext cx="587"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cs typeface="MS Gothic" charset="0"/>
              </a:endParaRPr>
            </a:p>
          </p:txBody>
        </p:sp>
        <p:sp>
          <p:nvSpPr>
            <p:cNvPr id="131127" name="Rectangle 41"/>
            <p:cNvSpPr>
              <a:spLocks noChangeArrowheads="1"/>
            </p:cNvSpPr>
            <p:nvPr/>
          </p:nvSpPr>
          <p:spPr bwMode="auto">
            <a:xfrm>
              <a:off x="3473" y="3746"/>
              <a:ext cx="61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cs typeface="MS Gothic" charset="0"/>
              </a:endParaRPr>
            </a:p>
          </p:txBody>
        </p:sp>
      </p:grpSp>
      <p:sp>
        <p:nvSpPr>
          <p:cNvPr id="131102" name="AutoShape 42"/>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grpSp>
        <p:nvGrpSpPr>
          <p:cNvPr id="131103" name="Group 43"/>
          <p:cNvGrpSpPr>
            <a:grpSpLocks/>
          </p:cNvGrpSpPr>
          <p:nvPr/>
        </p:nvGrpSpPr>
        <p:grpSpPr bwMode="auto">
          <a:xfrm>
            <a:off x="1412875" y="946150"/>
            <a:ext cx="3860800" cy="3332163"/>
            <a:chOff x="979" y="675"/>
            <a:chExt cx="2675" cy="2379"/>
          </a:xfrm>
        </p:grpSpPr>
        <p:sp>
          <p:nvSpPr>
            <p:cNvPr id="131121" name="Rectangle 44"/>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2</a:t>
              </a:r>
            </a:p>
          </p:txBody>
        </p:sp>
        <p:sp>
          <p:nvSpPr>
            <p:cNvPr id="131122" name="Rectangle 45"/>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3</a:t>
              </a:r>
            </a:p>
          </p:txBody>
        </p:sp>
        <p:sp>
          <p:nvSpPr>
            <p:cNvPr id="131123" name="Rectangle 46"/>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4</a:t>
              </a:r>
            </a:p>
          </p:txBody>
        </p:sp>
        <p:sp>
          <p:nvSpPr>
            <p:cNvPr id="131124" name="Rectangle 47"/>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1</a:t>
              </a:r>
            </a:p>
          </p:txBody>
        </p:sp>
      </p:grpSp>
      <p:sp>
        <p:nvSpPr>
          <p:cNvPr id="131104" name="Rectangle 48"/>
          <p:cNvSpPr>
            <a:spLocks noChangeArrowheads="1"/>
          </p:cNvSpPr>
          <p:nvPr/>
        </p:nvSpPr>
        <p:spPr bwMode="auto">
          <a:xfrm>
            <a:off x="5759450" y="3684588"/>
            <a:ext cx="1476375" cy="57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SimHei" charset="0"/>
                <a:ea typeface="SimHei" charset="0"/>
                <a:cs typeface="SimHei" charset="0"/>
              </a:rPr>
              <a:t>约翰</a:t>
            </a:r>
            <a:endParaRPr lang="en-GB" sz="3200" b="1">
              <a:solidFill>
                <a:srgbClr val="66FF99"/>
              </a:solidFill>
              <a:latin typeface="Helvetica" charset="0"/>
              <a:cs typeface="MS Gothic" charset="0"/>
            </a:endParaRPr>
          </a:p>
        </p:txBody>
      </p:sp>
      <p:grpSp>
        <p:nvGrpSpPr>
          <p:cNvPr id="131105" name="Group 65"/>
          <p:cNvGrpSpPr>
            <a:grpSpLocks/>
          </p:cNvGrpSpPr>
          <p:nvPr/>
        </p:nvGrpSpPr>
        <p:grpSpPr bwMode="auto">
          <a:xfrm>
            <a:off x="5008563" y="4241800"/>
            <a:ext cx="3403600" cy="1177925"/>
            <a:chOff x="3471" y="3028"/>
            <a:chExt cx="2358" cy="841"/>
          </a:xfrm>
        </p:grpSpPr>
        <p:grpSp>
          <p:nvGrpSpPr>
            <p:cNvPr id="131116" name="Group 50"/>
            <p:cNvGrpSpPr>
              <a:grpSpLocks/>
            </p:cNvGrpSpPr>
            <p:nvPr/>
          </p:nvGrpSpPr>
          <p:grpSpPr bwMode="auto">
            <a:xfrm>
              <a:off x="3471" y="3088"/>
              <a:ext cx="881" cy="781"/>
              <a:chOff x="3473" y="3088"/>
              <a:chExt cx="617" cy="781"/>
            </a:xfrm>
          </p:grpSpPr>
          <p:sp>
            <p:nvSpPr>
              <p:cNvPr id="131118" name="Rectangle 51"/>
              <p:cNvSpPr>
                <a:spLocks noChangeArrowheads="1"/>
              </p:cNvSpPr>
              <p:nvPr/>
            </p:nvSpPr>
            <p:spPr bwMode="auto">
              <a:xfrm>
                <a:off x="3473" y="3088"/>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D9D9D9"/>
                    </a:solidFill>
                    <a:latin typeface="SimHei" charset="0"/>
                    <a:ea typeface="SimHei" charset="0"/>
                    <a:cs typeface="SimHei" charset="0"/>
                  </a:rPr>
                  <a:t>对象</a:t>
                </a:r>
                <a:r>
                  <a:rPr lang="en-GB" altLang="ja-JP" sz="1800" b="1">
                    <a:solidFill>
                      <a:srgbClr val="CECECE"/>
                    </a:solidFill>
                    <a:latin typeface="Helvetica" charset="0"/>
                    <a:cs typeface="MS Gothic" charset="0"/>
                  </a:rPr>
                  <a:t>:</a:t>
                </a:r>
                <a:endParaRPr lang="en-GB" sz="1800" b="1">
                  <a:solidFill>
                    <a:srgbClr val="CECECE"/>
                  </a:solidFill>
                  <a:latin typeface="Helvetica" charset="0"/>
                  <a:cs typeface="MS Gothic" charset="0"/>
                </a:endParaRPr>
              </a:p>
            </p:txBody>
          </p:sp>
          <p:sp>
            <p:nvSpPr>
              <p:cNvPr id="131119" name="Rectangle 52"/>
              <p:cNvSpPr>
                <a:spLocks noChangeArrowheads="1"/>
              </p:cNvSpPr>
              <p:nvPr/>
            </p:nvSpPr>
            <p:spPr bwMode="auto">
              <a:xfrm>
                <a:off x="3473" y="3442"/>
                <a:ext cx="587" cy="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cs typeface="MS Gothic" charset="0"/>
                </a:endParaRPr>
              </a:p>
            </p:txBody>
          </p:sp>
          <p:sp>
            <p:nvSpPr>
              <p:cNvPr id="131120" name="Rectangle 53"/>
              <p:cNvSpPr>
                <a:spLocks noChangeArrowheads="1"/>
              </p:cNvSpPr>
              <p:nvPr/>
            </p:nvSpPr>
            <p:spPr bwMode="auto">
              <a:xfrm>
                <a:off x="3473" y="3746"/>
                <a:ext cx="617" cy="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cs typeface="MS Gothic" charset="0"/>
                </a:endParaRPr>
              </a:p>
            </p:txBody>
          </p:sp>
        </p:grpSp>
        <p:sp>
          <p:nvSpPr>
            <p:cNvPr id="131117" name="Rectangle 54"/>
            <p:cNvSpPr>
              <a:spLocks noChangeArrowheads="1"/>
            </p:cNvSpPr>
            <p:nvPr/>
          </p:nvSpPr>
          <p:spPr bwMode="auto">
            <a:xfrm>
              <a:off x="4080" y="3028"/>
              <a:ext cx="1749" cy="3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D9D9D9"/>
                  </a:solidFill>
                  <a:latin typeface="SimHei" charset="0"/>
                  <a:ea typeface="SimHei" charset="0"/>
                  <a:cs typeface="SimHei" charset="0"/>
                </a:rPr>
                <a:t>教会</a:t>
              </a:r>
              <a:endParaRPr lang="en-GB" sz="2500" b="1">
                <a:solidFill>
                  <a:srgbClr val="D9D9D9"/>
                </a:solidFill>
                <a:latin typeface="Helvetica" charset="0"/>
                <a:cs typeface="MS Gothic" charset="0"/>
              </a:endParaRPr>
            </a:p>
          </p:txBody>
        </p:sp>
      </p:grpSp>
      <p:grpSp>
        <p:nvGrpSpPr>
          <p:cNvPr id="10" name="Group 55"/>
          <p:cNvGrpSpPr>
            <a:grpSpLocks/>
          </p:cNvGrpSpPr>
          <p:nvPr/>
        </p:nvGrpSpPr>
        <p:grpSpPr bwMode="auto">
          <a:xfrm>
            <a:off x="4876800" y="4729163"/>
            <a:ext cx="2100263" cy="469900"/>
            <a:chOff x="3379" y="3376"/>
            <a:chExt cx="1456" cy="336"/>
          </a:xfrm>
        </p:grpSpPr>
        <p:sp>
          <p:nvSpPr>
            <p:cNvPr id="131114" name="Rectangle 56"/>
            <p:cNvSpPr>
              <a:spLocks noChangeArrowheads="1"/>
            </p:cNvSpPr>
            <p:nvPr/>
          </p:nvSpPr>
          <p:spPr bwMode="auto">
            <a:xfrm>
              <a:off x="3379" y="3442"/>
              <a:ext cx="681"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AFD00"/>
                  </a:solidFill>
                  <a:latin typeface="SimHei" charset="0"/>
                  <a:ea typeface="SimHei" charset="0"/>
                  <a:cs typeface="SimHei" charset="0"/>
                </a:rPr>
                <a:t>基督是</a:t>
              </a:r>
              <a:r>
                <a:rPr lang="en-GB" altLang="ja-JP" sz="1800" b="1">
                  <a:solidFill>
                    <a:srgbClr val="FFEA18"/>
                  </a:solidFill>
                  <a:latin typeface="Helvetica" charset="0"/>
                  <a:cs typeface="MS Gothic" charset="0"/>
                </a:rPr>
                <a:t>:</a:t>
              </a:r>
              <a:endParaRPr lang="en-GB" sz="1800" b="1">
                <a:solidFill>
                  <a:srgbClr val="FFEA18"/>
                </a:solidFill>
                <a:latin typeface="Helvetica" charset="0"/>
                <a:cs typeface="MS Gothic" charset="0"/>
              </a:endParaRPr>
            </a:p>
          </p:txBody>
        </p:sp>
        <p:sp>
          <p:nvSpPr>
            <p:cNvPr id="131115" name="Rectangle 57"/>
            <p:cNvSpPr>
              <a:spLocks noChangeArrowheads="1"/>
            </p:cNvSpPr>
            <p:nvPr/>
          </p:nvSpPr>
          <p:spPr bwMode="auto">
            <a:xfrm>
              <a:off x="4091" y="3376"/>
              <a:ext cx="74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FFFF00"/>
                  </a:solidFill>
                  <a:latin typeface="SimHei" charset="0"/>
                  <a:ea typeface="SimHei" charset="0"/>
                  <a:cs typeface="SimHei" charset="0"/>
                </a:rPr>
                <a:t>神</a:t>
              </a:r>
              <a:endParaRPr lang="en-GB" sz="2500" b="1">
                <a:solidFill>
                  <a:srgbClr val="FFEA18"/>
                </a:solidFill>
                <a:latin typeface="Helvetica" charset="0"/>
                <a:cs typeface="MS Gothic" charset="0"/>
              </a:endParaRPr>
            </a:p>
          </p:txBody>
        </p:sp>
      </p:grpSp>
      <p:sp>
        <p:nvSpPr>
          <p:cNvPr id="131107" name="Text Box 58"/>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cs typeface="MS Gothic" charset="0"/>
              </a:rPr>
              <a:t> </a:t>
            </a:r>
          </a:p>
        </p:txBody>
      </p:sp>
      <p:sp>
        <p:nvSpPr>
          <p:cNvPr id="131108" name="Text Box 59"/>
          <p:cNvSpPr txBox="1">
            <a:spLocks noChangeArrowheads="1"/>
          </p:cNvSpPr>
          <p:nvPr/>
        </p:nvSpPr>
        <p:spPr bwMode="auto">
          <a:xfrm>
            <a:off x="8020050" y="6538913"/>
            <a:ext cx="1666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31109" name="Text Box 60"/>
          <p:cNvSpPr txBox="1">
            <a:spLocks noChangeArrowheads="1"/>
          </p:cNvSpPr>
          <p:nvPr/>
        </p:nvSpPr>
        <p:spPr bwMode="auto">
          <a:xfrm>
            <a:off x="8789988" y="6129338"/>
            <a:ext cx="168275"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31110" name="Text Box 61"/>
          <p:cNvSpPr txBox="1">
            <a:spLocks noChangeArrowheads="1"/>
          </p:cNvSpPr>
          <p:nvPr/>
        </p:nvSpPr>
        <p:spPr bwMode="auto">
          <a:xfrm>
            <a:off x="8356600" y="6542088"/>
            <a:ext cx="3016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cs typeface="MS Gothic" charset="0"/>
              </a:rPr>
              <a:t>18</a:t>
            </a:r>
          </a:p>
        </p:txBody>
      </p:sp>
      <p:sp>
        <p:nvSpPr>
          <p:cNvPr id="131111" name="Text Box 62"/>
          <p:cNvSpPr txBox="1">
            <a:spLocks noChangeArrowheads="1"/>
          </p:cNvSpPr>
          <p:nvPr/>
        </p:nvSpPr>
        <p:spPr bwMode="auto">
          <a:xfrm>
            <a:off x="8691563" y="6484938"/>
            <a:ext cx="269875"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cs typeface="MS Gothic" charset="0"/>
              </a:rPr>
              <a:t>4</a:t>
            </a:r>
          </a:p>
        </p:txBody>
      </p:sp>
      <p:sp>
        <p:nvSpPr>
          <p:cNvPr id="131112" name="Title 64"/>
          <p:cNvSpPr>
            <a:spLocks noGrp="1"/>
          </p:cNvSpPr>
          <p:nvPr>
            <p:ph type="title" idx="4294967295"/>
          </p:nvPr>
        </p:nvSpPr>
        <p:spPr>
          <a:xfrm>
            <a:off x="457200" y="228600"/>
            <a:ext cx="8229600" cy="685800"/>
          </a:xfrm>
        </p:spPr>
        <p:txBody>
          <a:bodyPr/>
          <a:lstStyle/>
          <a:p>
            <a:r>
              <a:rPr lang="en-US" sz="2900" b="1">
                <a:solidFill>
                  <a:srgbClr val="FFEA18"/>
                </a:solidFill>
                <a:latin typeface="Comic Sans MS" charset="0"/>
                <a:ea typeface="ＭＳ Ｐゴシック" charset="0"/>
                <a:cs typeface="ＭＳ Ｐゴシック" charset="0"/>
              </a:rPr>
              <a:t>…</a:t>
            </a:r>
            <a:r>
              <a:rPr lang="zh-CN" altLang="en-US" sz="3200" b="1">
                <a:solidFill>
                  <a:srgbClr val="FFEA18"/>
                </a:solidFill>
                <a:latin typeface="SimHei" charset="0"/>
                <a:ea typeface="SimHei" charset="0"/>
                <a:cs typeface="SimHei" charset="0"/>
              </a:rPr>
              <a:t>对耶稣的描述</a:t>
            </a:r>
            <a:r>
              <a:rPr lang="en-US" altLang="ja-JP" sz="2900" b="1">
                <a:solidFill>
                  <a:srgbClr val="FFEA18"/>
                </a:solidFill>
                <a:latin typeface="Comic Sans MS" charset="0"/>
                <a:ea typeface="ＭＳ Ｐゴシック" charset="0"/>
                <a:cs typeface="ＭＳ Ｐゴシック" charset="0"/>
              </a:rPr>
              <a:t>…</a:t>
            </a:r>
            <a:endParaRPr lang="en-US">
              <a:latin typeface="Calibri" charset="0"/>
              <a:ea typeface="ＭＳ Ｐゴシック" charset="0"/>
              <a:cs typeface="ＭＳ Ｐゴシック" charset="0"/>
            </a:endParaRPr>
          </a:p>
        </p:txBody>
      </p:sp>
      <p:sp>
        <p:nvSpPr>
          <p:cNvPr id="66" name="TextBox 65"/>
          <p:cNvSpPr txBox="1"/>
          <p:nvPr/>
        </p:nvSpPr>
        <p:spPr>
          <a:xfrm>
            <a:off x="8610600" y="0"/>
            <a:ext cx="527050" cy="4619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chemeClr val="bg1"/>
                </a:solidFill>
                <a:effectLst>
                  <a:outerShdw blurRad="38100" dist="38100" dir="2700000" algn="tl">
                    <a:srgbClr val="EEECE1"/>
                  </a:outerShdw>
                </a:effectLst>
                <a:latin typeface="Arial" charset="0"/>
                <a:cs typeface="Arial" charset="0"/>
              </a:rPr>
              <a:t>52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100000">
                                          <p:val>
                                            <p:fltVal val="0"/>
                                          </p:val>
                                        </p:tav>
                                        <p:tav>
                                          <p:val>
                                            <p:strVal val="#ppt_w"/>
                                          </p:val>
                                        </p:tav>
                                      </p:tavLst>
                                    </p:anim>
                                    <p:anim calcmode="lin" valueType="num">
                                      <p:cBhvr>
                                        <p:cTn id="8" dur="500" fill="hold"/>
                                        <p:tgtEl>
                                          <p:spTgt spid="3"/>
                                        </p:tgtEl>
                                        <p:attrNameLst>
                                          <p:attrName>ppt_h</p:attrName>
                                        </p:attrNameLst>
                                      </p:cBhvr>
                                      <p:tavLst>
                                        <p:tav tm="100000">
                                          <p:val>
                                            <p:fltVal val="0"/>
                                          </p:val>
                                        </p:tav>
                                        <p:tav>
                                          <p:val>
                                            <p:strVal val="#ppt_h"/>
                                          </p:val>
                                        </p:tav>
                                      </p:tavLst>
                                    </p:anim>
                                    <p:anim calcmode="lin" valueType="num">
                                      <p:cBhvr>
                                        <p:cTn id="9" dur="500" fill="hold"/>
                                        <p:tgtEl>
                                          <p:spTgt spid="3"/>
                                        </p:tgtEl>
                                        <p:attrNameLst>
                                          <p:attrName>ppt_x</p:attrName>
                                        </p:attrNameLst>
                                      </p:cBhvr>
                                      <p:tavLst>
                                        <p:tav tm="100000">
                                          <p:val>
                                            <p:fltVal val="0.5"/>
                                          </p:val>
                                        </p:tav>
                                        <p:tav>
                                          <p:val>
                                            <p:strVal val="#ppt_x"/>
                                          </p:val>
                                        </p:tav>
                                      </p:tavLst>
                                    </p:anim>
                                    <p:anim calcmode="lin" valueType="num">
                                      <p:cBhvr>
                                        <p:cTn id="10" dur="500" fill="hold"/>
                                        <p:tgtEl>
                                          <p:spTgt spid="3"/>
                                        </p:tgtEl>
                                        <p:attrNameLst>
                                          <p:attrName>ppt_y</p:attrName>
                                        </p:attrNameLst>
                                      </p:cBhvr>
                                      <p:tavLst>
                                        <p:tav tm="100000">
                                          <p:val>
                                            <p:fltVal val="0.5"/>
                                          </p:val>
                                        </p:tav>
                                        <p:tav>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100000">
                                          <p:val>
                                            <p:fltVal val="0"/>
                                          </p:val>
                                        </p:tav>
                                        <p:tav>
                                          <p:val>
                                            <p:strVal val="#ppt_w"/>
                                          </p:val>
                                        </p:tav>
                                      </p:tavLst>
                                    </p:anim>
                                    <p:anim calcmode="lin" valueType="num">
                                      <p:cBhvr>
                                        <p:cTn id="16" dur="500" fill="hold"/>
                                        <p:tgtEl>
                                          <p:spTgt spid="4"/>
                                        </p:tgtEl>
                                        <p:attrNameLst>
                                          <p:attrName>ppt_h</p:attrName>
                                        </p:attrNameLst>
                                      </p:cBhvr>
                                      <p:tavLst>
                                        <p:tav tm="100000">
                                          <p:val>
                                            <p:fltVal val="0"/>
                                          </p:val>
                                        </p:tav>
                                        <p:tav>
                                          <p:val>
                                            <p:strVal val="#ppt_h"/>
                                          </p:val>
                                        </p:tav>
                                      </p:tavLst>
                                    </p:anim>
                                    <p:anim calcmode="lin" valueType="num">
                                      <p:cBhvr>
                                        <p:cTn id="17" dur="500" fill="hold"/>
                                        <p:tgtEl>
                                          <p:spTgt spid="4"/>
                                        </p:tgtEl>
                                        <p:attrNameLst>
                                          <p:attrName>ppt_x</p:attrName>
                                        </p:attrNameLst>
                                      </p:cBhvr>
                                      <p:tavLst>
                                        <p:tav tm="100000">
                                          <p:val>
                                            <p:fltVal val="0.5"/>
                                          </p:val>
                                        </p:tav>
                                        <p:tav>
                                          <p:val>
                                            <p:strVal val="#ppt_x"/>
                                          </p:val>
                                        </p:tav>
                                      </p:tavLst>
                                    </p:anim>
                                    <p:anim calcmode="lin" valueType="num">
                                      <p:cBhvr>
                                        <p:cTn id="18" dur="500" fill="hold"/>
                                        <p:tgtEl>
                                          <p:spTgt spid="4"/>
                                        </p:tgtEl>
                                        <p:attrNameLst>
                                          <p:attrName>ppt_y</p:attrName>
                                        </p:attrNameLst>
                                      </p:cBhvr>
                                      <p:tavLst>
                                        <p:tav tm="100000">
                                          <p:val>
                                            <p:fltVal val="0.5"/>
                                          </p:val>
                                        </p:tav>
                                        <p:tav>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100000">
                                          <p:val>
                                            <p:fltVal val="0"/>
                                          </p:val>
                                        </p:tav>
                                        <p:tav>
                                          <p:val>
                                            <p:strVal val="#ppt_w"/>
                                          </p:val>
                                        </p:tav>
                                      </p:tavLst>
                                    </p:anim>
                                    <p:anim calcmode="lin" valueType="num">
                                      <p:cBhvr>
                                        <p:cTn id="24" dur="500" fill="hold"/>
                                        <p:tgtEl>
                                          <p:spTgt spid="5"/>
                                        </p:tgtEl>
                                        <p:attrNameLst>
                                          <p:attrName>ppt_h</p:attrName>
                                        </p:attrNameLst>
                                      </p:cBhvr>
                                      <p:tavLst>
                                        <p:tav tm="100000">
                                          <p:val>
                                            <p:fltVal val="0"/>
                                          </p:val>
                                        </p:tav>
                                        <p:tav>
                                          <p:val>
                                            <p:strVal val="#ppt_h"/>
                                          </p:val>
                                        </p:tav>
                                      </p:tavLst>
                                    </p:anim>
                                    <p:anim calcmode="lin" valueType="num">
                                      <p:cBhvr>
                                        <p:cTn id="25" dur="500" fill="hold"/>
                                        <p:tgtEl>
                                          <p:spTgt spid="5"/>
                                        </p:tgtEl>
                                        <p:attrNameLst>
                                          <p:attrName>ppt_x</p:attrName>
                                        </p:attrNameLst>
                                      </p:cBhvr>
                                      <p:tavLst>
                                        <p:tav tm="100000">
                                          <p:val>
                                            <p:fltVal val="0.5"/>
                                          </p:val>
                                        </p:tav>
                                        <p:tav>
                                          <p:val>
                                            <p:strVal val="#ppt_x"/>
                                          </p:val>
                                        </p:tav>
                                      </p:tavLst>
                                    </p:anim>
                                    <p:anim calcmode="lin" valueType="num">
                                      <p:cBhvr>
                                        <p:cTn id="26" dur="500" fill="hold"/>
                                        <p:tgtEl>
                                          <p:spTgt spid="5"/>
                                        </p:tgtEl>
                                        <p:attrNameLst>
                                          <p:attrName>ppt_y</p:attrName>
                                        </p:attrNameLst>
                                      </p:cBhvr>
                                      <p:tavLst>
                                        <p:tav tm="100000">
                                          <p:val>
                                            <p:fltVal val="0.5"/>
                                          </p:val>
                                        </p:tav>
                                        <p:tav>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100000">
                                          <p:val>
                                            <p:fltVal val="0"/>
                                          </p:val>
                                        </p:tav>
                                        <p:tav>
                                          <p:val>
                                            <p:strVal val="#ppt_w"/>
                                          </p:val>
                                        </p:tav>
                                      </p:tavLst>
                                    </p:anim>
                                    <p:anim calcmode="lin" valueType="num">
                                      <p:cBhvr>
                                        <p:cTn id="32" dur="500" fill="hold"/>
                                        <p:tgtEl>
                                          <p:spTgt spid="10"/>
                                        </p:tgtEl>
                                        <p:attrNameLst>
                                          <p:attrName>ppt_h</p:attrName>
                                        </p:attrNameLst>
                                      </p:cBhvr>
                                      <p:tavLst>
                                        <p:tav tm="100000">
                                          <p:val>
                                            <p:fltVal val="0"/>
                                          </p:val>
                                        </p:tav>
                                        <p:tav>
                                          <p:val>
                                            <p:strVal val="#ppt_h"/>
                                          </p:val>
                                        </p:tav>
                                      </p:tavLst>
                                    </p:anim>
                                    <p:anim calcmode="lin" valueType="num">
                                      <p:cBhvr>
                                        <p:cTn id="33" dur="500" fill="hold"/>
                                        <p:tgtEl>
                                          <p:spTgt spid="10"/>
                                        </p:tgtEl>
                                        <p:attrNameLst>
                                          <p:attrName>ppt_x</p:attrName>
                                        </p:attrNameLst>
                                      </p:cBhvr>
                                      <p:tavLst>
                                        <p:tav tm="100000">
                                          <p:val>
                                            <p:fltVal val="0.5"/>
                                          </p:val>
                                        </p:tav>
                                        <p:tav>
                                          <p:val>
                                            <p:strVal val="#ppt_x"/>
                                          </p:val>
                                        </p:tav>
                                      </p:tavLst>
                                    </p:anim>
                                    <p:anim calcmode="lin" valueType="num">
                                      <p:cBhvr>
                                        <p:cTn id="34" dur="500" fill="hold"/>
                                        <p:tgtEl>
                                          <p:spTgt spid="10"/>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2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33123"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133124"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133125"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33126"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33127" name="AutoShape 6"/>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33128" name="Rectangle 7"/>
          <p:cNvSpPr>
            <a:spLocks noChangeArrowheads="1"/>
          </p:cNvSpPr>
          <p:nvPr/>
        </p:nvSpPr>
        <p:spPr bwMode="auto">
          <a:xfrm>
            <a:off x="2287588" y="3692525"/>
            <a:ext cx="2036762"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SimHei" charset="0"/>
                <a:ea typeface="SimHei" charset="0"/>
                <a:cs typeface="SimHei" charset="0"/>
              </a:rPr>
              <a:t>路加</a:t>
            </a:r>
            <a:endParaRPr lang="en-GB" sz="3200" b="1">
              <a:solidFill>
                <a:srgbClr val="66FF99"/>
              </a:solidFill>
              <a:latin typeface="Helvetica" charset="0"/>
              <a:cs typeface="MS Gothic" charset="0"/>
            </a:endParaRPr>
          </a:p>
        </p:txBody>
      </p:sp>
      <p:sp>
        <p:nvSpPr>
          <p:cNvPr id="133129" name="Rectangle 8"/>
          <p:cNvSpPr>
            <a:spLocks noChangeArrowheads="1"/>
          </p:cNvSpPr>
          <p:nvPr/>
        </p:nvSpPr>
        <p:spPr bwMode="auto">
          <a:xfrm>
            <a:off x="1757363" y="1004888"/>
            <a:ext cx="2355850" cy="57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SimHei" charset="0"/>
                <a:ea typeface="SimHei" charset="0"/>
                <a:cs typeface="SimHei" charset="0"/>
              </a:rPr>
              <a:t>马太</a:t>
            </a:r>
            <a:endParaRPr lang="en-GB" sz="3200" b="1">
              <a:solidFill>
                <a:srgbClr val="66FF99"/>
              </a:solidFill>
              <a:latin typeface="Helvetica" charset="0"/>
              <a:cs typeface="MS Gothic" charset="0"/>
            </a:endParaRPr>
          </a:p>
        </p:txBody>
      </p:sp>
      <p:sp>
        <p:nvSpPr>
          <p:cNvPr id="133130" name="Rectangle 9"/>
          <p:cNvSpPr>
            <a:spLocks noChangeArrowheads="1"/>
          </p:cNvSpPr>
          <p:nvPr/>
        </p:nvSpPr>
        <p:spPr bwMode="auto">
          <a:xfrm>
            <a:off x="5588000" y="1025525"/>
            <a:ext cx="2036763"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SimHei" charset="0"/>
                <a:ea typeface="SimHei" charset="0"/>
                <a:cs typeface="SimHei" charset="0"/>
              </a:rPr>
              <a:t>马可</a:t>
            </a:r>
            <a:endParaRPr lang="en-GB" sz="3200" b="1">
              <a:solidFill>
                <a:srgbClr val="66FF99"/>
              </a:solidFill>
              <a:latin typeface="Helvetica" charset="0"/>
              <a:cs typeface="MS Gothic" charset="0"/>
            </a:endParaRPr>
          </a:p>
        </p:txBody>
      </p:sp>
      <p:sp>
        <p:nvSpPr>
          <p:cNvPr id="133131" name="Rectangle 10"/>
          <p:cNvSpPr>
            <a:spLocks noChangeArrowheads="1"/>
          </p:cNvSpPr>
          <p:nvPr/>
        </p:nvSpPr>
        <p:spPr bwMode="auto">
          <a:xfrm>
            <a:off x="2159000" y="1560513"/>
            <a:ext cx="1766888"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lgn="ct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CECECE"/>
                </a:solidFill>
                <a:latin typeface="SimHei" charset="0"/>
                <a:ea typeface="SimHei" charset="0"/>
                <a:cs typeface="SimHei" charset="0"/>
              </a:rPr>
              <a:t>犹太人</a:t>
            </a:r>
            <a:endParaRPr lang="en-GB" sz="2500" b="1">
              <a:solidFill>
                <a:srgbClr val="CECECE"/>
              </a:solidFill>
              <a:latin typeface="Helvetica" charset="0"/>
              <a:cs typeface="MS Gothic" charset="0"/>
            </a:endParaRPr>
          </a:p>
        </p:txBody>
      </p:sp>
      <p:sp>
        <p:nvSpPr>
          <p:cNvPr id="133132" name="Rectangle 11"/>
          <p:cNvSpPr>
            <a:spLocks noChangeArrowheads="1"/>
          </p:cNvSpPr>
          <p:nvPr/>
        </p:nvSpPr>
        <p:spPr bwMode="auto">
          <a:xfrm>
            <a:off x="5899150" y="1570038"/>
            <a:ext cx="1766888"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D9D9D9"/>
                </a:solidFill>
                <a:latin typeface="SimHei" charset="0"/>
                <a:ea typeface="SimHei" charset="0"/>
                <a:cs typeface="SimHei" charset="0"/>
              </a:rPr>
              <a:t>罗马人</a:t>
            </a:r>
            <a:endParaRPr lang="en-GB" sz="2500" b="1">
              <a:solidFill>
                <a:srgbClr val="CECECE"/>
              </a:solidFill>
              <a:latin typeface="Helvetica" charset="0"/>
              <a:cs typeface="MS Gothic" charset="0"/>
            </a:endParaRPr>
          </a:p>
        </p:txBody>
      </p:sp>
      <p:sp>
        <p:nvSpPr>
          <p:cNvPr id="133133" name="Rectangle 12"/>
          <p:cNvSpPr>
            <a:spLocks noChangeArrowheads="1"/>
          </p:cNvSpPr>
          <p:nvPr/>
        </p:nvSpPr>
        <p:spPr bwMode="auto">
          <a:xfrm>
            <a:off x="2462213" y="4237038"/>
            <a:ext cx="1766887"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D9D9D9"/>
                </a:solidFill>
                <a:latin typeface="SimHei" charset="0"/>
                <a:ea typeface="SimHei" charset="0"/>
                <a:cs typeface="SimHei" charset="0"/>
              </a:rPr>
              <a:t>希腊人</a:t>
            </a:r>
            <a:endParaRPr lang="en-GB" sz="2500" b="1">
              <a:solidFill>
                <a:srgbClr val="CECECE"/>
              </a:solidFill>
              <a:latin typeface="Helvetica" charset="0"/>
              <a:cs typeface="MS Gothic" charset="0"/>
            </a:endParaRPr>
          </a:p>
        </p:txBody>
      </p:sp>
      <p:sp>
        <p:nvSpPr>
          <p:cNvPr id="133134" name="Rectangle 13"/>
          <p:cNvSpPr>
            <a:spLocks noChangeArrowheads="1"/>
          </p:cNvSpPr>
          <p:nvPr/>
        </p:nvSpPr>
        <p:spPr bwMode="auto">
          <a:xfrm>
            <a:off x="1652588" y="1647825"/>
            <a:ext cx="847725" cy="354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D9D9D9"/>
                </a:solidFill>
                <a:latin typeface="SimHei" charset="0"/>
                <a:ea typeface="SimHei" charset="0"/>
                <a:cs typeface="SimHei" charset="0"/>
              </a:rPr>
              <a:t>对象</a:t>
            </a:r>
            <a:r>
              <a:rPr lang="en-GB" altLang="ja-JP" sz="1800" b="1">
                <a:solidFill>
                  <a:srgbClr val="FAFD00"/>
                </a:solidFill>
                <a:latin typeface="Helvetica" charset="0"/>
                <a:cs typeface="MS Gothic" charset="0"/>
              </a:rPr>
              <a:t>:</a:t>
            </a:r>
            <a:endParaRPr lang="en-GB" sz="1800" b="1">
              <a:solidFill>
                <a:srgbClr val="FAFD00"/>
              </a:solidFill>
              <a:latin typeface="Helvetica" charset="0"/>
              <a:cs typeface="MS Gothic" charset="0"/>
            </a:endParaRPr>
          </a:p>
        </p:txBody>
      </p:sp>
      <p:sp>
        <p:nvSpPr>
          <p:cNvPr id="133135" name="Rectangle 14"/>
          <p:cNvSpPr>
            <a:spLocks noChangeArrowheads="1"/>
          </p:cNvSpPr>
          <p:nvPr/>
        </p:nvSpPr>
        <p:spPr bwMode="auto">
          <a:xfrm>
            <a:off x="1652588" y="2568575"/>
            <a:ext cx="890587" cy="173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133136" name="Rectangle 15"/>
          <p:cNvSpPr>
            <a:spLocks noChangeArrowheads="1"/>
          </p:cNvSpPr>
          <p:nvPr/>
        </p:nvSpPr>
        <p:spPr bwMode="auto">
          <a:xfrm>
            <a:off x="5070475" y="1658938"/>
            <a:ext cx="846138" cy="35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D9D9D9"/>
                </a:solidFill>
                <a:latin typeface="SimHei" charset="0"/>
                <a:ea typeface="SimHei" charset="0"/>
                <a:cs typeface="SimHei" charset="0"/>
              </a:rPr>
              <a:t>对象</a:t>
            </a:r>
            <a:r>
              <a:rPr lang="en-GB" altLang="ja-JP" sz="1800" b="1">
                <a:solidFill>
                  <a:srgbClr val="FAFD00"/>
                </a:solidFill>
                <a:latin typeface="Helvetica" charset="0"/>
                <a:cs typeface="MS Gothic" charset="0"/>
              </a:rPr>
              <a:t>:</a:t>
            </a:r>
            <a:endParaRPr lang="en-GB" sz="1800" b="1">
              <a:solidFill>
                <a:srgbClr val="FAFD00"/>
              </a:solidFill>
              <a:latin typeface="Helvetica" charset="0"/>
              <a:cs typeface="MS Gothic" charset="0"/>
            </a:endParaRPr>
          </a:p>
        </p:txBody>
      </p:sp>
      <p:sp>
        <p:nvSpPr>
          <p:cNvPr id="133137" name="Rectangle 16"/>
          <p:cNvSpPr>
            <a:spLocks noChangeArrowheads="1"/>
          </p:cNvSpPr>
          <p:nvPr/>
        </p:nvSpPr>
        <p:spPr bwMode="auto">
          <a:xfrm>
            <a:off x="5070475" y="2579688"/>
            <a:ext cx="890588"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grpSp>
        <p:nvGrpSpPr>
          <p:cNvPr id="133138" name="Group 17"/>
          <p:cNvGrpSpPr>
            <a:grpSpLocks/>
          </p:cNvGrpSpPr>
          <p:nvPr/>
        </p:nvGrpSpPr>
        <p:grpSpPr bwMode="auto">
          <a:xfrm>
            <a:off x="1524000" y="2070100"/>
            <a:ext cx="2667000" cy="469900"/>
            <a:chOff x="1056" y="1478"/>
            <a:chExt cx="1848" cy="336"/>
          </a:xfrm>
        </p:grpSpPr>
        <p:sp>
          <p:nvSpPr>
            <p:cNvPr id="133178" name="Rectangle 18"/>
            <p:cNvSpPr>
              <a:spLocks noChangeArrowheads="1"/>
            </p:cNvSpPr>
            <p:nvPr/>
          </p:nvSpPr>
          <p:spPr bwMode="auto">
            <a:xfrm>
              <a:off x="1056" y="1530"/>
              <a:ext cx="676"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AFD00"/>
                  </a:solidFill>
                  <a:latin typeface="SimHei" charset="0"/>
                  <a:ea typeface="SimHei" charset="0"/>
                  <a:cs typeface="SimHei" charset="0"/>
                </a:rPr>
                <a:t>基督是</a:t>
              </a:r>
              <a:r>
                <a:rPr lang="en-GB" altLang="ja-JP" sz="1800" b="1">
                  <a:solidFill>
                    <a:srgbClr val="FAFD00"/>
                  </a:solidFill>
                  <a:latin typeface="Helvetica" charset="0"/>
                  <a:cs typeface="MS Gothic" charset="0"/>
                </a:rPr>
                <a:t>:</a:t>
              </a:r>
              <a:endParaRPr lang="en-GB" sz="1800" b="1">
                <a:solidFill>
                  <a:srgbClr val="FAFD00"/>
                </a:solidFill>
                <a:latin typeface="Helvetica" charset="0"/>
                <a:cs typeface="MS Gothic" charset="0"/>
              </a:endParaRPr>
            </a:p>
          </p:txBody>
        </p:sp>
        <p:sp>
          <p:nvSpPr>
            <p:cNvPr id="133179" name="Rectangle 19"/>
            <p:cNvSpPr>
              <a:spLocks noChangeArrowheads="1"/>
            </p:cNvSpPr>
            <p:nvPr/>
          </p:nvSpPr>
          <p:spPr bwMode="auto">
            <a:xfrm>
              <a:off x="1680" y="1478"/>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D9D9D9"/>
                  </a:solidFill>
                  <a:latin typeface="SimHei" charset="0"/>
                  <a:ea typeface="SimHei" charset="0"/>
                  <a:cs typeface="SimHei" charset="0"/>
                </a:rPr>
                <a:t>君王</a:t>
              </a:r>
              <a:endParaRPr lang="en-GB" sz="2500" b="1">
                <a:solidFill>
                  <a:srgbClr val="D9D9D9"/>
                </a:solidFill>
                <a:latin typeface="Helvetica" charset="0"/>
                <a:cs typeface="MS Gothic" charset="0"/>
              </a:endParaRPr>
            </a:p>
          </p:txBody>
        </p:sp>
      </p:grpSp>
      <p:grpSp>
        <p:nvGrpSpPr>
          <p:cNvPr id="133139" name="Group 20"/>
          <p:cNvGrpSpPr>
            <a:grpSpLocks/>
          </p:cNvGrpSpPr>
          <p:nvPr/>
        </p:nvGrpSpPr>
        <p:grpSpPr bwMode="auto">
          <a:xfrm>
            <a:off x="4953000" y="2065338"/>
            <a:ext cx="2695575" cy="469900"/>
            <a:chOff x="3432" y="1474"/>
            <a:chExt cx="1868" cy="336"/>
          </a:xfrm>
        </p:grpSpPr>
        <p:sp>
          <p:nvSpPr>
            <p:cNvPr id="133176" name="Rectangle 21"/>
            <p:cNvSpPr>
              <a:spLocks noChangeArrowheads="1"/>
            </p:cNvSpPr>
            <p:nvPr/>
          </p:nvSpPr>
          <p:spPr bwMode="auto">
            <a:xfrm>
              <a:off x="3432" y="1538"/>
              <a:ext cx="667"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AFD00"/>
                  </a:solidFill>
                  <a:latin typeface="SimHei" charset="0"/>
                  <a:ea typeface="SimHei" charset="0"/>
                  <a:cs typeface="SimHei" charset="0"/>
                </a:rPr>
                <a:t>基督是</a:t>
              </a:r>
              <a:r>
                <a:rPr lang="en-GB" altLang="ja-JP" sz="1800" b="1">
                  <a:solidFill>
                    <a:srgbClr val="FAFD00"/>
                  </a:solidFill>
                  <a:latin typeface="Helvetica" charset="0"/>
                  <a:cs typeface="MS Gothic" charset="0"/>
                </a:rPr>
                <a:t>:</a:t>
              </a:r>
              <a:endParaRPr lang="en-GB" sz="1800" b="1">
                <a:solidFill>
                  <a:srgbClr val="FAFD00"/>
                </a:solidFill>
                <a:latin typeface="Helvetica" charset="0"/>
                <a:cs typeface="MS Gothic" charset="0"/>
              </a:endParaRPr>
            </a:p>
          </p:txBody>
        </p:sp>
        <p:sp>
          <p:nvSpPr>
            <p:cNvPr id="133177" name="Rectangle 22"/>
            <p:cNvSpPr>
              <a:spLocks noChangeArrowheads="1"/>
            </p:cNvSpPr>
            <p:nvPr/>
          </p:nvSpPr>
          <p:spPr bwMode="auto">
            <a:xfrm>
              <a:off x="4076" y="1474"/>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D9D9D9"/>
                  </a:solidFill>
                  <a:latin typeface="SimHei" charset="0"/>
                  <a:ea typeface="SimHei" charset="0"/>
                  <a:cs typeface="SimHei" charset="0"/>
                </a:rPr>
                <a:t>仆人</a:t>
              </a:r>
              <a:endParaRPr lang="en-GB" sz="2500" b="1">
                <a:solidFill>
                  <a:srgbClr val="D9D9D9"/>
                </a:solidFill>
                <a:latin typeface="Helvetica" charset="0"/>
                <a:cs typeface="MS Gothic" charset="0"/>
              </a:endParaRPr>
            </a:p>
          </p:txBody>
        </p:sp>
      </p:grpSp>
      <p:sp>
        <p:nvSpPr>
          <p:cNvPr id="133140" name="Rectangle 23"/>
          <p:cNvSpPr>
            <a:spLocks noChangeArrowheads="1"/>
          </p:cNvSpPr>
          <p:nvPr/>
        </p:nvSpPr>
        <p:spPr bwMode="auto">
          <a:xfrm>
            <a:off x="1674813" y="4325938"/>
            <a:ext cx="847725" cy="35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D9D9D9"/>
                </a:solidFill>
                <a:latin typeface="SimHei" charset="0"/>
                <a:ea typeface="SimHei" charset="0"/>
                <a:cs typeface="SimHei" charset="0"/>
              </a:rPr>
              <a:t>对象</a:t>
            </a:r>
            <a:r>
              <a:rPr lang="en-GB" altLang="ja-JP" sz="1800" b="1">
                <a:solidFill>
                  <a:srgbClr val="FAFD00"/>
                </a:solidFill>
                <a:latin typeface="Helvetica" charset="0"/>
                <a:cs typeface="MS Gothic" charset="0"/>
              </a:rPr>
              <a:t>:</a:t>
            </a:r>
            <a:endParaRPr lang="en-GB" sz="1800" b="1">
              <a:solidFill>
                <a:srgbClr val="FAFD00"/>
              </a:solidFill>
              <a:latin typeface="Helvetica" charset="0"/>
              <a:cs typeface="MS Gothic" charset="0"/>
            </a:endParaRPr>
          </a:p>
        </p:txBody>
      </p:sp>
      <p:sp>
        <p:nvSpPr>
          <p:cNvPr id="133141" name="Rectangle 24"/>
          <p:cNvSpPr>
            <a:spLocks noChangeArrowheads="1"/>
          </p:cNvSpPr>
          <p:nvPr/>
        </p:nvSpPr>
        <p:spPr bwMode="auto">
          <a:xfrm>
            <a:off x="1674813" y="5246688"/>
            <a:ext cx="890587"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grpSp>
        <p:nvGrpSpPr>
          <p:cNvPr id="133142" name="Group 25"/>
          <p:cNvGrpSpPr>
            <a:grpSpLocks/>
          </p:cNvGrpSpPr>
          <p:nvPr/>
        </p:nvGrpSpPr>
        <p:grpSpPr bwMode="auto">
          <a:xfrm>
            <a:off x="1447800" y="4735513"/>
            <a:ext cx="2759075" cy="469900"/>
            <a:chOff x="1004" y="3381"/>
            <a:chExt cx="1911" cy="336"/>
          </a:xfrm>
        </p:grpSpPr>
        <p:sp>
          <p:nvSpPr>
            <p:cNvPr id="133174" name="Rectangle 26"/>
            <p:cNvSpPr>
              <a:spLocks noChangeArrowheads="1"/>
            </p:cNvSpPr>
            <p:nvPr/>
          </p:nvSpPr>
          <p:spPr bwMode="auto">
            <a:xfrm>
              <a:off x="1004" y="3442"/>
              <a:ext cx="744"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AFD00"/>
                  </a:solidFill>
                  <a:latin typeface="SimHei" charset="0"/>
                  <a:ea typeface="SimHei" charset="0"/>
                  <a:cs typeface="SimHei" charset="0"/>
                </a:rPr>
                <a:t>基督是</a:t>
              </a:r>
              <a:r>
                <a:rPr lang="en-GB" altLang="ja-JP" sz="1800" b="1">
                  <a:solidFill>
                    <a:srgbClr val="FAFD00"/>
                  </a:solidFill>
                  <a:latin typeface="Helvetica" charset="0"/>
                  <a:cs typeface="MS Gothic" charset="0"/>
                </a:rPr>
                <a:t>:</a:t>
              </a:r>
              <a:endParaRPr lang="en-GB" sz="1800" b="1">
                <a:solidFill>
                  <a:srgbClr val="FAFD00"/>
                </a:solidFill>
                <a:latin typeface="Helvetica" charset="0"/>
                <a:cs typeface="MS Gothic" charset="0"/>
              </a:endParaRPr>
            </a:p>
          </p:txBody>
        </p:sp>
        <p:sp>
          <p:nvSpPr>
            <p:cNvPr id="133175" name="Rectangle 27"/>
            <p:cNvSpPr>
              <a:spLocks noChangeArrowheads="1"/>
            </p:cNvSpPr>
            <p:nvPr/>
          </p:nvSpPr>
          <p:spPr bwMode="auto">
            <a:xfrm>
              <a:off x="1691" y="3381"/>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D9D9D9"/>
                  </a:solidFill>
                  <a:latin typeface="SimHei" charset="0"/>
                  <a:ea typeface="SimHei" charset="0"/>
                  <a:cs typeface="SimHei" charset="0"/>
                </a:rPr>
                <a:t>神子</a:t>
              </a:r>
              <a:r>
                <a:rPr lang="en-US" altLang="zh-CN" sz="2500" b="1">
                  <a:solidFill>
                    <a:srgbClr val="D9D9D9"/>
                  </a:solidFill>
                  <a:latin typeface="SimHei" charset="0"/>
                  <a:ea typeface="SimHei" charset="0"/>
                  <a:cs typeface="SimHei" charset="0"/>
                </a:rPr>
                <a:t>/</a:t>
              </a:r>
              <a:r>
                <a:rPr lang="zh-CN" altLang="en-US" sz="2500" b="1">
                  <a:solidFill>
                    <a:srgbClr val="D9D9D9"/>
                  </a:solidFill>
                  <a:latin typeface="SimHei" charset="0"/>
                  <a:ea typeface="SimHei" charset="0"/>
                  <a:cs typeface="SimHei" charset="0"/>
                </a:rPr>
                <a:t>人子</a:t>
              </a:r>
              <a:endParaRPr lang="en-GB" sz="2500" b="1">
                <a:solidFill>
                  <a:srgbClr val="D9D9D9"/>
                </a:solidFill>
                <a:latin typeface="Helvetica" charset="0"/>
                <a:cs typeface="MS Gothic" charset="0"/>
              </a:endParaRPr>
            </a:p>
          </p:txBody>
        </p:sp>
      </p:grpSp>
      <p:sp>
        <p:nvSpPr>
          <p:cNvPr id="133143" name="Rectangle 28"/>
          <p:cNvSpPr>
            <a:spLocks noChangeArrowheads="1"/>
          </p:cNvSpPr>
          <p:nvPr/>
        </p:nvSpPr>
        <p:spPr bwMode="auto">
          <a:xfrm>
            <a:off x="5011738" y="5246688"/>
            <a:ext cx="890587"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grpSp>
        <p:nvGrpSpPr>
          <p:cNvPr id="5" name="Group 29"/>
          <p:cNvGrpSpPr>
            <a:grpSpLocks/>
          </p:cNvGrpSpPr>
          <p:nvPr/>
        </p:nvGrpSpPr>
        <p:grpSpPr bwMode="auto">
          <a:xfrm>
            <a:off x="1600200" y="2765425"/>
            <a:ext cx="2593975" cy="469900"/>
            <a:chOff x="1109" y="1974"/>
            <a:chExt cx="1797" cy="336"/>
          </a:xfrm>
        </p:grpSpPr>
        <p:sp>
          <p:nvSpPr>
            <p:cNvPr id="133172" name="Rectangle 30"/>
            <p:cNvSpPr>
              <a:spLocks noChangeArrowheads="1"/>
            </p:cNvSpPr>
            <p:nvPr/>
          </p:nvSpPr>
          <p:spPr bwMode="auto">
            <a:xfrm>
              <a:off x="1109" y="2013"/>
              <a:ext cx="617" cy="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90000"/>
                </a:lnSpc>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AFD00"/>
                  </a:solidFill>
                  <a:latin typeface="SimHei" charset="0"/>
                  <a:ea typeface="SimHei" charset="0"/>
                  <a:cs typeface="SimHei" charset="0"/>
                </a:rPr>
                <a:t>基督</a:t>
              </a:r>
              <a:r>
                <a:rPr lang="en-GB" altLang="ja-JP" sz="1800" b="1">
                  <a:solidFill>
                    <a:srgbClr val="FFEA18"/>
                  </a:solidFill>
                  <a:latin typeface="Helvetica" charset="0"/>
                  <a:cs typeface="MS Gothic" charset="0"/>
                </a:rPr>
                <a:t>:</a:t>
              </a:r>
              <a:endParaRPr lang="en-GB" sz="1800" b="1">
                <a:solidFill>
                  <a:srgbClr val="FFEA18"/>
                </a:solidFill>
                <a:latin typeface="Helvetica" charset="0"/>
                <a:cs typeface="MS Gothic" charset="0"/>
              </a:endParaRPr>
            </a:p>
          </p:txBody>
        </p:sp>
        <p:sp>
          <p:nvSpPr>
            <p:cNvPr id="133173" name="Rectangle 31"/>
            <p:cNvSpPr>
              <a:spLocks noChangeArrowheads="1"/>
            </p:cNvSpPr>
            <p:nvPr/>
          </p:nvSpPr>
          <p:spPr bwMode="auto">
            <a:xfrm>
              <a:off x="1682" y="1974"/>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FFEA18"/>
                  </a:solidFill>
                  <a:latin typeface="SimHei" charset="0"/>
                  <a:ea typeface="SimHei" charset="0"/>
                  <a:cs typeface="SimHei" charset="0"/>
                </a:rPr>
                <a:t>所讲</a:t>
              </a:r>
              <a:endParaRPr lang="en-GB" sz="2500" b="1">
                <a:solidFill>
                  <a:srgbClr val="FFEA18"/>
                </a:solidFill>
                <a:latin typeface="SimHei" charset="0"/>
                <a:ea typeface="SimHei" charset="0"/>
                <a:cs typeface="SimHei" charset="0"/>
              </a:endParaRPr>
            </a:p>
          </p:txBody>
        </p:sp>
      </p:grpSp>
      <p:grpSp>
        <p:nvGrpSpPr>
          <p:cNvPr id="6" name="Group 32"/>
          <p:cNvGrpSpPr>
            <a:grpSpLocks/>
          </p:cNvGrpSpPr>
          <p:nvPr/>
        </p:nvGrpSpPr>
        <p:grpSpPr bwMode="auto">
          <a:xfrm>
            <a:off x="1676400" y="5397500"/>
            <a:ext cx="2068513" cy="469900"/>
            <a:chOff x="1162" y="3853"/>
            <a:chExt cx="1433" cy="336"/>
          </a:xfrm>
        </p:grpSpPr>
        <p:sp>
          <p:nvSpPr>
            <p:cNvPr id="133170" name="Rectangle 33"/>
            <p:cNvSpPr>
              <a:spLocks noChangeArrowheads="1"/>
            </p:cNvSpPr>
            <p:nvPr/>
          </p:nvSpPr>
          <p:spPr bwMode="auto">
            <a:xfrm>
              <a:off x="1731" y="3853"/>
              <a:ext cx="86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FFEA18"/>
                  </a:solidFill>
                  <a:latin typeface="SimHei" charset="0"/>
                  <a:ea typeface="SimHei" charset="0"/>
                  <a:cs typeface="SimHei" charset="0"/>
                </a:rPr>
                <a:t>所感受</a:t>
              </a:r>
              <a:endParaRPr lang="en-GB" sz="2500" b="1">
                <a:solidFill>
                  <a:srgbClr val="FFEA18"/>
                </a:solidFill>
                <a:latin typeface="Helvetica" charset="0"/>
                <a:cs typeface="MS Gothic" charset="0"/>
              </a:endParaRPr>
            </a:p>
          </p:txBody>
        </p:sp>
        <p:sp>
          <p:nvSpPr>
            <p:cNvPr id="133171" name="Rectangle 34"/>
            <p:cNvSpPr>
              <a:spLocks noChangeArrowheads="1"/>
            </p:cNvSpPr>
            <p:nvPr/>
          </p:nvSpPr>
          <p:spPr bwMode="auto">
            <a:xfrm>
              <a:off x="1162" y="3917"/>
              <a:ext cx="617" cy="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90000"/>
                </a:lnSpc>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AFD00"/>
                  </a:solidFill>
                  <a:latin typeface="SimHei" charset="0"/>
                  <a:ea typeface="SimHei" charset="0"/>
                  <a:cs typeface="SimHei" charset="0"/>
                </a:rPr>
                <a:t>基督</a:t>
              </a:r>
              <a:r>
                <a:rPr lang="en-GB" altLang="ja-JP" sz="1800" b="1">
                  <a:solidFill>
                    <a:srgbClr val="FFEA18"/>
                  </a:solidFill>
                  <a:latin typeface="Helvetica" charset="0"/>
                  <a:cs typeface="MS Gothic" charset="0"/>
                </a:rPr>
                <a:t>:</a:t>
              </a:r>
              <a:endParaRPr lang="en-GB" sz="1800" b="1">
                <a:solidFill>
                  <a:srgbClr val="FFEA18"/>
                </a:solidFill>
                <a:latin typeface="Helvetica" charset="0"/>
                <a:cs typeface="MS Gothic" charset="0"/>
              </a:endParaRPr>
            </a:p>
          </p:txBody>
        </p:sp>
      </p:grpSp>
      <p:grpSp>
        <p:nvGrpSpPr>
          <p:cNvPr id="7" name="Group 35"/>
          <p:cNvGrpSpPr>
            <a:grpSpLocks/>
          </p:cNvGrpSpPr>
          <p:nvPr/>
        </p:nvGrpSpPr>
        <p:grpSpPr bwMode="auto">
          <a:xfrm>
            <a:off x="5029200" y="2743200"/>
            <a:ext cx="2039938" cy="474663"/>
            <a:chOff x="3484" y="1959"/>
            <a:chExt cx="1414" cy="338"/>
          </a:xfrm>
        </p:grpSpPr>
        <p:sp>
          <p:nvSpPr>
            <p:cNvPr id="133168" name="Rectangle 36"/>
            <p:cNvSpPr>
              <a:spLocks noChangeArrowheads="1"/>
            </p:cNvSpPr>
            <p:nvPr/>
          </p:nvSpPr>
          <p:spPr bwMode="auto">
            <a:xfrm>
              <a:off x="3484" y="2013"/>
              <a:ext cx="617" cy="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90000"/>
                </a:lnSpc>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AFD00"/>
                  </a:solidFill>
                  <a:latin typeface="SimHei" charset="0"/>
                  <a:ea typeface="SimHei" charset="0"/>
                  <a:cs typeface="SimHei" charset="0"/>
                </a:rPr>
                <a:t>基督</a:t>
              </a:r>
              <a:r>
                <a:rPr lang="en-GB" altLang="ja-JP" sz="1800" b="1">
                  <a:solidFill>
                    <a:srgbClr val="FFEA18"/>
                  </a:solidFill>
                  <a:latin typeface="Helvetica" charset="0"/>
                  <a:cs typeface="MS Gothic" charset="0"/>
                </a:rPr>
                <a:t>:</a:t>
              </a:r>
              <a:endParaRPr lang="en-GB" sz="1800" b="1">
                <a:solidFill>
                  <a:srgbClr val="FFEA18"/>
                </a:solidFill>
                <a:latin typeface="Helvetica" charset="0"/>
                <a:cs typeface="MS Gothic" charset="0"/>
              </a:endParaRPr>
            </a:p>
          </p:txBody>
        </p:sp>
        <p:sp>
          <p:nvSpPr>
            <p:cNvPr id="133169" name="Rectangle 37"/>
            <p:cNvSpPr>
              <a:spLocks noChangeArrowheads="1"/>
            </p:cNvSpPr>
            <p:nvPr/>
          </p:nvSpPr>
          <p:spPr bwMode="auto">
            <a:xfrm>
              <a:off x="4091" y="1959"/>
              <a:ext cx="807" cy="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FFEA18"/>
                  </a:solidFill>
                  <a:latin typeface="SimHei" charset="0"/>
                  <a:ea typeface="SimHei" charset="0"/>
                  <a:cs typeface="SimHei" charset="0"/>
                </a:rPr>
                <a:t>所做</a:t>
              </a:r>
              <a:endParaRPr lang="en-GB" sz="2500" b="1">
                <a:solidFill>
                  <a:srgbClr val="FFEA18"/>
                </a:solidFill>
                <a:latin typeface="Helvetica" charset="0"/>
                <a:cs typeface="MS Gothic" charset="0"/>
              </a:endParaRPr>
            </a:p>
          </p:txBody>
        </p:sp>
      </p:grpSp>
      <p:sp>
        <p:nvSpPr>
          <p:cNvPr id="133147" name="AutoShape 38"/>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grpSp>
        <p:nvGrpSpPr>
          <p:cNvPr id="133148" name="Group 39"/>
          <p:cNvGrpSpPr>
            <a:grpSpLocks/>
          </p:cNvGrpSpPr>
          <p:nvPr/>
        </p:nvGrpSpPr>
        <p:grpSpPr bwMode="auto">
          <a:xfrm>
            <a:off x="1412875" y="946150"/>
            <a:ext cx="3860800" cy="3332163"/>
            <a:chOff x="979" y="675"/>
            <a:chExt cx="2675" cy="2379"/>
          </a:xfrm>
        </p:grpSpPr>
        <p:sp>
          <p:nvSpPr>
            <p:cNvPr id="133164" name="Rectangle 40"/>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2</a:t>
              </a:r>
            </a:p>
          </p:txBody>
        </p:sp>
        <p:sp>
          <p:nvSpPr>
            <p:cNvPr id="133165" name="Rectangle 41"/>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3</a:t>
              </a:r>
            </a:p>
          </p:txBody>
        </p:sp>
        <p:sp>
          <p:nvSpPr>
            <p:cNvPr id="133166" name="Rectangle 42"/>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4</a:t>
              </a:r>
            </a:p>
          </p:txBody>
        </p:sp>
        <p:sp>
          <p:nvSpPr>
            <p:cNvPr id="133167" name="Rectangle 43"/>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1</a:t>
              </a:r>
            </a:p>
          </p:txBody>
        </p:sp>
      </p:grpSp>
      <p:sp>
        <p:nvSpPr>
          <p:cNvPr id="133149" name="Rectangle 44"/>
          <p:cNvSpPr>
            <a:spLocks noChangeArrowheads="1"/>
          </p:cNvSpPr>
          <p:nvPr/>
        </p:nvSpPr>
        <p:spPr bwMode="auto">
          <a:xfrm>
            <a:off x="5759450" y="3684588"/>
            <a:ext cx="1476375" cy="57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SimHei" charset="0"/>
                <a:ea typeface="SimHei" charset="0"/>
                <a:cs typeface="SimHei" charset="0"/>
              </a:rPr>
              <a:t>约翰</a:t>
            </a:r>
            <a:endParaRPr lang="en-GB" sz="3200" b="1">
              <a:solidFill>
                <a:srgbClr val="66FF99"/>
              </a:solidFill>
              <a:latin typeface="Helvetica" charset="0"/>
              <a:cs typeface="MS Gothic" charset="0"/>
            </a:endParaRPr>
          </a:p>
        </p:txBody>
      </p:sp>
      <p:sp>
        <p:nvSpPr>
          <p:cNvPr id="133150" name="Rectangle 45"/>
          <p:cNvSpPr>
            <a:spLocks noChangeArrowheads="1"/>
          </p:cNvSpPr>
          <p:nvPr/>
        </p:nvSpPr>
        <p:spPr bwMode="auto">
          <a:xfrm>
            <a:off x="5895975" y="4241800"/>
            <a:ext cx="2693988"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D9D9D9"/>
                </a:solidFill>
                <a:latin typeface="SimHei" charset="0"/>
                <a:ea typeface="SimHei" charset="0"/>
                <a:cs typeface="SimHei" charset="0"/>
              </a:rPr>
              <a:t>教会</a:t>
            </a:r>
            <a:endParaRPr lang="en-GB" sz="2500" b="1">
              <a:solidFill>
                <a:srgbClr val="CECECE"/>
              </a:solidFill>
              <a:latin typeface="Helvetica" charset="0"/>
              <a:cs typeface="MS Gothic" charset="0"/>
            </a:endParaRPr>
          </a:p>
        </p:txBody>
      </p:sp>
      <p:sp>
        <p:nvSpPr>
          <p:cNvPr id="133151" name="Rectangle 46"/>
          <p:cNvSpPr>
            <a:spLocks noChangeArrowheads="1"/>
          </p:cNvSpPr>
          <p:nvPr/>
        </p:nvSpPr>
        <p:spPr bwMode="auto">
          <a:xfrm>
            <a:off x="5011738" y="4325938"/>
            <a:ext cx="847725" cy="35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D9D9D9"/>
                </a:solidFill>
                <a:latin typeface="SimHei" charset="0"/>
                <a:ea typeface="SimHei" charset="0"/>
                <a:cs typeface="SimHei" charset="0"/>
              </a:rPr>
              <a:t>对象</a:t>
            </a:r>
            <a:r>
              <a:rPr lang="en-GB" altLang="ja-JP" sz="1800" b="1">
                <a:solidFill>
                  <a:srgbClr val="FAFD00"/>
                </a:solidFill>
                <a:latin typeface="Helvetica" charset="0"/>
                <a:cs typeface="MS Gothic" charset="0"/>
              </a:rPr>
              <a:t>:</a:t>
            </a:r>
            <a:endParaRPr lang="en-GB" sz="1800" b="1">
              <a:solidFill>
                <a:srgbClr val="FAFD00"/>
              </a:solidFill>
              <a:latin typeface="Helvetica" charset="0"/>
              <a:cs typeface="MS Gothic" charset="0"/>
            </a:endParaRPr>
          </a:p>
        </p:txBody>
      </p:sp>
      <p:grpSp>
        <p:nvGrpSpPr>
          <p:cNvPr id="133152" name="Group 47"/>
          <p:cNvGrpSpPr>
            <a:grpSpLocks/>
          </p:cNvGrpSpPr>
          <p:nvPr/>
        </p:nvGrpSpPr>
        <p:grpSpPr bwMode="auto">
          <a:xfrm>
            <a:off x="4724400" y="4729163"/>
            <a:ext cx="2252663" cy="469900"/>
            <a:chOff x="3274" y="3376"/>
            <a:chExt cx="1561" cy="336"/>
          </a:xfrm>
        </p:grpSpPr>
        <p:sp>
          <p:nvSpPr>
            <p:cNvPr id="133162" name="Rectangle 48"/>
            <p:cNvSpPr>
              <a:spLocks noChangeArrowheads="1"/>
            </p:cNvSpPr>
            <p:nvPr/>
          </p:nvSpPr>
          <p:spPr bwMode="auto">
            <a:xfrm>
              <a:off x="3274" y="3442"/>
              <a:ext cx="786"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AFD00"/>
                  </a:solidFill>
                  <a:latin typeface="SimHei" charset="0"/>
                  <a:ea typeface="SimHei" charset="0"/>
                  <a:cs typeface="SimHei" charset="0"/>
                </a:rPr>
                <a:t>基督是</a:t>
              </a:r>
              <a:r>
                <a:rPr lang="en-GB" altLang="ja-JP" sz="1800" b="1">
                  <a:solidFill>
                    <a:srgbClr val="FAFD00"/>
                  </a:solidFill>
                  <a:latin typeface="Helvetica" charset="0"/>
                  <a:cs typeface="MS Gothic" charset="0"/>
                </a:rPr>
                <a:t>:</a:t>
              </a:r>
              <a:endParaRPr lang="en-GB" sz="1800" b="1">
                <a:solidFill>
                  <a:srgbClr val="FAFD00"/>
                </a:solidFill>
                <a:latin typeface="Helvetica" charset="0"/>
                <a:cs typeface="MS Gothic" charset="0"/>
              </a:endParaRPr>
            </a:p>
          </p:txBody>
        </p:sp>
        <p:sp>
          <p:nvSpPr>
            <p:cNvPr id="133163" name="Rectangle 49"/>
            <p:cNvSpPr>
              <a:spLocks noChangeArrowheads="1"/>
            </p:cNvSpPr>
            <p:nvPr/>
          </p:nvSpPr>
          <p:spPr bwMode="auto">
            <a:xfrm>
              <a:off x="4091" y="3376"/>
              <a:ext cx="74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D9D9D9"/>
                  </a:solidFill>
                  <a:latin typeface="SimHei" charset="0"/>
                  <a:ea typeface="SimHei" charset="0"/>
                  <a:cs typeface="SimHei" charset="0"/>
                </a:rPr>
                <a:t>神</a:t>
              </a:r>
              <a:endParaRPr lang="en-GB" sz="2500" b="1">
                <a:solidFill>
                  <a:srgbClr val="D9D9D9"/>
                </a:solidFill>
                <a:latin typeface="Helvetica" charset="0"/>
                <a:cs typeface="MS Gothic" charset="0"/>
              </a:endParaRPr>
            </a:p>
          </p:txBody>
        </p:sp>
      </p:grpSp>
      <p:grpSp>
        <p:nvGrpSpPr>
          <p:cNvPr id="10" name="Group 50"/>
          <p:cNvGrpSpPr>
            <a:grpSpLocks/>
          </p:cNvGrpSpPr>
          <p:nvPr/>
        </p:nvGrpSpPr>
        <p:grpSpPr bwMode="auto">
          <a:xfrm>
            <a:off x="4953000" y="5411788"/>
            <a:ext cx="2720975" cy="471487"/>
            <a:chOff x="3433" y="3864"/>
            <a:chExt cx="1884" cy="336"/>
          </a:xfrm>
        </p:grpSpPr>
        <p:sp>
          <p:nvSpPr>
            <p:cNvPr id="133160" name="Rectangle 51"/>
            <p:cNvSpPr>
              <a:spLocks noChangeArrowheads="1"/>
            </p:cNvSpPr>
            <p:nvPr/>
          </p:nvSpPr>
          <p:spPr bwMode="auto">
            <a:xfrm>
              <a:off x="4093" y="3864"/>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FFEA18"/>
                  </a:solidFill>
                  <a:latin typeface="SimHei" charset="0"/>
                  <a:ea typeface="SimHei" charset="0"/>
                  <a:cs typeface="SimHei" charset="0"/>
                </a:rPr>
                <a:t>所认为</a:t>
              </a:r>
              <a:endParaRPr lang="en-GB" sz="2500" b="1">
                <a:solidFill>
                  <a:srgbClr val="FFEA18"/>
                </a:solidFill>
                <a:latin typeface="Helvetica" charset="0"/>
                <a:cs typeface="MS Gothic" charset="0"/>
              </a:endParaRPr>
            </a:p>
          </p:txBody>
        </p:sp>
        <p:sp>
          <p:nvSpPr>
            <p:cNvPr id="133161" name="Rectangle 52"/>
            <p:cNvSpPr>
              <a:spLocks noChangeArrowheads="1"/>
            </p:cNvSpPr>
            <p:nvPr/>
          </p:nvSpPr>
          <p:spPr bwMode="auto">
            <a:xfrm>
              <a:off x="3433" y="3917"/>
              <a:ext cx="617" cy="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90000"/>
                </a:lnSpc>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AFD00"/>
                  </a:solidFill>
                  <a:latin typeface="SimHei" charset="0"/>
                  <a:ea typeface="SimHei" charset="0"/>
                  <a:cs typeface="SimHei" charset="0"/>
                </a:rPr>
                <a:t>基督</a:t>
              </a:r>
              <a:r>
                <a:rPr lang="en-GB" altLang="ja-JP" sz="1800" b="1">
                  <a:solidFill>
                    <a:srgbClr val="FFEA18"/>
                  </a:solidFill>
                  <a:latin typeface="Helvetica" charset="0"/>
                  <a:cs typeface="MS Gothic" charset="0"/>
                </a:rPr>
                <a:t>:</a:t>
              </a:r>
              <a:endParaRPr lang="en-GB" sz="1800" b="1">
                <a:solidFill>
                  <a:srgbClr val="FFEA18"/>
                </a:solidFill>
                <a:latin typeface="Helvetica" charset="0"/>
                <a:cs typeface="MS Gothic" charset="0"/>
              </a:endParaRPr>
            </a:p>
          </p:txBody>
        </p:sp>
      </p:grpSp>
      <p:sp>
        <p:nvSpPr>
          <p:cNvPr id="133154" name="Text Box 53"/>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cs typeface="MS Gothic" charset="0"/>
              </a:rPr>
              <a:t> </a:t>
            </a:r>
          </a:p>
        </p:txBody>
      </p:sp>
      <p:sp>
        <p:nvSpPr>
          <p:cNvPr id="133155" name="Text Box 54"/>
          <p:cNvSpPr txBox="1">
            <a:spLocks noChangeArrowheads="1"/>
          </p:cNvSpPr>
          <p:nvPr/>
        </p:nvSpPr>
        <p:spPr bwMode="auto">
          <a:xfrm>
            <a:off x="8612188" y="6261100"/>
            <a:ext cx="166687"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33156" name="Text Box 55"/>
          <p:cNvSpPr txBox="1">
            <a:spLocks noChangeArrowheads="1"/>
          </p:cNvSpPr>
          <p:nvPr/>
        </p:nvSpPr>
        <p:spPr bwMode="auto">
          <a:xfrm>
            <a:off x="8359775" y="6542088"/>
            <a:ext cx="3016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cs typeface="MS Gothic" charset="0"/>
              </a:rPr>
              <a:t>19</a:t>
            </a:r>
          </a:p>
        </p:txBody>
      </p:sp>
      <p:sp>
        <p:nvSpPr>
          <p:cNvPr id="133157" name="Text Box 56"/>
          <p:cNvSpPr txBox="1">
            <a:spLocks noChangeArrowheads="1"/>
          </p:cNvSpPr>
          <p:nvPr/>
        </p:nvSpPr>
        <p:spPr bwMode="auto">
          <a:xfrm>
            <a:off x="8704263" y="6500813"/>
            <a:ext cx="261937" cy="280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788"/>
              </a:spcBef>
              <a:buClr>
                <a:srgbClr val="FFFFFF"/>
              </a:buClr>
            </a:pPr>
            <a:r>
              <a:rPr lang="en-GB" sz="1300" b="1">
                <a:solidFill>
                  <a:srgbClr val="FFFFFF"/>
                </a:solidFill>
                <a:latin typeface="Comic Sans MS" charset="0"/>
                <a:cs typeface="MS Gothic" charset="0"/>
              </a:rPr>
              <a:t>5</a:t>
            </a:r>
          </a:p>
        </p:txBody>
      </p:sp>
      <p:sp>
        <p:nvSpPr>
          <p:cNvPr id="59" name="Title 58"/>
          <p:cNvSpPr>
            <a:spLocks noGrp="1"/>
          </p:cNvSpPr>
          <p:nvPr>
            <p:ph type="title" idx="4294967295"/>
          </p:nvPr>
        </p:nvSpPr>
        <p:spPr>
          <a:xfrm>
            <a:off x="457200" y="152400"/>
            <a:ext cx="8229600" cy="609600"/>
          </a:xfrm>
        </p:spPr>
        <p:txBody>
          <a:bodyPr/>
          <a:lstStyle/>
          <a:p>
            <a:r>
              <a:rPr lang="zh-CN" altLang="en-US" sz="3200" b="1">
                <a:solidFill>
                  <a:srgbClr val="FFEA18"/>
                </a:solidFill>
                <a:latin typeface="SimHei" charset="0"/>
                <a:ea typeface="SimHei" charset="0"/>
                <a:cs typeface="SimHei" charset="0"/>
              </a:rPr>
              <a:t>耶稣基督的信息</a:t>
            </a:r>
            <a:r>
              <a:rPr lang="en-US" altLang="ja-JP" sz="3200" b="1">
                <a:solidFill>
                  <a:srgbClr val="FFEA18"/>
                </a:solidFill>
                <a:latin typeface="Comic Sans MS" charset="0"/>
                <a:ea typeface="ＭＳ Ｐゴシック" charset="0"/>
                <a:cs typeface="ＭＳ Ｐゴシック" charset="0"/>
              </a:rPr>
              <a:t>…</a:t>
            </a:r>
            <a:endParaRPr lang="en-US" sz="3200">
              <a:latin typeface="Calibri" charset="0"/>
              <a:ea typeface="ＭＳ Ｐゴシック" charset="0"/>
              <a:cs typeface="ＭＳ Ｐゴシック" charset="0"/>
            </a:endParaRPr>
          </a:p>
        </p:txBody>
      </p:sp>
      <p:sp>
        <p:nvSpPr>
          <p:cNvPr id="60" name="TextBox 59"/>
          <p:cNvSpPr txBox="1"/>
          <p:nvPr/>
        </p:nvSpPr>
        <p:spPr>
          <a:xfrm>
            <a:off x="8610600" y="0"/>
            <a:ext cx="527050" cy="4619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chemeClr val="bg1"/>
                </a:solidFill>
                <a:effectLst>
                  <a:outerShdw blurRad="38100" dist="38100" dir="2700000" algn="tl">
                    <a:srgbClr val="EEECE1"/>
                  </a:outerShdw>
                </a:effectLst>
                <a:latin typeface="Arial" charset="0"/>
                <a:cs typeface="Arial" charset="0"/>
              </a:rPr>
              <a:t>52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9"/>
                                        </p:tgtEl>
                                        <p:attrNameLst>
                                          <p:attrName>ppt_y</p:attrName>
                                        </p:attrNameLst>
                                      </p:cBhvr>
                                      <p:tavLst>
                                        <p:tav tm="0">
                                          <p:val>
                                            <p:strVal val="#ppt_y"/>
                                          </p:val>
                                        </p:tav>
                                        <p:tav tm="100000">
                                          <p:val>
                                            <p:strVal val="#ppt_y"/>
                                          </p:val>
                                        </p:tav>
                                      </p:tavLst>
                                    </p:anim>
                                    <p:anim calcmode="lin" valueType="num">
                                      <p:cBhvr>
                                        <p:cTn id="9" dur="500" fill="hold"/>
                                        <p:tgtEl>
                                          <p:spTgt spid="5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3" presetClass="entr" presetSubtype="528"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100000">
                                          <p:val>
                                            <p:fltVal val="0"/>
                                          </p:val>
                                        </p:tav>
                                        <p:tav>
                                          <p:val>
                                            <p:strVal val="#ppt_w"/>
                                          </p:val>
                                        </p:tav>
                                      </p:tavLst>
                                    </p:anim>
                                    <p:anim calcmode="lin" valueType="num">
                                      <p:cBhvr>
                                        <p:cTn id="17" dur="500" fill="hold"/>
                                        <p:tgtEl>
                                          <p:spTgt spid="5"/>
                                        </p:tgtEl>
                                        <p:attrNameLst>
                                          <p:attrName>ppt_h</p:attrName>
                                        </p:attrNameLst>
                                      </p:cBhvr>
                                      <p:tavLst>
                                        <p:tav tm="100000">
                                          <p:val>
                                            <p:fltVal val="0"/>
                                          </p:val>
                                        </p:tav>
                                        <p:tav>
                                          <p:val>
                                            <p:strVal val="#ppt_h"/>
                                          </p:val>
                                        </p:tav>
                                      </p:tavLst>
                                    </p:anim>
                                    <p:anim calcmode="lin" valueType="num">
                                      <p:cBhvr>
                                        <p:cTn id="18" dur="500" fill="hold"/>
                                        <p:tgtEl>
                                          <p:spTgt spid="5"/>
                                        </p:tgtEl>
                                        <p:attrNameLst>
                                          <p:attrName>ppt_x</p:attrName>
                                        </p:attrNameLst>
                                      </p:cBhvr>
                                      <p:tavLst>
                                        <p:tav tm="100000">
                                          <p:val>
                                            <p:fltVal val="0.5"/>
                                          </p:val>
                                        </p:tav>
                                        <p:tav>
                                          <p:val>
                                            <p:strVal val="#ppt_x"/>
                                          </p:val>
                                        </p:tav>
                                      </p:tavLst>
                                    </p:anim>
                                    <p:anim calcmode="lin" valueType="num">
                                      <p:cBhvr>
                                        <p:cTn id="19" dur="500" fill="hold"/>
                                        <p:tgtEl>
                                          <p:spTgt spid="5"/>
                                        </p:tgtEl>
                                        <p:attrNameLst>
                                          <p:attrName>ppt_y</p:attrName>
                                        </p:attrNameLst>
                                      </p:cBhvr>
                                      <p:tavLst>
                                        <p:tav tm="100000">
                                          <p:val>
                                            <p:fltVal val="0.5"/>
                                          </p:val>
                                        </p:tav>
                                        <p:tav>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528"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100000">
                                          <p:val>
                                            <p:fltVal val="0"/>
                                          </p:val>
                                        </p:tav>
                                        <p:tav>
                                          <p:val>
                                            <p:strVal val="#ppt_w"/>
                                          </p:val>
                                        </p:tav>
                                      </p:tavLst>
                                    </p:anim>
                                    <p:anim calcmode="lin" valueType="num">
                                      <p:cBhvr>
                                        <p:cTn id="25" dur="500" fill="hold"/>
                                        <p:tgtEl>
                                          <p:spTgt spid="7"/>
                                        </p:tgtEl>
                                        <p:attrNameLst>
                                          <p:attrName>ppt_h</p:attrName>
                                        </p:attrNameLst>
                                      </p:cBhvr>
                                      <p:tavLst>
                                        <p:tav tm="100000">
                                          <p:val>
                                            <p:fltVal val="0"/>
                                          </p:val>
                                        </p:tav>
                                        <p:tav>
                                          <p:val>
                                            <p:strVal val="#ppt_h"/>
                                          </p:val>
                                        </p:tav>
                                      </p:tavLst>
                                    </p:anim>
                                    <p:anim calcmode="lin" valueType="num">
                                      <p:cBhvr>
                                        <p:cTn id="26" dur="500" fill="hold"/>
                                        <p:tgtEl>
                                          <p:spTgt spid="7"/>
                                        </p:tgtEl>
                                        <p:attrNameLst>
                                          <p:attrName>ppt_x</p:attrName>
                                        </p:attrNameLst>
                                      </p:cBhvr>
                                      <p:tavLst>
                                        <p:tav tm="100000">
                                          <p:val>
                                            <p:fltVal val="0.5"/>
                                          </p:val>
                                        </p:tav>
                                        <p:tav>
                                          <p:val>
                                            <p:strVal val="#ppt_x"/>
                                          </p:val>
                                        </p:tav>
                                      </p:tavLst>
                                    </p:anim>
                                    <p:anim calcmode="lin" valueType="num">
                                      <p:cBhvr>
                                        <p:cTn id="27" dur="500" fill="hold"/>
                                        <p:tgtEl>
                                          <p:spTgt spid="7"/>
                                        </p:tgtEl>
                                        <p:attrNameLst>
                                          <p:attrName>ppt_y</p:attrName>
                                        </p:attrNameLst>
                                      </p:cBhvr>
                                      <p:tavLst>
                                        <p:tav tm="100000">
                                          <p:val>
                                            <p:fltVal val="0.5"/>
                                          </p:val>
                                        </p:tav>
                                        <p:tav>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528"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100000">
                                          <p:val>
                                            <p:fltVal val="0"/>
                                          </p:val>
                                        </p:tav>
                                        <p:tav>
                                          <p:val>
                                            <p:strVal val="#ppt_w"/>
                                          </p:val>
                                        </p:tav>
                                      </p:tavLst>
                                    </p:anim>
                                    <p:anim calcmode="lin" valueType="num">
                                      <p:cBhvr>
                                        <p:cTn id="33" dur="500" fill="hold"/>
                                        <p:tgtEl>
                                          <p:spTgt spid="6"/>
                                        </p:tgtEl>
                                        <p:attrNameLst>
                                          <p:attrName>ppt_h</p:attrName>
                                        </p:attrNameLst>
                                      </p:cBhvr>
                                      <p:tavLst>
                                        <p:tav tm="100000">
                                          <p:val>
                                            <p:fltVal val="0"/>
                                          </p:val>
                                        </p:tav>
                                        <p:tav>
                                          <p:val>
                                            <p:strVal val="#ppt_h"/>
                                          </p:val>
                                        </p:tav>
                                      </p:tavLst>
                                    </p:anim>
                                    <p:anim calcmode="lin" valueType="num">
                                      <p:cBhvr>
                                        <p:cTn id="34" dur="500" fill="hold"/>
                                        <p:tgtEl>
                                          <p:spTgt spid="6"/>
                                        </p:tgtEl>
                                        <p:attrNameLst>
                                          <p:attrName>ppt_x</p:attrName>
                                        </p:attrNameLst>
                                      </p:cBhvr>
                                      <p:tavLst>
                                        <p:tav tm="100000">
                                          <p:val>
                                            <p:fltVal val="0.5"/>
                                          </p:val>
                                        </p:tav>
                                        <p:tav>
                                          <p:val>
                                            <p:strVal val="#ppt_x"/>
                                          </p:val>
                                        </p:tav>
                                      </p:tavLst>
                                    </p:anim>
                                    <p:anim calcmode="lin" valueType="num">
                                      <p:cBhvr>
                                        <p:cTn id="35" dur="500" fill="hold"/>
                                        <p:tgtEl>
                                          <p:spTgt spid="6"/>
                                        </p:tgtEl>
                                        <p:attrNameLst>
                                          <p:attrName>ppt_y</p:attrName>
                                        </p:attrNameLst>
                                      </p:cBhvr>
                                      <p:tavLst>
                                        <p:tav tm="100000">
                                          <p:val>
                                            <p:fltVal val="0.5"/>
                                          </p:val>
                                        </p:tav>
                                        <p:tav>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3" presetClass="entr" presetSubtype="528"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100000">
                                          <p:val>
                                            <p:fltVal val="0"/>
                                          </p:val>
                                        </p:tav>
                                        <p:tav>
                                          <p:val>
                                            <p:strVal val="#ppt_w"/>
                                          </p:val>
                                        </p:tav>
                                      </p:tavLst>
                                    </p:anim>
                                    <p:anim calcmode="lin" valueType="num">
                                      <p:cBhvr>
                                        <p:cTn id="41" dur="500" fill="hold"/>
                                        <p:tgtEl>
                                          <p:spTgt spid="10"/>
                                        </p:tgtEl>
                                        <p:attrNameLst>
                                          <p:attrName>ppt_h</p:attrName>
                                        </p:attrNameLst>
                                      </p:cBhvr>
                                      <p:tavLst>
                                        <p:tav tm="100000">
                                          <p:val>
                                            <p:fltVal val="0"/>
                                          </p:val>
                                        </p:tav>
                                        <p:tav>
                                          <p:val>
                                            <p:strVal val="#ppt_h"/>
                                          </p:val>
                                        </p:tav>
                                      </p:tavLst>
                                    </p:anim>
                                    <p:anim calcmode="lin" valueType="num">
                                      <p:cBhvr>
                                        <p:cTn id="42" dur="500" fill="hold"/>
                                        <p:tgtEl>
                                          <p:spTgt spid="10"/>
                                        </p:tgtEl>
                                        <p:attrNameLst>
                                          <p:attrName>ppt_x</p:attrName>
                                        </p:attrNameLst>
                                      </p:cBhvr>
                                      <p:tavLst>
                                        <p:tav tm="100000">
                                          <p:val>
                                            <p:fltVal val="0.5"/>
                                          </p:val>
                                        </p:tav>
                                        <p:tav>
                                          <p:val>
                                            <p:strVal val="#ppt_x"/>
                                          </p:val>
                                        </p:tav>
                                      </p:tavLst>
                                    </p:anim>
                                    <p:anim calcmode="lin" valueType="num">
                                      <p:cBhvr>
                                        <p:cTn id="43" dur="500" fill="hold"/>
                                        <p:tgtEl>
                                          <p:spTgt spid="10"/>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517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35171"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135172"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135173" name="AutoShape 4"/>
          <p:cNvSpPr>
            <a:spLocks noChangeArrowheads="1"/>
          </p:cNvSpPr>
          <p:nvPr/>
        </p:nvSpPr>
        <p:spPr bwMode="auto">
          <a:xfrm>
            <a:off x="4738688" y="9334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35174"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35175" name="AutoShape 6"/>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35176"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22536" name="Rectangle 8"/>
          <p:cNvSpPr>
            <a:spLocks noChangeArrowheads="1"/>
          </p:cNvSpPr>
          <p:nvPr/>
        </p:nvSpPr>
        <p:spPr bwMode="auto">
          <a:xfrm>
            <a:off x="1130300" y="777875"/>
            <a:ext cx="6823075" cy="5419725"/>
          </a:xfrm>
          <a:prstGeom prst="rect">
            <a:avLst/>
          </a:prstGeom>
          <a:gradFill rotWithShape="0">
            <a:gsLst>
              <a:gs pos="0">
                <a:srgbClr val="0B0C60"/>
              </a:gs>
              <a:gs pos="100000">
                <a:srgbClr val="05052C">
                  <a:alpha val="45998"/>
                </a:srgb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135178" name="Rectangle 9"/>
          <p:cNvSpPr>
            <a:spLocks noChangeArrowheads="1"/>
          </p:cNvSpPr>
          <p:nvPr/>
        </p:nvSpPr>
        <p:spPr bwMode="auto">
          <a:xfrm>
            <a:off x="4814888" y="946150"/>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cs typeface="MS Gothic" charset="0"/>
              </a:rPr>
              <a:t>2</a:t>
            </a:r>
          </a:p>
        </p:txBody>
      </p:sp>
      <p:sp>
        <p:nvSpPr>
          <p:cNvPr id="135179" name="Rectangle 10"/>
          <p:cNvSpPr>
            <a:spLocks noChangeArrowheads="1"/>
          </p:cNvSpPr>
          <p:nvPr/>
        </p:nvSpPr>
        <p:spPr bwMode="auto">
          <a:xfrm>
            <a:off x="1427163" y="3638550"/>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cs typeface="MS Gothic" charset="0"/>
              </a:rPr>
              <a:t>3</a:t>
            </a:r>
          </a:p>
        </p:txBody>
      </p:sp>
      <p:sp>
        <p:nvSpPr>
          <p:cNvPr id="135180" name="Rectangle 11"/>
          <p:cNvSpPr>
            <a:spLocks noChangeArrowheads="1"/>
          </p:cNvSpPr>
          <p:nvPr/>
        </p:nvSpPr>
        <p:spPr bwMode="auto">
          <a:xfrm>
            <a:off x="1412875" y="962025"/>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cs typeface="MS Gothic" charset="0"/>
              </a:rPr>
              <a:t>1</a:t>
            </a:r>
          </a:p>
        </p:txBody>
      </p:sp>
      <p:grpSp>
        <p:nvGrpSpPr>
          <p:cNvPr id="135181" name="Group 12"/>
          <p:cNvGrpSpPr>
            <a:grpSpLocks/>
          </p:cNvGrpSpPr>
          <p:nvPr/>
        </p:nvGrpSpPr>
        <p:grpSpPr bwMode="auto">
          <a:xfrm>
            <a:off x="1524000" y="1647825"/>
            <a:ext cx="1042988" cy="1308100"/>
            <a:chOff x="1056" y="1176"/>
            <a:chExt cx="722" cy="935"/>
          </a:xfrm>
        </p:grpSpPr>
        <p:sp>
          <p:nvSpPr>
            <p:cNvPr id="135218" name="Rectangle 13"/>
            <p:cNvSpPr>
              <a:spLocks noChangeArrowheads="1"/>
            </p:cNvSpPr>
            <p:nvPr/>
          </p:nvSpPr>
          <p:spPr bwMode="auto">
            <a:xfrm>
              <a:off x="1145" y="1176"/>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对象</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sp>
          <p:nvSpPr>
            <p:cNvPr id="135219" name="Rectangle 14"/>
            <p:cNvSpPr>
              <a:spLocks noChangeArrowheads="1"/>
            </p:cNvSpPr>
            <p:nvPr/>
          </p:nvSpPr>
          <p:spPr bwMode="auto">
            <a:xfrm>
              <a:off x="1056" y="1530"/>
              <a:ext cx="676"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基督是</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sp>
          <p:nvSpPr>
            <p:cNvPr id="135220" name="Rectangle 15"/>
            <p:cNvSpPr>
              <a:spLocks noChangeArrowheads="1"/>
            </p:cNvSpPr>
            <p:nvPr/>
          </p:nvSpPr>
          <p:spPr bwMode="auto">
            <a:xfrm>
              <a:off x="1161" y="1959"/>
              <a:ext cx="617"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基督</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grpSp>
      <p:grpSp>
        <p:nvGrpSpPr>
          <p:cNvPr id="135182" name="Group 16"/>
          <p:cNvGrpSpPr>
            <a:grpSpLocks/>
          </p:cNvGrpSpPr>
          <p:nvPr/>
        </p:nvGrpSpPr>
        <p:grpSpPr bwMode="auto">
          <a:xfrm>
            <a:off x="4876800" y="1658938"/>
            <a:ext cx="1042988" cy="1296987"/>
            <a:chOff x="3379" y="1184"/>
            <a:chExt cx="722" cy="927"/>
          </a:xfrm>
        </p:grpSpPr>
        <p:sp>
          <p:nvSpPr>
            <p:cNvPr id="135215" name="Rectangle 17"/>
            <p:cNvSpPr>
              <a:spLocks noChangeArrowheads="1"/>
            </p:cNvSpPr>
            <p:nvPr/>
          </p:nvSpPr>
          <p:spPr bwMode="auto">
            <a:xfrm>
              <a:off x="3513" y="1184"/>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对象</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sp>
          <p:nvSpPr>
            <p:cNvPr id="135216" name="Rectangle 18"/>
            <p:cNvSpPr>
              <a:spLocks noChangeArrowheads="1"/>
            </p:cNvSpPr>
            <p:nvPr/>
          </p:nvSpPr>
          <p:spPr bwMode="auto">
            <a:xfrm>
              <a:off x="3379" y="1538"/>
              <a:ext cx="721"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基督是</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sp>
          <p:nvSpPr>
            <p:cNvPr id="135217" name="Rectangle 19"/>
            <p:cNvSpPr>
              <a:spLocks noChangeArrowheads="1"/>
            </p:cNvSpPr>
            <p:nvPr/>
          </p:nvSpPr>
          <p:spPr bwMode="auto">
            <a:xfrm>
              <a:off x="3484" y="1959"/>
              <a:ext cx="617"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基督</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grpSp>
      <p:grpSp>
        <p:nvGrpSpPr>
          <p:cNvPr id="135183" name="Group 20"/>
          <p:cNvGrpSpPr>
            <a:grpSpLocks/>
          </p:cNvGrpSpPr>
          <p:nvPr/>
        </p:nvGrpSpPr>
        <p:grpSpPr bwMode="auto">
          <a:xfrm>
            <a:off x="1447800" y="4325938"/>
            <a:ext cx="1074738" cy="1296987"/>
            <a:chOff x="1004" y="3088"/>
            <a:chExt cx="744" cy="927"/>
          </a:xfrm>
        </p:grpSpPr>
        <p:sp>
          <p:nvSpPr>
            <p:cNvPr id="135212" name="Rectangle 21"/>
            <p:cNvSpPr>
              <a:spLocks noChangeArrowheads="1"/>
            </p:cNvSpPr>
            <p:nvPr/>
          </p:nvSpPr>
          <p:spPr bwMode="auto">
            <a:xfrm>
              <a:off x="1161" y="3088"/>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对象</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sp>
          <p:nvSpPr>
            <p:cNvPr id="135213" name="Rectangle 22"/>
            <p:cNvSpPr>
              <a:spLocks noChangeArrowheads="1"/>
            </p:cNvSpPr>
            <p:nvPr/>
          </p:nvSpPr>
          <p:spPr bwMode="auto">
            <a:xfrm>
              <a:off x="1004" y="3442"/>
              <a:ext cx="744"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基督是</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sp>
          <p:nvSpPr>
            <p:cNvPr id="135214" name="Rectangle 23"/>
            <p:cNvSpPr>
              <a:spLocks noChangeArrowheads="1"/>
            </p:cNvSpPr>
            <p:nvPr/>
          </p:nvSpPr>
          <p:spPr bwMode="auto">
            <a:xfrm>
              <a:off x="1109" y="3863"/>
              <a:ext cx="617"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基督</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grpSp>
      <p:sp>
        <p:nvSpPr>
          <p:cNvPr id="135184" name="Rectangle 24"/>
          <p:cNvSpPr>
            <a:spLocks noChangeArrowheads="1"/>
          </p:cNvSpPr>
          <p:nvPr/>
        </p:nvSpPr>
        <p:spPr bwMode="auto">
          <a:xfrm>
            <a:off x="1757363" y="1004888"/>
            <a:ext cx="2355850" cy="57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66FF"/>
                </a:solidFill>
                <a:latin typeface="SimHei" charset="0"/>
                <a:ea typeface="SimHei" charset="0"/>
                <a:cs typeface="SimHei" charset="0"/>
              </a:rPr>
              <a:t>马太</a:t>
            </a:r>
            <a:endParaRPr lang="en-GB" sz="3200" b="1">
              <a:solidFill>
                <a:srgbClr val="0066FF"/>
              </a:solidFill>
              <a:latin typeface="SimHei" charset="0"/>
              <a:ea typeface="SimHei" charset="0"/>
              <a:cs typeface="SimHei" charset="0"/>
            </a:endParaRPr>
          </a:p>
        </p:txBody>
      </p:sp>
      <p:sp>
        <p:nvSpPr>
          <p:cNvPr id="135185" name="Rectangle 25"/>
          <p:cNvSpPr>
            <a:spLocks noChangeArrowheads="1"/>
          </p:cNvSpPr>
          <p:nvPr/>
        </p:nvSpPr>
        <p:spPr bwMode="auto">
          <a:xfrm>
            <a:off x="5588000" y="1025525"/>
            <a:ext cx="2036763"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66FF"/>
                </a:solidFill>
                <a:latin typeface="SimHei" charset="0"/>
                <a:ea typeface="SimHei" charset="0"/>
                <a:cs typeface="SimHei" charset="0"/>
              </a:rPr>
              <a:t>马可</a:t>
            </a:r>
            <a:endParaRPr lang="en-GB" sz="3200" b="1">
              <a:solidFill>
                <a:srgbClr val="0066FF"/>
              </a:solidFill>
              <a:latin typeface="SimHei" charset="0"/>
              <a:ea typeface="SimHei" charset="0"/>
              <a:cs typeface="SimHei" charset="0"/>
            </a:endParaRPr>
          </a:p>
        </p:txBody>
      </p:sp>
      <p:sp>
        <p:nvSpPr>
          <p:cNvPr id="135186" name="Rectangle 26"/>
          <p:cNvSpPr>
            <a:spLocks noChangeArrowheads="1"/>
          </p:cNvSpPr>
          <p:nvPr/>
        </p:nvSpPr>
        <p:spPr bwMode="auto">
          <a:xfrm>
            <a:off x="2149475" y="3692525"/>
            <a:ext cx="2035175"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66FF"/>
                </a:solidFill>
                <a:latin typeface="SimHei" charset="0"/>
                <a:ea typeface="SimHei" charset="0"/>
                <a:cs typeface="SimHei" charset="0"/>
              </a:rPr>
              <a:t>路加</a:t>
            </a:r>
            <a:endParaRPr lang="en-GB" sz="3200" b="1">
              <a:solidFill>
                <a:srgbClr val="0066FF"/>
              </a:solidFill>
              <a:latin typeface="Helvetica" charset="0"/>
              <a:cs typeface="MS Gothic" charset="0"/>
            </a:endParaRPr>
          </a:p>
        </p:txBody>
      </p:sp>
      <p:sp>
        <p:nvSpPr>
          <p:cNvPr id="135187" name="Rectangle 27"/>
          <p:cNvSpPr>
            <a:spLocks noChangeArrowheads="1"/>
          </p:cNvSpPr>
          <p:nvPr/>
        </p:nvSpPr>
        <p:spPr bwMode="auto">
          <a:xfrm>
            <a:off x="2159000" y="1560513"/>
            <a:ext cx="1766888"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lgn="ct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犹太人</a:t>
            </a:r>
            <a:endParaRPr lang="en-GB" sz="2500" b="1">
              <a:solidFill>
                <a:srgbClr val="0066FF"/>
              </a:solidFill>
              <a:latin typeface="Helvetica" charset="0"/>
              <a:cs typeface="MS Gothic" charset="0"/>
            </a:endParaRPr>
          </a:p>
        </p:txBody>
      </p:sp>
      <p:sp>
        <p:nvSpPr>
          <p:cNvPr id="135188" name="Rectangle 28"/>
          <p:cNvSpPr>
            <a:spLocks noChangeArrowheads="1"/>
          </p:cNvSpPr>
          <p:nvPr/>
        </p:nvSpPr>
        <p:spPr bwMode="auto">
          <a:xfrm>
            <a:off x="5899150" y="1570038"/>
            <a:ext cx="1766888"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罗马人</a:t>
            </a:r>
            <a:endParaRPr lang="en-GB" sz="2500" b="1">
              <a:solidFill>
                <a:srgbClr val="0066FF"/>
              </a:solidFill>
              <a:latin typeface="Helvetica" charset="0"/>
              <a:cs typeface="MS Gothic" charset="0"/>
            </a:endParaRPr>
          </a:p>
        </p:txBody>
      </p:sp>
      <p:sp>
        <p:nvSpPr>
          <p:cNvPr id="135189" name="Rectangle 29"/>
          <p:cNvSpPr>
            <a:spLocks noChangeArrowheads="1"/>
          </p:cNvSpPr>
          <p:nvPr/>
        </p:nvSpPr>
        <p:spPr bwMode="auto">
          <a:xfrm>
            <a:off x="2462213" y="4237038"/>
            <a:ext cx="1766887"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希腊人</a:t>
            </a:r>
            <a:endParaRPr lang="en-GB" sz="2500" b="1">
              <a:solidFill>
                <a:srgbClr val="0066FF"/>
              </a:solidFill>
              <a:latin typeface="Helvetica" charset="0"/>
              <a:cs typeface="MS Gothic" charset="0"/>
            </a:endParaRPr>
          </a:p>
        </p:txBody>
      </p:sp>
      <p:sp>
        <p:nvSpPr>
          <p:cNvPr id="135190" name="Rectangle 30"/>
          <p:cNvSpPr>
            <a:spLocks noChangeArrowheads="1"/>
          </p:cNvSpPr>
          <p:nvPr/>
        </p:nvSpPr>
        <p:spPr bwMode="auto">
          <a:xfrm>
            <a:off x="2424113" y="2070100"/>
            <a:ext cx="1766887"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君王</a:t>
            </a:r>
            <a:endParaRPr lang="en-GB" sz="2500" b="1">
              <a:solidFill>
                <a:srgbClr val="0066FF"/>
              </a:solidFill>
              <a:latin typeface="Helvetica" charset="0"/>
              <a:cs typeface="MS Gothic" charset="0"/>
            </a:endParaRPr>
          </a:p>
        </p:txBody>
      </p:sp>
      <p:sp>
        <p:nvSpPr>
          <p:cNvPr id="135191" name="Rectangle 31"/>
          <p:cNvSpPr>
            <a:spLocks noChangeArrowheads="1"/>
          </p:cNvSpPr>
          <p:nvPr/>
        </p:nvSpPr>
        <p:spPr bwMode="auto">
          <a:xfrm>
            <a:off x="5881688" y="2065338"/>
            <a:ext cx="1766887"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仆人</a:t>
            </a:r>
            <a:endParaRPr lang="en-GB" sz="2500" b="1">
              <a:solidFill>
                <a:srgbClr val="0066FF"/>
              </a:solidFill>
              <a:latin typeface="Helvetica" charset="0"/>
              <a:cs typeface="MS Gothic" charset="0"/>
            </a:endParaRPr>
          </a:p>
        </p:txBody>
      </p:sp>
      <p:sp>
        <p:nvSpPr>
          <p:cNvPr id="135192" name="Rectangle 32"/>
          <p:cNvSpPr>
            <a:spLocks noChangeArrowheads="1"/>
          </p:cNvSpPr>
          <p:nvPr/>
        </p:nvSpPr>
        <p:spPr bwMode="auto">
          <a:xfrm>
            <a:off x="2439988" y="4735513"/>
            <a:ext cx="1766887"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神子</a:t>
            </a:r>
            <a:r>
              <a:rPr lang="en-US" altLang="zh-CN" sz="2500" b="1">
                <a:solidFill>
                  <a:srgbClr val="0066FF"/>
                </a:solidFill>
                <a:latin typeface="SimHei" charset="0"/>
                <a:ea typeface="SimHei" charset="0"/>
                <a:cs typeface="SimHei" charset="0"/>
              </a:rPr>
              <a:t>/</a:t>
            </a:r>
            <a:r>
              <a:rPr lang="zh-CN" altLang="en-US" sz="2500" b="1">
                <a:solidFill>
                  <a:srgbClr val="0066FF"/>
                </a:solidFill>
                <a:latin typeface="SimHei" charset="0"/>
                <a:ea typeface="SimHei" charset="0"/>
                <a:cs typeface="SimHei" charset="0"/>
              </a:rPr>
              <a:t>人子</a:t>
            </a:r>
            <a:endParaRPr lang="en-GB" sz="2500" b="1">
              <a:solidFill>
                <a:srgbClr val="0066FF"/>
              </a:solidFill>
              <a:latin typeface="Helvetica" charset="0"/>
              <a:cs typeface="MS Gothic" charset="0"/>
            </a:endParaRPr>
          </a:p>
        </p:txBody>
      </p:sp>
      <p:sp>
        <p:nvSpPr>
          <p:cNvPr id="135193" name="Rectangle 33"/>
          <p:cNvSpPr>
            <a:spLocks noChangeArrowheads="1"/>
          </p:cNvSpPr>
          <p:nvPr/>
        </p:nvSpPr>
        <p:spPr bwMode="auto">
          <a:xfrm>
            <a:off x="2427288" y="2574925"/>
            <a:ext cx="1766887"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所讲</a:t>
            </a:r>
            <a:endParaRPr lang="en-GB" sz="2500" b="1">
              <a:solidFill>
                <a:srgbClr val="0066FF"/>
              </a:solidFill>
              <a:latin typeface="SimHei" charset="0"/>
              <a:ea typeface="SimHei" charset="0"/>
              <a:cs typeface="SimHei" charset="0"/>
            </a:endParaRPr>
          </a:p>
        </p:txBody>
      </p:sp>
      <p:sp>
        <p:nvSpPr>
          <p:cNvPr id="135194" name="Rectangle 34"/>
          <p:cNvSpPr>
            <a:spLocks noChangeArrowheads="1"/>
          </p:cNvSpPr>
          <p:nvPr/>
        </p:nvSpPr>
        <p:spPr bwMode="auto">
          <a:xfrm>
            <a:off x="5905500" y="2584450"/>
            <a:ext cx="1154113"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所做</a:t>
            </a:r>
            <a:endParaRPr lang="en-GB" sz="2500" b="1">
              <a:solidFill>
                <a:srgbClr val="0066FF"/>
              </a:solidFill>
              <a:latin typeface="Helvetica" charset="0"/>
              <a:cs typeface="MS Gothic" charset="0"/>
            </a:endParaRPr>
          </a:p>
        </p:txBody>
      </p:sp>
      <p:sp>
        <p:nvSpPr>
          <p:cNvPr id="135195" name="Rectangle 35"/>
          <p:cNvSpPr>
            <a:spLocks noChangeArrowheads="1"/>
          </p:cNvSpPr>
          <p:nvPr/>
        </p:nvSpPr>
        <p:spPr bwMode="auto">
          <a:xfrm>
            <a:off x="2439988" y="5251450"/>
            <a:ext cx="1247775"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所感受</a:t>
            </a:r>
            <a:endParaRPr lang="en-GB" sz="2500" b="1">
              <a:solidFill>
                <a:srgbClr val="0066FF"/>
              </a:solidFill>
              <a:latin typeface="Helvetica" charset="0"/>
              <a:cs typeface="MS Gothic" charset="0"/>
            </a:endParaRPr>
          </a:p>
        </p:txBody>
      </p:sp>
      <p:sp>
        <p:nvSpPr>
          <p:cNvPr id="135196" name="Text Box 36"/>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cs typeface="MS Gothic" charset="0"/>
              </a:rPr>
              <a:t> </a:t>
            </a:r>
          </a:p>
        </p:txBody>
      </p:sp>
      <p:grpSp>
        <p:nvGrpSpPr>
          <p:cNvPr id="135197" name="Group 37"/>
          <p:cNvGrpSpPr>
            <a:grpSpLocks/>
          </p:cNvGrpSpPr>
          <p:nvPr/>
        </p:nvGrpSpPr>
        <p:grpSpPr bwMode="auto">
          <a:xfrm>
            <a:off x="3200400" y="2209800"/>
            <a:ext cx="3017838" cy="2914650"/>
            <a:chOff x="2231" y="1519"/>
            <a:chExt cx="2091" cy="2081"/>
          </a:xfrm>
        </p:grpSpPr>
        <p:sp>
          <p:nvSpPr>
            <p:cNvPr id="22566" name="Line 38"/>
            <p:cNvSpPr>
              <a:spLocks noChangeShapeType="1"/>
            </p:cNvSpPr>
            <p:nvPr/>
          </p:nvSpPr>
          <p:spPr bwMode="auto">
            <a:xfrm flipV="1">
              <a:off x="2558" y="1837"/>
              <a:ext cx="1297" cy="1232"/>
            </a:xfrm>
            <a:prstGeom prst="line">
              <a:avLst/>
            </a:prstGeom>
            <a:noFill/>
            <a:ln w="38160">
              <a:solidFill>
                <a:srgbClr val="FC0128"/>
              </a:solidFill>
              <a:miter lim="800000"/>
              <a:headEnd/>
              <a:tailEnd/>
            </a:ln>
            <a:effectLst>
              <a:outerShdw dist="71785" dir="2700000" algn="ctr" rotWithShape="0">
                <a:srgbClr val="808080"/>
              </a:outerShdw>
            </a:effectLst>
          </p:spPr>
          <p:txBody>
            <a:bodyPr/>
            <a:lstStyle/>
            <a:p>
              <a:pPr>
                <a:defRPr/>
              </a:pPr>
              <a:endParaRPr lang="en-US">
                <a:latin typeface="Times New Roman" pitchFamily="18" charset="0"/>
                <a:ea typeface="MS PGothic" pitchFamily="34" charset="-128"/>
                <a:cs typeface="+mn-cs"/>
              </a:endParaRPr>
            </a:p>
          </p:txBody>
        </p:sp>
        <p:sp>
          <p:nvSpPr>
            <p:cNvPr id="22567" name="Line 39"/>
            <p:cNvSpPr>
              <a:spLocks noChangeShapeType="1"/>
            </p:cNvSpPr>
            <p:nvPr/>
          </p:nvSpPr>
          <p:spPr bwMode="auto">
            <a:xfrm flipV="1">
              <a:off x="2323" y="1631"/>
              <a:ext cx="1190" cy="1132"/>
            </a:xfrm>
            <a:prstGeom prst="line">
              <a:avLst/>
            </a:prstGeom>
            <a:noFill/>
            <a:ln w="38160">
              <a:solidFill>
                <a:srgbClr val="FC0128"/>
              </a:solidFill>
              <a:miter lim="800000"/>
              <a:headEnd/>
              <a:tailEnd/>
            </a:ln>
            <a:effectLst>
              <a:outerShdw dist="71785" dir="2700000" algn="ctr" rotWithShape="0">
                <a:srgbClr val="808080"/>
              </a:outerShdw>
            </a:effectLst>
          </p:spPr>
          <p:txBody>
            <a:bodyPr/>
            <a:lstStyle/>
            <a:p>
              <a:pPr>
                <a:defRPr/>
              </a:pPr>
              <a:endParaRPr lang="en-US">
                <a:latin typeface="Times New Roman" pitchFamily="18" charset="0"/>
                <a:ea typeface="MS PGothic" pitchFamily="34" charset="-128"/>
                <a:cs typeface="+mn-cs"/>
              </a:endParaRPr>
            </a:p>
          </p:txBody>
        </p:sp>
        <p:sp>
          <p:nvSpPr>
            <p:cNvPr id="135211" name="AutoShape 40"/>
            <p:cNvSpPr>
              <a:spLocks noChangeArrowheads="1"/>
            </p:cNvSpPr>
            <p:nvPr/>
          </p:nvSpPr>
          <p:spPr bwMode="auto">
            <a:xfrm rot="5400000">
              <a:off x="2239" y="1518"/>
              <a:ext cx="2073" cy="2081"/>
            </a:xfrm>
            <a:prstGeom prst="rtTriangle">
              <a:avLst/>
            </a:prstGeom>
            <a:noFill/>
            <a:ln w="130320">
              <a:solidFill>
                <a:srgbClr val="FC0128"/>
              </a:solidFill>
              <a:miter lim="800000"/>
              <a:headEnd/>
              <a:tailEnd/>
            </a:ln>
            <a:effectLst>
              <a:outerShdw dist="81185" dir="3078031" algn="ctr" rotWithShape="0">
                <a:srgbClr val="808080"/>
              </a:outerShdw>
            </a:effectLst>
            <a:extLst>
              <a:ext uri="{909E8E84-426E-40dd-AFC4-6F175D3DCCD1}">
                <a14:hiddenFill xmlns:a14="http://schemas.microsoft.com/office/drawing/2010/main" xmlns="">
                  <a:solidFill>
                    <a:srgbClr val="FFFFFF"/>
                  </a:solidFill>
                </a14:hiddenFill>
              </a:ext>
            </a:extLst>
          </p:spPr>
          <p:txBody>
            <a:bodyPr rot="10800000" wrap="none" anchor="ctr"/>
            <a:lstStyle/>
            <a:p>
              <a:endParaRPr lang="en-US">
                <a:cs typeface="MS Gothic" charset="0"/>
              </a:endParaRPr>
            </a:p>
          </p:txBody>
        </p:sp>
      </p:grpSp>
      <p:grpSp>
        <p:nvGrpSpPr>
          <p:cNvPr id="6" name="Group 41"/>
          <p:cNvGrpSpPr>
            <a:grpSpLocks/>
          </p:cNvGrpSpPr>
          <p:nvPr/>
        </p:nvGrpSpPr>
        <p:grpSpPr bwMode="auto">
          <a:xfrm>
            <a:off x="2197100" y="2763838"/>
            <a:ext cx="4516438" cy="847725"/>
            <a:chOff x="1523" y="1973"/>
            <a:chExt cx="3129" cy="604"/>
          </a:xfrm>
        </p:grpSpPr>
        <p:sp>
          <p:nvSpPr>
            <p:cNvPr id="135207" name="Text Box 42"/>
            <p:cNvSpPr txBox="1">
              <a:spLocks noChangeArrowheads="1"/>
            </p:cNvSpPr>
            <p:nvPr/>
          </p:nvSpPr>
          <p:spPr bwMode="auto">
            <a:xfrm rot="-2700000">
              <a:off x="1523" y="2246"/>
              <a:ext cx="3129" cy="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350"/>
                </a:spcBef>
                <a:buClr>
                  <a:srgbClr val="FFFFFF"/>
                </a:buClr>
              </a:pPr>
              <a:r>
                <a:rPr lang="en-GB" b="1">
                  <a:solidFill>
                    <a:srgbClr val="FFFFFF"/>
                  </a:solidFill>
                  <a:latin typeface="Lucida Handwriting" charset="0"/>
                  <a:cs typeface="MS Gothic" charset="0"/>
                </a:rPr>
                <a:t>“</a:t>
              </a:r>
              <a:r>
                <a:rPr lang="zh-CN" altLang="en-US" b="1">
                  <a:solidFill>
                    <a:srgbClr val="FFFFFF"/>
                  </a:solidFill>
                  <a:latin typeface="SimHei" charset="0"/>
                  <a:ea typeface="SimHei" charset="0"/>
                  <a:cs typeface="SimHei" charset="0"/>
                </a:rPr>
                <a:t>共同参考</a:t>
              </a:r>
              <a:r>
                <a:rPr lang="en-GB" altLang="ja-JP" b="1">
                  <a:solidFill>
                    <a:srgbClr val="FFFFFF"/>
                  </a:solidFill>
                  <a:latin typeface="Lucida Handwriting" charset="0"/>
                  <a:cs typeface="MS Gothic" charset="0"/>
                </a:rPr>
                <a:t>”</a:t>
              </a:r>
              <a:endParaRPr lang="en-GB" b="1">
                <a:solidFill>
                  <a:srgbClr val="FFFFFF"/>
                </a:solidFill>
                <a:latin typeface="Lucida Handwriting" charset="0"/>
                <a:cs typeface="MS Gothic" charset="0"/>
              </a:endParaRPr>
            </a:p>
          </p:txBody>
        </p:sp>
        <p:sp>
          <p:nvSpPr>
            <p:cNvPr id="135208" name="Text Box 43"/>
            <p:cNvSpPr txBox="1">
              <a:spLocks noChangeArrowheads="1"/>
            </p:cNvSpPr>
            <p:nvPr/>
          </p:nvSpPr>
          <p:spPr bwMode="auto">
            <a:xfrm rot="-2640000">
              <a:off x="1720" y="1973"/>
              <a:ext cx="2076" cy="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350"/>
                </a:spcBef>
                <a:buClr>
                  <a:srgbClr val="FFFFFF"/>
                </a:buClr>
              </a:pPr>
              <a:r>
                <a:rPr lang="zh-CN" altLang="en-US" b="1">
                  <a:solidFill>
                    <a:srgbClr val="FFFFFF"/>
                  </a:solidFill>
                  <a:latin typeface="SimHei" charset="0"/>
                  <a:ea typeface="SimHei" charset="0"/>
                  <a:cs typeface="SimHei" charset="0"/>
                </a:rPr>
                <a:t>对观</a:t>
              </a:r>
              <a:r>
                <a:rPr lang="en-GB" altLang="ja-JP" b="1">
                  <a:solidFill>
                    <a:srgbClr val="FFFFFF"/>
                  </a:solidFill>
                  <a:latin typeface="Lucida Handwriting" charset="0"/>
                  <a:cs typeface="MS Gothic" charset="0"/>
                </a:rPr>
                <a:t>:</a:t>
              </a:r>
              <a:endParaRPr lang="en-GB" b="1">
                <a:solidFill>
                  <a:srgbClr val="FFFFFF"/>
                </a:solidFill>
                <a:latin typeface="Lucida Handwriting" charset="0"/>
                <a:cs typeface="MS Gothic" charset="0"/>
              </a:endParaRPr>
            </a:p>
          </p:txBody>
        </p:sp>
      </p:grpSp>
      <p:sp>
        <p:nvSpPr>
          <p:cNvPr id="22572" name="Text Box 44"/>
          <p:cNvSpPr txBox="1">
            <a:spLocks noChangeArrowheads="1"/>
          </p:cNvSpPr>
          <p:nvPr/>
        </p:nvSpPr>
        <p:spPr bwMode="auto">
          <a:xfrm>
            <a:off x="3505200" y="4648200"/>
            <a:ext cx="5126038" cy="823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3025"/>
              </a:spcBef>
              <a:buClr>
                <a:srgbClr val="FAFD00"/>
              </a:buClr>
            </a:pPr>
            <a:r>
              <a:rPr lang="en-GB" sz="4800" b="1">
                <a:solidFill>
                  <a:srgbClr val="FAFD00"/>
                </a:solidFill>
                <a:latin typeface="Comic Sans MS" charset="0"/>
                <a:cs typeface="MS Gothic" charset="0"/>
              </a:rPr>
              <a:t>“</a:t>
            </a:r>
            <a:r>
              <a:rPr lang="zh-CN" altLang="en-US" sz="4800" b="1">
                <a:solidFill>
                  <a:srgbClr val="FFFF00"/>
                </a:solidFill>
                <a:latin typeface="SimHei" charset="0"/>
                <a:ea typeface="SimHei" charset="0"/>
                <a:cs typeface="SimHei" charset="0"/>
              </a:rPr>
              <a:t>共同参考</a:t>
            </a:r>
            <a:r>
              <a:rPr lang="en-GB" altLang="ja-JP" sz="4800" b="1">
                <a:solidFill>
                  <a:srgbClr val="FAFD00"/>
                </a:solidFill>
                <a:latin typeface="Comic Sans MS" charset="0"/>
                <a:cs typeface="MS Gothic" charset="0"/>
              </a:rPr>
              <a:t>”</a:t>
            </a:r>
            <a:endParaRPr lang="en-GB" sz="4800" b="1">
              <a:solidFill>
                <a:srgbClr val="FAFD00"/>
              </a:solidFill>
              <a:latin typeface="Comic Sans MS" charset="0"/>
              <a:cs typeface="MS Gothic" charset="0"/>
            </a:endParaRPr>
          </a:p>
        </p:txBody>
      </p:sp>
      <p:sp>
        <p:nvSpPr>
          <p:cNvPr id="22573" name="Text Box 45"/>
          <p:cNvSpPr txBox="1">
            <a:spLocks noChangeArrowheads="1"/>
          </p:cNvSpPr>
          <p:nvPr/>
        </p:nvSpPr>
        <p:spPr bwMode="auto">
          <a:xfrm>
            <a:off x="1447800" y="914400"/>
            <a:ext cx="5718175" cy="1192213"/>
          </a:xfrm>
          <a:prstGeom prst="rect">
            <a:avLst/>
          </a:prstGeom>
          <a:noFill/>
          <a:ln w="9525">
            <a:noFill/>
            <a:round/>
            <a:headEnd/>
            <a:tailEnd/>
          </a:ln>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4488"/>
              </a:spcBef>
              <a:buClr>
                <a:srgbClr val="FAFD00"/>
              </a:buClr>
              <a:defRPr/>
            </a:pPr>
            <a:r>
              <a:rPr lang="zh-CN" altLang="en-US" sz="7200">
                <a:solidFill>
                  <a:srgbClr val="FFFF00"/>
                </a:solidFill>
                <a:effectLst>
                  <a:outerShdw blurRad="38100" dist="38100" dir="2700000" algn="tl">
                    <a:srgbClr val="FFFFFF"/>
                  </a:outerShdw>
                </a:effectLst>
                <a:latin typeface="SimHei" charset="0"/>
                <a:ea typeface="SimHei" charset="0"/>
                <a:cs typeface="SimHei" charset="0"/>
              </a:rPr>
              <a:t>对观福音书</a:t>
            </a:r>
            <a:r>
              <a:rPr lang="en-GB" altLang="ja-JP" sz="7200" b="1">
                <a:solidFill>
                  <a:srgbClr val="FAFD00"/>
                </a:solidFill>
                <a:latin typeface="Comic Sans MS" charset="0"/>
                <a:cs typeface="MS Gothic" charset="0"/>
              </a:rPr>
              <a:t>:</a:t>
            </a:r>
            <a:endParaRPr lang="en-GB" sz="7200" b="1">
              <a:solidFill>
                <a:srgbClr val="FAFD00"/>
              </a:solidFill>
              <a:latin typeface="Comic Sans MS" charset="0"/>
              <a:cs typeface="MS Gothic" charset="0"/>
            </a:endParaRPr>
          </a:p>
        </p:txBody>
      </p:sp>
      <p:sp>
        <p:nvSpPr>
          <p:cNvPr id="135201" name="Text Box 46"/>
          <p:cNvSpPr txBox="1">
            <a:spLocks noChangeArrowheads="1"/>
          </p:cNvSpPr>
          <p:nvPr/>
        </p:nvSpPr>
        <p:spPr bwMode="auto">
          <a:xfrm>
            <a:off x="8020050" y="6538913"/>
            <a:ext cx="1666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35202" name="Text Box 47"/>
          <p:cNvSpPr txBox="1">
            <a:spLocks noChangeArrowheads="1"/>
          </p:cNvSpPr>
          <p:nvPr/>
        </p:nvSpPr>
        <p:spPr bwMode="auto">
          <a:xfrm>
            <a:off x="8747125" y="6132513"/>
            <a:ext cx="166688"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35203" name="Text Box 48"/>
          <p:cNvSpPr txBox="1">
            <a:spLocks noChangeArrowheads="1"/>
          </p:cNvSpPr>
          <p:nvPr/>
        </p:nvSpPr>
        <p:spPr bwMode="auto">
          <a:xfrm>
            <a:off x="8358188" y="6542088"/>
            <a:ext cx="3016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cs typeface="MS Gothic" charset="0"/>
              </a:rPr>
              <a:t>20</a:t>
            </a:r>
          </a:p>
        </p:txBody>
      </p:sp>
      <p:sp>
        <p:nvSpPr>
          <p:cNvPr id="135204" name="Text Box 49"/>
          <p:cNvSpPr txBox="1">
            <a:spLocks noChangeArrowheads="1"/>
          </p:cNvSpPr>
          <p:nvPr/>
        </p:nvSpPr>
        <p:spPr bwMode="auto">
          <a:xfrm>
            <a:off x="8705850" y="6484938"/>
            <a:ext cx="269875"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cs typeface="MS Gothic" charset="0"/>
              </a:rPr>
              <a:t>3</a:t>
            </a:r>
          </a:p>
        </p:txBody>
      </p:sp>
      <p:sp>
        <p:nvSpPr>
          <p:cNvPr id="52" name="Title 51"/>
          <p:cNvSpPr>
            <a:spLocks noGrp="1"/>
          </p:cNvSpPr>
          <p:nvPr>
            <p:ph type="title" idx="4294967295"/>
          </p:nvPr>
        </p:nvSpPr>
        <p:spPr>
          <a:xfrm>
            <a:off x="457200" y="228600"/>
            <a:ext cx="8229600" cy="609600"/>
          </a:xfrm>
        </p:spPr>
        <p:txBody>
          <a:bodyPr/>
          <a:lstStyle/>
          <a:p>
            <a:r>
              <a:rPr lang="zh-CN" altLang="en-US" sz="3200" b="1">
                <a:solidFill>
                  <a:srgbClr val="FFEA18"/>
                </a:solidFill>
                <a:latin typeface="SimHei" charset="0"/>
                <a:ea typeface="SimHei" charset="0"/>
                <a:cs typeface="SimHei" charset="0"/>
              </a:rPr>
              <a:t>奇怪的形容词</a:t>
            </a:r>
            <a:r>
              <a:rPr lang="en-US" altLang="ja-JP" sz="3200" b="1">
                <a:solidFill>
                  <a:srgbClr val="FFEA18"/>
                </a:solidFill>
                <a:latin typeface="Comic Sans MS" charset="0"/>
                <a:ea typeface="ＭＳ Ｐゴシック" charset="0"/>
                <a:cs typeface="ＭＳ Ｐゴシック" charset="0"/>
              </a:rPr>
              <a:t>…</a:t>
            </a:r>
            <a:endParaRPr lang="en-US" sz="3200">
              <a:latin typeface="Calibri" charset="0"/>
              <a:ea typeface="ＭＳ Ｐゴシック" charset="0"/>
              <a:cs typeface="ＭＳ Ｐゴシック" charset="0"/>
            </a:endParaRPr>
          </a:p>
        </p:txBody>
      </p:sp>
      <p:sp>
        <p:nvSpPr>
          <p:cNvPr id="53" name="TextBox 52"/>
          <p:cNvSpPr txBox="1"/>
          <p:nvPr/>
        </p:nvSpPr>
        <p:spPr>
          <a:xfrm>
            <a:off x="8610600" y="0"/>
            <a:ext cx="527050" cy="4619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chemeClr val="bg1"/>
                </a:solidFill>
                <a:effectLst>
                  <a:outerShdw blurRad="38100" dist="38100" dir="2700000" algn="tl">
                    <a:srgbClr val="EEECE1"/>
                  </a:outerShdw>
                </a:effectLst>
                <a:latin typeface="Arial" charset="0"/>
                <a:cs typeface="Arial" charset="0"/>
              </a:rPr>
              <a:t>52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2"/>
                                        </p:tgtEl>
                                        <p:attrNameLst>
                                          <p:attrName>ppt_y</p:attrName>
                                        </p:attrNameLst>
                                      </p:cBhvr>
                                      <p:tavLst>
                                        <p:tav tm="0">
                                          <p:val>
                                            <p:strVal val="#ppt_y"/>
                                          </p:val>
                                        </p:tav>
                                        <p:tav tm="100000">
                                          <p:val>
                                            <p:strVal val="#ppt_y"/>
                                          </p:val>
                                        </p:tav>
                                      </p:tavLst>
                                    </p:anim>
                                    <p:anim calcmode="lin" valueType="num">
                                      <p:cBhvr>
                                        <p:cTn id="9" dur="500" fill="hold"/>
                                        <p:tgtEl>
                                          <p:spTgt spid="5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2"/>
                                        </p:tgtEl>
                                      </p:cBhvr>
                                    </p:animEffect>
                                  </p:childTnLst>
                                </p:cTn>
                              </p:par>
                            </p:childTnLst>
                          </p:cTn>
                        </p:par>
                        <p:par>
                          <p:cTn id="12" fill="hold" nodeType="afterGroup">
                            <p:stCondLst>
                              <p:cond delay="800"/>
                            </p:stCondLst>
                            <p:childTnLst>
                              <p:par>
                                <p:cTn id="13" presetID="22" presetClass="entr" presetSubtype="1" fill="hold" grpId="0" nodeType="afterEffect">
                                  <p:stCondLst>
                                    <p:cond delay="0"/>
                                  </p:stCondLst>
                                  <p:childTnLst>
                                    <p:set>
                                      <p:cBhvr>
                                        <p:cTn id="14" dur="1" fill="hold">
                                          <p:stCondLst>
                                            <p:cond delay="0"/>
                                          </p:stCondLst>
                                        </p:cTn>
                                        <p:tgtEl>
                                          <p:spTgt spid="22536"/>
                                        </p:tgtEl>
                                        <p:attrNameLst>
                                          <p:attrName>style.visibility</p:attrName>
                                        </p:attrNameLst>
                                      </p:cBhvr>
                                      <p:to>
                                        <p:strVal val="visible"/>
                                      </p:to>
                                    </p:set>
                                    <p:animEffect transition="in" filter="wipe(up)">
                                      <p:cBhvr>
                                        <p:cTn id="15" dur="500"/>
                                        <p:tgtEl>
                                          <p:spTgt spid="2253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fill="hold" nodeType="clickEffect">
                                  <p:stCondLst>
                                    <p:cond delay="0"/>
                                  </p:stCondLst>
                                  <p:childTnLst>
                                    <p:set>
                                      <p:cBhvr>
                                        <p:cTn id="19" dur="1" fill="hold">
                                          <p:stCondLst>
                                            <p:cond delay="0"/>
                                          </p:stCondLst>
                                        </p:cTn>
                                        <p:tgtEl>
                                          <p:spTgt spid="22573"/>
                                        </p:tgtEl>
                                        <p:attrNameLst>
                                          <p:attrName>style.visibility</p:attrName>
                                        </p:attrNameLst>
                                      </p:cBhvr>
                                      <p:to>
                                        <p:strVal val="visible"/>
                                      </p:to>
                                    </p:set>
                                    <p:animEffect transition="in" filter="fade">
                                      <p:cBhvr>
                                        <p:cTn id="20" dur="1000"/>
                                        <p:tgtEl>
                                          <p:spTgt spid="2257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fill="hold" nodeType="clickEffect">
                                  <p:stCondLst>
                                    <p:cond delay="0"/>
                                  </p:stCondLst>
                                  <p:childTnLst>
                                    <p:set>
                                      <p:cBhvr>
                                        <p:cTn id="24" dur="1" fill="hold">
                                          <p:stCondLst>
                                            <p:cond delay="0"/>
                                          </p:stCondLst>
                                        </p:cTn>
                                        <p:tgtEl>
                                          <p:spTgt spid="22572"/>
                                        </p:tgtEl>
                                        <p:attrNameLst>
                                          <p:attrName>style.visibility</p:attrName>
                                        </p:attrNameLst>
                                      </p:cBhvr>
                                      <p:to>
                                        <p:strVal val="visible"/>
                                      </p:to>
                                    </p:set>
                                    <p:animEffect transition="in" filter="fade">
                                      <p:cBhvr>
                                        <p:cTn id="25" dur="1000"/>
                                        <p:tgtEl>
                                          <p:spTgt spid="2257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6" grpId="0" animBg="1"/>
      <p:bldP spid="52"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721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31775"/>
            <a:ext cx="8401050" cy="64008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37219"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137220"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137221"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37222"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37223" name="AutoShape 6"/>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37224"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37225" name="Rectangle 8"/>
          <p:cNvSpPr>
            <a:spLocks noChangeArrowheads="1"/>
          </p:cNvSpPr>
          <p:nvPr/>
        </p:nvSpPr>
        <p:spPr bwMode="auto">
          <a:xfrm>
            <a:off x="4814888" y="946150"/>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2</a:t>
            </a:r>
          </a:p>
        </p:txBody>
      </p:sp>
      <p:sp>
        <p:nvSpPr>
          <p:cNvPr id="137226" name="Rectangle 9"/>
          <p:cNvSpPr>
            <a:spLocks noChangeArrowheads="1"/>
          </p:cNvSpPr>
          <p:nvPr/>
        </p:nvSpPr>
        <p:spPr bwMode="auto">
          <a:xfrm>
            <a:off x="1427163" y="3638550"/>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3</a:t>
            </a:r>
          </a:p>
        </p:txBody>
      </p:sp>
      <p:sp>
        <p:nvSpPr>
          <p:cNvPr id="137227" name="Rectangle 10"/>
          <p:cNvSpPr>
            <a:spLocks noChangeArrowheads="1"/>
          </p:cNvSpPr>
          <p:nvPr/>
        </p:nvSpPr>
        <p:spPr bwMode="auto">
          <a:xfrm>
            <a:off x="4860925" y="3624263"/>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cs typeface="MS Gothic" charset="0"/>
              </a:rPr>
              <a:t>4</a:t>
            </a:r>
          </a:p>
        </p:txBody>
      </p:sp>
      <p:sp>
        <p:nvSpPr>
          <p:cNvPr id="137228" name="Rectangle 11"/>
          <p:cNvSpPr>
            <a:spLocks noChangeArrowheads="1"/>
          </p:cNvSpPr>
          <p:nvPr/>
        </p:nvSpPr>
        <p:spPr bwMode="auto">
          <a:xfrm>
            <a:off x="1412875" y="962025"/>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1</a:t>
            </a:r>
          </a:p>
        </p:txBody>
      </p:sp>
      <p:grpSp>
        <p:nvGrpSpPr>
          <p:cNvPr id="137229" name="Group 12"/>
          <p:cNvGrpSpPr>
            <a:grpSpLocks/>
          </p:cNvGrpSpPr>
          <p:nvPr/>
        </p:nvGrpSpPr>
        <p:grpSpPr bwMode="auto">
          <a:xfrm>
            <a:off x="1524000" y="1647825"/>
            <a:ext cx="976313" cy="1308100"/>
            <a:chOff x="1056" y="1176"/>
            <a:chExt cx="676" cy="935"/>
          </a:xfrm>
        </p:grpSpPr>
        <p:sp>
          <p:nvSpPr>
            <p:cNvPr id="137271" name="Rectangle 13"/>
            <p:cNvSpPr>
              <a:spLocks noChangeArrowheads="1"/>
            </p:cNvSpPr>
            <p:nvPr/>
          </p:nvSpPr>
          <p:spPr bwMode="auto">
            <a:xfrm>
              <a:off x="1145" y="1176"/>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FFF00"/>
                  </a:solidFill>
                  <a:latin typeface="SimHei" charset="0"/>
                  <a:ea typeface="SimHei" charset="0"/>
                  <a:cs typeface="SimHei" charset="0"/>
                </a:rPr>
                <a:t>对象</a:t>
              </a:r>
              <a:r>
                <a:rPr lang="en-GB" altLang="ja-JP" sz="1800" b="1">
                  <a:solidFill>
                    <a:srgbClr val="FAFD00"/>
                  </a:solidFill>
                  <a:latin typeface="Helvetica" charset="0"/>
                  <a:cs typeface="MS Gothic" charset="0"/>
                </a:rPr>
                <a:t>:</a:t>
              </a:r>
              <a:endParaRPr lang="en-GB" sz="1800" b="1">
                <a:solidFill>
                  <a:srgbClr val="FAFD00"/>
                </a:solidFill>
                <a:latin typeface="Helvetica" charset="0"/>
                <a:cs typeface="MS Gothic" charset="0"/>
              </a:endParaRPr>
            </a:p>
          </p:txBody>
        </p:sp>
        <p:sp>
          <p:nvSpPr>
            <p:cNvPr id="137272" name="Rectangle 14"/>
            <p:cNvSpPr>
              <a:spLocks noChangeArrowheads="1"/>
            </p:cNvSpPr>
            <p:nvPr/>
          </p:nvSpPr>
          <p:spPr bwMode="auto">
            <a:xfrm>
              <a:off x="1056" y="1530"/>
              <a:ext cx="676"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AFD00"/>
                  </a:solidFill>
                  <a:latin typeface="SimHei" charset="0"/>
                  <a:ea typeface="SimHei" charset="0"/>
                  <a:cs typeface="SimHei" charset="0"/>
                </a:rPr>
                <a:t>基督是</a:t>
              </a:r>
              <a:r>
                <a:rPr lang="en-GB" altLang="ja-JP" sz="1800" b="1">
                  <a:solidFill>
                    <a:srgbClr val="FAFD00"/>
                  </a:solidFill>
                  <a:latin typeface="Helvetica" charset="0"/>
                  <a:cs typeface="MS Gothic" charset="0"/>
                </a:rPr>
                <a:t>:</a:t>
              </a:r>
              <a:endParaRPr lang="en-GB" sz="1800" b="1">
                <a:solidFill>
                  <a:srgbClr val="FAFD00"/>
                </a:solidFill>
                <a:latin typeface="Helvetica" charset="0"/>
                <a:cs typeface="MS Gothic" charset="0"/>
              </a:endParaRPr>
            </a:p>
          </p:txBody>
        </p:sp>
        <p:sp>
          <p:nvSpPr>
            <p:cNvPr id="137273" name="Rectangle 15"/>
            <p:cNvSpPr>
              <a:spLocks noChangeArrowheads="1"/>
            </p:cNvSpPr>
            <p:nvPr/>
          </p:nvSpPr>
          <p:spPr bwMode="auto">
            <a:xfrm>
              <a:off x="1109" y="1959"/>
              <a:ext cx="617"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AFD00"/>
                  </a:solidFill>
                  <a:latin typeface="SimHei" charset="0"/>
                  <a:ea typeface="SimHei" charset="0"/>
                  <a:cs typeface="SimHei" charset="0"/>
                </a:rPr>
                <a:t>基督</a:t>
              </a:r>
              <a:r>
                <a:rPr lang="en-GB" altLang="ja-JP" sz="1800" b="1">
                  <a:solidFill>
                    <a:srgbClr val="FAFD00"/>
                  </a:solidFill>
                  <a:latin typeface="Helvetica" charset="0"/>
                  <a:cs typeface="MS Gothic" charset="0"/>
                </a:rPr>
                <a:t>:</a:t>
              </a:r>
              <a:endParaRPr lang="en-GB" sz="1800" b="1">
                <a:solidFill>
                  <a:srgbClr val="FAFD00"/>
                </a:solidFill>
                <a:latin typeface="Helvetica" charset="0"/>
                <a:cs typeface="MS Gothic" charset="0"/>
              </a:endParaRPr>
            </a:p>
          </p:txBody>
        </p:sp>
      </p:grpSp>
      <p:grpSp>
        <p:nvGrpSpPr>
          <p:cNvPr id="137230" name="Group 16"/>
          <p:cNvGrpSpPr>
            <a:grpSpLocks/>
          </p:cNvGrpSpPr>
          <p:nvPr/>
        </p:nvGrpSpPr>
        <p:grpSpPr bwMode="auto">
          <a:xfrm>
            <a:off x="4876800" y="1658938"/>
            <a:ext cx="1042988" cy="1270000"/>
            <a:chOff x="3379" y="1184"/>
            <a:chExt cx="722" cy="908"/>
          </a:xfrm>
        </p:grpSpPr>
        <p:sp>
          <p:nvSpPr>
            <p:cNvPr id="137268" name="Rectangle 17"/>
            <p:cNvSpPr>
              <a:spLocks noChangeArrowheads="1"/>
            </p:cNvSpPr>
            <p:nvPr/>
          </p:nvSpPr>
          <p:spPr bwMode="auto">
            <a:xfrm>
              <a:off x="3513" y="1184"/>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FFF00"/>
                  </a:solidFill>
                  <a:latin typeface="SimHei" charset="0"/>
                  <a:ea typeface="SimHei" charset="0"/>
                  <a:cs typeface="SimHei" charset="0"/>
                </a:rPr>
                <a:t>对象</a:t>
              </a:r>
              <a:r>
                <a:rPr lang="en-GB" altLang="ja-JP" sz="1800" b="1">
                  <a:solidFill>
                    <a:srgbClr val="FAFD00"/>
                  </a:solidFill>
                  <a:latin typeface="Helvetica" charset="0"/>
                  <a:cs typeface="MS Gothic" charset="0"/>
                </a:rPr>
                <a:t>:</a:t>
              </a:r>
              <a:endParaRPr lang="en-GB" sz="1800" b="1">
                <a:solidFill>
                  <a:srgbClr val="FAFD00"/>
                </a:solidFill>
                <a:latin typeface="Helvetica" charset="0"/>
                <a:cs typeface="MS Gothic" charset="0"/>
              </a:endParaRPr>
            </a:p>
          </p:txBody>
        </p:sp>
        <p:sp>
          <p:nvSpPr>
            <p:cNvPr id="137269" name="Rectangle 18"/>
            <p:cNvSpPr>
              <a:spLocks noChangeArrowheads="1"/>
            </p:cNvSpPr>
            <p:nvPr/>
          </p:nvSpPr>
          <p:spPr bwMode="auto">
            <a:xfrm>
              <a:off x="3379" y="1538"/>
              <a:ext cx="721"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AFD00"/>
                  </a:solidFill>
                  <a:latin typeface="SimHei" charset="0"/>
                  <a:ea typeface="SimHei" charset="0"/>
                  <a:cs typeface="SimHei" charset="0"/>
                </a:rPr>
                <a:t>基督是</a:t>
              </a:r>
              <a:r>
                <a:rPr lang="en-GB" altLang="ja-JP" sz="1800" b="1">
                  <a:solidFill>
                    <a:srgbClr val="FAFD00"/>
                  </a:solidFill>
                  <a:latin typeface="Helvetica" charset="0"/>
                  <a:cs typeface="MS Gothic" charset="0"/>
                </a:rPr>
                <a:t>:</a:t>
              </a:r>
              <a:endParaRPr lang="en-GB" sz="1800" b="1">
                <a:solidFill>
                  <a:srgbClr val="FAFD00"/>
                </a:solidFill>
                <a:latin typeface="Helvetica" charset="0"/>
                <a:cs typeface="MS Gothic" charset="0"/>
              </a:endParaRPr>
            </a:p>
          </p:txBody>
        </p:sp>
        <p:sp>
          <p:nvSpPr>
            <p:cNvPr id="137270" name="Rectangle 19"/>
            <p:cNvSpPr>
              <a:spLocks noChangeArrowheads="1"/>
            </p:cNvSpPr>
            <p:nvPr/>
          </p:nvSpPr>
          <p:spPr bwMode="auto">
            <a:xfrm>
              <a:off x="3484" y="1959"/>
              <a:ext cx="617"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AFD00"/>
                  </a:solidFill>
                  <a:latin typeface="SimHei" charset="0"/>
                  <a:ea typeface="SimHei" charset="0"/>
                  <a:cs typeface="SimHei" charset="0"/>
                </a:rPr>
                <a:t>基督</a:t>
              </a:r>
              <a:r>
                <a:rPr lang="en-GB" altLang="ja-JP" sz="1800" b="1">
                  <a:solidFill>
                    <a:srgbClr val="FAFD00"/>
                  </a:solidFill>
                  <a:latin typeface="Helvetica" charset="0"/>
                  <a:cs typeface="MS Gothic" charset="0"/>
                </a:rPr>
                <a:t> :</a:t>
              </a:r>
              <a:endParaRPr lang="en-GB" sz="1800" b="1">
                <a:solidFill>
                  <a:srgbClr val="FAFD00"/>
                </a:solidFill>
                <a:latin typeface="Helvetica" charset="0"/>
                <a:cs typeface="MS Gothic" charset="0"/>
              </a:endParaRPr>
            </a:p>
          </p:txBody>
        </p:sp>
      </p:grpSp>
      <p:grpSp>
        <p:nvGrpSpPr>
          <p:cNvPr id="137231" name="Group 20"/>
          <p:cNvGrpSpPr>
            <a:grpSpLocks/>
          </p:cNvGrpSpPr>
          <p:nvPr/>
        </p:nvGrpSpPr>
        <p:grpSpPr bwMode="auto">
          <a:xfrm>
            <a:off x="1447800" y="4325938"/>
            <a:ext cx="1074738" cy="1296987"/>
            <a:chOff x="1004" y="3088"/>
            <a:chExt cx="744" cy="927"/>
          </a:xfrm>
        </p:grpSpPr>
        <p:sp>
          <p:nvSpPr>
            <p:cNvPr id="137265" name="Rectangle 21"/>
            <p:cNvSpPr>
              <a:spLocks noChangeArrowheads="1"/>
            </p:cNvSpPr>
            <p:nvPr/>
          </p:nvSpPr>
          <p:spPr bwMode="auto">
            <a:xfrm>
              <a:off x="1161" y="3088"/>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FFF00"/>
                  </a:solidFill>
                  <a:latin typeface="SimHei" charset="0"/>
                  <a:ea typeface="SimHei" charset="0"/>
                  <a:cs typeface="SimHei" charset="0"/>
                </a:rPr>
                <a:t>对象</a:t>
              </a:r>
              <a:r>
                <a:rPr lang="en-GB" altLang="ja-JP" sz="1800" b="1">
                  <a:solidFill>
                    <a:srgbClr val="FAFD00"/>
                  </a:solidFill>
                  <a:latin typeface="Helvetica" charset="0"/>
                  <a:cs typeface="MS Gothic" charset="0"/>
                </a:rPr>
                <a:t>:</a:t>
              </a:r>
              <a:endParaRPr lang="en-GB" sz="1800" b="1">
                <a:solidFill>
                  <a:srgbClr val="FAFD00"/>
                </a:solidFill>
                <a:latin typeface="Helvetica" charset="0"/>
                <a:cs typeface="MS Gothic" charset="0"/>
              </a:endParaRPr>
            </a:p>
          </p:txBody>
        </p:sp>
        <p:sp>
          <p:nvSpPr>
            <p:cNvPr id="137266" name="Rectangle 22"/>
            <p:cNvSpPr>
              <a:spLocks noChangeArrowheads="1"/>
            </p:cNvSpPr>
            <p:nvPr/>
          </p:nvSpPr>
          <p:spPr bwMode="auto">
            <a:xfrm>
              <a:off x="1004" y="3442"/>
              <a:ext cx="744"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AFD00"/>
                  </a:solidFill>
                  <a:latin typeface="SimHei" charset="0"/>
                  <a:ea typeface="SimHei" charset="0"/>
                  <a:cs typeface="SimHei" charset="0"/>
                </a:rPr>
                <a:t>基督是</a:t>
              </a:r>
              <a:r>
                <a:rPr lang="en-GB" altLang="ja-JP" sz="1800" b="1">
                  <a:solidFill>
                    <a:srgbClr val="FAFD00"/>
                  </a:solidFill>
                  <a:latin typeface="Helvetica" charset="0"/>
                  <a:cs typeface="MS Gothic" charset="0"/>
                </a:rPr>
                <a:t>:</a:t>
              </a:r>
              <a:endParaRPr lang="en-GB" sz="1800" b="1">
                <a:solidFill>
                  <a:srgbClr val="FAFD00"/>
                </a:solidFill>
                <a:latin typeface="Helvetica" charset="0"/>
                <a:cs typeface="MS Gothic" charset="0"/>
              </a:endParaRPr>
            </a:p>
          </p:txBody>
        </p:sp>
        <p:sp>
          <p:nvSpPr>
            <p:cNvPr id="137267" name="Rectangle 23"/>
            <p:cNvSpPr>
              <a:spLocks noChangeArrowheads="1"/>
            </p:cNvSpPr>
            <p:nvPr/>
          </p:nvSpPr>
          <p:spPr bwMode="auto">
            <a:xfrm>
              <a:off x="1109" y="3863"/>
              <a:ext cx="617"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AFD00"/>
                  </a:solidFill>
                  <a:latin typeface="SimHei" charset="0"/>
                  <a:ea typeface="SimHei" charset="0"/>
                  <a:cs typeface="SimHei" charset="0"/>
                </a:rPr>
                <a:t>基督</a:t>
              </a:r>
              <a:r>
                <a:rPr lang="en-GB" altLang="ja-JP" sz="1800" b="1">
                  <a:solidFill>
                    <a:srgbClr val="FAFD00"/>
                  </a:solidFill>
                  <a:latin typeface="Helvetica" charset="0"/>
                  <a:cs typeface="MS Gothic" charset="0"/>
                </a:rPr>
                <a:t>:</a:t>
              </a:r>
              <a:endParaRPr lang="en-GB" sz="1800" b="1">
                <a:solidFill>
                  <a:srgbClr val="FAFD00"/>
                </a:solidFill>
                <a:latin typeface="Helvetica" charset="0"/>
                <a:cs typeface="MS Gothic" charset="0"/>
              </a:endParaRPr>
            </a:p>
          </p:txBody>
        </p:sp>
      </p:grpSp>
      <p:grpSp>
        <p:nvGrpSpPr>
          <p:cNvPr id="137232" name="Group 24"/>
          <p:cNvGrpSpPr>
            <a:grpSpLocks/>
          </p:cNvGrpSpPr>
          <p:nvPr/>
        </p:nvGrpSpPr>
        <p:grpSpPr bwMode="auto">
          <a:xfrm>
            <a:off x="4876800" y="4325938"/>
            <a:ext cx="982663" cy="1296987"/>
            <a:chOff x="3380" y="3088"/>
            <a:chExt cx="680" cy="927"/>
          </a:xfrm>
        </p:grpSpPr>
        <p:sp>
          <p:nvSpPr>
            <p:cNvPr id="137262" name="Rectangle 25"/>
            <p:cNvSpPr>
              <a:spLocks noChangeArrowheads="1"/>
            </p:cNvSpPr>
            <p:nvPr/>
          </p:nvSpPr>
          <p:spPr bwMode="auto">
            <a:xfrm>
              <a:off x="3473" y="3088"/>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对象</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sp>
          <p:nvSpPr>
            <p:cNvPr id="137263" name="Rectangle 26"/>
            <p:cNvSpPr>
              <a:spLocks noChangeArrowheads="1"/>
            </p:cNvSpPr>
            <p:nvPr/>
          </p:nvSpPr>
          <p:spPr bwMode="auto">
            <a:xfrm>
              <a:off x="3380" y="3442"/>
              <a:ext cx="680"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基督是</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sp>
          <p:nvSpPr>
            <p:cNvPr id="137264" name="Rectangle 27"/>
            <p:cNvSpPr>
              <a:spLocks noChangeArrowheads="1"/>
            </p:cNvSpPr>
            <p:nvPr/>
          </p:nvSpPr>
          <p:spPr bwMode="auto">
            <a:xfrm>
              <a:off x="3432" y="3863"/>
              <a:ext cx="617"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基督</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grpSp>
      <p:sp>
        <p:nvSpPr>
          <p:cNvPr id="137233" name="Rectangle 28"/>
          <p:cNvSpPr>
            <a:spLocks noChangeArrowheads="1"/>
          </p:cNvSpPr>
          <p:nvPr/>
        </p:nvSpPr>
        <p:spPr bwMode="auto">
          <a:xfrm>
            <a:off x="1757363" y="1004888"/>
            <a:ext cx="2355850" cy="57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SimHei" charset="0"/>
                <a:ea typeface="SimHei" charset="0"/>
                <a:cs typeface="SimHei" charset="0"/>
              </a:rPr>
              <a:t>马太</a:t>
            </a:r>
            <a:endParaRPr lang="en-GB" sz="3200" b="1">
              <a:solidFill>
                <a:srgbClr val="66FF99"/>
              </a:solidFill>
              <a:latin typeface="Helvetica" charset="0"/>
              <a:cs typeface="MS Gothic" charset="0"/>
            </a:endParaRPr>
          </a:p>
        </p:txBody>
      </p:sp>
      <p:sp>
        <p:nvSpPr>
          <p:cNvPr id="137234" name="Rectangle 29"/>
          <p:cNvSpPr>
            <a:spLocks noChangeArrowheads="1"/>
          </p:cNvSpPr>
          <p:nvPr/>
        </p:nvSpPr>
        <p:spPr bwMode="auto">
          <a:xfrm>
            <a:off x="5588000" y="1025525"/>
            <a:ext cx="2036763"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SimHei" charset="0"/>
                <a:ea typeface="SimHei" charset="0"/>
                <a:cs typeface="SimHei" charset="0"/>
              </a:rPr>
              <a:t>马可</a:t>
            </a:r>
            <a:endParaRPr lang="en-GB" sz="3200" b="1">
              <a:solidFill>
                <a:srgbClr val="66FF99"/>
              </a:solidFill>
              <a:latin typeface="Helvetica" charset="0"/>
              <a:cs typeface="MS Gothic" charset="0"/>
            </a:endParaRPr>
          </a:p>
        </p:txBody>
      </p:sp>
      <p:sp>
        <p:nvSpPr>
          <p:cNvPr id="137235" name="Rectangle 30"/>
          <p:cNvSpPr>
            <a:spLocks noChangeArrowheads="1"/>
          </p:cNvSpPr>
          <p:nvPr/>
        </p:nvSpPr>
        <p:spPr bwMode="auto">
          <a:xfrm>
            <a:off x="2149475" y="3692525"/>
            <a:ext cx="2035175"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SimHei" charset="0"/>
                <a:ea typeface="SimHei" charset="0"/>
                <a:cs typeface="SimHei" charset="0"/>
              </a:rPr>
              <a:t>路加</a:t>
            </a:r>
            <a:endParaRPr lang="en-GB" sz="3200" b="1">
              <a:solidFill>
                <a:srgbClr val="66FF99"/>
              </a:solidFill>
              <a:latin typeface="Helvetica" charset="0"/>
              <a:cs typeface="MS Gothic" charset="0"/>
            </a:endParaRPr>
          </a:p>
        </p:txBody>
      </p:sp>
      <p:sp>
        <p:nvSpPr>
          <p:cNvPr id="137236" name="Rectangle 31"/>
          <p:cNvSpPr>
            <a:spLocks noChangeArrowheads="1"/>
          </p:cNvSpPr>
          <p:nvPr/>
        </p:nvSpPr>
        <p:spPr bwMode="auto">
          <a:xfrm>
            <a:off x="5759450" y="3684588"/>
            <a:ext cx="1476375" cy="57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66FF"/>
                </a:solidFill>
                <a:latin typeface="SimHei" charset="0"/>
                <a:ea typeface="SimHei" charset="0"/>
                <a:cs typeface="SimHei" charset="0"/>
              </a:rPr>
              <a:t>约翰</a:t>
            </a:r>
            <a:endParaRPr lang="en-GB" sz="3200" b="1">
              <a:solidFill>
                <a:srgbClr val="0066FF"/>
              </a:solidFill>
              <a:latin typeface="Helvetica" charset="0"/>
              <a:cs typeface="MS Gothic" charset="0"/>
            </a:endParaRPr>
          </a:p>
        </p:txBody>
      </p:sp>
      <p:sp>
        <p:nvSpPr>
          <p:cNvPr id="137237" name="Rectangle 32"/>
          <p:cNvSpPr>
            <a:spLocks noChangeArrowheads="1"/>
          </p:cNvSpPr>
          <p:nvPr/>
        </p:nvSpPr>
        <p:spPr bwMode="auto">
          <a:xfrm>
            <a:off x="2159000" y="1560513"/>
            <a:ext cx="1766888" cy="105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lgn="ct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CECECE"/>
                </a:solidFill>
                <a:latin typeface="SimHei" charset="0"/>
                <a:ea typeface="SimHei" charset="0"/>
                <a:cs typeface="SimHei" charset="0"/>
              </a:rPr>
              <a:t>犹太人</a:t>
            </a:r>
            <a:endParaRPr lang="en-GB" altLang="ja-JP" sz="2500" b="1">
              <a:solidFill>
                <a:srgbClr val="CECECE"/>
              </a:solidFill>
              <a:latin typeface="Helvetica" charset="0"/>
              <a:cs typeface="MS Gothic" charset="0"/>
            </a:endParaRPr>
          </a:p>
          <a:p>
            <a:pPr algn="ct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endParaRPr lang="en-GB" sz="2500" b="1">
              <a:solidFill>
                <a:srgbClr val="CECECE"/>
              </a:solidFill>
              <a:latin typeface="Helvetica" charset="0"/>
              <a:cs typeface="MS Gothic" charset="0"/>
            </a:endParaRPr>
          </a:p>
        </p:txBody>
      </p:sp>
      <p:sp>
        <p:nvSpPr>
          <p:cNvPr id="137238" name="Rectangle 33"/>
          <p:cNvSpPr>
            <a:spLocks noChangeArrowheads="1"/>
          </p:cNvSpPr>
          <p:nvPr/>
        </p:nvSpPr>
        <p:spPr bwMode="auto">
          <a:xfrm>
            <a:off x="5899150" y="1570038"/>
            <a:ext cx="1766888"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D9D9D9"/>
                </a:solidFill>
                <a:latin typeface="SimHei" charset="0"/>
                <a:ea typeface="SimHei" charset="0"/>
                <a:cs typeface="SimHei" charset="0"/>
              </a:rPr>
              <a:t>罗马人</a:t>
            </a:r>
            <a:endParaRPr lang="en-GB" sz="2500" b="1">
              <a:solidFill>
                <a:srgbClr val="CECECE"/>
              </a:solidFill>
              <a:latin typeface="Helvetica" charset="0"/>
              <a:cs typeface="MS Gothic" charset="0"/>
            </a:endParaRPr>
          </a:p>
        </p:txBody>
      </p:sp>
      <p:sp>
        <p:nvSpPr>
          <p:cNvPr id="137239" name="Rectangle 34"/>
          <p:cNvSpPr>
            <a:spLocks noChangeArrowheads="1"/>
          </p:cNvSpPr>
          <p:nvPr/>
        </p:nvSpPr>
        <p:spPr bwMode="auto">
          <a:xfrm>
            <a:off x="2462213" y="4237038"/>
            <a:ext cx="1766887"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D9D9D9"/>
                </a:solidFill>
                <a:latin typeface="SimHei" charset="0"/>
                <a:ea typeface="SimHei" charset="0"/>
                <a:cs typeface="SimHei" charset="0"/>
              </a:rPr>
              <a:t>希腊人</a:t>
            </a:r>
            <a:endParaRPr lang="en-GB" sz="2500" b="1">
              <a:solidFill>
                <a:srgbClr val="CECECE"/>
              </a:solidFill>
              <a:latin typeface="Helvetica" charset="0"/>
              <a:cs typeface="MS Gothic" charset="0"/>
            </a:endParaRPr>
          </a:p>
        </p:txBody>
      </p:sp>
      <p:sp>
        <p:nvSpPr>
          <p:cNvPr id="137240" name="Rectangle 35"/>
          <p:cNvSpPr>
            <a:spLocks noChangeArrowheads="1"/>
          </p:cNvSpPr>
          <p:nvPr/>
        </p:nvSpPr>
        <p:spPr bwMode="auto">
          <a:xfrm>
            <a:off x="5334000" y="4241800"/>
            <a:ext cx="2693988"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lgn="ct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教会</a:t>
            </a:r>
            <a:endParaRPr lang="en-GB" sz="2500" b="1">
              <a:solidFill>
                <a:srgbClr val="0066FF"/>
              </a:solidFill>
              <a:latin typeface="Helvetica" charset="0"/>
              <a:cs typeface="MS Gothic" charset="0"/>
            </a:endParaRPr>
          </a:p>
        </p:txBody>
      </p:sp>
      <p:sp>
        <p:nvSpPr>
          <p:cNvPr id="137241" name="Rectangle 36"/>
          <p:cNvSpPr>
            <a:spLocks noChangeArrowheads="1"/>
          </p:cNvSpPr>
          <p:nvPr/>
        </p:nvSpPr>
        <p:spPr bwMode="auto">
          <a:xfrm>
            <a:off x="2424113" y="2070100"/>
            <a:ext cx="1766887"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D9D9D9"/>
                </a:solidFill>
                <a:latin typeface="SimHei" charset="0"/>
                <a:ea typeface="SimHei" charset="0"/>
                <a:cs typeface="SimHei" charset="0"/>
              </a:rPr>
              <a:t>君王</a:t>
            </a:r>
            <a:endParaRPr lang="en-GB" sz="2500" b="1">
              <a:solidFill>
                <a:srgbClr val="CECECE"/>
              </a:solidFill>
              <a:latin typeface="Helvetica" charset="0"/>
              <a:cs typeface="MS Gothic" charset="0"/>
            </a:endParaRPr>
          </a:p>
        </p:txBody>
      </p:sp>
      <p:sp>
        <p:nvSpPr>
          <p:cNvPr id="137242" name="Rectangle 37"/>
          <p:cNvSpPr>
            <a:spLocks noChangeArrowheads="1"/>
          </p:cNvSpPr>
          <p:nvPr/>
        </p:nvSpPr>
        <p:spPr bwMode="auto">
          <a:xfrm>
            <a:off x="5881688" y="2065338"/>
            <a:ext cx="1766887"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D9D9D9"/>
                </a:solidFill>
                <a:latin typeface="SimHei" charset="0"/>
                <a:ea typeface="SimHei" charset="0"/>
                <a:cs typeface="SimHei" charset="0"/>
              </a:rPr>
              <a:t>仆人</a:t>
            </a:r>
            <a:endParaRPr lang="en-GB" sz="2500" b="1">
              <a:solidFill>
                <a:srgbClr val="D9D9D9"/>
              </a:solidFill>
              <a:latin typeface="Helvetica" charset="0"/>
              <a:cs typeface="MS Gothic" charset="0"/>
            </a:endParaRPr>
          </a:p>
        </p:txBody>
      </p:sp>
      <p:sp>
        <p:nvSpPr>
          <p:cNvPr id="137243" name="Rectangle 38"/>
          <p:cNvSpPr>
            <a:spLocks noChangeArrowheads="1"/>
          </p:cNvSpPr>
          <p:nvPr/>
        </p:nvSpPr>
        <p:spPr bwMode="auto">
          <a:xfrm>
            <a:off x="2439988" y="4735513"/>
            <a:ext cx="1766887"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D9D9D9"/>
                </a:solidFill>
                <a:latin typeface="SimHei" charset="0"/>
                <a:ea typeface="SimHei" charset="0"/>
                <a:cs typeface="SimHei" charset="0"/>
              </a:rPr>
              <a:t>神子</a:t>
            </a:r>
            <a:r>
              <a:rPr lang="en-US" altLang="zh-CN" sz="2500" b="1">
                <a:solidFill>
                  <a:srgbClr val="D9D9D9"/>
                </a:solidFill>
                <a:latin typeface="SimHei" charset="0"/>
                <a:ea typeface="SimHei" charset="0"/>
                <a:cs typeface="SimHei" charset="0"/>
              </a:rPr>
              <a:t>/</a:t>
            </a:r>
            <a:r>
              <a:rPr lang="zh-CN" altLang="en-US" sz="2500" b="1">
                <a:solidFill>
                  <a:srgbClr val="D9D9D9"/>
                </a:solidFill>
                <a:latin typeface="SimHei" charset="0"/>
                <a:ea typeface="SimHei" charset="0"/>
                <a:cs typeface="SimHei" charset="0"/>
              </a:rPr>
              <a:t>人子</a:t>
            </a:r>
            <a:endParaRPr lang="en-GB" sz="2500" b="1">
              <a:solidFill>
                <a:srgbClr val="CECECE"/>
              </a:solidFill>
              <a:latin typeface="Helvetica" charset="0"/>
              <a:cs typeface="MS Gothic" charset="0"/>
            </a:endParaRPr>
          </a:p>
        </p:txBody>
      </p:sp>
      <p:sp>
        <p:nvSpPr>
          <p:cNvPr id="137244" name="Rectangle 39"/>
          <p:cNvSpPr>
            <a:spLocks noChangeArrowheads="1"/>
          </p:cNvSpPr>
          <p:nvPr/>
        </p:nvSpPr>
        <p:spPr bwMode="auto">
          <a:xfrm>
            <a:off x="5903913" y="4729163"/>
            <a:ext cx="1073150"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神</a:t>
            </a:r>
            <a:endParaRPr lang="en-GB" sz="2500" b="1">
              <a:solidFill>
                <a:srgbClr val="0066FF"/>
              </a:solidFill>
              <a:latin typeface="Helvetica" charset="0"/>
              <a:cs typeface="MS Gothic" charset="0"/>
            </a:endParaRPr>
          </a:p>
        </p:txBody>
      </p:sp>
      <p:sp>
        <p:nvSpPr>
          <p:cNvPr id="137245" name="Rectangle 40"/>
          <p:cNvSpPr>
            <a:spLocks noChangeArrowheads="1"/>
          </p:cNvSpPr>
          <p:nvPr/>
        </p:nvSpPr>
        <p:spPr bwMode="auto">
          <a:xfrm>
            <a:off x="2427288" y="2574925"/>
            <a:ext cx="1766887"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D9D9D9"/>
                </a:solidFill>
                <a:latin typeface="SimHei" charset="0"/>
                <a:ea typeface="SimHei" charset="0"/>
                <a:cs typeface="SimHei" charset="0"/>
              </a:rPr>
              <a:t>所讲</a:t>
            </a:r>
            <a:endParaRPr lang="en-GB" sz="2500" b="1">
              <a:solidFill>
                <a:srgbClr val="D9D9D9"/>
              </a:solidFill>
              <a:latin typeface="Helvetica" charset="0"/>
              <a:cs typeface="MS Gothic" charset="0"/>
            </a:endParaRPr>
          </a:p>
        </p:txBody>
      </p:sp>
      <p:sp>
        <p:nvSpPr>
          <p:cNvPr id="137246" name="Rectangle 41"/>
          <p:cNvSpPr>
            <a:spLocks noChangeArrowheads="1"/>
          </p:cNvSpPr>
          <p:nvPr/>
        </p:nvSpPr>
        <p:spPr bwMode="auto">
          <a:xfrm>
            <a:off x="5905500" y="2584450"/>
            <a:ext cx="1154113"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D9D9D9"/>
                </a:solidFill>
                <a:latin typeface="SimHei" charset="0"/>
                <a:ea typeface="SimHei" charset="0"/>
                <a:cs typeface="SimHei" charset="0"/>
              </a:rPr>
              <a:t>所做</a:t>
            </a:r>
            <a:endParaRPr lang="en-GB" sz="2500" b="1">
              <a:solidFill>
                <a:srgbClr val="D9D9D9"/>
              </a:solidFill>
              <a:latin typeface="Helvetica" charset="0"/>
              <a:cs typeface="MS Gothic" charset="0"/>
            </a:endParaRPr>
          </a:p>
        </p:txBody>
      </p:sp>
      <p:sp>
        <p:nvSpPr>
          <p:cNvPr id="137247" name="Rectangle 42"/>
          <p:cNvSpPr>
            <a:spLocks noChangeArrowheads="1"/>
          </p:cNvSpPr>
          <p:nvPr/>
        </p:nvSpPr>
        <p:spPr bwMode="auto">
          <a:xfrm>
            <a:off x="5872163" y="5256213"/>
            <a:ext cx="1766887"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所认为</a:t>
            </a:r>
            <a:endParaRPr lang="en-GB" sz="2500" b="1">
              <a:solidFill>
                <a:srgbClr val="0066FF"/>
              </a:solidFill>
              <a:latin typeface="Helvetica" charset="0"/>
              <a:cs typeface="MS Gothic" charset="0"/>
            </a:endParaRPr>
          </a:p>
        </p:txBody>
      </p:sp>
      <p:sp>
        <p:nvSpPr>
          <p:cNvPr id="137248" name="Rectangle 43"/>
          <p:cNvSpPr>
            <a:spLocks noChangeArrowheads="1"/>
          </p:cNvSpPr>
          <p:nvPr/>
        </p:nvSpPr>
        <p:spPr bwMode="auto">
          <a:xfrm>
            <a:off x="2439988" y="5251450"/>
            <a:ext cx="1247775"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D9D9D9"/>
                </a:solidFill>
                <a:latin typeface="SimHei" charset="0"/>
                <a:ea typeface="SimHei" charset="0"/>
                <a:cs typeface="SimHei" charset="0"/>
              </a:rPr>
              <a:t>所感受</a:t>
            </a:r>
            <a:endParaRPr lang="en-GB" sz="2500" b="1">
              <a:solidFill>
                <a:srgbClr val="D9D9D9"/>
              </a:solidFill>
              <a:latin typeface="Helvetica" charset="0"/>
              <a:cs typeface="MS Gothic" charset="0"/>
            </a:endParaRPr>
          </a:p>
        </p:txBody>
      </p:sp>
      <p:sp>
        <p:nvSpPr>
          <p:cNvPr id="137249" name="AutoShape 44"/>
          <p:cNvSpPr>
            <a:spLocks noChangeArrowheads="1"/>
          </p:cNvSpPr>
          <p:nvPr/>
        </p:nvSpPr>
        <p:spPr bwMode="auto">
          <a:xfrm>
            <a:off x="1354138" y="3567113"/>
            <a:ext cx="3003550" cy="2487612"/>
          </a:xfrm>
          <a:prstGeom prst="roundRect">
            <a:avLst>
              <a:gd name="adj" fmla="val 16667"/>
            </a:avLst>
          </a:prstGeom>
          <a:noFill/>
          <a:ln w="76320">
            <a:solidFill>
              <a:srgbClr val="FC0128"/>
            </a:solidFill>
            <a:miter lim="800000"/>
            <a:headEnd/>
            <a:tailEnd/>
          </a:ln>
          <a:extLst>
            <a:ext uri="{909E8E84-426E-40dd-AFC4-6F175D3DCCD1}">
              <a14:hiddenFill xmlns:a14="http://schemas.microsoft.com/office/drawing/2010/main" xmlns="">
                <a:solidFill>
                  <a:srgbClr val="FFFFFF"/>
                </a:solidFill>
              </a14:hiddenFill>
            </a:ext>
          </a:extLst>
        </p:spPr>
        <p:txBody>
          <a:bodyPr wrap="none" lIns="82048" tIns="41025" rIns="82048" bIns="41025" anchor="ctr"/>
          <a:lstStyle/>
          <a:p>
            <a:endParaRPr lang="en-US">
              <a:cs typeface="MS Gothic" charset="0"/>
            </a:endParaRPr>
          </a:p>
        </p:txBody>
      </p:sp>
      <p:sp>
        <p:nvSpPr>
          <p:cNvPr id="137250" name="AutoShape 45"/>
          <p:cNvSpPr>
            <a:spLocks noChangeArrowheads="1"/>
          </p:cNvSpPr>
          <p:nvPr/>
        </p:nvSpPr>
        <p:spPr bwMode="auto">
          <a:xfrm>
            <a:off x="4748213" y="877888"/>
            <a:ext cx="3003550" cy="2486025"/>
          </a:xfrm>
          <a:prstGeom prst="roundRect">
            <a:avLst>
              <a:gd name="adj" fmla="val 16667"/>
            </a:avLst>
          </a:prstGeom>
          <a:noFill/>
          <a:ln w="76320">
            <a:solidFill>
              <a:srgbClr val="FC0128"/>
            </a:solidFill>
            <a:miter lim="800000"/>
            <a:headEnd/>
            <a:tailEnd/>
          </a:ln>
          <a:extLst>
            <a:ext uri="{909E8E84-426E-40dd-AFC4-6F175D3DCCD1}">
              <a14:hiddenFill xmlns:a14="http://schemas.microsoft.com/office/drawing/2010/main" xmlns="">
                <a:solidFill>
                  <a:srgbClr val="FFFFFF"/>
                </a:solidFill>
              </a14:hiddenFill>
            </a:ext>
          </a:extLst>
        </p:spPr>
        <p:txBody>
          <a:bodyPr wrap="none" lIns="82048" tIns="41025" rIns="82048" bIns="41025" anchor="ctr"/>
          <a:lstStyle/>
          <a:p>
            <a:endParaRPr lang="en-US">
              <a:cs typeface="MS Gothic" charset="0"/>
            </a:endParaRPr>
          </a:p>
        </p:txBody>
      </p:sp>
      <p:sp>
        <p:nvSpPr>
          <p:cNvPr id="137251" name="AutoShape 46"/>
          <p:cNvSpPr>
            <a:spLocks noChangeArrowheads="1"/>
          </p:cNvSpPr>
          <p:nvPr/>
        </p:nvSpPr>
        <p:spPr bwMode="auto">
          <a:xfrm>
            <a:off x="1365250" y="911225"/>
            <a:ext cx="3003550" cy="2487613"/>
          </a:xfrm>
          <a:prstGeom prst="roundRect">
            <a:avLst>
              <a:gd name="adj" fmla="val 16667"/>
            </a:avLst>
          </a:prstGeom>
          <a:noFill/>
          <a:ln w="76320">
            <a:solidFill>
              <a:srgbClr val="FC0128"/>
            </a:solidFill>
            <a:miter lim="800000"/>
            <a:headEnd/>
            <a:tailEnd/>
          </a:ln>
          <a:extLst>
            <a:ext uri="{909E8E84-426E-40dd-AFC4-6F175D3DCCD1}">
              <a14:hiddenFill xmlns:a14="http://schemas.microsoft.com/office/drawing/2010/main" xmlns="">
                <a:solidFill>
                  <a:srgbClr val="FFFFFF"/>
                </a:solidFill>
              </a14:hiddenFill>
            </a:ext>
          </a:extLst>
        </p:spPr>
        <p:txBody>
          <a:bodyPr wrap="none" lIns="82048" tIns="41025" rIns="82048" bIns="41025" anchor="ctr"/>
          <a:lstStyle/>
          <a:p>
            <a:endParaRPr lang="en-US">
              <a:cs typeface="MS Gothic" charset="0"/>
            </a:endParaRPr>
          </a:p>
        </p:txBody>
      </p:sp>
      <p:sp>
        <p:nvSpPr>
          <p:cNvPr id="23600" name="Line 48"/>
          <p:cNvSpPr>
            <a:spLocks noChangeShapeType="1"/>
          </p:cNvSpPr>
          <p:nvPr/>
        </p:nvSpPr>
        <p:spPr bwMode="auto">
          <a:xfrm flipH="1">
            <a:off x="3900488" y="728663"/>
            <a:ext cx="407987" cy="817562"/>
          </a:xfrm>
          <a:prstGeom prst="line">
            <a:avLst/>
          </a:prstGeom>
          <a:noFill/>
          <a:ln w="76320">
            <a:solidFill>
              <a:srgbClr val="FFFF00"/>
            </a:solidFill>
            <a:miter lim="800000"/>
            <a:headEnd/>
            <a:tailEnd type="triangle" w="med" len="med"/>
          </a:ln>
          <a:effectLst>
            <a:outerShdw dist="89605" dir="2700000" algn="ctr" rotWithShape="0">
              <a:srgbClr val="808080"/>
            </a:outerShdw>
          </a:effectLst>
        </p:spPr>
        <p:txBody>
          <a:bodyPr lIns="82048" tIns="41025" rIns="82048" bIns="41025"/>
          <a:lstStyle/>
          <a:p>
            <a:pPr>
              <a:defRPr/>
            </a:pPr>
            <a:endParaRPr lang="en-US">
              <a:latin typeface="Times New Roman" pitchFamily="18" charset="0"/>
              <a:ea typeface="MS PGothic" pitchFamily="34" charset="-128"/>
              <a:cs typeface="+mn-cs"/>
            </a:endParaRPr>
          </a:p>
        </p:txBody>
      </p:sp>
      <p:sp>
        <p:nvSpPr>
          <p:cNvPr id="23601" name="Line 49"/>
          <p:cNvSpPr>
            <a:spLocks noChangeShapeType="1"/>
          </p:cNvSpPr>
          <p:nvPr/>
        </p:nvSpPr>
        <p:spPr bwMode="auto">
          <a:xfrm flipH="1">
            <a:off x="3946525" y="728663"/>
            <a:ext cx="604838" cy="3182937"/>
          </a:xfrm>
          <a:prstGeom prst="line">
            <a:avLst/>
          </a:prstGeom>
          <a:noFill/>
          <a:ln w="76320">
            <a:solidFill>
              <a:srgbClr val="FFFF00"/>
            </a:solidFill>
            <a:miter lim="800000"/>
            <a:headEnd/>
            <a:tailEnd type="triangle" w="med" len="med"/>
          </a:ln>
          <a:effectLst>
            <a:outerShdw dist="89605" dir="2700000" algn="ctr" rotWithShape="0">
              <a:srgbClr val="808080"/>
            </a:outerShdw>
          </a:effectLst>
        </p:spPr>
        <p:txBody>
          <a:bodyPr lIns="82048" tIns="41025" rIns="82048" bIns="41025"/>
          <a:lstStyle/>
          <a:p>
            <a:pPr>
              <a:defRPr/>
            </a:pPr>
            <a:endParaRPr lang="en-US">
              <a:latin typeface="Times New Roman" pitchFamily="18" charset="0"/>
              <a:ea typeface="MS PGothic" pitchFamily="34" charset="-128"/>
              <a:cs typeface="+mn-cs"/>
            </a:endParaRPr>
          </a:p>
        </p:txBody>
      </p:sp>
      <p:sp>
        <p:nvSpPr>
          <p:cNvPr id="23602" name="Line 50"/>
          <p:cNvSpPr>
            <a:spLocks noChangeShapeType="1"/>
          </p:cNvSpPr>
          <p:nvPr/>
        </p:nvSpPr>
        <p:spPr bwMode="auto">
          <a:xfrm>
            <a:off x="4767263" y="739775"/>
            <a:ext cx="150812" cy="806450"/>
          </a:xfrm>
          <a:prstGeom prst="line">
            <a:avLst/>
          </a:prstGeom>
          <a:noFill/>
          <a:ln w="76320">
            <a:solidFill>
              <a:srgbClr val="FFFF00"/>
            </a:solidFill>
            <a:miter lim="800000"/>
            <a:headEnd/>
            <a:tailEnd type="triangle" w="med" len="med"/>
          </a:ln>
          <a:effectLst>
            <a:outerShdw dist="89605" dir="2700000" algn="ctr" rotWithShape="0">
              <a:srgbClr val="808080"/>
            </a:outerShdw>
          </a:effectLst>
        </p:spPr>
        <p:txBody>
          <a:bodyPr lIns="82048" tIns="41025" rIns="82048" bIns="41025"/>
          <a:lstStyle/>
          <a:p>
            <a:pPr>
              <a:defRPr/>
            </a:pPr>
            <a:endParaRPr lang="en-US">
              <a:latin typeface="Times New Roman" pitchFamily="18" charset="0"/>
              <a:ea typeface="MS PGothic" pitchFamily="34" charset="-128"/>
              <a:cs typeface="+mn-cs"/>
            </a:endParaRPr>
          </a:p>
        </p:txBody>
      </p:sp>
      <p:sp>
        <p:nvSpPr>
          <p:cNvPr id="137255" name="Text Box 51"/>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cs typeface="MS Gothic" charset="0"/>
              </a:rPr>
              <a:t> </a:t>
            </a:r>
          </a:p>
        </p:txBody>
      </p:sp>
      <p:sp>
        <p:nvSpPr>
          <p:cNvPr id="23604" name="Text Box 52"/>
          <p:cNvSpPr txBox="1">
            <a:spLocks noChangeArrowheads="1"/>
          </p:cNvSpPr>
          <p:nvPr/>
        </p:nvSpPr>
        <p:spPr bwMode="auto">
          <a:xfrm>
            <a:off x="5410200" y="3429000"/>
            <a:ext cx="1771650" cy="2398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475"/>
              </a:spcBef>
              <a:buClr>
                <a:srgbClr val="FFEA18"/>
              </a:buClr>
            </a:pPr>
            <a:r>
              <a:rPr lang="en-GB" sz="15200" b="1">
                <a:solidFill>
                  <a:srgbClr val="FFEA18"/>
                </a:solidFill>
                <a:cs typeface="MS Gothic" charset="0"/>
              </a:rPr>
              <a:t>∑</a:t>
            </a:r>
          </a:p>
        </p:txBody>
      </p:sp>
      <p:sp>
        <p:nvSpPr>
          <p:cNvPr id="137257" name="Text Box 53"/>
          <p:cNvSpPr txBox="1">
            <a:spLocks noChangeArrowheads="1"/>
          </p:cNvSpPr>
          <p:nvPr/>
        </p:nvSpPr>
        <p:spPr bwMode="auto">
          <a:xfrm>
            <a:off x="8704263" y="6118225"/>
            <a:ext cx="166687"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37258" name="Text Box 54"/>
          <p:cNvSpPr txBox="1">
            <a:spLocks noChangeArrowheads="1"/>
          </p:cNvSpPr>
          <p:nvPr/>
        </p:nvSpPr>
        <p:spPr bwMode="auto">
          <a:xfrm>
            <a:off x="8358188" y="6542088"/>
            <a:ext cx="3016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cs typeface="MS Gothic" charset="0"/>
              </a:rPr>
              <a:t>21</a:t>
            </a:r>
          </a:p>
        </p:txBody>
      </p:sp>
      <p:sp>
        <p:nvSpPr>
          <p:cNvPr id="137259" name="Text Box 55"/>
          <p:cNvSpPr txBox="1">
            <a:spLocks noChangeArrowheads="1"/>
          </p:cNvSpPr>
          <p:nvPr/>
        </p:nvSpPr>
        <p:spPr bwMode="auto">
          <a:xfrm>
            <a:off x="8705850" y="6488113"/>
            <a:ext cx="269875"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cs typeface="MS Gothic" charset="0"/>
              </a:rPr>
              <a:t>1</a:t>
            </a:r>
          </a:p>
        </p:txBody>
      </p:sp>
      <p:sp>
        <p:nvSpPr>
          <p:cNvPr id="57" name="Title 56"/>
          <p:cNvSpPr>
            <a:spLocks noGrp="1"/>
          </p:cNvSpPr>
          <p:nvPr>
            <p:ph type="title" idx="4294967295"/>
          </p:nvPr>
        </p:nvSpPr>
        <p:spPr>
          <a:xfrm>
            <a:off x="457200" y="228600"/>
            <a:ext cx="8229600" cy="609600"/>
          </a:xfrm>
        </p:spPr>
        <p:txBody>
          <a:bodyPr/>
          <a:lstStyle/>
          <a:p>
            <a:pPr>
              <a:defRPr/>
            </a:pPr>
            <a:r>
              <a:rPr lang="zh-CN" altLang="en-US" sz="3200">
                <a:solidFill>
                  <a:srgbClr val="FFFF00"/>
                </a:solidFill>
                <a:effectLst>
                  <a:outerShdw blurRad="38100" dist="38100" dir="2700000" algn="tl">
                    <a:srgbClr val="FFFFFF"/>
                  </a:outerShdw>
                </a:effectLst>
                <a:latin typeface="SimHei" charset="0"/>
                <a:ea typeface="SimHei" charset="0"/>
                <a:cs typeface="SimHei" charset="0"/>
              </a:rPr>
              <a:t>对观福音书</a:t>
            </a:r>
            <a:r>
              <a:rPr lang="en-US" altLang="ja-JP" sz="3200" b="1">
                <a:solidFill>
                  <a:srgbClr val="FAFD00"/>
                </a:solidFill>
                <a:latin typeface="Comic Sans MS" charset="0"/>
                <a:ea typeface="ＭＳ Ｐゴシック" charset="0"/>
                <a:cs typeface="ＭＳ Ｐゴシック" charset="0"/>
              </a:rPr>
              <a:t>: “</a:t>
            </a:r>
            <a:r>
              <a:rPr lang="zh-CN" altLang="en-US" sz="3200" b="1">
                <a:solidFill>
                  <a:srgbClr val="FFFF00"/>
                </a:solidFill>
                <a:latin typeface="SimHei" charset="0"/>
                <a:ea typeface="SimHei" charset="0"/>
                <a:cs typeface="SimHei" charset="0"/>
              </a:rPr>
              <a:t>共同参考</a:t>
            </a:r>
            <a:r>
              <a:rPr lang="en-US" altLang="ja-JP" sz="3200" b="1">
                <a:solidFill>
                  <a:srgbClr val="FAFD00"/>
                </a:solidFill>
                <a:latin typeface="Comic Sans MS" charset="0"/>
                <a:ea typeface="ＭＳ Ｐゴシック" charset="0"/>
                <a:cs typeface="ＭＳ Ｐゴシック" charset="0"/>
              </a:rPr>
              <a:t>”</a:t>
            </a:r>
            <a:endParaRPr lang="en-US" sz="3200">
              <a:latin typeface="Calibri" charset="0"/>
              <a:ea typeface="ＭＳ Ｐゴシック" charset="0"/>
              <a:cs typeface="ＭＳ Ｐゴシック" charset="0"/>
            </a:endParaRPr>
          </a:p>
        </p:txBody>
      </p:sp>
      <p:sp>
        <p:nvSpPr>
          <p:cNvPr id="58" name="TextBox 57"/>
          <p:cNvSpPr txBox="1"/>
          <p:nvPr/>
        </p:nvSpPr>
        <p:spPr>
          <a:xfrm>
            <a:off x="8610600" y="0"/>
            <a:ext cx="527050" cy="4619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chemeClr val="bg1"/>
                </a:solidFill>
                <a:effectLst>
                  <a:outerShdw blurRad="38100" dist="38100" dir="2700000" algn="tl">
                    <a:srgbClr val="EEECE1"/>
                  </a:outerShdw>
                </a:effectLst>
                <a:latin typeface="Arial" charset="0"/>
                <a:cs typeface="Arial" charset="0"/>
              </a:rPr>
              <a:t>52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7"/>
                                        </p:tgtEl>
                                        <p:attrNameLst>
                                          <p:attrName>ppt_y</p:attrName>
                                        </p:attrNameLst>
                                      </p:cBhvr>
                                      <p:tavLst>
                                        <p:tav tm="0">
                                          <p:val>
                                            <p:strVal val="#ppt_y"/>
                                          </p:val>
                                        </p:tav>
                                        <p:tav tm="100000">
                                          <p:val>
                                            <p:strVal val="#ppt_y"/>
                                          </p:val>
                                        </p:tav>
                                      </p:tavLst>
                                    </p:anim>
                                    <p:anim calcmode="lin" valueType="num">
                                      <p:cBhvr>
                                        <p:cTn id="9" dur="500" fill="hold"/>
                                        <p:tgtEl>
                                          <p:spTgt spid="5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7"/>
                                        </p:tgtEl>
                                      </p:cBhvr>
                                    </p:animEffect>
                                  </p:childTnLst>
                                </p:cTn>
                              </p:par>
                            </p:childTnLst>
                          </p:cTn>
                        </p:par>
                        <p:par>
                          <p:cTn id="12" fill="hold" nodeType="afterGroup">
                            <p:stCondLst>
                              <p:cond delay="1050"/>
                            </p:stCondLst>
                            <p:childTnLst>
                              <p:par>
                                <p:cTn id="13" presetID="22" presetClass="entr" presetSubtype="1" fill="hold" nodeType="afterEffect">
                                  <p:stCondLst>
                                    <p:cond delay="0"/>
                                  </p:stCondLst>
                                  <p:childTnLst>
                                    <p:set>
                                      <p:cBhvr>
                                        <p:cTn id="14" dur="1" fill="hold">
                                          <p:stCondLst>
                                            <p:cond delay="0"/>
                                          </p:stCondLst>
                                        </p:cTn>
                                        <p:tgtEl>
                                          <p:spTgt spid="23600"/>
                                        </p:tgtEl>
                                        <p:attrNameLst>
                                          <p:attrName>style.visibility</p:attrName>
                                        </p:attrNameLst>
                                      </p:cBhvr>
                                      <p:to>
                                        <p:strVal val="visible"/>
                                      </p:to>
                                    </p:set>
                                    <p:animEffect transition="in" filter="wipe(up)">
                                      <p:cBhvr>
                                        <p:cTn id="15" dur="500"/>
                                        <p:tgtEl>
                                          <p:spTgt spid="23600"/>
                                        </p:tgtEl>
                                      </p:cBhvr>
                                    </p:animEffect>
                                  </p:childTnLst>
                                </p:cTn>
                              </p:par>
                            </p:childTnLst>
                          </p:cTn>
                        </p:par>
                        <p:par>
                          <p:cTn id="16" fill="hold" nodeType="afterGroup">
                            <p:stCondLst>
                              <p:cond delay="1550"/>
                            </p:stCondLst>
                            <p:childTnLst>
                              <p:par>
                                <p:cTn id="17" presetID="22" presetClass="entr" presetSubtype="1" fill="hold" nodeType="afterEffect">
                                  <p:stCondLst>
                                    <p:cond delay="0"/>
                                  </p:stCondLst>
                                  <p:childTnLst>
                                    <p:set>
                                      <p:cBhvr>
                                        <p:cTn id="18" dur="1" fill="hold">
                                          <p:stCondLst>
                                            <p:cond delay="0"/>
                                          </p:stCondLst>
                                        </p:cTn>
                                        <p:tgtEl>
                                          <p:spTgt spid="23601"/>
                                        </p:tgtEl>
                                        <p:attrNameLst>
                                          <p:attrName>style.visibility</p:attrName>
                                        </p:attrNameLst>
                                      </p:cBhvr>
                                      <p:to>
                                        <p:strVal val="visible"/>
                                      </p:to>
                                    </p:set>
                                    <p:animEffect transition="in" filter="wipe(up)">
                                      <p:cBhvr>
                                        <p:cTn id="19" dur="500"/>
                                        <p:tgtEl>
                                          <p:spTgt spid="23601"/>
                                        </p:tgtEl>
                                      </p:cBhvr>
                                    </p:animEffect>
                                  </p:childTnLst>
                                </p:cTn>
                              </p:par>
                            </p:childTnLst>
                          </p:cTn>
                        </p:par>
                        <p:par>
                          <p:cTn id="20" fill="hold" nodeType="afterGroup">
                            <p:stCondLst>
                              <p:cond delay="2050"/>
                            </p:stCondLst>
                            <p:childTnLst>
                              <p:par>
                                <p:cTn id="21" presetID="22" presetClass="entr" presetSubtype="1" fill="hold" nodeType="afterEffect">
                                  <p:stCondLst>
                                    <p:cond delay="0"/>
                                  </p:stCondLst>
                                  <p:childTnLst>
                                    <p:set>
                                      <p:cBhvr>
                                        <p:cTn id="22" dur="1" fill="hold">
                                          <p:stCondLst>
                                            <p:cond delay="0"/>
                                          </p:stCondLst>
                                        </p:cTn>
                                        <p:tgtEl>
                                          <p:spTgt spid="23602"/>
                                        </p:tgtEl>
                                        <p:attrNameLst>
                                          <p:attrName>style.visibility</p:attrName>
                                        </p:attrNameLst>
                                      </p:cBhvr>
                                      <p:to>
                                        <p:strVal val="visible"/>
                                      </p:to>
                                    </p:set>
                                    <p:animEffect transition="in" filter="wipe(up)">
                                      <p:cBhvr>
                                        <p:cTn id="23" dur="500"/>
                                        <p:tgtEl>
                                          <p:spTgt spid="2360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childTnLst>
                                    <p:set>
                                      <p:cBhvr>
                                        <p:cTn id="27" dur="1" fill="hold">
                                          <p:stCondLst>
                                            <p:cond delay="0"/>
                                          </p:stCondLst>
                                        </p:cTn>
                                        <p:tgtEl>
                                          <p:spTgt spid="23604"/>
                                        </p:tgtEl>
                                        <p:attrNameLst>
                                          <p:attrName>style.visibility</p:attrName>
                                        </p:attrNameLst>
                                      </p:cBhvr>
                                      <p:to>
                                        <p:strVal val="visible"/>
                                      </p:to>
                                    </p:set>
                                    <p:anim calcmode="lin" valueType="num">
                                      <p:cBhvr>
                                        <p:cTn id="28" dur="500" fill="hold"/>
                                        <p:tgtEl>
                                          <p:spTgt spid="23604"/>
                                        </p:tgtEl>
                                        <p:attrNameLst>
                                          <p:attrName>ppt_w</p:attrName>
                                        </p:attrNameLst>
                                      </p:cBhvr>
                                      <p:tavLst>
                                        <p:tav tm="100000">
                                          <p:val>
                                            <p:fltVal val="0"/>
                                          </p:val>
                                        </p:tav>
                                        <p:tav>
                                          <p:val>
                                            <p:strVal val="#ppt_w"/>
                                          </p:val>
                                        </p:tav>
                                      </p:tavLst>
                                    </p:anim>
                                    <p:anim calcmode="lin" valueType="num">
                                      <p:cBhvr>
                                        <p:cTn id="29" dur="500" fill="hold"/>
                                        <p:tgtEl>
                                          <p:spTgt spid="23604"/>
                                        </p:tgtEl>
                                        <p:attrNameLst>
                                          <p:attrName>ppt_h</p:attrName>
                                        </p:attrNameLst>
                                      </p:cBhvr>
                                      <p:tavLst>
                                        <p:tav tm="100000">
                                          <p:val>
                                            <p:fltVal val="0"/>
                                          </p:val>
                                        </p:tav>
                                        <p:tav>
                                          <p:val>
                                            <p:strVal val="#ppt_h"/>
                                          </p:val>
                                        </p:tav>
                                      </p:tavLst>
                                    </p:anim>
                                    <p:anim calcmode="lin" valueType="num">
                                      <p:cBhvr>
                                        <p:cTn id="30" dur="500" fill="hold"/>
                                        <p:tgtEl>
                                          <p:spTgt spid="23604"/>
                                        </p:tgtEl>
                                        <p:attrNameLst>
                                          <p:attrName>ppt_x</p:attrName>
                                        </p:attrNameLst>
                                      </p:cBhvr>
                                      <p:tavLst>
                                        <p:tav tm="100000">
                                          <p:val>
                                            <p:fltVal val="0.5"/>
                                          </p:val>
                                        </p:tav>
                                        <p:tav>
                                          <p:val>
                                            <p:strVal val="#ppt_x"/>
                                          </p:val>
                                        </p:tav>
                                      </p:tavLst>
                                    </p:anim>
                                    <p:anim calcmode="lin" valueType="num">
                                      <p:cBhvr>
                                        <p:cTn id="31" dur="500" fill="hold"/>
                                        <p:tgtEl>
                                          <p:spTgt spid="23604"/>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317545"/>
            <a:ext cx="9144000" cy="6540481"/>
          </a:xfrm>
          <a:prstGeom prst="rect">
            <a:avLst/>
          </a:prstGeom>
        </p:spPr>
      </p:pic>
      <p:sp>
        <p:nvSpPr>
          <p:cNvPr id="2" name="Title 1"/>
          <p:cNvSpPr>
            <a:spLocks noGrp="1"/>
          </p:cNvSpPr>
          <p:nvPr>
            <p:ph type="ctrTitle"/>
          </p:nvPr>
        </p:nvSpPr>
        <p:spPr>
          <a:xfrm>
            <a:off x="0" y="1"/>
            <a:ext cx="9144000" cy="902000"/>
          </a:xfrm>
          <a:solidFill>
            <a:schemeClr val="tx1"/>
          </a:solidFill>
        </p:spPr>
        <p:txBody>
          <a:bodyPr/>
          <a:lstStyle/>
          <a:p>
            <a:r>
              <a:rPr lang="zh-CN"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圣约陈述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61"/>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4998"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467545" y="2132856"/>
            <a:ext cx="8064896" cy="35658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4998"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“约”这个字并没有在经书里出现，但是在以西结书 </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36:25-32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所预言的圣灵在新约里（对比耶利米书</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31:31-34</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对信徒有诸多的牧职 （约翰 </a:t>
            </a:r>
            <a: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13-17</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章） ，因为很多信徒都期待以色列相信耶稣。</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28" y="44479"/>
            <a:ext cx="868363" cy="461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lIns="90993" tIns="45499" rIns="90993" bIns="4549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27a</a:t>
            </a:r>
          </a:p>
        </p:txBody>
      </p:sp>
      <p:sp>
        <p:nvSpPr>
          <p:cNvPr id="7" name="Rectangle 2">
            <a:extLst>
              <a:ext uri="{FF2B5EF4-FFF2-40B4-BE49-F238E27FC236}">
                <a16:creationId xmlns:a16="http://schemas.microsoft.com/office/drawing/2014/main" id="{AC3EE4C0-6D51-2547-9A21-806E8EC88D08}"/>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433"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043270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926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39267"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139268"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139269"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39270"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39271" name="AutoShape 6"/>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39272"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25" name="Oval 24"/>
          <p:cNvSpPr>
            <a:spLocks noChangeArrowheads="1"/>
          </p:cNvSpPr>
          <p:nvPr/>
        </p:nvSpPr>
        <p:spPr bwMode="auto">
          <a:xfrm rot="2177326">
            <a:off x="1054100" y="652463"/>
            <a:ext cx="4419600" cy="4325937"/>
          </a:xfrm>
          <a:prstGeom prst="ellipse">
            <a:avLst/>
          </a:prstGeom>
          <a:solidFill>
            <a:srgbClr val="660066">
              <a:alpha val="58823"/>
            </a:srgbClr>
          </a:solidFill>
          <a:ln w="76200">
            <a:solidFill>
              <a:schemeClr val="bg1"/>
            </a:solidFill>
            <a:round/>
            <a:headEnd/>
            <a:tailEnd/>
          </a:ln>
        </p:spPr>
        <p:txBody>
          <a:bodyPr/>
          <a:lstStyle/>
          <a:p>
            <a:pPr defTabSz="457200" eaLnBrk="0" hangingPunct="0">
              <a:lnSpc>
                <a:spcPct val="93000"/>
              </a:lnSpc>
              <a:buClr>
                <a:srgbClr val="000000"/>
              </a:buClr>
              <a:buSzPct val="100000"/>
            </a:pPr>
            <a:endParaRPr lang="en-US">
              <a:solidFill>
                <a:schemeClr val="bg1"/>
              </a:solidFill>
              <a:cs typeface="MS Gothic" charset="0"/>
            </a:endParaRPr>
          </a:p>
        </p:txBody>
      </p:sp>
      <p:grpSp>
        <p:nvGrpSpPr>
          <p:cNvPr id="139274" name="Group 8"/>
          <p:cNvGrpSpPr>
            <a:grpSpLocks/>
          </p:cNvGrpSpPr>
          <p:nvPr/>
        </p:nvGrpSpPr>
        <p:grpSpPr bwMode="auto">
          <a:xfrm>
            <a:off x="1412875" y="946150"/>
            <a:ext cx="3860800" cy="3332163"/>
            <a:chOff x="979" y="675"/>
            <a:chExt cx="2675" cy="2379"/>
          </a:xfrm>
        </p:grpSpPr>
        <p:sp>
          <p:nvSpPr>
            <p:cNvPr id="139297" name="Rectangle 9"/>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2</a:t>
              </a:r>
            </a:p>
          </p:txBody>
        </p:sp>
        <p:sp>
          <p:nvSpPr>
            <p:cNvPr id="139298" name="Rectangle 10"/>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3</a:t>
              </a:r>
            </a:p>
          </p:txBody>
        </p:sp>
        <p:sp>
          <p:nvSpPr>
            <p:cNvPr id="139299" name="Rectangle 11"/>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4</a:t>
              </a:r>
            </a:p>
          </p:txBody>
        </p:sp>
        <p:sp>
          <p:nvSpPr>
            <p:cNvPr id="139300" name="Rectangle 12"/>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1</a:t>
              </a:r>
            </a:p>
          </p:txBody>
        </p:sp>
      </p:grpSp>
      <p:sp>
        <p:nvSpPr>
          <p:cNvPr id="27" name="Oval 26"/>
          <p:cNvSpPr>
            <a:spLocks noChangeArrowheads="1"/>
          </p:cNvSpPr>
          <p:nvPr/>
        </p:nvSpPr>
        <p:spPr bwMode="auto">
          <a:xfrm rot="18711476">
            <a:off x="3041650" y="1003300"/>
            <a:ext cx="2627313" cy="3198813"/>
          </a:xfrm>
          <a:prstGeom prst="ellipse">
            <a:avLst/>
          </a:prstGeom>
          <a:solidFill>
            <a:schemeClr val="accent5">
              <a:alpha val="59000"/>
            </a:schemeClr>
          </a:solidFill>
          <a:ln w="76200">
            <a:solidFill>
              <a:schemeClr val="bg1"/>
            </a:solidFill>
            <a:round/>
            <a:headEnd/>
            <a:tailEnd/>
          </a:ln>
        </p:spPr>
        <p:txBody>
          <a:bodyPr/>
          <a:lstStyle/>
          <a:p>
            <a:pPr defTabSz="457200" eaLnBrk="0" hangingPunct="0">
              <a:lnSpc>
                <a:spcPct val="93000"/>
              </a:lnSpc>
              <a:buClr>
                <a:srgbClr val="000000"/>
              </a:buClr>
              <a:buSzPct val="100000"/>
              <a:buFont typeface="Times New Roman" charset="0"/>
              <a:buNone/>
              <a:defRPr/>
            </a:pPr>
            <a:endParaRPr lang="en-US">
              <a:solidFill>
                <a:schemeClr val="bg1"/>
              </a:solidFill>
              <a:ea typeface="MS Gothic" pitchFamily="49" charset="-128"/>
              <a:cs typeface="MS Gothic" pitchFamily="49" charset="-128"/>
            </a:endParaRPr>
          </a:p>
        </p:txBody>
      </p:sp>
      <p:grpSp>
        <p:nvGrpSpPr>
          <p:cNvPr id="3" name="Group 36"/>
          <p:cNvGrpSpPr>
            <a:grpSpLocks/>
          </p:cNvGrpSpPr>
          <p:nvPr/>
        </p:nvGrpSpPr>
        <p:grpSpPr bwMode="auto">
          <a:xfrm>
            <a:off x="4743450" y="3254375"/>
            <a:ext cx="600075" cy="784225"/>
            <a:chOff x="4743354" y="3254515"/>
            <a:chExt cx="600388" cy="784086"/>
          </a:xfrm>
        </p:grpSpPr>
        <p:sp>
          <p:nvSpPr>
            <p:cNvPr id="139295" name="Isosceles Triangle 34"/>
            <p:cNvSpPr>
              <a:spLocks noChangeArrowheads="1"/>
            </p:cNvSpPr>
            <p:nvPr/>
          </p:nvSpPr>
          <p:spPr bwMode="auto">
            <a:xfrm rot="716084">
              <a:off x="4786171" y="3254515"/>
              <a:ext cx="557571" cy="655693"/>
            </a:xfrm>
            <a:prstGeom prst="triangle">
              <a:avLst>
                <a:gd name="adj" fmla="val 50000"/>
              </a:avLst>
            </a:pr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457200" eaLnBrk="0" hangingPunct="0">
                <a:lnSpc>
                  <a:spcPct val="93000"/>
                </a:lnSpc>
                <a:buClr>
                  <a:srgbClr val="000000"/>
                </a:buClr>
                <a:buSzPct val="100000"/>
                <a:buFont typeface="Times New Roman" charset="0"/>
                <a:buNone/>
              </a:pPr>
              <a:endParaRPr lang="en-US">
                <a:solidFill>
                  <a:schemeClr val="bg1"/>
                </a:solidFill>
                <a:cs typeface="MS Gothic" charset="0"/>
              </a:endParaRPr>
            </a:p>
          </p:txBody>
        </p:sp>
        <p:sp>
          <p:nvSpPr>
            <p:cNvPr id="139296" name="Isosceles Triangle 35"/>
            <p:cNvSpPr>
              <a:spLocks noChangeArrowheads="1"/>
            </p:cNvSpPr>
            <p:nvPr/>
          </p:nvSpPr>
          <p:spPr bwMode="auto">
            <a:xfrm rot="5698572">
              <a:off x="4886276" y="3667078"/>
              <a:ext cx="228601" cy="514445"/>
            </a:xfrm>
            <a:prstGeom prst="triangle">
              <a:avLst>
                <a:gd name="adj" fmla="val 50000"/>
              </a:avLst>
            </a:pr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457200" eaLnBrk="0" hangingPunct="0">
                <a:lnSpc>
                  <a:spcPct val="93000"/>
                </a:lnSpc>
                <a:buClr>
                  <a:srgbClr val="000000"/>
                </a:buClr>
                <a:buSzPct val="100000"/>
                <a:buFont typeface="Times New Roman" charset="0"/>
                <a:buNone/>
              </a:pPr>
              <a:endParaRPr lang="en-US">
                <a:solidFill>
                  <a:schemeClr val="bg1"/>
                </a:solidFill>
                <a:cs typeface="MS Gothic" charset="0"/>
              </a:endParaRPr>
            </a:p>
          </p:txBody>
        </p:sp>
      </p:grpSp>
      <p:sp>
        <p:nvSpPr>
          <p:cNvPr id="26" name="Oval 25"/>
          <p:cNvSpPr>
            <a:spLocks noChangeArrowheads="1"/>
          </p:cNvSpPr>
          <p:nvPr/>
        </p:nvSpPr>
        <p:spPr bwMode="auto">
          <a:xfrm rot="9274204">
            <a:off x="868363" y="2119313"/>
            <a:ext cx="4419600" cy="3849687"/>
          </a:xfrm>
          <a:prstGeom prst="ellipse">
            <a:avLst/>
          </a:prstGeom>
          <a:solidFill>
            <a:srgbClr val="008000">
              <a:alpha val="41176"/>
            </a:srgbClr>
          </a:solidFill>
          <a:ln w="76200">
            <a:solidFill>
              <a:schemeClr val="bg1"/>
            </a:solidFill>
            <a:round/>
            <a:headEnd/>
            <a:tailEnd/>
          </a:ln>
        </p:spPr>
        <p:txBody>
          <a:bodyPr/>
          <a:lstStyle/>
          <a:p>
            <a:pPr defTabSz="457200" eaLnBrk="0" hangingPunct="0">
              <a:lnSpc>
                <a:spcPct val="93000"/>
              </a:lnSpc>
              <a:buClr>
                <a:srgbClr val="000000"/>
              </a:buClr>
              <a:buSzPct val="100000"/>
              <a:buFont typeface="Times New Roman" charset="0"/>
              <a:buNone/>
            </a:pPr>
            <a:endParaRPr lang="en-US">
              <a:solidFill>
                <a:schemeClr val="bg1"/>
              </a:solidFill>
              <a:cs typeface="MS Gothic" charset="0"/>
            </a:endParaRPr>
          </a:p>
        </p:txBody>
      </p:sp>
      <p:sp>
        <p:nvSpPr>
          <p:cNvPr id="139278" name="Rectangle 13"/>
          <p:cNvSpPr>
            <a:spLocks noChangeArrowheads="1"/>
          </p:cNvSpPr>
          <p:nvPr/>
        </p:nvSpPr>
        <p:spPr bwMode="auto">
          <a:xfrm>
            <a:off x="2287588" y="3692525"/>
            <a:ext cx="2036762"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99FF99"/>
                </a:solidFill>
                <a:latin typeface="SimHei" charset="0"/>
                <a:ea typeface="SimHei" charset="0"/>
                <a:cs typeface="SimHei" charset="0"/>
              </a:rPr>
              <a:t>路加</a:t>
            </a:r>
            <a:endParaRPr lang="en-GB" sz="3200" b="1">
              <a:solidFill>
                <a:srgbClr val="99FF99"/>
              </a:solidFill>
              <a:latin typeface="Helvetica" charset="0"/>
              <a:cs typeface="MS Gothic" charset="0"/>
            </a:endParaRPr>
          </a:p>
        </p:txBody>
      </p:sp>
      <p:sp>
        <p:nvSpPr>
          <p:cNvPr id="139279" name="Rectangle 14"/>
          <p:cNvSpPr>
            <a:spLocks noChangeArrowheads="1"/>
          </p:cNvSpPr>
          <p:nvPr/>
        </p:nvSpPr>
        <p:spPr bwMode="auto">
          <a:xfrm>
            <a:off x="1757363" y="1004888"/>
            <a:ext cx="2355850" cy="57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99FF99"/>
                </a:solidFill>
                <a:latin typeface="SimHei" charset="0"/>
                <a:ea typeface="SimHei" charset="0"/>
                <a:cs typeface="SimHei" charset="0"/>
              </a:rPr>
              <a:t>马太</a:t>
            </a:r>
            <a:endParaRPr lang="en-GB" sz="3200" b="1">
              <a:solidFill>
                <a:srgbClr val="99FF99"/>
              </a:solidFill>
              <a:latin typeface="Helvetica" charset="0"/>
              <a:cs typeface="MS Gothic" charset="0"/>
            </a:endParaRPr>
          </a:p>
        </p:txBody>
      </p:sp>
      <p:sp>
        <p:nvSpPr>
          <p:cNvPr id="139280" name="Rectangle 15"/>
          <p:cNvSpPr>
            <a:spLocks noChangeArrowheads="1"/>
          </p:cNvSpPr>
          <p:nvPr/>
        </p:nvSpPr>
        <p:spPr bwMode="auto">
          <a:xfrm>
            <a:off x="5588000" y="1025525"/>
            <a:ext cx="2036763"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99FF99"/>
                </a:solidFill>
                <a:latin typeface="SimHei" charset="0"/>
                <a:ea typeface="SimHei" charset="0"/>
                <a:cs typeface="SimHei" charset="0"/>
              </a:rPr>
              <a:t>马可</a:t>
            </a:r>
            <a:endParaRPr lang="en-GB" sz="3200" b="1">
              <a:solidFill>
                <a:srgbClr val="99FF99"/>
              </a:solidFill>
              <a:latin typeface="Helvetica" charset="0"/>
              <a:cs typeface="MS Gothic" charset="0"/>
            </a:endParaRPr>
          </a:p>
        </p:txBody>
      </p:sp>
      <p:sp>
        <p:nvSpPr>
          <p:cNvPr id="139281" name="Rectangle 16"/>
          <p:cNvSpPr>
            <a:spLocks noChangeArrowheads="1"/>
          </p:cNvSpPr>
          <p:nvPr/>
        </p:nvSpPr>
        <p:spPr bwMode="auto">
          <a:xfrm>
            <a:off x="5762625" y="3684588"/>
            <a:ext cx="1476375" cy="57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66FF99"/>
                </a:solidFill>
                <a:latin typeface="Helvetica" charset="0"/>
                <a:cs typeface="MS Gothic" charset="0"/>
              </a:rPr>
              <a:t>约翰</a:t>
            </a:r>
            <a:endParaRPr lang="en-GB" sz="3200" b="1">
              <a:solidFill>
                <a:srgbClr val="66FF99"/>
              </a:solidFill>
              <a:latin typeface="Helvetica" charset="0"/>
              <a:cs typeface="MS Gothic" charset="0"/>
            </a:endParaRPr>
          </a:p>
        </p:txBody>
      </p:sp>
      <p:sp>
        <p:nvSpPr>
          <p:cNvPr id="139282" name="Text Box 17"/>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cs typeface="MS Gothic" charset="0"/>
              </a:rPr>
              <a:t> </a:t>
            </a:r>
          </a:p>
        </p:txBody>
      </p:sp>
      <p:sp>
        <p:nvSpPr>
          <p:cNvPr id="139283" name="Text Box 18"/>
          <p:cNvSpPr txBox="1">
            <a:spLocks noChangeArrowheads="1"/>
          </p:cNvSpPr>
          <p:nvPr/>
        </p:nvSpPr>
        <p:spPr bwMode="auto">
          <a:xfrm>
            <a:off x="8764588" y="6132513"/>
            <a:ext cx="166687"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39284" name="Text Box 19"/>
          <p:cNvSpPr txBox="1">
            <a:spLocks noChangeArrowheads="1"/>
          </p:cNvSpPr>
          <p:nvPr/>
        </p:nvSpPr>
        <p:spPr bwMode="auto">
          <a:xfrm>
            <a:off x="8356600" y="6542088"/>
            <a:ext cx="3016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cs typeface="MS Gothic" charset="0"/>
              </a:rPr>
              <a:t>16</a:t>
            </a:r>
          </a:p>
        </p:txBody>
      </p:sp>
      <p:sp>
        <p:nvSpPr>
          <p:cNvPr id="24" name="Title 23"/>
          <p:cNvSpPr>
            <a:spLocks noGrp="1"/>
          </p:cNvSpPr>
          <p:nvPr>
            <p:ph type="title" idx="4294967295"/>
          </p:nvPr>
        </p:nvSpPr>
        <p:spPr>
          <a:xfrm>
            <a:off x="457200" y="152400"/>
            <a:ext cx="8229600" cy="609600"/>
          </a:xfrm>
        </p:spPr>
        <p:txBody>
          <a:bodyPr/>
          <a:lstStyle/>
          <a:p>
            <a:r>
              <a:rPr lang="zh-CN" altLang="en-US" sz="3200" b="1">
                <a:solidFill>
                  <a:srgbClr val="FFEA18"/>
                </a:solidFill>
                <a:latin typeface="SimHei" charset="0"/>
                <a:ea typeface="SimHei" charset="0"/>
                <a:cs typeface="SimHei" charset="0"/>
              </a:rPr>
              <a:t>独特的题材</a:t>
            </a:r>
            <a:r>
              <a:rPr lang="en-GB" altLang="ja-JP" sz="2900" b="1">
                <a:solidFill>
                  <a:srgbClr val="FFEA18"/>
                </a:solidFill>
                <a:latin typeface="Comic Sans MS" charset="0"/>
                <a:ea typeface="ＭＳ Ｐゴシック" charset="0"/>
                <a:cs typeface="ＭＳ Ｐゴシック" charset="0"/>
              </a:rPr>
              <a:t>…</a:t>
            </a:r>
            <a:endParaRPr lang="en-US">
              <a:latin typeface="Calibri" charset="0"/>
              <a:ea typeface="ＭＳ Ｐゴシック" charset="0"/>
              <a:cs typeface="ＭＳ Ｐゴシック" charset="0"/>
            </a:endParaRPr>
          </a:p>
        </p:txBody>
      </p:sp>
      <p:sp>
        <p:nvSpPr>
          <p:cNvPr id="28" name="Oval 27"/>
          <p:cNvSpPr>
            <a:spLocks noChangeArrowheads="1"/>
          </p:cNvSpPr>
          <p:nvPr/>
        </p:nvSpPr>
        <p:spPr bwMode="auto">
          <a:xfrm rot="-3002663">
            <a:off x="5000625" y="2559050"/>
            <a:ext cx="3290888" cy="4243388"/>
          </a:xfrm>
          <a:prstGeom prst="ellipse">
            <a:avLst/>
          </a:prstGeom>
          <a:solidFill>
            <a:schemeClr val="tx1">
              <a:alpha val="54901"/>
            </a:schemeClr>
          </a:solidFill>
          <a:ln w="76200">
            <a:solidFill>
              <a:schemeClr val="bg1"/>
            </a:solidFill>
            <a:round/>
            <a:headEnd/>
            <a:tailEnd/>
          </a:ln>
        </p:spPr>
        <p:txBody>
          <a:bodyPr/>
          <a:lstStyle/>
          <a:p>
            <a:pPr defTabSz="457200" eaLnBrk="0" hangingPunct="0">
              <a:lnSpc>
                <a:spcPct val="93000"/>
              </a:lnSpc>
              <a:buClr>
                <a:srgbClr val="000000"/>
              </a:buClr>
              <a:buSzPct val="100000"/>
              <a:buFont typeface="Times New Roman" charset="0"/>
              <a:buNone/>
            </a:pPr>
            <a:endParaRPr lang="en-US">
              <a:solidFill>
                <a:schemeClr val="bg1"/>
              </a:solidFill>
              <a:cs typeface="MS Gothic" charset="0"/>
            </a:endParaRPr>
          </a:p>
        </p:txBody>
      </p:sp>
      <p:sp>
        <p:nvSpPr>
          <p:cNvPr id="29" name="Rectangle 16"/>
          <p:cNvSpPr>
            <a:spLocks noChangeArrowheads="1"/>
          </p:cNvSpPr>
          <p:nvPr/>
        </p:nvSpPr>
        <p:spPr bwMode="auto">
          <a:xfrm>
            <a:off x="5791200" y="4954588"/>
            <a:ext cx="2133600" cy="573087"/>
          </a:xfrm>
          <a:prstGeom prst="rect">
            <a:avLst/>
          </a:prstGeom>
          <a:noFill/>
          <a:ln w="9525">
            <a:noFill/>
            <a:round/>
            <a:headEnd/>
            <a:tailEnd/>
          </a:ln>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3200" b="1">
                <a:solidFill>
                  <a:srgbClr val="FCE20C"/>
                </a:solidFill>
                <a:effectLst>
                  <a:outerShdw blurRad="38100" dist="38100" dir="2700000" algn="tl">
                    <a:srgbClr val="FFFFFF"/>
                  </a:outerShdw>
                </a:effectLst>
                <a:latin typeface="Helvetica" charset="0"/>
                <a:cs typeface="MS Gothic" charset="0"/>
              </a:rPr>
              <a:t>92% </a:t>
            </a:r>
            <a:r>
              <a:rPr lang="zh-CN" altLang="en-US" sz="3200" b="1">
                <a:solidFill>
                  <a:srgbClr val="FCE20C"/>
                </a:solidFill>
                <a:effectLst>
                  <a:outerShdw blurRad="38100" dist="38100" dir="2700000" algn="tl">
                    <a:srgbClr val="FFFFFF"/>
                  </a:outerShdw>
                </a:effectLst>
                <a:latin typeface="SimHei" charset="0"/>
                <a:ea typeface="SimHei" charset="0"/>
                <a:cs typeface="SimHei" charset="0"/>
              </a:rPr>
              <a:t>独有</a:t>
            </a:r>
            <a:r>
              <a:rPr lang="en-GB" altLang="ja-JP" sz="3200" b="1">
                <a:solidFill>
                  <a:srgbClr val="FCE20C"/>
                </a:solidFill>
                <a:effectLst>
                  <a:outerShdw blurRad="38100" dist="38100" dir="2700000" algn="tl">
                    <a:srgbClr val="FFFFFF"/>
                  </a:outerShdw>
                </a:effectLst>
                <a:latin typeface="Helvetica" charset="0"/>
                <a:cs typeface="MS Gothic" charset="0"/>
              </a:rPr>
              <a:t>!</a:t>
            </a:r>
            <a:endParaRPr lang="en-GB" sz="3200" b="1">
              <a:solidFill>
                <a:srgbClr val="FCE20C"/>
              </a:solidFill>
              <a:effectLst>
                <a:outerShdw blurRad="38100" dist="38100" dir="2700000" algn="tl">
                  <a:srgbClr val="FFFFFF"/>
                </a:outerShdw>
              </a:effectLst>
              <a:latin typeface="Helvetica" charset="0"/>
              <a:cs typeface="MS Gothic" charset="0"/>
            </a:endParaRPr>
          </a:p>
        </p:txBody>
      </p:sp>
      <p:sp>
        <p:nvSpPr>
          <p:cNvPr id="30" name="Rectangle 16"/>
          <p:cNvSpPr>
            <a:spLocks noChangeArrowheads="1"/>
          </p:cNvSpPr>
          <p:nvPr/>
        </p:nvSpPr>
        <p:spPr bwMode="auto">
          <a:xfrm>
            <a:off x="1371600" y="2868613"/>
            <a:ext cx="2895600" cy="941387"/>
          </a:xfrm>
          <a:prstGeom prst="rect">
            <a:avLst/>
          </a:prstGeom>
          <a:noFill/>
          <a:ln w="9525">
            <a:noFill/>
            <a:round/>
            <a:headEnd/>
            <a:tailEnd/>
          </a:ln>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zh-CN" altLang="en-US" sz="2800" b="1">
                <a:solidFill>
                  <a:srgbClr val="FCE20C"/>
                </a:solidFill>
                <a:effectLst>
                  <a:outerShdw blurRad="38100" dist="38100" dir="2700000" algn="tl">
                    <a:srgbClr val="FFFFFF"/>
                  </a:outerShdw>
                </a:effectLst>
                <a:latin typeface="SimHei" charset="0"/>
                <a:ea typeface="SimHei" charset="0"/>
                <a:cs typeface="SimHei" charset="0"/>
              </a:rPr>
              <a:t>出生</a:t>
            </a:r>
            <a:br>
              <a:rPr lang="en-GB" altLang="ja-JP" sz="2800" b="1">
                <a:solidFill>
                  <a:srgbClr val="FCE20C"/>
                </a:solidFill>
                <a:effectLst>
                  <a:outerShdw blurRad="38100" dist="38100" dir="2700000" algn="tl">
                    <a:srgbClr val="FFFFFF"/>
                  </a:outerShdw>
                </a:effectLst>
                <a:latin typeface="Helvetica" charset="0"/>
                <a:cs typeface="MS Gothic" charset="0"/>
              </a:rPr>
            </a:br>
            <a:r>
              <a:rPr lang="zh-CN" altLang="en-US" sz="2800" b="1">
                <a:solidFill>
                  <a:srgbClr val="FCE20C"/>
                </a:solidFill>
                <a:effectLst>
                  <a:outerShdw blurRad="38100" dist="38100" dir="2700000" algn="tl">
                    <a:srgbClr val="FFFFFF"/>
                  </a:outerShdw>
                </a:effectLst>
                <a:latin typeface="SimHei" charset="0"/>
                <a:ea typeface="SimHei" charset="0"/>
                <a:cs typeface="SimHei" charset="0"/>
              </a:rPr>
              <a:t>族谱</a:t>
            </a:r>
            <a:endParaRPr lang="en-GB" sz="2800" b="1">
              <a:solidFill>
                <a:srgbClr val="FCE20C"/>
              </a:solidFill>
              <a:effectLst>
                <a:outerShdw blurRad="38100" dist="38100" dir="2700000" algn="tl">
                  <a:srgbClr val="FFFFFF"/>
                </a:outerShdw>
              </a:effectLst>
              <a:latin typeface="SimHei" charset="0"/>
              <a:ea typeface="SimHei" charset="0"/>
              <a:cs typeface="SimHei" charset="0"/>
            </a:endParaRPr>
          </a:p>
        </p:txBody>
      </p:sp>
      <p:sp>
        <p:nvSpPr>
          <p:cNvPr id="32" name="Rectangle 16"/>
          <p:cNvSpPr>
            <a:spLocks noChangeArrowheads="1"/>
          </p:cNvSpPr>
          <p:nvPr/>
        </p:nvSpPr>
        <p:spPr bwMode="auto">
          <a:xfrm>
            <a:off x="5486400" y="2971800"/>
            <a:ext cx="2133600" cy="941388"/>
          </a:xfrm>
          <a:prstGeom prst="rect">
            <a:avLst/>
          </a:prstGeom>
          <a:noFill/>
          <a:ln w="9525">
            <a:noFill/>
            <a:round/>
            <a:headEnd/>
            <a:tailEnd/>
          </a:ln>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zh-CN" altLang="en-US" sz="2800" b="1">
                <a:solidFill>
                  <a:srgbClr val="FCE20C"/>
                </a:solidFill>
                <a:effectLst>
                  <a:outerShdw blurRad="38100" dist="38100" dir="2700000" algn="tl">
                    <a:srgbClr val="FFFFFF"/>
                  </a:outerShdw>
                </a:effectLst>
                <a:latin typeface="SimHei" charset="0"/>
                <a:ea typeface="SimHei" charset="0"/>
                <a:cs typeface="SimHei" charset="0"/>
              </a:rPr>
              <a:t>喂饱</a:t>
            </a:r>
            <a:r>
              <a:rPr lang="en-GB" altLang="ja-JP" sz="2800" b="1">
                <a:solidFill>
                  <a:srgbClr val="FCE20C"/>
                </a:solidFill>
                <a:effectLst>
                  <a:outerShdw blurRad="38100" dist="38100" dir="2700000" algn="tl">
                    <a:srgbClr val="FFFFFF"/>
                  </a:outerShdw>
                </a:effectLst>
                <a:latin typeface="Helvetica" charset="0"/>
                <a:cs typeface="MS Gothic" charset="0"/>
              </a:rPr>
              <a:t>5000</a:t>
            </a:r>
            <a:r>
              <a:rPr lang="zh-CN" altLang="en-US" sz="2800" b="1">
                <a:solidFill>
                  <a:srgbClr val="FCE20C"/>
                </a:solidFill>
                <a:effectLst>
                  <a:outerShdw blurRad="38100" dist="38100" dir="2700000" algn="tl">
                    <a:srgbClr val="FFFFFF"/>
                  </a:outerShdw>
                </a:effectLst>
                <a:latin typeface="SimHei" charset="0"/>
                <a:ea typeface="SimHei" charset="0"/>
                <a:cs typeface="SimHei" charset="0"/>
              </a:rPr>
              <a:t>人热心</a:t>
            </a:r>
            <a:endParaRPr lang="en-GB" sz="2800" b="1">
              <a:solidFill>
                <a:srgbClr val="FCE20C"/>
              </a:solidFill>
              <a:effectLst>
                <a:outerShdw blurRad="38100" dist="38100" dir="2700000" algn="tl">
                  <a:srgbClr val="FFFFFF"/>
                </a:outerShdw>
              </a:effectLst>
              <a:latin typeface="SimHei" charset="0"/>
              <a:ea typeface="SimHei" charset="0"/>
              <a:cs typeface="SimHei" charset="0"/>
            </a:endParaRPr>
          </a:p>
        </p:txBody>
      </p:sp>
      <p:sp>
        <p:nvSpPr>
          <p:cNvPr id="33" name="Rectangle 16"/>
          <p:cNvSpPr>
            <a:spLocks noChangeArrowheads="1"/>
          </p:cNvSpPr>
          <p:nvPr/>
        </p:nvSpPr>
        <p:spPr bwMode="auto">
          <a:xfrm>
            <a:off x="3048000" y="2057400"/>
            <a:ext cx="2057400" cy="941388"/>
          </a:xfrm>
          <a:prstGeom prst="rect">
            <a:avLst/>
          </a:prstGeom>
          <a:noFill/>
          <a:ln w="9525">
            <a:noFill/>
            <a:round/>
            <a:headEnd/>
            <a:tailEnd/>
          </a:ln>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zh-CN" altLang="en-US" sz="2800" b="1">
                <a:solidFill>
                  <a:srgbClr val="FCE20C"/>
                </a:solidFill>
                <a:effectLst>
                  <a:outerShdw blurRad="38100" dist="38100" dir="2700000" algn="tl">
                    <a:srgbClr val="FFFFFF"/>
                  </a:outerShdw>
                </a:effectLst>
                <a:latin typeface="SimHei" charset="0"/>
                <a:ea typeface="SimHei" charset="0"/>
                <a:cs typeface="SimHei" charset="0"/>
              </a:rPr>
              <a:t>洗礼</a:t>
            </a:r>
            <a:br>
              <a:rPr lang="en-GB" altLang="ja-JP" sz="2800" b="1">
                <a:solidFill>
                  <a:srgbClr val="FCE20C"/>
                </a:solidFill>
                <a:effectLst>
                  <a:outerShdw blurRad="38100" dist="38100" dir="2700000" algn="tl">
                    <a:srgbClr val="FFFFFF"/>
                  </a:outerShdw>
                </a:effectLst>
                <a:latin typeface="Helvetica" charset="0"/>
                <a:cs typeface="MS Gothic" charset="0"/>
              </a:rPr>
            </a:br>
            <a:r>
              <a:rPr lang="zh-CN" altLang="en-US" sz="2800" b="1">
                <a:solidFill>
                  <a:srgbClr val="FCE20C"/>
                </a:solidFill>
                <a:effectLst>
                  <a:outerShdw blurRad="38100" dist="38100" dir="2700000" algn="tl">
                    <a:srgbClr val="FFFFFF"/>
                  </a:outerShdw>
                </a:effectLst>
                <a:latin typeface="SimHei" charset="0"/>
                <a:ea typeface="SimHei" charset="0"/>
                <a:cs typeface="SimHei" charset="0"/>
              </a:rPr>
              <a:t>圣餐</a:t>
            </a:r>
            <a:endParaRPr lang="en-GB" sz="2800" b="1">
              <a:solidFill>
                <a:srgbClr val="FCE20C"/>
              </a:solidFill>
              <a:effectLst>
                <a:outerShdw blurRad="38100" dist="38100" dir="2700000" algn="tl">
                  <a:srgbClr val="FFFFFF"/>
                </a:outerShdw>
              </a:effectLst>
              <a:latin typeface="SimHei" charset="0"/>
              <a:ea typeface="SimHei" charset="0"/>
              <a:cs typeface="SimHei" charset="0"/>
            </a:endParaRPr>
          </a:p>
        </p:txBody>
      </p:sp>
      <p:sp>
        <p:nvSpPr>
          <p:cNvPr id="34" name="Rectangle 16"/>
          <p:cNvSpPr>
            <a:spLocks noChangeArrowheads="1"/>
          </p:cNvSpPr>
          <p:nvPr/>
        </p:nvSpPr>
        <p:spPr bwMode="auto">
          <a:xfrm>
            <a:off x="5943600" y="1524000"/>
            <a:ext cx="2133600" cy="573088"/>
          </a:xfrm>
          <a:prstGeom prst="rect">
            <a:avLst/>
          </a:prstGeom>
          <a:noFill/>
          <a:ln w="9525">
            <a:noFill/>
            <a:round/>
            <a:headEnd/>
            <a:tailEnd/>
          </a:ln>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3200" b="1">
                <a:solidFill>
                  <a:srgbClr val="FCE20C"/>
                </a:solidFill>
                <a:effectLst>
                  <a:outerShdw blurRad="38100" dist="38100" dir="2700000" algn="tl">
                    <a:srgbClr val="FFFFFF"/>
                  </a:outerShdw>
                </a:effectLst>
                <a:latin typeface="Helvetica" charset="0"/>
                <a:cs typeface="MS Gothic" charset="0"/>
              </a:rPr>
              <a:t>7% </a:t>
            </a:r>
            <a:r>
              <a:rPr lang="zh-CN" altLang="en-US" sz="3200" b="1">
                <a:solidFill>
                  <a:srgbClr val="FCE20C"/>
                </a:solidFill>
                <a:effectLst>
                  <a:outerShdw blurRad="38100" dist="38100" dir="2700000" algn="tl">
                    <a:srgbClr val="FFFFFF"/>
                  </a:outerShdw>
                </a:effectLst>
                <a:latin typeface="SimHei" charset="0"/>
                <a:ea typeface="SimHei" charset="0"/>
                <a:cs typeface="SimHei" charset="0"/>
              </a:rPr>
              <a:t>独有</a:t>
            </a:r>
            <a:r>
              <a:rPr lang="en-GB" altLang="ja-JP" sz="3200" b="1">
                <a:solidFill>
                  <a:srgbClr val="FCE20C"/>
                </a:solidFill>
                <a:effectLst>
                  <a:outerShdw blurRad="38100" dist="38100" dir="2700000" algn="tl">
                    <a:srgbClr val="FFFFFF"/>
                  </a:outerShdw>
                </a:effectLst>
                <a:latin typeface="Helvetica" charset="0"/>
                <a:cs typeface="MS Gothic" charset="0"/>
              </a:rPr>
              <a:t>!</a:t>
            </a:r>
            <a:endParaRPr lang="en-GB" sz="3200" b="1">
              <a:solidFill>
                <a:srgbClr val="FCE20C"/>
              </a:solidFill>
              <a:effectLst>
                <a:outerShdw blurRad="38100" dist="38100" dir="2700000" algn="tl">
                  <a:srgbClr val="FFFFFF"/>
                </a:outerShdw>
              </a:effectLst>
              <a:latin typeface="Helvetica" charset="0"/>
              <a:cs typeface="MS Gothic" charset="0"/>
            </a:endParaRPr>
          </a:p>
        </p:txBody>
      </p:sp>
      <p:sp>
        <p:nvSpPr>
          <p:cNvPr id="38" name="Left Arrow 37"/>
          <p:cNvSpPr>
            <a:spLocks noChangeArrowheads="1"/>
          </p:cNvSpPr>
          <p:nvPr/>
        </p:nvSpPr>
        <p:spPr bwMode="auto">
          <a:xfrm rot="-1315667">
            <a:off x="4991100" y="3441700"/>
            <a:ext cx="533400" cy="304800"/>
          </a:xfrm>
          <a:prstGeom prst="leftArrow">
            <a:avLst>
              <a:gd name="adj1" fmla="val 50000"/>
              <a:gd name="adj2" fmla="val 49997"/>
            </a:avLst>
          </a:prstGeom>
          <a:solidFill>
            <a:srgbClr val="00B8FF"/>
          </a:solidFill>
          <a:ln w="9525">
            <a:solidFill>
              <a:schemeClr val="tx1"/>
            </a:solidFill>
            <a:round/>
            <a:headEnd/>
            <a:tailEnd/>
          </a:ln>
        </p:spPr>
        <p:txBody>
          <a:bodyPr/>
          <a:lstStyle/>
          <a:p>
            <a:pPr defTabSz="457200" eaLnBrk="0" hangingPunct="0">
              <a:lnSpc>
                <a:spcPct val="93000"/>
              </a:lnSpc>
              <a:buClr>
                <a:srgbClr val="000000"/>
              </a:buClr>
              <a:buSzPct val="100000"/>
              <a:buFont typeface="Times New Roman" charset="0"/>
              <a:buNone/>
            </a:pPr>
            <a:endParaRPr lang="en-US">
              <a:solidFill>
                <a:schemeClr val="bg1"/>
              </a:solidFill>
              <a:cs typeface="MS Gothic" charset="0"/>
            </a:endParaRPr>
          </a:p>
        </p:txBody>
      </p:sp>
      <p:sp>
        <p:nvSpPr>
          <p:cNvPr id="39" name="Left Arrow 38"/>
          <p:cNvSpPr>
            <a:spLocks noChangeArrowheads="1"/>
          </p:cNvSpPr>
          <p:nvPr/>
        </p:nvSpPr>
        <p:spPr bwMode="auto">
          <a:xfrm rot="-1315667">
            <a:off x="5524500" y="2070100"/>
            <a:ext cx="533400" cy="304800"/>
          </a:xfrm>
          <a:prstGeom prst="leftArrow">
            <a:avLst>
              <a:gd name="adj1" fmla="val 50000"/>
              <a:gd name="adj2" fmla="val 49997"/>
            </a:avLst>
          </a:prstGeom>
          <a:solidFill>
            <a:srgbClr val="00B8FF"/>
          </a:solidFill>
          <a:ln w="9525">
            <a:solidFill>
              <a:schemeClr val="tx1"/>
            </a:solidFill>
            <a:round/>
            <a:headEnd/>
            <a:tailEnd/>
          </a:ln>
        </p:spPr>
        <p:txBody>
          <a:bodyPr/>
          <a:lstStyle/>
          <a:p>
            <a:pPr defTabSz="457200" eaLnBrk="0" hangingPunct="0">
              <a:lnSpc>
                <a:spcPct val="93000"/>
              </a:lnSpc>
              <a:buClr>
                <a:srgbClr val="000000"/>
              </a:buClr>
              <a:buSzPct val="100000"/>
              <a:buFont typeface="Times New Roman" charset="0"/>
              <a:buNone/>
            </a:pPr>
            <a:endParaRPr lang="en-US">
              <a:solidFill>
                <a:schemeClr val="bg1"/>
              </a:solidFill>
              <a:cs typeface="MS Gothic" charset="0"/>
            </a:endParaRPr>
          </a:p>
        </p:txBody>
      </p:sp>
      <p:sp>
        <p:nvSpPr>
          <p:cNvPr id="40" name="TextBox 39"/>
          <p:cNvSpPr txBox="1"/>
          <p:nvPr/>
        </p:nvSpPr>
        <p:spPr>
          <a:xfrm>
            <a:off x="8610600" y="0"/>
            <a:ext cx="527050" cy="4619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chemeClr val="bg1"/>
                </a:solidFill>
                <a:effectLst>
                  <a:outerShdw blurRad="38100" dist="38100" dir="2700000" algn="tl">
                    <a:srgbClr val="EEECE1"/>
                  </a:outerShdw>
                </a:effectLst>
                <a:latin typeface="Arial" charset="0"/>
                <a:cs typeface="Arial" charset="0"/>
              </a:rPr>
              <a:t>52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 calcmode="lin" valueType="num">
                                      <p:cBhvr>
                                        <p:cTn id="14" dur="500" fill="hold"/>
                                        <p:tgtEl>
                                          <p:spTgt spid="25"/>
                                        </p:tgtEl>
                                        <p:attrNameLst>
                                          <p:attrName>style.rotation</p:attrName>
                                        </p:attrNameLst>
                                      </p:cBhvr>
                                      <p:tavLst>
                                        <p:tav tm="0">
                                          <p:val>
                                            <p:fltVal val="360"/>
                                          </p:val>
                                        </p:tav>
                                        <p:tav tm="100000">
                                          <p:val>
                                            <p:fltVal val="0"/>
                                          </p:val>
                                        </p:tav>
                                      </p:tavLst>
                                    </p:anim>
                                    <p:animEffect transition="in" filter="fade">
                                      <p:cBhvr>
                                        <p:cTn id="15" dur="500"/>
                                        <p:tgtEl>
                                          <p:spTgt spid="2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9" presetClass="entr" presetSubtype="0" decel="10000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p:cTn id="20" dur="500" fill="hold"/>
                                        <p:tgtEl>
                                          <p:spTgt spid="27"/>
                                        </p:tgtEl>
                                        <p:attrNameLst>
                                          <p:attrName>ppt_w</p:attrName>
                                        </p:attrNameLst>
                                      </p:cBhvr>
                                      <p:tavLst>
                                        <p:tav tm="0">
                                          <p:val>
                                            <p:fltVal val="0"/>
                                          </p:val>
                                        </p:tav>
                                        <p:tav tm="100000">
                                          <p:val>
                                            <p:strVal val="#ppt_w"/>
                                          </p:val>
                                        </p:tav>
                                      </p:tavLst>
                                    </p:anim>
                                    <p:anim calcmode="lin" valueType="num">
                                      <p:cBhvr>
                                        <p:cTn id="21" dur="500" fill="hold"/>
                                        <p:tgtEl>
                                          <p:spTgt spid="27"/>
                                        </p:tgtEl>
                                        <p:attrNameLst>
                                          <p:attrName>ppt_h</p:attrName>
                                        </p:attrNameLst>
                                      </p:cBhvr>
                                      <p:tavLst>
                                        <p:tav tm="0">
                                          <p:val>
                                            <p:fltVal val="0"/>
                                          </p:val>
                                        </p:tav>
                                        <p:tav tm="100000">
                                          <p:val>
                                            <p:strVal val="#ppt_h"/>
                                          </p:val>
                                        </p:tav>
                                      </p:tavLst>
                                    </p:anim>
                                    <p:anim calcmode="lin" valueType="num">
                                      <p:cBhvr>
                                        <p:cTn id="22" dur="500" fill="hold"/>
                                        <p:tgtEl>
                                          <p:spTgt spid="27"/>
                                        </p:tgtEl>
                                        <p:attrNameLst>
                                          <p:attrName>style.rotation</p:attrName>
                                        </p:attrNameLst>
                                      </p:cBhvr>
                                      <p:tavLst>
                                        <p:tav tm="0">
                                          <p:val>
                                            <p:fltVal val="360"/>
                                          </p:val>
                                        </p:tav>
                                        <p:tav tm="100000">
                                          <p:val>
                                            <p:fltVal val="0"/>
                                          </p:val>
                                        </p:tav>
                                      </p:tavLst>
                                    </p:anim>
                                    <p:animEffect transition="in" filter="fade">
                                      <p:cBhvr>
                                        <p:cTn id="23" dur="500"/>
                                        <p:tgtEl>
                                          <p:spTgt spid="2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9" presetClass="entr" presetSubtype="0" decel="10000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500" fill="hold"/>
                                        <p:tgtEl>
                                          <p:spTgt spid="33"/>
                                        </p:tgtEl>
                                        <p:attrNameLst>
                                          <p:attrName>ppt_w</p:attrName>
                                        </p:attrNameLst>
                                      </p:cBhvr>
                                      <p:tavLst>
                                        <p:tav tm="0">
                                          <p:val>
                                            <p:fltVal val="0"/>
                                          </p:val>
                                        </p:tav>
                                        <p:tav tm="100000">
                                          <p:val>
                                            <p:strVal val="#ppt_w"/>
                                          </p:val>
                                        </p:tav>
                                      </p:tavLst>
                                    </p:anim>
                                    <p:anim calcmode="lin" valueType="num">
                                      <p:cBhvr>
                                        <p:cTn id="29" dur="500" fill="hold"/>
                                        <p:tgtEl>
                                          <p:spTgt spid="33"/>
                                        </p:tgtEl>
                                        <p:attrNameLst>
                                          <p:attrName>ppt_h</p:attrName>
                                        </p:attrNameLst>
                                      </p:cBhvr>
                                      <p:tavLst>
                                        <p:tav tm="0">
                                          <p:val>
                                            <p:fltVal val="0"/>
                                          </p:val>
                                        </p:tav>
                                        <p:tav tm="100000">
                                          <p:val>
                                            <p:strVal val="#ppt_h"/>
                                          </p:val>
                                        </p:tav>
                                      </p:tavLst>
                                    </p:anim>
                                    <p:anim calcmode="lin" valueType="num">
                                      <p:cBhvr>
                                        <p:cTn id="30" dur="500" fill="hold"/>
                                        <p:tgtEl>
                                          <p:spTgt spid="33"/>
                                        </p:tgtEl>
                                        <p:attrNameLst>
                                          <p:attrName>style.rotation</p:attrName>
                                        </p:attrNameLst>
                                      </p:cBhvr>
                                      <p:tavLst>
                                        <p:tav tm="0">
                                          <p:val>
                                            <p:fltVal val="360"/>
                                          </p:val>
                                        </p:tav>
                                        <p:tav tm="100000">
                                          <p:val>
                                            <p:fltVal val="0"/>
                                          </p:val>
                                        </p:tav>
                                      </p:tavLst>
                                    </p:anim>
                                    <p:animEffect transition="in" filter="fade">
                                      <p:cBhvr>
                                        <p:cTn id="31" dur="500"/>
                                        <p:tgtEl>
                                          <p:spTgt spid="3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9" presetClass="entr" presetSubtype="0" decel="10000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 calcmode="lin" valueType="num">
                                      <p:cBhvr>
                                        <p:cTn id="38" dur="500" fill="hold"/>
                                        <p:tgtEl>
                                          <p:spTgt spid="26"/>
                                        </p:tgtEl>
                                        <p:attrNameLst>
                                          <p:attrName>style.rotation</p:attrName>
                                        </p:attrNameLst>
                                      </p:cBhvr>
                                      <p:tavLst>
                                        <p:tav tm="0">
                                          <p:val>
                                            <p:fltVal val="360"/>
                                          </p:val>
                                        </p:tav>
                                        <p:tav tm="100000">
                                          <p:val>
                                            <p:fltVal val="0"/>
                                          </p:val>
                                        </p:tav>
                                      </p:tavLst>
                                    </p:anim>
                                    <p:animEffect transition="in" filter="fade">
                                      <p:cBhvr>
                                        <p:cTn id="39" dur="500"/>
                                        <p:tgtEl>
                                          <p:spTgt spid="2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9" presetClass="entr" presetSubtype="0" decel="100000"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 calcmode="lin" valueType="num">
                                      <p:cBhvr>
                                        <p:cTn id="44" dur="500" fill="hold"/>
                                        <p:tgtEl>
                                          <p:spTgt spid="30"/>
                                        </p:tgtEl>
                                        <p:attrNameLst>
                                          <p:attrName>ppt_w</p:attrName>
                                        </p:attrNameLst>
                                      </p:cBhvr>
                                      <p:tavLst>
                                        <p:tav tm="0">
                                          <p:val>
                                            <p:fltVal val="0"/>
                                          </p:val>
                                        </p:tav>
                                        <p:tav tm="100000">
                                          <p:val>
                                            <p:strVal val="#ppt_w"/>
                                          </p:val>
                                        </p:tav>
                                      </p:tavLst>
                                    </p:anim>
                                    <p:anim calcmode="lin" valueType="num">
                                      <p:cBhvr>
                                        <p:cTn id="45" dur="500" fill="hold"/>
                                        <p:tgtEl>
                                          <p:spTgt spid="30"/>
                                        </p:tgtEl>
                                        <p:attrNameLst>
                                          <p:attrName>ppt_h</p:attrName>
                                        </p:attrNameLst>
                                      </p:cBhvr>
                                      <p:tavLst>
                                        <p:tav tm="0">
                                          <p:val>
                                            <p:fltVal val="0"/>
                                          </p:val>
                                        </p:tav>
                                        <p:tav tm="100000">
                                          <p:val>
                                            <p:strVal val="#ppt_h"/>
                                          </p:val>
                                        </p:tav>
                                      </p:tavLst>
                                    </p:anim>
                                    <p:anim calcmode="lin" valueType="num">
                                      <p:cBhvr>
                                        <p:cTn id="46" dur="500" fill="hold"/>
                                        <p:tgtEl>
                                          <p:spTgt spid="30"/>
                                        </p:tgtEl>
                                        <p:attrNameLst>
                                          <p:attrName>style.rotation</p:attrName>
                                        </p:attrNameLst>
                                      </p:cBhvr>
                                      <p:tavLst>
                                        <p:tav tm="0">
                                          <p:val>
                                            <p:fltVal val="360"/>
                                          </p:val>
                                        </p:tav>
                                        <p:tav tm="100000">
                                          <p:val>
                                            <p:fltVal val="0"/>
                                          </p:val>
                                        </p:tav>
                                      </p:tavLst>
                                    </p:anim>
                                    <p:animEffect transition="in" filter="fade">
                                      <p:cBhvr>
                                        <p:cTn id="47" dur="500"/>
                                        <p:tgtEl>
                                          <p:spTgt spid="3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9" presetClass="entr" presetSubtype="0" decel="10000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p:cTn id="52" dur="500" fill="hold"/>
                                        <p:tgtEl>
                                          <p:spTgt spid="28"/>
                                        </p:tgtEl>
                                        <p:attrNameLst>
                                          <p:attrName>ppt_w</p:attrName>
                                        </p:attrNameLst>
                                      </p:cBhvr>
                                      <p:tavLst>
                                        <p:tav tm="0">
                                          <p:val>
                                            <p:fltVal val="0"/>
                                          </p:val>
                                        </p:tav>
                                        <p:tav tm="100000">
                                          <p:val>
                                            <p:strVal val="#ppt_w"/>
                                          </p:val>
                                        </p:tav>
                                      </p:tavLst>
                                    </p:anim>
                                    <p:anim calcmode="lin" valueType="num">
                                      <p:cBhvr>
                                        <p:cTn id="53" dur="500" fill="hold"/>
                                        <p:tgtEl>
                                          <p:spTgt spid="28"/>
                                        </p:tgtEl>
                                        <p:attrNameLst>
                                          <p:attrName>ppt_h</p:attrName>
                                        </p:attrNameLst>
                                      </p:cBhvr>
                                      <p:tavLst>
                                        <p:tav tm="0">
                                          <p:val>
                                            <p:fltVal val="0"/>
                                          </p:val>
                                        </p:tav>
                                        <p:tav tm="100000">
                                          <p:val>
                                            <p:strVal val="#ppt_h"/>
                                          </p:val>
                                        </p:tav>
                                      </p:tavLst>
                                    </p:anim>
                                    <p:anim calcmode="lin" valueType="num">
                                      <p:cBhvr>
                                        <p:cTn id="54" dur="500" fill="hold"/>
                                        <p:tgtEl>
                                          <p:spTgt spid="28"/>
                                        </p:tgtEl>
                                        <p:attrNameLst>
                                          <p:attrName>style.rotation</p:attrName>
                                        </p:attrNameLst>
                                      </p:cBhvr>
                                      <p:tavLst>
                                        <p:tav tm="0">
                                          <p:val>
                                            <p:fltVal val="360"/>
                                          </p:val>
                                        </p:tav>
                                        <p:tav tm="100000">
                                          <p:val>
                                            <p:fltVal val="0"/>
                                          </p:val>
                                        </p:tav>
                                      </p:tavLst>
                                    </p:anim>
                                    <p:animEffect transition="in" filter="fade">
                                      <p:cBhvr>
                                        <p:cTn id="55" dur="500"/>
                                        <p:tgtEl>
                                          <p:spTgt spid="2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9" presetClass="entr" presetSubtype="0" decel="100000" fill="hold" grpId="0" nodeType="clickEffect">
                                  <p:stCondLst>
                                    <p:cond delay="0"/>
                                  </p:stCondLst>
                                  <p:childTnLst>
                                    <p:set>
                                      <p:cBhvr>
                                        <p:cTn id="59" dur="1" fill="hold">
                                          <p:stCondLst>
                                            <p:cond delay="0"/>
                                          </p:stCondLst>
                                        </p:cTn>
                                        <p:tgtEl>
                                          <p:spTgt spid="32"/>
                                        </p:tgtEl>
                                        <p:attrNameLst>
                                          <p:attrName>style.visibility</p:attrName>
                                        </p:attrNameLst>
                                      </p:cBhvr>
                                      <p:to>
                                        <p:strVal val="visible"/>
                                      </p:to>
                                    </p:set>
                                    <p:anim calcmode="lin" valueType="num">
                                      <p:cBhvr>
                                        <p:cTn id="60" dur="500" fill="hold"/>
                                        <p:tgtEl>
                                          <p:spTgt spid="32"/>
                                        </p:tgtEl>
                                        <p:attrNameLst>
                                          <p:attrName>ppt_w</p:attrName>
                                        </p:attrNameLst>
                                      </p:cBhvr>
                                      <p:tavLst>
                                        <p:tav tm="0">
                                          <p:val>
                                            <p:fltVal val="0"/>
                                          </p:val>
                                        </p:tav>
                                        <p:tav tm="100000">
                                          <p:val>
                                            <p:strVal val="#ppt_w"/>
                                          </p:val>
                                        </p:tav>
                                      </p:tavLst>
                                    </p:anim>
                                    <p:anim calcmode="lin" valueType="num">
                                      <p:cBhvr>
                                        <p:cTn id="61" dur="500" fill="hold"/>
                                        <p:tgtEl>
                                          <p:spTgt spid="32"/>
                                        </p:tgtEl>
                                        <p:attrNameLst>
                                          <p:attrName>ppt_h</p:attrName>
                                        </p:attrNameLst>
                                      </p:cBhvr>
                                      <p:tavLst>
                                        <p:tav tm="0">
                                          <p:val>
                                            <p:fltVal val="0"/>
                                          </p:val>
                                        </p:tav>
                                        <p:tav tm="100000">
                                          <p:val>
                                            <p:strVal val="#ppt_h"/>
                                          </p:val>
                                        </p:tav>
                                      </p:tavLst>
                                    </p:anim>
                                    <p:anim calcmode="lin" valueType="num">
                                      <p:cBhvr>
                                        <p:cTn id="62" dur="500" fill="hold"/>
                                        <p:tgtEl>
                                          <p:spTgt spid="32"/>
                                        </p:tgtEl>
                                        <p:attrNameLst>
                                          <p:attrName>style.rotation</p:attrName>
                                        </p:attrNameLst>
                                      </p:cBhvr>
                                      <p:tavLst>
                                        <p:tav tm="0">
                                          <p:val>
                                            <p:fltVal val="360"/>
                                          </p:val>
                                        </p:tav>
                                        <p:tav tm="100000">
                                          <p:val>
                                            <p:fltVal val="0"/>
                                          </p:val>
                                        </p:tav>
                                      </p:tavLst>
                                    </p:anim>
                                    <p:animEffect transition="in" filter="fade">
                                      <p:cBhvr>
                                        <p:cTn id="63" dur="500"/>
                                        <p:tgtEl>
                                          <p:spTgt spid="32"/>
                                        </p:tgtEl>
                                      </p:cBhvr>
                                    </p:animEffect>
                                  </p:childTnLst>
                                </p:cTn>
                              </p:par>
                            </p:childTnLst>
                          </p:cTn>
                        </p:par>
                        <p:par>
                          <p:cTn id="64" fill="hold" nodeType="afterGroup">
                            <p:stCondLst>
                              <p:cond delay="500"/>
                            </p:stCondLst>
                            <p:childTnLst>
                              <p:par>
                                <p:cTn id="65" presetID="22" presetClass="entr" presetSubtype="2" fill="hold" grpId="0" nodeType="after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wipe(right)">
                                      <p:cBhvr>
                                        <p:cTn id="67" dur="500"/>
                                        <p:tgtEl>
                                          <p:spTgt spid="38"/>
                                        </p:tgtEl>
                                      </p:cBhvr>
                                    </p:animEffect>
                                  </p:childTnLst>
                                </p:cTn>
                              </p:par>
                            </p:childTnLst>
                          </p:cTn>
                        </p:par>
                        <p:par>
                          <p:cTn id="68" fill="hold" nodeType="afterGroup">
                            <p:stCondLst>
                              <p:cond delay="1000"/>
                            </p:stCondLst>
                            <p:childTnLst>
                              <p:par>
                                <p:cTn id="69" presetID="22" presetClass="entr" presetSubtype="2" fill="hold" nodeType="after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wipe(right)">
                                      <p:cBhvr>
                                        <p:cTn id="71" dur="500"/>
                                        <p:tgtEl>
                                          <p:spTgt spid="3"/>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49" presetClass="entr" presetSubtype="0" decel="100000" fill="hold" grpId="0" nodeType="clickEffect">
                                  <p:stCondLst>
                                    <p:cond delay="0"/>
                                  </p:stCondLst>
                                  <p:childTnLst>
                                    <p:set>
                                      <p:cBhvr>
                                        <p:cTn id="75" dur="1" fill="hold">
                                          <p:stCondLst>
                                            <p:cond delay="0"/>
                                          </p:stCondLst>
                                        </p:cTn>
                                        <p:tgtEl>
                                          <p:spTgt spid="29"/>
                                        </p:tgtEl>
                                        <p:attrNameLst>
                                          <p:attrName>style.visibility</p:attrName>
                                        </p:attrNameLst>
                                      </p:cBhvr>
                                      <p:to>
                                        <p:strVal val="visible"/>
                                      </p:to>
                                    </p:set>
                                    <p:anim calcmode="lin" valueType="num">
                                      <p:cBhvr>
                                        <p:cTn id="76" dur="500" fill="hold"/>
                                        <p:tgtEl>
                                          <p:spTgt spid="29"/>
                                        </p:tgtEl>
                                        <p:attrNameLst>
                                          <p:attrName>ppt_w</p:attrName>
                                        </p:attrNameLst>
                                      </p:cBhvr>
                                      <p:tavLst>
                                        <p:tav tm="0">
                                          <p:val>
                                            <p:fltVal val="0"/>
                                          </p:val>
                                        </p:tav>
                                        <p:tav tm="100000">
                                          <p:val>
                                            <p:strVal val="#ppt_w"/>
                                          </p:val>
                                        </p:tav>
                                      </p:tavLst>
                                    </p:anim>
                                    <p:anim calcmode="lin" valueType="num">
                                      <p:cBhvr>
                                        <p:cTn id="77" dur="500" fill="hold"/>
                                        <p:tgtEl>
                                          <p:spTgt spid="29"/>
                                        </p:tgtEl>
                                        <p:attrNameLst>
                                          <p:attrName>ppt_h</p:attrName>
                                        </p:attrNameLst>
                                      </p:cBhvr>
                                      <p:tavLst>
                                        <p:tav tm="0">
                                          <p:val>
                                            <p:fltVal val="0"/>
                                          </p:val>
                                        </p:tav>
                                        <p:tav tm="100000">
                                          <p:val>
                                            <p:strVal val="#ppt_h"/>
                                          </p:val>
                                        </p:tav>
                                      </p:tavLst>
                                    </p:anim>
                                    <p:anim calcmode="lin" valueType="num">
                                      <p:cBhvr>
                                        <p:cTn id="78" dur="500" fill="hold"/>
                                        <p:tgtEl>
                                          <p:spTgt spid="29"/>
                                        </p:tgtEl>
                                        <p:attrNameLst>
                                          <p:attrName>style.rotation</p:attrName>
                                        </p:attrNameLst>
                                      </p:cBhvr>
                                      <p:tavLst>
                                        <p:tav tm="0">
                                          <p:val>
                                            <p:fltVal val="360"/>
                                          </p:val>
                                        </p:tav>
                                        <p:tav tm="100000">
                                          <p:val>
                                            <p:fltVal val="0"/>
                                          </p:val>
                                        </p:tav>
                                      </p:tavLst>
                                    </p:anim>
                                    <p:animEffect transition="in" filter="fade">
                                      <p:cBhvr>
                                        <p:cTn id="79" dur="500"/>
                                        <p:tgtEl>
                                          <p:spTgt spid="29"/>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49" presetClass="entr" presetSubtype="0" decel="100000" fill="hold" grpId="0" nodeType="clickEffect">
                                  <p:stCondLst>
                                    <p:cond delay="0"/>
                                  </p:stCondLst>
                                  <p:childTnLst>
                                    <p:set>
                                      <p:cBhvr>
                                        <p:cTn id="83" dur="1" fill="hold">
                                          <p:stCondLst>
                                            <p:cond delay="0"/>
                                          </p:stCondLst>
                                        </p:cTn>
                                        <p:tgtEl>
                                          <p:spTgt spid="34"/>
                                        </p:tgtEl>
                                        <p:attrNameLst>
                                          <p:attrName>style.visibility</p:attrName>
                                        </p:attrNameLst>
                                      </p:cBhvr>
                                      <p:to>
                                        <p:strVal val="visible"/>
                                      </p:to>
                                    </p:set>
                                    <p:anim calcmode="lin" valueType="num">
                                      <p:cBhvr>
                                        <p:cTn id="84" dur="500" fill="hold"/>
                                        <p:tgtEl>
                                          <p:spTgt spid="34"/>
                                        </p:tgtEl>
                                        <p:attrNameLst>
                                          <p:attrName>ppt_w</p:attrName>
                                        </p:attrNameLst>
                                      </p:cBhvr>
                                      <p:tavLst>
                                        <p:tav tm="0">
                                          <p:val>
                                            <p:fltVal val="0"/>
                                          </p:val>
                                        </p:tav>
                                        <p:tav tm="100000">
                                          <p:val>
                                            <p:strVal val="#ppt_w"/>
                                          </p:val>
                                        </p:tav>
                                      </p:tavLst>
                                    </p:anim>
                                    <p:anim calcmode="lin" valueType="num">
                                      <p:cBhvr>
                                        <p:cTn id="85" dur="500" fill="hold"/>
                                        <p:tgtEl>
                                          <p:spTgt spid="34"/>
                                        </p:tgtEl>
                                        <p:attrNameLst>
                                          <p:attrName>ppt_h</p:attrName>
                                        </p:attrNameLst>
                                      </p:cBhvr>
                                      <p:tavLst>
                                        <p:tav tm="0">
                                          <p:val>
                                            <p:fltVal val="0"/>
                                          </p:val>
                                        </p:tav>
                                        <p:tav tm="100000">
                                          <p:val>
                                            <p:strVal val="#ppt_h"/>
                                          </p:val>
                                        </p:tav>
                                      </p:tavLst>
                                    </p:anim>
                                    <p:anim calcmode="lin" valueType="num">
                                      <p:cBhvr>
                                        <p:cTn id="86" dur="500" fill="hold"/>
                                        <p:tgtEl>
                                          <p:spTgt spid="34"/>
                                        </p:tgtEl>
                                        <p:attrNameLst>
                                          <p:attrName>style.rotation</p:attrName>
                                        </p:attrNameLst>
                                      </p:cBhvr>
                                      <p:tavLst>
                                        <p:tav tm="0">
                                          <p:val>
                                            <p:fltVal val="360"/>
                                          </p:val>
                                        </p:tav>
                                        <p:tav tm="100000">
                                          <p:val>
                                            <p:fltVal val="0"/>
                                          </p:val>
                                        </p:tav>
                                      </p:tavLst>
                                    </p:anim>
                                    <p:animEffect transition="in" filter="fade">
                                      <p:cBhvr>
                                        <p:cTn id="87" dur="500"/>
                                        <p:tgtEl>
                                          <p:spTgt spid="34"/>
                                        </p:tgtEl>
                                      </p:cBhvr>
                                    </p:animEffect>
                                  </p:childTnLst>
                                </p:cTn>
                              </p:par>
                            </p:childTnLst>
                          </p:cTn>
                        </p:par>
                        <p:par>
                          <p:cTn id="88" fill="hold" nodeType="afterGroup">
                            <p:stCondLst>
                              <p:cond delay="500"/>
                            </p:stCondLst>
                            <p:childTnLst>
                              <p:par>
                                <p:cTn id="89" presetID="22" presetClass="entr" presetSubtype="2" fill="hold" grpId="0" nodeType="afterEffect">
                                  <p:stCondLst>
                                    <p:cond delay="0"/>
                                  </p:stCondLst>
                                  <p:childTnLst>
                                    <p:set>
                                      <p:cBhvr>
                                        <p:cTn id="90" dur="1" fill="hold">
                                          <p:stCondLst>
                                            <p:cond delay="0"/>
                                          </p:stCondLst>
                                        </p:cTn>
                                        <p:tgtEl>
                                          <p:spTgt spid="39"/>
                                        </p:tgtEl>
                                        <p:attrNameLst>
                                          <p:attrName>style.visibility</p:attrName>
                                        </p:attrNameLst>
                                      </p:cBhvr>
                                      <p:to>
                                        <p:strVal val="visible"/>
                                      </p:to>
                                    </p:set>
                                    <p:animEffect transition="in" filter="wipe(right)">
                                      <p:cBhvr>
                                        <p:cTn id="9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6" grpId="0" animBg="1"/>
      <p:bldP spid="24" grpId="0"/>
      <p:bldP spid="28" grpId="0" animBg="1"/>
      <p:bldP spid="29" grpId="0"/>
      <p:bldP spid="30" grpId="0"/>
      <p:bldP spid="32" grpId="0"/>
      <p:bldP spid="33" grpId="0"/>
      <p:bldP spid="34" grpId="0"/>
      <p:bldP spid="38" grpId="0" animBg="1"/>
      <p:bldP spid="3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131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31775"/>
            <a:ext cx="8401050" cy="64008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41315"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141316"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141317"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41318"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41319" name="AutoShape 6"/>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41320"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41321" name="Rectangle 8"/>
          <p:cNvSpPr>
            <a:spLocks noChangeArrowheads="1"/>
          </p:cNvSpPr>
          <p:nvPr/>
        </p:nvSpPr>
        <p:spPr bwMode="auto">
          <a:xfrm>
            <a:off x="4814888" y="946150"/>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cs typeface="MS Gothic" charset="0"/>
              </a:rPr>
              <a:t>2</a:t>
            </a:r>
          </a:p>
        </p:txBody>
      </p:sp>
      <p:sp>
        <p:nvSpPr>
          <p:cNvPr id="141322" name="Rectangle 9"/>
          <p:cNvSpPr>
            <a:spLocks noChangeArrowheads="1"/>
          </p:cNvSpPr>
          <p:nvPr/>
        </p:nvSpPr>
        <p:spPr bwMode="auto">
          <a:xfrm>
            <a:off x="1427163" y="3638550"/>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cs typeface="MS Gothic" charset="0"/>
              </a:rPr>
              <a:t>3</a:t>
            </a:r>
          </a:p>
        </p:txBody>
      </p:sp>
      <p:sp>
        <p:nvSpPr>
          <p:cNvPr id="141323" name="Rectangle 10"/>
          <p:cNvSpPr>
            <a:spLocks noChangeArrowheads="1"/>
          </p:cNvSpPr>
          <p:nvPr/>
        </p:nvSpPr>
        <p:spPr bwMode="auto">
          <a:xfrm>
            <a:off x="4860925" y="3624263"/>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4</a:t>
            </a:r>
          </a:p>
        </p:txBody>
      </p:sp>
      <p:sp>
        <p:nvSpPr>
          <p:cNvPr id="141324" name="Rectangle 11"/>
          <p:cNvSpPr>
            <a:spLocks noChangeArrowheads="1"/>
          </p:cNvSpPr>
          <p:nvPr/>
        </p:nvSpPr>
        <p:spPr bwMode="auto">
          <a:xfrm>
            <a:off x="1412875" y="962025"/>
            <a:ext cx="41275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cs typeface="MS Gothic" charset="0"/>
              </a:rPr>
              <a:t>1</a:t>
            </a:r>
          </a:p>
        </p:txBody>
      </p:sp>
      <p:grpSp>
        <p:nvGrpSpPr>
          <p:cNvPr id="141325" name="Group 12"/>
          <p:cNvGrpSpPr>
            <a:grpSpLocks/>
          </p:cNvGrpSpPr>
          <p:nvPr/>
        </p:nvGrpSpPr>
        <p:grpSpPr bwMode="auto">
          <a:xfrm>
            <a:off x="1447800" y="1647825"/>
            <a:ext cx="1052513" cy="1308100"/>
            <a:chOff x="1003" y="1176"/>
            <a:chExt cx="729" cy="935"/>
          </a:xfrm>
        </p:grpSpPr>
        <p:sp>
          <p:nvSpPr>
            <p:cNvPr id="141360" name="Rectangle 13"/>
            <p:cNvSpPr>
              <a:spLocks noChangeArrowheads="1"/>
            </p:cNvSpPr>
            <p:nvPr/>
          </p:nvSpPr>
          <p:spPr bwMode="auto">
            <a:xfrm>
              <a:off x="1145" y="1176"/>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对象</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sp>
          <p:nvSpPr>
            <p:cNvPr id="141361" name="Rectangle 14"/>
            <p:cNvSpPr>
              <a:spLocks noChangeArrowheads="1"/>
            </p:cNvSpPr>
            <p:nvPr/>
          </p:nvSpPr>
          <p:spPr bwMode="auto">
            <a:xfrm>
              <a:off x="1003" y="1530"/>
              <a:ext cx="729"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基督是</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sp>
          <p:nvSpPr>
            <p:cNvPr id="141362" name="Rectangle 15"/>
            <p:cNvSpPr>
              <a:spLocks noChangeArrowheads="1"/>
            </p:cNvSpPr>
            <p:nvPr/>
          </p:nvSpPr>
          <p:spPr bwMode="auto">
            <a:xfrm>
              <a:off x="1109" y="1959"/>
              <a:ext cx="617"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基督</a:t>
              </a:r>
              <a:r>
                <a:rPr lang="en-US" altLang="zh-CN" sz="1800" b="1">
                  <a:solidFill>
                    <a:srgbClr val="0066FF"/>
                  </a:solidFill>
                  <a:latin typeface="SimHei" charset="0"/>
                  <a:ea typeface="SimHei" charset="0"/>
                  <a:cs typeface="SimHei" charset="0"/>
                </a:rPr>
                <a:t>:</a:t>
              </a:r>
              <a:endParaRPr lang="en-GB" sz="1800" b="1">
                <a:solidFill>
                  <a:srgbClr val="0066FF"/>
                </a:solidFill>
                <a:latin typeface="Helvetica" charset="0"/>
                <a:cs typeface="MS Gothic" charset="0"/>
              </a:endParaRPr>
            </a:p>
          </p:txBody>
        </p:sp>
      </p:grpSp>
      <p:grpSp>
        <p:nvGrpSpPr>
          <p:cNvPr id="141326" name="Group 16"/>
          <p:cNvGrpSpPr>
            <a:grpSpLocks/>
          </p:cNvGrpSpPr>
          <p:nvPr/>
        </p:nvGrpSpPr>
        <p:grpSpPr bwMode="auto">
          <a:xfrm>
            <a:off x="4876800" y="1658938"/>
            <a:ext cx="1042988" cy="1346200"/>
            <a:chOff x="3379" y="1184"/>
            <a:chExt cx="722" cy="962"/>
          </a:xfrm>
        </p:grpSpPr>
        <p:sp>
          <p:nvSpPr>
            <p:cNvPr id="141357" name="Rectangle 17"/>
            <p:cNvSpPr>
              <a:spLocks noChangeArrowheads="1"/>
            </p:cNvSpPr>
            <p:nvPr/>
          </p:nvSpPr>
          <p:spPr bwMode="auto">
            <a:xfrm>
              <a:off x="3513" y="1184"/>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对象</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sp>
          <p:nvSpPr>
            <p:cNvPr id="141358" name="Rectangle 18"/>
            <p:cNvSpPr>
              <a:spLocks noChangeArrowheads="1"/>
            </p:cNvSpPr>
            <p:nvPr/>
          </p:nvSpPr>
          <p:spPr bwMode="auto">
            <a:xfrm>
              <a:off x="3379" y="1538"/>
              <a:ext cx="721"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基督是</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sp>
          <p:nvSpPr>
            <p:cNvPr id="141359" name="Rectangle 19"/>
            <p:cNvSpPr>
              <a:spLocks noChangeArrowheads="1"/>
            </p:cNvSpPr>
            <p:nvPr/>
          </p:nvSpPr>
          <p:spPr bwMode="auto">
            <a:xfrm>
              <a:off x="3484" y="2013"/>
              <a:ext cx="617"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基督</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grpSp>
      <p:grpSp>
        <p:nvGrpSpPr>
          <p:cNvPr id="141327" name="Group 20"/>
          <p:cNvGrpSpPr>
            <a:grpSpLocks/>
          </p:cNvGrpSpPr>
          <p:nvPr/>
        </p:nvGrpSpPr>
        <p:grpSpPr bwMode="auto">
          <a:xfrm>
            <a:off x="1447800" y="4325938"/>
            <a:ext cx="1074738" cy="1296987"/>
            <a:chOff x="1004" y="3088"/>
            <a:chExt cx="744" cy="927"/>
          </a:xfrm>
        </p:grpSpPr>
        <p:sp>
          <p:nvSpPr>
            <p:cNvPr id="141354" name="Rectangle 21"/>
            <p:cNvSpPr>
              <a:spLocks noChangeArrowheads="1"/>
            </p:cNvSpPr>
            <p:nvPr/>
          </p:nvSpPr>
          <p:spPr bwMode="auto">
            <a:xfrm>
              <a:off x="1161" y="3088"/>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对象</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sp>
          <p:nvSpPr>
            <p:cNvPr id="141355" name="Rectangle 22"/>
            <p:cNvSpPr>
              <a:spLocks noChangeArrowheads="1"/>
            </p:cNvSpPr>
            <p:nvPr/>
          </p:nvSpPr>
          <p:spPr bwMode="auto">
            <a:xfrm>
              <a:off x="1004" y="3442"/>
              <a:ext cx="744"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基督是</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sp>
          <p:nvSpPr>
            <p:cNvPr id="141356" name="Rectangle 23"/>
            <p:cNvSpPr>
              <a:spLocks noChangeArrowheads="1"/>
            </p:cNvSpPr>
            <p:nvPr/>
          </p:nvSpPr>
          <p:spPr bwMode="auto">
            <a:xfrm>
              <a:off x="1057" y="3863"/>
              <a:ext cx="617"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基督</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grpSp>
      <p:grpSp>
        <p:nvGrpSpPr>
          <p:cNvPr id="141328" name="Group 24"/>
          <p:cNvGrpSpPr>
            <a:grpSpLocks/>
          </p:cNvGrpSpPr>
          <p:nvPr/>
        </p:nvGrpSpPr>
        <p:grpSpPr bwMode="auto">
          <a:xfrm>
            <a:off x="5011738" y="4325938"/>
            <a:ext cx="1084262" cy="1296987"/>
            <a:chOff x="3473" y="3088"/>
            <a:chExt cx="751" cy="927"/>
          </a:xfrm>
        </p:grpSpPr>
        <p:sp>
          <p:nvSpPr>
            <p:cNvPr id="141351" name="Rectangle 25"/>
            <p:cNvSpPr>
              <a:spLocks noChangeArrowheads="1"/>
            </p:cNvSpPr>
            <p:nvPr/>
          </p:nvSpPr>
          <p:spPr bwMode="auto">
            <a:xfrm>
              <a:off x="3473" y="3088"/>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AFD00"/>
                  </a:solidFill>
                  <a:latin typeface="SimHei" charset="0"/>
                  <a:ea typeface="SimHei" charset="0"/>
                  <a:cs typeface="SimHei" charset="0"/>
                </a:rPr>
                <a:t>对象</a:t>
              </a:r>
              <a:r>
                <a:rPr lang="en-GB" altLang="ja-JP" sz="1800" b="1">
                  <a:solidFill>
                    <a:srgbClr val="FAFD00"/>
                  </a:solidFill>
                  <a:latin typeface="Helvetica" charset="0"/>
                  <a:cs typeface="MS Gothic" charset="0"/>
                </a:rPr>
                <a:t>:</a:t>
              </a:r>
              <a:endParaRPr lang="en-GB" sz="1800" b="1">
                <a:solidFill>
                  <a:srgbClr val="FAFD00"/>
                </a:solidFill>
                <a:latin typeface="Helvetica" charset="0"/>
                <a:cs typeface="MS Gothic" charset="0"/>
              </a:endParaRPr>
            </a:p>
          </p:txBody>
        </p:sp>
        <p:sp>
          <p:nvSpPr>
            <p:cNvPr id="141352" name="Rectangle 26"/>
            <p:cNvSpPr>
              <a:spLocks noChangeArrowheads="1"/>
            </p:cNvSpPr>
            <p:nvPr/>
          </p:nvSpPr>
          <p:spPr bwMode="auto">
            <a:xfrm>
              <a:off x="3473" y="3442"/>
              <a:ext cx="751"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AFD00"/>
                  </a:solidFill>
                  <a:latin typeface="SimHei" charset="0"/>
                  <a:ea typeface="SimHei" charset="0"/>
                  <a:cs typeface="SimHei" charset="0"/>
                </a:rPr>
                <a:t>基督是</a:t>
              </a:r>
              <a:r>
                <a:rPr lang="en-GB" altLang="ja-JP" sz="1800" b="1">
                  <a:solidFill>
                    <a:srgbClr val="FAFD00"/>
                  </a:solidFill>
                  <a:latin typeface="Helvetica" charset="0"/>
                  <a:cs typeface="MS Gothic" charset="0"/>
                </a:rPr>
                <a:t>:</a:t>
              </a:r>
              <a:endParaRPr lang="en-GB" sz="1800" b="1">
                <a:solidFill>
                  <a:srgbClr val="FAFD00"/>
                </a:solidFill>
                <a:latin typeface="Helvetica" charset="0"/>
                <a:cs typeface="MS Gothic" charset="0"/>
              </a:endParaRPr>
            </a:p>
          </p:txBody>
        </p:sp>
        <p:sp>
          <p:nvSpPr>
            <p:cNvPr id="141353" name="Rectangle 27"/>
            <p:cNvSpPr>
              <a:spLocks noChangeArrowheads="1"/>
            </p:cNvSpPr>
            <p:nvPr/>
          </p:nvSpPr>
          <p:spPr bwMode="auto">
            <a:xfrm>
              <a:off x="3485" y="3863"/>
              <a:ext cx="617"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AFD00"/>
                  </a:solidFill>
                  <a:latin typeface="SimHei" charset="0"/>
                  <a:ea typeface="SimHei" charset="0"/>
                  <a:cs typeface="SimHei" charset="0"/>
                </a:rPr>
                <a:t>基督</a:t>
              </a:r>
              <a:r>
                <a:rPr lang="en-GB" altLang="ja-JP" sz="1800" b="1">
                  <a:solidFill>
                    <a:srgbClr val="FAFD00"/>
                  </a:solidFill>
                  <a:latin typeface="Helvetica" charset="0"/>
                  <a:cs typeface="MS Gothic" charset="0"/>
                </a:rPr>
                <a:t>:</a:t>
              </a:r>
              <a:endParaRPr lang="en-GB" sz="1800" b="1">
                <a:solidFill>
                  <a:srgbClr val="FAFD00"/>
                </a:solidFill>
                <a:latin typeface="Helvetica" charset="0"/>
                <a:cs typeface="MS Gothic" charset="0"/>
              </a:endParaRPr>
            </a:p>
          </p:txBody>
        </p:sp>
      </p:grpSp>
      <p:sp>
        <p:nvSpPr>
          <p:cNvPr id="141329" name="Rectangle 28"/>
          <p:cNvSpPr>
            <a:spLocks noChangeArrowheads="1"/>
          </p:cNvSpPr>
          <p:nvPr/>
        </p:nvSpPr>
        <p:spPr bwMode="auto">
          <a:xfrm>
            <a:off x="1757363" y="1004888"/>
            <a:ext cx="2355850" cy="57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66FF"/>
                </a:solidFill>
                <a:latin typeface="SimHei" charset="0"/>
                <a:ea typeface="SimHei" charset="0"/>
                <a:cs typeface="SimHei" charset="0"/>
              </a:rPr>
              <a:t>马太</a:t>
            </a:r>
            <a:endParaRPr lang="en-GB" sz="3200" b="1">
              <a:solidFill>
                <a:srgbClr val="0066FF"/>
              </a:solidFill>
              <a:latin typeface="Helvetica" charset="0"/>
              <a:cs typeface="MS Gothic" charset="0"/>
            </a:endParaRPr>
          </a:p>
        </p:txBody>
      </p:sp>
      <p:sp>
        <p:nvSpPr>
          <p:cNvPr id="141330" name="Rectangle 29"/>
          <p:cNvSpPr>
            <a:spLocks noChangeArrowheads="1"/>
          </p:cNvSpPr>
          <p:nvPr/>
        </p:nvSpPr>
        <p:spPr bwMode="auto">
          <a:xfrm>
            <a:off x="5588000" y="1025525"/>
            <a:ext cx="2036763"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66FF"/>
                </a:solidFill>
                <a:latin typeface="SimHei" charset="0"/>
                <a:ea typeface="SimHei" charset="0"/>
                <a:cs typeface="SimHei" charset="0"/>
              </a:rPr>
              <a:t>马可</a:t>
            </a:r>
            <a:endParaRPr lang="en-GB" sz="3200" b="1">
              <a:solidFill>
                <a:srgbClr val="0066FF"/>
              </a:solidFill>
              <a:latin typeface="Helvetica" charset="0"/>
              <a:cs typeface="MS Gothic" charset="0"/>
            </a:endParaRPr>
          </a:p>
        </p:txBody>
      </p:sp>
      <p:sp>
        <p:nvSpPr>
          <p:cNvPr id="141331" name="Rectangle 30"/>
          <p:cNvSpPr>
            <a:spLocks noChangeArrowheads="1"/>
          </p:cNvSpPr>
          <p:nvPr/>
        </p:nvSpPr>
        <p:spPr bwMode="auto">
          <a:xfrm>
            <a:off x="2149475" y="3692525"/>
            <a:ext cx="2035175" cy="57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66FF"/>
                </a:solidFill>
                <a:latin typeface="SimHei" charset="0"/>
                <a:ea typeface="SimHei" charset="0"/>
                <a:cs typeface="SimHei" charset="0"/>
              </a:rPr>
              <a:t>路加</a:t>
            </a:r>
            <a:endParaRPr lang="en-GB" sz="3200" b="1">
              <a:solidFill>
                <a:srgbClr val="0066FF"/>
              </a:solidFill>
              <a:latin typeface="Helvetica" charset="0"/>
              <a:cs typeface="MS Gothic" charset="0"/>
            </a:endParaRPr>
          </a:p>
        </p:txBody>
      </p:sp>
      <p:sp>
        <p:nvSpPr>
          <p:cNvPr id="141332" name="Rectangle 31"/>
          <p:cNvSpPr>
            <a:spLocks noChangeArrowheads="1"/>
          </p:cNvSpPr>
          <p:nvPr/>
        </p:nvSpPr>
        <p:spPr bwMode="auto">
          <a:xfrm>
            <a:off x="5759450" y="3684588"/>
            <a:ext cx="1476375" cy="57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66FF99"/>
                </a:solidFill>
                <a:latin typeface="SimHei" charset="0"/>
                <a:ea typeface="SimHei" charset="0"/>
                <a:cs typeface="SimHei" charset="0"/>
              </a:rPr>
              <a:t>约翰</a:t>
            </a:r>
            <a:endParaRPr lang="en-GB" sz="3200" b="1">
              <a:solidFill>
                <a:srgbClr val="66FF99"/>
              </a:solidFill>
              <a:latin typeface="Helvetica" charset="0"/>
              <a:cs typeface="MS Gothic" charset="0"/>
            </a:endParaRPr>
          </a:p>
        </p:txBody>
      </p:sp>
      <p:sp>
        <p:nvSpPr>
          <p:cNvPr id="141333" name="Rectangle 32"/>
          <p:cNvSpPr>
            <a:spLocks noChangeArrowheads="1"/>
          </p:cNvSpPr>
          <p:nvPr/>
        </p:nvSpPr>
        <p:spPr bwMode="auto">
          <a:xfrm>
            <a:off x="2159000" y="1560513"/>
            <a:ext cx="1766888"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犹太人</a:t>
            </a:r>
            <a:endParaRPr lang="en-GB" sz="2500" b="1">
              <a:solidFill>
                <a:srgbClr val="0066FF"/>
              </a:solidFill>
              <a:latin typeface="Helvetica" charset="0"/>
              <a:cs typeface="MS Gothic" charset="0"/>
            </a:endParaRPr>
          </a:p>
        </p:txBody>
      </p:sp>
      <p:sp>
        <p:nvSpPr>
          <p:cNvPr id="141334" name="Rectangle 33"/>
          <p:cNvSpPr>
            <a:spLocks noChangeArrowheads="1"/>
          </p:cNvSpPr>
          <p:nvPr/>
        </p:nvSpPr>
        <p:spPr bwMode="auto">
          <a:xfrm>
            <a:off x="5899150" y="1570038"/>
            <a:ext cx="1766888"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罗马人</a:t>
            </a:r>
            <a:endParaRPr lang="en-GB" sz="2500" b="1">
              <a:solidFill>
                <a:srgbClr val="0066FF"/>
              </a:solidFill>
              <a:latin typeface="Helvetica" charset="0"/>
              <a:cs typeface="MS Gothic" charset="0"/>
            </a:endParaRPr>
          </a:p>
        </p:txBody>
      </p:sp>
      <p:sp>
        <p:nvSpPr>
          <p:cNvPr id="141335" name="Rectangle 34"/>
          <p:cNvSpPr>
            <a:spLocks noChangeArrowheads="1"/>
          </p:cNvSpPr>
          <p:nvPr/>
        </p:nvSpPr>
        <p:spPr bwMode="auto">
          <a:xfrm>
            <a:off x="2462213" y="4237038"/>
            <a:ext cx="1766887"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希腊人</a:t>
            </a:r>
            <a:endParaRPr lang="en-GB" sz="2500" b="1">
              <a:solidFill>
                <a:srgbClr val="0066FF"/>
              </a:solidFill>
              <a:latin typeface="Helvetica" charset="0"/>
              <a:cs typeface="MS Gothic" charset="0"/>
            </a:endParaRPr>
          </a:p>
        </p:txBody>
      </p:sp>
      <p:sp>
        <p:nvSpPr>
          <p:cNvPr id="141336" name="Rectangle 35"/>
          <p:cNvSpPr>
            <a:spLocks noChangeArrowheads="1"/>
          </p:cNvSpPr>
          <p:nvPr/>
        </p:nvSpPr>
        <p:spPr bwMode="auto">
          <a:xfrm>
            <a:off x="5895975" y="4241800"/>
            <a:ext cx="2624138"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FFEA18"/>
                </a:solidFill>
                <a:latin typeface="SimHei" charset="0"/>
                <a:ea typeface="SimHei" charset="0"/>
                <a:cs typeface="SimHei" charset="0"/>
              </a:rPr>
              <a:t>教会</a:t>
            </a:r>
            <a:endParaRPr lang="en-GB" sz="2500" b="1">
              <a:solidFill>
                <a:srgbClr val="FFEA18"/>
              </a:solidFill>
              <a:latin typeface="Helvetica" charset="0"/>
              <a:cs typeface="MS Gothic" charset="0"/>
            </a:endParaRPr>
          </a:p>
        </p:txBody>
      </p:sp>
      <p:sp>
        <p:nvSpPr>
          <p:cNvPr id="141337" name="Rectangle 36"/>
          <p:cNvSpPr>
            <a:spLocks noChangeArrowheads="1"/>
          </p:cNvSpPr>
          <p:nvPr/>
        </p:nvSpPr>
        <p:spPr bwMode="auto">
          <a:xfrm>
            <a:off x="2424113" y="2070100"/>
            <a:ext cx="1766887"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君王</a:t>
            </a:r>
            <a:endParaRPr lang="en-GB" sz="2500" b="1">
              <a:solidFill>
                <a:srgbClr val="0066FF"/>
              </a:solidFill>
              <a:latin typeface="Helvetica" charset="0"/>
              <a:cs typeface="MS Gothic" charset="0"/>
            </a:endParaRPr>
          </a:p>
        </p:txBody>
      </p:sp>
      <p:sp>
        <p:nvSpPr>
          <p:cNvPr id="141338" name="Rectangle 37"/>
          <p:cNvSpPr>
            <a:spLocks noChangeArrowheads="1"/>
          </p:cNvSpPr>
          <p:nvPr/>
        </p:nvSpPr>
        <p:spPr bwMode="auto">
          <a:xfrm>
            <a:off x="5881688" y="2065338"/>
            <a:ext cx="1766887"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仆人</a:t>
            </a:r>
            <a:endParaRPr lang="en-GB" sz="2500" b="1">
              <a:solidFill>
                <a:srgbClr val="0066FF"/>
              </a:solidFill>
              <a:latin typeface="Helvetica" charset="0"/>
              <a:cs typeface="MS Gothic" charset="0"/>
            </a:endParaRPr>
          </a:p>
        </p:txBody>
      </p:sp>
      <p:sp>
        <p:nvSpPr>
          <p:cNvPr id="141339" name="Rectangle 38"/>
          <p:cNvSpPr>
            <a:spLocks noChangeArrowheads="1"/>
          </p:cNvSpPr>
          <p:nvPr/>
        </p:nvSpPr>
        <p:spPr bwMode="auto">
          <a:xfrm>
            <a:off x="2439988" y="4735513"/>
            <a:ext cx="1766887"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神子</a:t>
            </a:r>
            <a:r>
              <a:rPr lang="en-US" altLang="zh-CN" sz="2500" b="1">
                <a:solidFill>
                  <a:srgbClr val="0066FF"/>
                </a:solidFill>
                <a:latin typeface="SimHei" charset="0"/>
                <a:ea typeface="SimHei" charset="0"/>
                <a:cs typeface="SimHei" charset="0"/>
              </a:rPr>
              <a:t>/</a:t>
            </a:r>
            <a:r>
              <a:rPr lang="zh-CN" altLang="en-US" sz="2500" b="1">
                <a:solidFill>
                  <a:srgbClr val="0066FF"/>
                </a:solidFill>
                <a:latin typeface="SimHei" charset="0"/>
                <a:ea typeface="SimHei" charset="0"/>
                <a:cs typeface="SimHei" charset="0"/>
              </a:rPr>
              <a:t>人子</a:t>
            </a:r>
            <a:endParaRPr lang="en-GB" sz="2500" b="1">
              <a:solidFill>
                <a:srgbClr val="0066FF"/>
              </a:solidFill>
              <a:latin typeface="Helvetica" charset="0"/>
              <a:cs typeface="MS Gothic" charset="0"/>
            </a:endParaRPr>
          </a:p>
        </p:txBody>
      </p:sp>
      <p:sp>
        <p:nvSpPr>
          <p:cNvPr id="141340" name="Rectangle 39"/>
          <p:cNvSpPr>
            <a:spLocks noChangeArrowheads="1"/>
          </p:cNvSpPr>
          <p:nvPr/>
        </p:nvSpPr>
        <p:spPr bwMode="auto">
          <a:xfrm>
            <a:off x="5903913" y="4729163"/>
            <a:ext cx="1073150"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FFEA18"/>
                </a:solidFill>
                <a:latin typeface="SimHei" charset="0"/>
                <a:ea typeface="SimHei" charset="0"/>
                <a:cs typeface="SimHei" charset="0"/>
              </a:rPr>
              <a:t>神</a:t>
            </a:r>
            <a:endParaRPr lang="en-GB" sz="2500" b="1">
              <a:solidFill>
                <a:srgbClr val="FFEA18"/>
              </a:solidFill>
              <a:latin typeface="Helvetica" charset="0"/>
              <a:cs typeface="MS Gothic" charset="0"/>
            </a:endParaRPr>
          </a:p>
        </p:txBody>
      </p:sp>
      <p:sp>
        <p:nvSpPr>
          <p:cNvPr id="141341" name="Rectangle 40"/>
          <p:cNvSpPr>
            <a:spLocks noChangeArrowheads="1"/>
          </p:cNvSpPr>
          <p:nvPr/>
        </p:nvSpPr>
        <p:spPr bwMode="auto">
          <a:xfrm>
            <a:off x="2427288" y="2574925"/>
            <a:ext cx="1766887"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所讲</a:t>
            </a:r>
            <a:endParaRPr lang="en-GB" sz="2500" b="1">
              <a:solidFill>
                <a:srgbClr val="0066FF"/>
              </a:solidFill>
              <a:latin typeface="Helvetica" charset="0"/>
              <a:cs typeface="MS Gothic" charset="0"/>
            </a:endParaRPr>
          </a:p>
        </p:txBody>
      </p:sp>
      <p:sp>
        <p:nvSpPr>
          <p:cNvPr id="141342" name="Rectangle 41"/>
          <p:cNvSpPr>
            <a:spLocks noChangeArrowheads="1"/>
          </p:cNvSpPr>
          <p:nvPr/>
        </p:nvSpPr>
        <p:spPr bwMode="auto">
          <a:xfrm>
            <a:off x="5905500" y="2584450"/>
            <a:ext cx="1154113"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所做</a:t>
            </a:r>
            <a:endParaRPr lang="en-GB" sz="2500" b="1">
              <a:solidFill>
                <a:srgbClr val="0066FF"/>
              </a:solidFill>
              <a:latin typeface="Helvetica" charset="0"/>
              <a:cs typeface="MS Gothic" charset="0"/>
            </a:endParaRPr>
          </a:p>
        </p:txBody>
      </p:sp>
      <p:sp>
        <p:nvSpPr>
          <p:cNvPr id="141343" name="Rectangle 42"/>
          <p:cNvSpPr>
            <a:spLocks noChangeArrowheads="1"/>
          </p:cNvSpPr>
          <p:nvPr/>
        </p:nvSpPr>
        <p:spPr bwMode="auto">
          <a:xfrm>
            <a:off x="5872163" y="5256213"/>
            <a:ext cx="1766887" cy="465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FFEA18"/>
                </a:solidFill>
                <a:latin typeface="SimHei" charset="0"/>
                <a:ea typeface="SimHei" charset="0"/>
                <a:cs typeface="SimHei" charset="0"/>
              </a:rPr>
              <a:t>所认为</a:t>
            </a:r>
            <a:endParaRPr lang="en-GB" sz="2500" b="1">
              <a:solidFill>
                <a:srgbClr val="FFEA18"/>
              </a:solidFill>
              <a:latin typeface="Helvetica" charset="0"/>
              <a:cs typeface="MS Gothic" charset="0"/>
            </a:endParaRPr>
          </a:p>
        </p:txBody>
      </p:sp>
      <p:sp>
        <p:nvSpPr>
          <p:cNvPr id="141344" name="Rectangle 43"/>
          <p:cNvSpPr>
            <a:spLocks noChangeArrowheads="1"/>
          </p:cNvSpPr>
          <p:nvPr/>
        </p:nvSpPr>
        <p:spPr bwMode="auto">
          <a:xfrm>
            <a:off x="2439988" y="5251450"/>
            <a:ext cx="1247775" cy="465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所感受</a:t>
            </a:r>
            <a:endParaRPr lang="en-GB" sz="2500" b="1">
              <a:solidFill>
                <a:srgbClr val="0066FF"/>
              </a:solidFill>
              <a:latin typeface="Helvetica" charset="0"/>
              <a:cs typeface="MS Gothic" charset="0"/>
            </a:endParaRPr>
          </a:p>
        </p:txBody>
      </p:sp>
      <p:sp>
        <p:nvSpPr>
          <p:cNvPr id="141345" name="AutoShape 44"/>
          <p:cNvSpPr>
            <a:spLocks noChangeArrowheads="1"/>
          </p:cNvSpPr>
          <p:nvPr/>
        </p:nvSpPr>
        <p:spPr bwMode="auto">
          <a:xfrm>
            <a:off x="4735513" y="3533775"/>
            <a:ext cx="3003550" cy="2486025"/>
          </a:xfrm>
          <a:prstGeom prst="roundRect">
            <a:avLst>
              <a:gd name="adj" fmla="val 16667"/>
            </a:avLst>
          </a:prstGeom>
          <a:noFill/>
          <a:ln w="76320">
            <a:solidFill>
              <a:srgbClr val="FC0128"/>
            </a:solidFill>
            <a:miter lim="800000"/>
            <a:headEnd/>
            <a:tailEnd/>
          </a:ln>
          <a:extLst>
            <a:ext uri="{909E8E84-426E-40dd-AFC4-6F175D3DCCD1}">
              <a14:hiddenFill xmlns:a14="http://schemas.microsoft.com/office/drawing/2010/main" xmlns="">
                <a:solidFill>
                  <a:srgbClr val="FFFFFF"/>
                </a:solidFill>
              </a14:hiddenFill>
            </a:ext>
          </a:extLst>
        </p:spPr>
        <p:txBody>
          <a:bodyPr wrap="none" lIns="82048" tIns="41025" rIns="82048" bIns="41025" anchor="ctr"/>
          <a:lstStyle/>
          <a:p>
            <a:endParaRPr lang="en-US">
              <a:cs typeface="MS Gothic" charset="0"/>
            </a:endParaRPr>
          </a:p>
        </p:txBody>
      </p:sp>
      <p:sp>
        <p:nvSpPr>
          <p:cNvPr id="141346" name="Text Box 45"/>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cs typeface="MS Gothic" charset="0"/>
              </a:rPr>
              <a:t> </a:t>
            </a:r>
          </a:p>
        </p:txBody>
      </p:sp>
      <p:sp>
        <p:nvSpPr>
          <p:cNvPr id="24622" name="Text Box 46"/>
          <p:cNvSpPr txBox="1">
            <a:spLocks noChangeArrowheads="1"/>
          </p:cNvSpPr>
          <p:nvPr/>
        </p:nvSpPr>
        <p:spPr bwMode="auto">
          <a:xfrm>
            <a:off x="3668713" y="2616200"/>
            <a:ext cx="1770062" cy="151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888"/>
              </a:spcBef>
              <a:buClr>
                <a:srgbClr val="FFEA18"/>
              </a:buClr>
            </a:pPr>
            <a:r>
              <a:rPr lang="en-GB" sz="9400" b="1">
                <a:solidFill>
                  <a:srgbClr val="FFEA18"/>
                </a:solidFill>
                <a:cs typeface="MS Gothic" charset="0"/>
              </a:rPr>
              <a:t>∑</a:t>
            </a:r>
          </a:p>
        </p:txBody>
      </p:sp>
      <p:sp>
        <p:nvSpPr>
          <p:cNvPr id="141348" name="Text Box 47"/>
          <p:cNvSpPr txBox="1">
            <a:spLocks noChangeArrowheads="1"/>
          </p:cNvSpPr>
          <p:nvPr/>
        </p:nvSpPr>
        <p:spPr bwMode="auto">
          <a:xfrm>
            <a:off x="8358188" y="6542088"/>
            <a:ext cx="3016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cs typeface="MS Gothic" charset="0"/>
              </a:rPr>
              <a:t>22</a:t>
            </a:r>
          </a:p>
        </p:txBody>
      </p:sp>
      <p:sp>
        <p:nvSpPr>
          <p:cNvPr id="50" name="Title 49"/>
          <p:cNvSpPr>
            <a:spLocks noGrp="1"/>
          </p:cNvSpPr>
          <p:nvPr>
            <p:ph type="title" idx="4294967295"/>
          </p:nvPr>
        </p:nvSpPr>
        <p:spPr>
          <a:xfrm>
            <a:off x="457200" y="228600"/>
            <a:ext cx="8153400" cy="609600"/>
          </a:xfrm>
        </p:spPr>
        <p:txBody>
          <a:bodyPr/>
          <a:lstStyle/>
          <a:p>
            <a:r>
              <a:rPr lang="zh-CN" altLang="en-US" sz="3200" b="1">
                <a:solidFill>
                  <a:srgbClr val="FFFF00"/>
                </a:solidFill>
                <a:latin typeface="SimHei" charset="0"/>
                <a:ea typeface="SimHei" charset="0"/>
                <a:cs typeface="SimHei" charset="0"/>
              </a:rPr>
              <a:t>约翰福音</a:t>
            </a:r>
            <a:r>
              <a:rPr lang="en-US" altLang="ja-JP" sz="3200" b="1">
                <a:solidFill>
                  <a:srgbClr val="FAFD00"/>
                </a:solidFill>
                <a:latin typeface="SimHei" charset="0"/>
                <a:ea typeface="SimHei" charset="0"/>
                <a:cs typeface="SimHei" charset="0"/>
              </a:rPr>
              <a:t>: </a:t>
            </a:r>
            <a:r>
              <a:rPr lang="zh-CN" altLang="en-US" sz="3200" b="1">
                <a:solidFill>
                  <a:srgbClr val="FAFD00"/>
                </a:solidFill>
                <a:latin typeface="SimHei" charset="0"/>
                <a:ea typeface="SimHei" charset="0"/>
                <a:cs typeface="SimHei" charset="0"/>
              </a:rPr>
              <a:t>信息的总结</a:t>
            </a:r>
            <a:endParaRPr lang="en-US" sz="3200">
              <a:latin typeface="Calibri" charset="0"/>
              <a:ea typeface="ＭＳ Ｐゴシック" charset="0"/>
              <a:cs typeface="ＭＳ Ｐゴシック" charset="0"/>
            </a:endParaRPr>
          </a:p>
        </p:txBody>
      </p:sp>
      <p:sp>
        <p:nvSpPr>
          <p:cNvPr id="51" name="TextBox 50"/>
          <p:cNvSpPr txBox="1"/>
          <p:nvPr/>
        </p:nvSpPr>
        <p:spPr>
          <a:xfrm>
            <a:off x="8610600" y="0"/>
            <a:ext cx="527050" cy="4619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chemeClr val="bg1"/>
                </a:solidFill>
                <a:effectLst>
                  <a:outerShdw blurRad="38100" dist="38100" dir="2700000" algn="tl">
                    <a:srgbClr val="EEECE1"/>
                  </a:outerShdw>
                </a:effectLst>
                <a:latin typeface="Arial" charset="0"/>
                <a:cs typeface="Arial" charset="0"/>
              </a:rPr>
              <a:t>52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0"/>
                                        </p:tgtEl>
                                        <p:attrNameLst>
                                          <p:attrName>ppt_y</p:attrName>
                                        </p:attrNameLst>
                                      </p:cBhvr>
                                      <p:tavLst>
                                        <p:tav tm="0">
                                          <p:val>
                                            <p:strVal val="#ppt_y"/>
                                          </p:val>
                                        </p:tav>
                                        <p:tav tm="100000">
                                          <p:val>
                                            <p:strVal val="#ppt_y"/>
                                          </p:val>
                                        </p:tav>
                                      </p:tavLst>
                                    </p:anim>
                                    <p:anim calcmode="lin" valueType="num">
                                      <p:cBhvr>
                                        <p:cTn id="9"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0"/>
                                        </p:tgtEl>
                                      </p:cBhvr>
                                    </p:animEffect>
                                  </p:childTnLst>
                                </p:cTn>
                              </p:par>
                            </p:childTnLst>
                          </p:cTn>
                        </p:par>
                        <p:par>
                          <p:cTn id="12" fill="hold" nodeType="afterGroup">
                            <p:stCondLst>
                              <p:cond delay="950"/>
                            </p:stCondLst>
                            <p:childTnLst>
                              <p:par>
                                <p:cTn id="13" presetID="23" presetClass="entr" presetSubtype="528" fill="hold" nodeType="afterEffect">
                                  <p:stCondLst>
                                    <p:cond delay="0"/>
                                  </p:stCondLst>
                                  <p:childTnLst>
                                    <p:set>
                                      <p:cBhvr>
                                        <p:cTn id="14" dur="1" fill="hold">
                                          <p:stCondLst>
                                            <p:cond delay="0"/>
                                          </p:stCondLst>
                                        </p:cTn>
                                        <p:tgtEl>
                                          <p:spTgt spid="24622"/>
                                        </p:tgtEl>
                                        <p:attrNameLst>
                                          <p:attrName>style.visibility</p:attrName>
                                        </p:attrNameLst>
                                      </p:cBhvr>
                                      <p:to>
                                        <p:strVal val="visible"/>
                                      </p:to>
                                    </p:set>
                                    <p:anim calcmode="lin" valueType="num">
                                      <p:cBhvr>
                                        <p:cTn id="15" dur="500" fill="hold"/>
                                        <p:tgtEl>
                                          <p:spTgt spid="24622"/>
                                        </p:tgtEl>
                                        <p:attrNameLst>
                                          <p:attrName>ppt_w</p:attrName>
                                        </p:attrNameLst>
                                      </p:cBhvr>
                                      <p:tavLst>
                                        <p:tav tm="100000">
                                          <p:val>
                                            <p:fltVal val="0"/>
                                          </p:val>
                                        </p:tav>
                                        <p:tav>
                                          <p:val>
                                            <p:strVal val="#ppt_w"/>
                                          </p:val>
                                        </p:tav>
                                      </p:tavLst>
                                    </p:anim>
                                    <p:anim calcmode="lin" valueType="num">
                                      <p:cBhvr>
                                        <p:cTn id="16" dur="500" fill="hold"/>
                                        <p:tgtEl>
                                          <p:spTgt spid="24622"/>
                                        </p:tgtEl>
                                        <p:attrNameLst>
                                          <p:attrName>ppt_h</p:attrName>
                                        </p:attrNameLst>
                                      </p:cBhvr>
                                      <p:tavLst>
                                        <p:tav tm="100000">
                                          <p:val>
                                            <p:fltVal val="0"/>
                                          </p:val>
                                        </p:tav>
                                        <p:tav>
                                          <p:val>
                                            <p:strVal val="#ppt_h"/>
                                          </p:val>
                                        </p:tav>
                                      </p:tavLst>
                                    </p:anim>
                                    <p:anim calcmode="lin" valueType="num">
                                      <p:cBhvr>
                                        <p:cTn id="17" dur="500" fill="hold"/>
                                        <p:tgtEl>
                                          <p:spTgt spid="24622"/>
                                        </p:tgtEl>
                                        <p:attrNameLst>
                                          <p:attrName>ppt_x</p:attrName>
                                        </p:attrNameLst>
                                      </p:cBhvr>
                                      <p:tavLst>
                                        <p:tav tm="100000">
                                          <p:val>
                                            <p:fltVal val="0.5"/>
                                          </p:val>
                                        </p:tav>
                                        <p:tav>
                                          <p:val>
                                            <p:strVal val="#ppt_x"/>
                                          </p:val>
                                        </p:tav>
                                      </p:tavLst>
                                    </p:anim>
                                    <p:anim calcmode="lin" valueType="num">
                                      <p:cBhvr>
                                        <p:cTn id="18" dur="500" fill="hold"/>
                                        <p:tgtEl>
                                          <p:spTgt spid="24622"/>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8"/>
          <p:cNvSpPr>
            <a:spLocks noGrp="1"/>
          </p:cNvSpPr>
          <p:nvPr>
            <p:ph type="title" idx="4294967295"/>
          </p:nvPr>
        </p:nvSpPr>
        <p:spPr>
          <a:xfrm>
            <a:off x="5181600" y="3810000"/>
            <a:ext cx="1905000" cy="1905000"/>
          </a:xfrm>
        </p:spPr>
        <p:txBody>
          <a:bodyPr/>
          <a:lstStyle/>
          <a:p>
            <a:r>
              <a:rPr lang="en-GB" sz="2900" b="1" i="1" u="sng">
                <a:solidFill>
                  <a:srgbClr val="08F2EE"/>
                </a:solidFill>
                <a:latin typeface="Comic Sans MS" charset="0"/>
                <a:ea typeface="ＭＳ Ｐゴシック" charset="0"/>
                <a:cs typeface="ＭＳ Ｐゴシック" charset="0"/>
              </a:rPr>
              <a:t>6 GREAT TRUTHS</a:t>
            </a:r>
            <a:r>
              <a:rPr lang="en-GB" sz="2900" b="1" i="1">
                <a:solidFill>
                  <a:srgbClr val="FFFF00"/>
                </a:solidFill>
                <a:latin typeface="Comic Sans MS" charset="0"/>
                <a:ea typeface="ＭＳ Ｐゴシック" charset="0"/>
                <a:cs typeface="ＭＳ Ｐゴシック" charset="0"/>
              </a:rPr>
              <a:t> </a:t>
            </a:r>
            <a:endParaRPr lang="en-US">
              <a:latin typeface="Calibri" charset="0"/>
              <a:ea typeface="ＭＳ Ｐゴシック" charset="0"/>
              <a:cs typeface="ＭＳ Ｐゴシック" charset="0"/>
            </a:endParaRPr>
          </a:p>
        </p:txBody>
      </p:sp>
      <p:pic>
        <p:nvPicPr>
          <p:cNvPr id="15155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31775"/>
            <a:ext cx="8401050" cy="64008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51556" name="Rectangle 2"/>
          <p:cNvSpPr>
            <a:spLocks noChangeArrowheads="1"/>
          </p:cNvSpPr>
          <p:nvPr/>
        </p:nvSpPr>
        <p:spPr bwMode="auto">
          <a:xfrm>
            <a:off x="3535363" y="6645275"/>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151557"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151558" name="Text Box 4"/>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cs typeface="MS Gothic" charset="0"/>
              </a:rPr>
              <a:t> </a:t>
            </a:r>
          </a:p>
        </p:txBody>
      </p:sp>
      <p:sp>
        <p:nvSpPr>
          <p:cNvPr id="151559" name="Text Box 5"/>
          <p:cNvSpPr txBox="1">
            <a:spLocks noChangeArrowheads="1"/>
          </p:cNvSpPr>
          <p:nvPr/>
        </p:nvSpPr>
        <p:spPr bwMode="auto">
          <a:xfrm>
            <a:off x="1292225" y="1481138"/>
            <a:ext cx="5786438"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51560" name="Text Box 6"/>
          <p:cNvSpPr txBox="1">
            <a:spLocks noChangeArrowheads="1"/>
          </p:cNvSpPr>
          <p:nvPr/>
        </p:nvSpPr>
        <p:spPr bwMode="auto">
          <a:xfrm>
            <a:off x="1030288" y="893763"/>
            <a:ext cx="7164387" cy="57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zh-CN" altLang="en-US" sz="2900" b="1">
                <a:solidFill>
                  <a:srgbClr val="FFFF00"/>
                </a:solidFill>
                <a:latin typeface="Comic Sans MS" charset="0"/>
                <a:cs typeface="MS Gothic" charset="0"/>
              </a:rPr>
              <a:t>第</a:t>
            </a:r>
            <a:r>
              <a:rPr lang="en-GB" altLang="ja-JP" sz="2900" b="1">
                <a:solidFill>
                  <a:srgbClr val="FFFF00"/>
                </a:solidFill>
                <a:latin typeface="Comic Sans MS" charset="0"/>
                <a:cs typeface="MS Gothic" charset="0"/>
              </a:rPr>
              <a:t>1</a:t>
            </a:r>
            <a:r>
              <a:rPr lang="zh-CN" altLang="en-US" sz="2900" b="1">
                <a:solidFill>
                  <a:srgbClr val="FFFF00"/>
                </a:solidFill>
                <a:latin typeface="Comic Sans MS" charset="0"/>
                <a:cs typeface="MS Gothic" charset="0"/>
              </a:rPr>
              <a:t>章</a:t>
            </a:r>
            <a:r>
              <a:rPr lang="en-GB" altLang="ja-JP" sz="2900" b="1">
                <a:solidFill>
                  <a:srgbClr val="FFFF00"/>
                </a:solidFill>
                <a:latin typeface="Comic Sans MS" charset="0"/>
                <a:cs typeface="MS Gothic" charset="0"/>
              </a:rPr>
              <a:t>:</a:t>
            </a:r>
            <a:r>
              <a:rPr lang="zh-CN" altLang="en-US" sz="3200" b="1">
                <a:solidFill>
                  <a:srgbClr val="FFFF00"/>
                </a:solidFill>
                <a:latin typeface="SimHei" charset="0"/>
                <a:ea typeface="SimHei" charset="0"/>
                <a:cs typeface="SimHei" charset="0"/>
              </a:rPr>
              <a:t>耶稣基督的 </a:t>
            </a:r>
            <a:r>
              <a:rPr lang="en-GB" altLang="ja-JP" sz="2900" b="1" i="1" u="sng">
                <a:solidFill>
                  <a:srgbClr val="08F2EE"/>
                </a:solidFill>
                <a:latin typeface="Comic Sans MS" charset="0"/>
                <a:cs typeface="MS Gothic" charset="0"/>
              </a:rPr>
              <a:t>6</a:t>
            </a:r>
            <a:r>
              <a:rPr lang="zh-CN" altLang="en-US" sz="2900" b="1" i="1" u="sng">
                <a:solidFill>
                  <a:srgbClr val="08F2EE"/>
                </a:solidFill>
                <a:latin typeface="SimHei" charset="0"/>
                <a:ea typeface="SimHei" charset="0"/>
                <a:cs typeface="SimHei" charset="0"/>
              </a:rPr>
              <a:t>大真理</a:t>
            </a:r>
            <a:endParaRPr lang="en-GB" sz="2900" b="1" i="1">
              <a:solidFill>
                <a:srgbClr val="FFFF00"/>
              </a:solidFill>
              <a:latin typeface="SimHei" charset="0"/>
              <a:ea typeface="SimHei" charset="0"/>
              <a:cs typeface="SimHei" charset="0"/>
            </a:endParaRPr>
          </a:p>
        </p:txBody>
      </p:sp>
      <p:sp>
        <p:nvSpPr>
          <p:cNvPr id="25608" name="Oval 8"/>
          <p:cNvSpPr>
            <a:spLocks noChangeArrowheads="1"/>
          </p:cNvSpPr>
          <p:nvPr/>
        </p:nvSpPr>
        <p:spPr bwMode="auto">
          <a:xfrm>
            <a:off x="5105400" y="838200"/>
            <a:ext cx="2714625" cy="760413"/>
          </a:xfrm>
          <a:prstGeom prst="ellipse">
            <a:avLst/>
          </a:prstGeom>
          <a:noFill/>
          <a:ln w="76320">
            <a:solidFill>
              <a:srgbClr val="FFFFFF"/>
            </a:solidFill>
            <a:miter lim="800000"/>
            <a:headEnd/>
            <a:tailEnd/>
          </a:ln>
          <a:effectLst>
            <a:outerShdw dist="71785" dir="2700000" algn="ctr" rotWithShape="0">
              <a:srgbClr val="808080"/>
            </a:outerShdw>
          </a:effectLst>
          <a:extLst>
            <a:ext uri="{909E8E84-426E-40dd-AFC4-6F175D3DCCD1}">
              <a14:hiddenFill xmlns:a14="http://schemas.microsoft.com/office/drawing/2010/main" xmlns="">
                <a:solidFill>
                  <a:srgbClr val="FFFFFF"/>
                </a:solidFill>
              </a14:hiddenFill>
            </a:ext>
          </a:extLst>
        </p:spPr>
        <p:txBody>
          <a:bodyPr wrap="none" lIns="82048" tIns="41025" rIns="82048" bIns="41025" anchor="ctr"/>
          <a:lstStyle/>
          <a:p>
            <a:endParaRPr lang="en-US">
              <a:cs typeface="MS Gothic" charset="0"/>
            </a:endParaRPr>
          </a:p>
        </p:txBody>
      </p:sp>
      <p:sp>
        <p:nvSpPr>
          <p:cNvPr id="151562" name="Text Box 9"/>
          <p:cNvSpPr txBox="1">
            <a:spLocks noChangeArrowheads="1"/>
          </p:cNvSpPr>
          <p:nvPr/>
        </p:nvSpPr>
        <p:spPr bwMode="auto">
          <a:xfrm>
            <a:off x="8342313" y="6454775"/>
            <a:ext cx="168275"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51563" name="AutoShape 10"/>
          <p:cNvSpPr>
            <a:spLocks noChangeArrowheads="1"/>
          </p:cNvSpPr>
          <p:nvPr/>
        </p:nvSpPr>
        <p:spPr bwMode="auto">
          <a:xfrm>
            <a:off x="4752975" y="3543300"/>
            <a:ext cx="3001963" cy="2487613"/>
          </a:xfrm>
          <a:prstGeom prst="roundRect">
            <a:avLst>
              <a:gd name="adj" fmla="val 16667"/>
            </a:avLst>
          </a:prstGeom>
          <a:gradFill rotWithShape="0">
            <a:gsLst>
              <a:gs pos="0">
                <a:srgbClr val="0000FF"/>
              </a:gs>
              <a:gs pos="50000">
                <a:srgbClr val="000000"/>
              </a:gs>
              <a:gs pos="100000">
                <a:srgbClr val="0000FF"/>
              </a:gs>
            </a:gsLst>
            <a:lin ang="18900000" scaled="1"/>
          </a:gradFill>
          <a:ln w="76320">
            <a:solidFill>
              <a:srgbClr val="FC0128"/>
            </a:solidFill>
            <a:miter lim="800000"/>
            <a:headEnd/>
            <a:tailEnd/>
          </a:ln>
        </p:spPr>
        <p:txBody>
          <a:bodyPr wrap="none" lIns="82048" tIns="41025" rIns="82048" bIns="41025" anchor="ctr"/>
          <a:lstStyle/>
          <a:p>
            <a:endParaRPr lang="en-US">
              <a:cs typeface="MS Gothic" charset="0"/>
            </a:endParaRPr>
          </a:p>
        </p:txBody>
      </p:sp>
      <p:sp>
        <p:nvSpPr>
          <p:cNvPr id="25611" name="Text Box 11"/>
          <p:cNvSpPr txBox="1">
            <a:spLocks noChangeArrowheads="1"/>
          </p:cNvSpPr>
          <p:nvPr/>
        </p:nvSpPr>
        <p:spPr bwMode="auto">
          <a:xfrm>
            <a:off x="5105400" y="3505200"/>
            <a:ext cx="2616200" cy="254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575"/>
              </a:spcBef>
              <a:buClr>
                <a:srgbClr val="FFFFFF"/>
              </a:buClr>
            </a:pPr>
            <a:r>
              <a:rPr lang="en-GB" sz="4000" b="1">
                <a:solidFill>
                  <a:srgbClr val="FFFFFF"/>
                </a:solidFill>
                <a:latin typeface="Helvetica" charset="0"/>
                <a:cs typeface="MS Gothic" charset="0"/>
              </a:rPr>
              <a:t>“</a:t>
            </a:r>
            <a:r>
              <a:rPr lang="zh-CN" altLang="en-US" sz="4000" b="1">
                <a:solidFill>
                  <a:schemeClr val="bg1"/>
                </a:solidFill>
                <a:latin typeface="SimHei" charset="0"/>
                <a:ea typeface="SimHei" charset="0"/>
                <a:cs typeface="SimHei" charset="0"/>
              </a:rPr>
              <a:t>太初有道、道与神同在、道就是神。</a:t>
            </a:r>
            <a:r>
              <a:rPr lang="en-GB" altLang="ja-JP" sz="4000" b="1">
                <a:solidFill>
                  <a:srgbClr val="FFFFFF"/>
                </a:solidFill>
                <a:latin typeface="Helvetica" charset="0"/>
                <a:cs typeface="MS Gothic" charset="0"/>
              </a:rPr>
              <a:t>”</a:t>
            </a:r>
            <a:endParaRPr lang="en-GB" sz="4000" b="1">
              <a:solidFill>
                <a:srgbClr val="FFFFFF"/>
              </a:solidFill>
              <a:latin typeface="Helvetica" charset="0"/>
              <a:cs typeface="MS Gothic" charset="0"/>
            </a:endParaRPr>
          </a:p>
        </p:txBody>
      </p:sp>
      <p:sp>
        <p:nvSpPr>
          <p:cNvPr id="151565" name="Text Box 12"/>
          <p:cNvSpPr txBox="1">
            <a:spLocks noChangeArrowheads="1"/>
          </p:cNvSpPr>
          <p:nvPr/>
        </p:nvSpPr>
        <p:spPr bwMode="auto">
          <a:xfrm>
            <a:off x="8721725" y="6261100"/>
            <a:ext cx="166688"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51566" name="Text Box 13"/>
          <p:cNvSpPr txBox="1">
            <a:spLocks noChangeArrowheads="1"/>
          </p:cNvSpPr>
          <p:nvPr/>
        </p:nvSpPr>
        <p:spPr bwMode="auto">
          <a:xfrm>
            <a:off x="8358188" y="6542088"/>
            <a:ext cx="3016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cs typeface="MS Gothic" charset="0"/>
              </a:rPr>
              <a:t>23</a:t>
            </a:r>
          </a:p>
        </p:txBody>
      </p:sp>
      <p:sp>
        <p:nvSpPr>
          <p:cNvPr id="151567" name="Text Box 14"/>
          <p:cNvSpPr txBox="1">
            <a:spLocks noChangeArrowheads="1"/>
          </p:cNvSpPr>
          <p:nvPr/>
        </p:nvSpPr>
        <p:spPr bwMode="auto">
          <a:xfrm>
            <a:off x="8699500" y="6484938"/>
            <a:ext cx="269875"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cs typeface="MS Gothic" charset="0"/>
              </a:rPr>
              <a:t>3</a:t>
            </a:r>
          </a:p>
        </p:txBody>
      </p:sp>
      <p:sp>
        <p:nvSpPr>
          <p:cNvPr id="151568" name="Text Box 15"/>
          <p:cNvSpPr txBox="1">
            <a:spLocks noChangeArrowheads="1"/>
          </p:cNvSpPr>
          <p:nvPr/>
        </p:nvSpPr>
        <p:spPr bwMode="auto">
          <a:xfrm>
            <a:off x="1295400" y="228600"/>
            <a:ext cx="7337425" cy="57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AFD00"/>
              </a:buClr>
            </a:pPr>
            <a:r>
              <a:rPr lang="zh-CN" altLang="en-US" sz="3200" b="1">
                <a:solidFill>
                  <a:srgbClr val="FFFF00"/>
                </a:solidFill>
                <a:latin typeface="SimHei" charset="0"/>
                <a:ea typeface="SimHei" charset="0"/>
                <a:cs typeface="SimHei" charset="0"/>
              </a:rPr>
              <a:t>约翰福音</a:t>
            </a:r>
            <a:r>
              <a:rPr lang="en-US" altLang="ja-JP" sz="3200" b="1">
                <a:solidFill>
                  <a:srgbClr val="FAFD00"/>
                </a:solidFill>
                <a:latin typeface="SimHei" charset="0"/>
                <a:ea typeface="SimHei" charset="0"/>
                <a:cs typeface="SimHei" charset="0"/>
              </a:rPr>
              <a:t>: </a:t>
            </a:r>
            <a:r>
              <a:rPr lang="zh-CN" altLang="en-US" sz="3200" b="1">
                <a:solidFill>
                  <a:srgbClr val="FAFD00"/>
                </a:solidFill>
                <a:latin typeface="SimHei" charset="0"/>
                <a:ea typeface="SimHei" charset="0"/>
                <a:cs typeface="SimHei" charset="0"/>
              </a:rPr>
              <a:t>信息的总结</a:t>
            </a:r>
            <a:endParaRPr lang="en-GB" sz="3200" b="1">
              <a:solidFill>
                <a:srgbClr val="FAFD00"/>
              </a:solidFill>
              <a:latin typeface="Comic Sans MS" charset="0"/>
              <a:cs typeface="MS Gothic" charset="0"/>
            </a:endParaRPr>
          </a:p>
        </p:txBody>
      </p:sp>
      <p:sp>
        <p:nvSpPr>
          <p:cNvPr id="25616" name="Text Box 16"/>
          <p:cNvSpPr txBox="1">
            <a:spLocks noChangeArrowheads="1"/>
          </p:cNvSpPr>
          <p:nvPr/>
        </p:nvSpPr>
        <p:spPr bwMode="auto">
          <a:xfrm>
            <a:off x="533400" y="228600"/>
            <a:ext cx="2895600" cy="531813"/>
          </a:xfrm>
          <a:prstGeom prst="rect">
            <a:avLst/>
          </a:prstGeom>
          <a:solidFill>
            <a:srgbClr val="1822CD"/>
          </a:solidFill>
          <a:ln w="38160">
            <a:solidFill>
              <a:srgbClr val="FFFF00"/>
            </a:solidFill>
            <a:miter lim="800000"/>
            <a:headEnd/>
            <a:tailEnd/>
          </a:ln>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575"/>
              </a:spcBef>
              <a:buClr>
                <a:srgbClr val="FFFF00"/>
              </a:buClr>
            </a:pPr>
            <a:r>
              <a:rPr lang="zh-CN" altLang="en-US" sz="2800" b="1">
                <a:solidFill>
                  <a:srgbClr val="FFFF00"/>
                </a:solidFill>
                <a:latin typeface="SimHei" charset="0"/>
                <a:ea typeface="SimHei" charset="0"/>
                <a:cs typeface="SimHei" charset="0"/>
              </a:rPr>
              <a:t>研读帮助 </a:t>
            </a:r>
            <a:r>
              <a:rPr lang="en-GB" sz="2500" b="1">
                <a:solidFill>
                  <a:srgbClr val="FFFF00"/>
                </a:solidFill>
                <a:latin typeface="Comic Sans MS" charset="0"/>
                <a:cs typeface="MS Gothic" charset="0"/>
              </a:rPr>
              <a:t>#22</a:t>
            </a:r>
          </a:p>
        </p:txBody>
      </p:sp>
      <p:sp>
        <p:nvSpPr>
          <p:cNvPr id="25617" name="Text Box 17"/>
          <p:cNvSpPr txBox="1">
            <a:spLocks noChangeArrowheads="1"/>
          </p:cNvSpPr>
          <p:nvPr/>
        </p:nvSpPr>
        <p:spPr bwMode="auto">
          <a:xfrm>
            <a:off x="1133475" y="1736725"/>
            <a:ext cx="3733800" cy="1862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618FFD"/>
              </a:buClr>
            </a:pPr>
            <a:r>
              <a:rPr lang="zh-CN" altLang="en-US" sz="2200" b="1">
                <a:solidFill>
                  <a:srgbClr val="618FFD"/>
                </a:solidFill>
                <a:latin typeface="SimHei" charset="0"/>
                <a:ea typeface="SimHei" charset="0"/>
                <a:cs typeface="SimHei" charset="0"/>
              </a:rPr>
              <a:t>第</a:t>
            </a:r>
            <a:r>
              <a:rPr lang="en-US" altLang="zh-CN" sz="2200" b="1">
                <a:solidFill>
                  <a:srgbClr val="618FFD"/>
                </a:solidFill>
                <a:latin typeface="SimHei" charset="0"/>
                <a:ea typeface="SimHei" charset="0"/>
                <a:cs typeface="SimHei" charset="0"/>
              </a:rPr>
              <a:t>1</a:t>
            </a:r>
            <a:r>
              <a:rPr lang="zh-CN" altLang="en-US" sz="2200" b="1">
                <a:solidFill>
                  <a:srgbClr val="618FFD"/>
                </a:solidFill>
                <a:latin typeface="SimHei" charset="0"/>
                <a:ea typeface="SimHei" charset="0"/>
                <a:cs typeface="SimHei" charset="0"/>
              </a:rPr>
              <a:t>节</a:t>
            </a:r>
            <a:r>
              <a:rPr lang="en-GB" altLang="ja-JP" sz="2200" b="1">
                <a:solidFill>
                  <a:srgbClr val="618FFD"/>
                </a:solidFill>
                <a:latin typeface="SimHei" charset="0"/>
                <a:ea typeface="SimHei" charset="0"/>
                <a:cs typeface="SimHei" charset="0"/>
              </a:rPr>
              <a:t>:</a:t>
            </a:r>
            <a:r>
              <a:rPr lang="en-GB" altLang="ja-JP" sz="2200" b="1">
                <a:solidFill>
                  <a:srgbClr val="FFFF00"/>
                </a:solidFill>
                <a:latin typeface="SimHei" charset="0"/>
                <a:ea typeface="SimHei" charset="0"/>
                <a:cs typeface="SimHei" charset="0"/>
              </a:rPr>
              <a:t> </a:t>
            </a:r>
          </a:p>
          <a:p>
            <a:pPr algn="ctr" eaLnBrk="1" hangingPunct="1">
              <a:spcBef>
                <a:spcPts val="1125"/>
              </a:spcBef>
              <a:buClr>
                <a:srgbClr val="618FFD"/>
              </a:buClr>
            </a:pPr>
            <a:r>
              <a:rPr lang="zh-CN" altLang="en-US" sz="2200" b="1">
                <a:solidFill>
                  <a:srgbClr val="FFFF00"/>
                </a:solidFill>
                <a:latin typeface="SimHei" charset="0"/>
                <a:ea typeface="SimHei" charset="0"/>
                <a:cs typeface="SimHei" charset="0"/>
              </a:rPr>
              <a:t>造物之先已存在</a:t>
            </a:r>
            <a:endParaRPr lang="en-GB" altLang="ja-JP" sz="2200" b="1">
              <a:solidFill>
                <a:srgbClr val="FFFF00"/>
              </a:solidFill>
              <a:latin typeface="SimHei" charset="0"/>
              <a:ea typeface="SimHei" charset="0"/>
              <a:cs typeface="SimHei" charset="0"/>
            </a:endParaRPr>
          </a:p>
          <a:p>
            <a:pPr algn="ctr" eaLnBrk="1" hangingPunct="1">
              <a:spcBef>
                <a:spcPts val="1125"/>
              </a:spcBef>
              <a:buClr>
                <a:srgbClr val="FFFF00"/>
              </a:buClr>
            </a:pPr>
            <a:r>
              <a:rPr lang="zh-CN" altLang="en-US" sz="2200" b="1">
                <a:solidFill>
                  <a:srgbClr val="FFFF00"/>
                </a:solidFill>
                <a:latin typeface="SimHei" charset="0"/>
                <a:ea typeface="SimHei" charset="0"/>
                <a:cs typeface="SimHei" charset="0"/>
              </a:rPr>
              <a:t>一位与众不同的人物</a:t>
            </a:r>
            <a:endParaRPr lang="en-GB" altLang="ja-JP" sz="2200" b="1">
              <a:solidFill>
                <a:srgbClr val="FFFF00"/>
              </a:solidFill>
              <a:latin typeface="SimHei" charset="0"/>
              <a:ea typeface="SimHei" charset="0"/>
              <a:cs typeface="SimHei" charset="0"/>
            </a:endParaRPr>
          </a:p>
          <a:p>
            <a:pPr algn="ctr" eaLnBrk="1" hangingPunct="1">
              <a:spcBef>
                <a:spcPts val="1125"/>
              </a:spcBef>
              <a:buClr>
                <a:srgbClr val="FFFF00"/>
              </a:buClr>
            </a:pPr>
            <a:r>
              <a:rPr lang="zh-CN" altLang="en-US" sz="2200" b="1">
                <a:solidFill>
                  <a:srgbClr val="FFFF00"/>
                </a:solidFill>
                <a:latin typeface="SimHei" charset="0"/>
                <a:ea typeface="SimHei" charset="0"/>
                <a:cs typeface="SimHei" charset="0"/>
              </a:rPr>
              <a:t>昔在今在的神</a:t>
            </a:r>
            <a:endParaRPr lang="en-GB" sz="2200" b="1">
              <a:solidFill>
                <a:srgbClr val="FFFF00"/>
              </a:solidFill>
              <a:latin typeface="SimHei" charset="0"/>
              <a:ea typeface="SimHei" charset="0"/>
              <a:cs typeface="SimHei" charset="0"/>
            </a:endParaRPr>
          </a:p>
        </p:txBody>
      </p:sp>
    </p:spTree>
    <p:extLst>
      <p:ext uri="{BB962C8B-B14F-4D97-AF65-F5344CB8AC3E}">
        <p14:creationId xmlns:p14="http://schemas.microsoft.com/office/powerpoint/2010/main" val="32976858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5616"/>
                                        </p:tgtEl>
                                        <p:attrNameLst>
                                          <p:attrName>style.visibility</p:attrName>
                                        </p:attrNameLst>
                                      </p:cBhvr>
                                      <p:to>
                                        <p:strVal val="visible"/>
                                      </p:to>
                                    </p:set>
                                    <p:anim calcmode="lin" valueType="num">
                                      <p:cBhvr>
                                        <p:cTn id="7" dur="500" fill="hold"/>
                                        <p:tgtEl>
                                          <p:spTgt spid="25616"/>
                                        </p:tgtEl>
                                        <p:attrNameLst>
                                          <p:attrName>ppt_x</p:attrName>
                                        </p:attrNameLst>
                                      </p:cBhvr>
                                      <p:tavLst>
                                        <p:tav tm="100000">
                                          <p:val>
                                            <p:strVal val="#ppt_x"/>
                                          </p:val>
                                        </p:tav>
                                        <p:tav>
                                          <p:val>
                                            <p:strVal val="#ppt_x"/>
                                          </p:val>
                                        </p:tav>
                                      </p:tavLst>
                                    </p:anim>
                                    <p:anim calcmode="lin" valueType="num">
                                      <p:cBhvr>
                                        <p:cTn id="8" dur="500" fill="hold"/>
                                        <p:tgtEl>
                                          <p:spTgt spid="25616"/>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fill="hold" grpId="0" nodeType="clickEffect">
                                  <p:stCondLst>
                                    <p:cond delay="0"/>
                                  </p:stCondLst>
                                  <p:childTnLst>
                                    <p:set>
                                      <p:cBhvr>
                                        <p:cTn id="12" dur="1" fill="hold">
                                          <p:stCondLst>
                                            <p:cond delay="0"/>
                                          </p:stCondLst>
                                        </p:cTn>
                                        <p:tgtEl>
                                          <p:spTgt spid="25608"/>
                                        </p:tgtEl>
                                        <p:attrNameLst>
                                          <p:attrName>style.visibility</p:attrName>
                                        </p:attrNameLst>
                                      </p:cBhvr>
                                      <p:to>
                                        <p:strVal val="visible"/>
                                      </p:to>
                                    </p:set>
                                    <p:animEffect transition="in" filter="fade">
                                      <p:cBhvr>
                                        <p:cTn id="13" dur="1000"/>
                                        <p:tgtEl>
                                          <p:spTgt spid="2560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fill="hold" nodeType="clickEffect">
                                  <p:stCondLst>
                                    <p:cond delay="0"/>
                                  </p:stCondLst>
                                  <p:childTnLst>
                                    <p:set>
                                      <p:cBhvr>
                                        <p:cTn id="17" dur="1" fill="hold">
                                          <p:stCondLst>
                                            <p:cond delay="0"/>
                                          </p:stCondLst>
                                        </p:cTn>
                                        <p:tgtEl>
                                          <p:spTgt spid="25617"/>
                                        </p:tgtEl>
                                        <p:attrNameLst>
                                          <p:attrName>style.visibility</p:attrName>
                                        </p:attrNameLst>
                                      </p:cBhvr>
                                      <p:to>
                                        <p:strVal val="visible"/>
                                      </p:to>
                                    </p:set>
                                    <p:animEffect transition="in" filter="fade">
                                      <p:cBhvr>
                                        <p:cTn id="18" dur="1000"/>
                                        <p:tgtEl>
                                          <p:spTgt spid="2561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fill="hold" nodeType="clickEffect">
                                  <p:stCondLst>
                                    <p:cond delay="0"/>
                                  </p:stCondLst>
                                  <p:childTnLst>
                                    <p:set>
                                      <p:cBhvr>
                                        <p:cTn id="22" dur="1" fill="hold">
                                          <p:stCondLst>
                                            <p:cond delay="0"/>
                                          </p:stCondLst>
                                        </p:cTn>
                                        <p:tgtEl>
                                          <p:spTgt spid="25611"/>
                                        </p:tgtEl>
                                        <p:attrNameLst>
                                          <p:attrName>style.visibility</p:attrName>
                                        </p:attrNameLst>
                                      </p:cBhvr>
                                      <p:to>
                                        <p:strVal val="visible"/>
                                      </p:to>
                                    </p:set>
                                    <p:animEffect transition="in" filter="fade">
                                      <p:cBhvr>
                                        <p:cTn id="23" dur="1000"/>
                                        <p:tgtEl>
                                          <p:spTgt spid="256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latin typeface="Arial"/>
              <a:ea typeface="Arial"/>
              <a:cs typeface="Arial"/>
            </a:endParaRPr>
          </a:p>
        </p:txBody>
      </p:sp>
      <p:sp>
        <p:nvSpPr>
          <p:cNvPr id="143362" name="Rectangle 2"/>
          <p:cNvSpPr>
            <a:spLocks noGrp="1" noChangeArrowheads="1"/>
          </p:cNvSpPr>
          <p:nvPr>
            <p:ph type="title"/>
          </p:nvPr>
        </p:nvSpPr>
        <p:spPr>
          <a:xfrm>
            <a:off x="457200" y="0"/>
            <a:ext cx="8229600" cy="838200"/>
          </a:xfrm>
        </p:spPr>
        <p:txBody>
          <a:bodyPr/>
          <a:lstStyle/>
          <a:p>
            <a:pPr eaLnBrk="1" hangingPunct="1"/>
            <a:r>
              <a:rPr lang="zh-CN" altLang="en-US" dirty="0">
                <a:solidFill>
                  <a:schemeClr val="bg1"/>
                </a:solidFill>
                <a:latin typeface="Arial" charset="0"/>
                <a:ea typeface="ＭＳ Ｐゴシック" charset="0"/>
                <a:cs typeface="Arial" charset="0"/>
              </a:rPr>
              <a:t>上帝如何对我们说话</a:t>
            </a:r>
            <a:r>
              <a:rPr lang="en-US" dirty="0">
                <a:solidFill>
                  <a:schemeClr val="bg1"/>
                </a:solidFill>
                <a:latin typeface="Arial" charset="0"/>
                <a:ea typeface="ＭＳ Ｐゴシック" charset="0"/>
                <a:cs typeface="Arial" charset="0"/>
              </a:rPr>
              <a:t>?</a:t>
            </a:r>
          </a:p>
        </p:txBody>
      </p:sp>
      <p:sp>
        <p:nvSpPr>
          <p:cNvPr id="6" name="Rectangle 3"/>
          <p:cNvSpPr txBox="1">
            <a:spLocks noChangeArrowheads="1"/>
          </p:cNvSpPr>
          <p:nvPr/>
        </p:nvSpPr>
        <p:spPr bwMode="auto">
          <a:xfrm>
            <a:off x="381000" y="1447800"/>
            <a:ext cx="8229600" cy="609600"/>
          </a:xfrm>
          <a:prstGeom prst="rect">
            <a:avLst/>
          </a:prstGeom>
          <a:noFill/>
          <a:ln w="9525">
            <a:noFill/>
            <a:miter lim="800000"/>
            <a:headEnd/>
            <a:tailEnd/>
          </a:ln>
        </p:spPr>
        <p:txBody>
          <a:bodyPr/>
          <a:lstStyle/>
          <a:p>
            <a:pPr>
              <a:lnSpc>
                <a:spcPct val="80000"/>
              </a:lnSpc>
              <a:spcBef>
                <a:spcPct val="20000"/>
              </a:spcBef>
              <a:defRPr/>
            </a:pPr>
            <a:r>
              <a:rPr lang="zh-CN" altLang="en-US" sz="3200" dirty="0">
                <a:solidFill>
                  <a:schemeClr val="bg1"/>
                </a:solidFill>
                <a:latin typeface="Arial" charset="0"/>
                <a:cs typeface="Arial" charset="0"/>
              </a:rPr>
              <a:t>上帝藉着口述与文字向我们说话</a:t>
            </a:r>
            <a:endParaRPr lang="en-US" sz="3200" kern="0" dirty="0">
              <a:solidFill>
                <a:srgbClr val="FFFFFF"/>
              </a:solidFill>
              <a:latin typeface="Arial"/>
              <a:ea typeface="Arial"/>
              <a:cs typeface="Arial"/>
            </a:endParaRPr>
          </a:p>
        </p:txBody>
      </p:sp>
      <p:pic>
        <p:nvPicPr>
          <p:cNvPr id="143364" name="Picture 7" descr="word-weight-joh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462213"/>
            <a:ext cx="9144000" cy="439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Scale>
                                      <p:cBhvr>
                                        <p:cTn id="7" dur="1000" decel="50000" fill="hold">
                                          <p:stCondLst>
                                            <p:cond delay="0"/>
                                          </p:stCondLst>
                                        </p:cTn>
                                        <p:tgtEl>
                                          <p:spTgt spid="6">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xEl>
                                              <p:pRg st="0" end="0"/>
                                            </p:txEl>
                                          </p:spTgt>
                                        </p:tgtEl>
                                        <p:attrNameLst>
                                          <p:attrName>ppt_x</p:attrName>
                                          <p:attrName>ppt_y</p:attrName>
                                        </p:attrNameLst>
                                      </p:cBhvr>
                                    </p:animMotion>
                                    <p:animEffect transition="in" filter="fade">
                                      <p:cBhvr>
                                        <p:cTn id="9"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0" y="0"/>
            <a:ext cx="9144000" cy="6858000"/>
          </a:xfrm>
          <a:prstGeom prst="rect">
            <a:avLst/>
          </a:prstGeom>
          <a:solidFill>
            <a:srgbClr val="000000"/>
          </a:solidFill>
          <a:ln w="9525">
            <a:no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mn-ea"/>
              <a:cs typeface="+mn-cs"/>
            </a:endParaRPr>
          </a:p>
        </p:txBody>
      </p:sp>
      <p:sp>
        <p:nvSpPr>
          <p:cNvPr id="19458" name="Rectangle 2"/>
          <p:cNvSpPr>
            <a:spLocks noGrp="1" noChangeArrowheads="1"/>
          </p:cNvSpPr>
          <p:nvPr>
            <p:ph type="title"/>
          </p:nvPr>
        </p:nvSpPr>
        <p:spPr>
          <a:xfrm>
            <a:off x="457200" y="0"/>
            <a:ext cx="8229600" cy="838200"/>
          </a:xfrm>
        </p:spPr>
        <p:txBody>
          <a:bodyPr/>
          <a:lstStyle/>
          <a:p>
            <a:pPr eaLnBrk="1" hangingPunct="1"/>
            <a:r>
              <a:rPr lang="zh-CN" altLang="en-US" u="sng">
                <a:solidFill>
                  <a:schemeClr val="bg1"/>
                </a:solidFill>
                <a:effectLst/>
                <a:latin typeface="Arial" charset="0"/>
                <a:ea typeface="宋体" charset="0"/>
                <a:cs typeface="宋体" charset="0"/>
              </a:rPr>
              <a:t>神怎么与我们勾通？</a:t>
            </a:r>
            <a:endParaRPr lang="en-US">
              <a:solidFill>
                <a:schemeClr val="bg1"/>
              </a:solidFill>
              <a:effectLst/>
              <a:latin typeface="Arial" charset="0"/>
              <a:cs typeface="Arial" charset="0"/>
            </a:endParaRPr>
          </a:p>
        </p:txBody>
      </p:sp>
      <p:sp>
        <p:nvSpPr>
          <p:cNvPr id="4" name="Rectangle 3"/>
          <p:cNvSpPr txBox="1">
            <a:spLocks noChangeArrowheads="1"/>
          </p:cNvSpPr>
          <p:nvPr/>
        </p:nvSpPr>
        <p:spPr bwMode="auto">
          <a:xfrm>
            <a:off x="5715000" y="1371600"/>
            <a:ext cx="3048000"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eaLnBrk="1" hangingPunct="1">
              <a:lnSpc>
                <a:spcPct val="80000"/>
              </a:lnSpc>
              <a:spcBef>
                <a:spcPct val="20000"/>
              </a:spcBef>
            </a:pPr>
            <a:r>
              <a:rPr lang="zh-CN" altLang="en-US" sz="3600">
                <a:solidFill>
                  <a:srgbClr val="FFFFFF"/>
                </a:solidFill>
                <a:latin typeface="Arial" charset="0"/>
                <a:ea typeface="宋体" charset="0"/>
                <a:cs typeface="宋体" charset="0"/>
              </a:rPr>
              <a:t>但也特别的通过一个人</a:t>
            </a:r>
            <a:endParaRPr lang="en-US" altLang="zh-CN" sz="3600">
              <a:solidFill>
                <a:srgbClr val="FFFFFF"/>
              </a:solidFill>
              <a:latin typeface="Arial" charset="0"/>
              <a:ea typeface="宋体" charset="0"/>
              <a:cs typeface="宋体" charset="0"/>
            </a:endParaRPr>
          </a:p>
          <a:p>
            <a:pPr eaLnBrk="1" hangingPunct="1">
              <a:lnSpc>
                <a:spcPct val="80000"/>
              </a:lnSpc>
              <a:spcBef>
                <a:spcPct val="20000"/>
              </a:spcBef>
            </a:pPr>
            <a:r>
              <a:rPr lang="en-US" sz="3600">
                <a:solidFill>
                  <a:srgbClr val="FFFFFF"/>
                </a:solidFill>
                <a:latin typeface="Arial" charset="0"/>
              </a:rPr>
              <a:t>—</a:t>
            </a:r>
            <a:r>
              <a:rPr lang="zh-CN" altLang="en-US" sz="3600">
                <a:solidFill>
                  <a:srgbClr val="FFFFFF"/>
                </a:solidFill>
                <a:latin typeface="Arial" charset="0"/>
                <a:ea typeface="宋体" charset="0"/>
                <a:cs typeface="宋体" charset="0"/>
              </a:rPr>
              <a:t>耶稣基督</a:t>
            </a:r>
            <a:r>
              <a:rPr lang="en-US" altLang="ja-JP" sz="3600">
                <a:solidFill>
                  <a:srgbClr val="FFFFFF"/>
                </a:solidFill>
                <a:latin typeface="Arial" charset="0"/>
              </a:rPr>
              <a:t>!</a:t>
            </a:r>
            <a:endParaRPr lang="en-US" sz="3600">
              <a:solidFill>
                <a:srgbClr val="FFFFFF"/>
              </a:solidFill>
              <a:latin typeface="Arial" charset="0"/>
            </a:endParaRPr>
          </a:p>
        </p:txBody>
      </p:sp>
      <p:sp>
        <p:nvSpPr>
          <p:cNvPr id="7" name="Rectangle 3"/>
          <p:cNvSpPr txBox="1">
            <a:spLocks noChangeArrowheads="1"/>
          </p:cNvSpPr>
          <p:nvPr/>
        </p:nvSpPr>
        <p:spPr bwMode="auto">
          <a:xfrm>
            <a:off x="228600" y="5105400"/>
            <a:ext cx="86868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lnSpc>
                <a:spcPct val="80000"/>
              </a:lnSpc>
              <a:spcBef>
                <a:spcPct val="20000"/>
              </a:spcBef>
            </a:pPr>
            <a:r>
              <a:rPr lang="zh-CN" altLang="en-US" sz="3200">
                <a:solidFill>
                  <a:srgbClr val="FFFF00"/>
                </a:solidFill>
                <a:latin typeface="Arial" charset="0"/>
                <a:ea typeface="宋体" charset="0"/>
                <a:cs typeface="宋体" charset="0"/>
              </a:rPr>
              <a:t>耶稣是道</a:t>
            </a:r>
            <a:endParaRPr lang="en-US" altLang="zh-CN" sz="3200">
              <a:solidFill>
                <a:srgbClr val="FFFF00"/>
              </a:solidFill>
              <a:latin typeface="Arial" charset="0"/>
              <a:ea typeface="宋体" charset="0"/>
              <a:cs typeface="宋体" charset="0"/>
            </a:endParaRPr>
          </a:p>
          <a:p>
            <a:pPr eaLnBrk="1" hangingPunct="1">
              <a:lnSpc>
                <a:spcPct val="80000"/>
              </a:lnSpc>
              <a:spcBef>
                <a:spcPct val="20000"/>
              </a:spcBef>
              <a:buFont typeface="Arial" charset="0"/>
              <a:buChar char="•"/>
            </a:pPr>
            <a:r>
              <a:rPr lang="zh-CN" altLang="en-US" sz="3200">
                <a:solidFill>
                  <a:srgbClr val="FFFFFF"/>
                </a:solidFill>
                <a:latin typeface="Arial" charset="0"/>
                <a:ea typeface="宋体" charset="0"/>
                <a:cs typeface="宋体" charset="0"/>
              </a:rPr>
              <a:t>这代表了耶稣完整的呈现神是谁。</a:t>
            </a:r>
            <a:endParaRPr lang="en-US" altLang="ja-JP" sz="3200">
              <a:solidFill>
                <a:srgbClr val="FFFFFF"/>
              </a:solidFill>
              <a:latin typeface="Arial" charset="0"/>
            </a:endParaRPr>
          </a:p>
          <a:p>
            <a:pPr eaLnBrk="1" hangingPunct="1">
              <a:lnSpc>
                <a:spcPct val="80000"/>
              </a:lnSpc>
              <a:spcBef>
                <a:spcPct val="20000"/>
              </a:spcBef>
              <a:buFont typeface="Arial" charset="0"/>
              <a:buChar char="•"/>
            </a:pPr>
            <a:r>
              <a:rPr lang="zh-CN" altLang="en-US" sz="3200">
                <a:solidFill>
                  <a:srgbClr val="FFFFFF"/>
                </a:solidFill>
                <a:latin typeface="Arial" charset="0"/>
                <a:ea typeface="宋体" charset="0"/>
                <a:cs typeface="宋体" charset="0"/>
              </a:rPr>
              <a:t>他是最完美的启示。</a:t>
            </a:r>
            <a:endParaRPr lang="en-US" sz="3200">
              <a:solidFill>
                <a:srgbClr val="FFFFFF"/>
              </a:solidFill>
              <a:latin typeface="Arial" charset="0"/>
            </a:endParaRPr>
          </a:p>
        </p:txBody>
      </p:sp>
      <p:pic>
        <p:nvPicPr>
          <p:cNvPr id="54278" name="Picture 9" descr="jesus speakin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19200"/>
            <a:ext cx="5126038"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181069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Scale>
                                      <p:cBhvr>
                                        <p:cTn id="7" dur="1000" decel="50000" fill="hold">
                                          <p:stCondLst>
                                            <p:cond delay="0"/>
                                          </p:stCondLst>
                                        </p:cTn>
                                        <p:tgtEl>
                                          <p:spTgt spid="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xEl>
                                              <p:pRg st="0" end="0"/>
                                            </p:txEl>
                                          </p:spTgt>
                                        </p:tgtEl>
                                        <p:attrNameLst>
                                          <p:attrName>ppt_x</p:attrName>
                                          <p:attrName>ppt_y</p:attrName>
                                        </p:attrNameLst>
                                      </p:cBhvr>
                                    </p:animMotion>
                                    <p:animEffect transition="in" filter="fade">
                                      <p:cBhvr>
                                        <p:cTn id="9" dur="1000"/>
                                        <p:tgtEl>
                                          <p:spTgt spid="4">
                                            <p:txEl>
                                              <p:pRg st="0" end="0"/>
                                            </p:txEl>
                                          </p:spTgt>
                                        </p:tgtEl>
                                      </p:cBhvr>
                                    </p:animEffect>
                                  </p:childTnLst>
                                </p:cTn>
                              </p:par>
                              <p:par>
                                <p:cTn id="10" presetID="5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Scale>
                                      <p:cBhvr>
                                        <p:cTn id="12" dur="1000" decel="50000" fill="hold">
                                          <p:stCondLst>
                                            <p:cond delay="0"/>
                                          </p:stCondLst>
                                        </p:cTn>
                                        <p:tgtEl>
                                          <p:spTgt spid="4">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
                                            <p:txEl>
                                              <p:pRg st="1" end="1"/>
                                            </p:txEl>
                                          </p:spTgt>
                                        </p:tgtEl>
                                        <p:attrNameLst>
                                          <p:attrName>ppt_x</p:attrName>
                                          <p:attrName>ppt_y</p:attrName>
                                        </p:attrNameLst>
                                      </p:cBhvr>
                                    </p:animMotion>
                                    <p:animEffect transition="in" filter="fade">
                                      <p:cBhvr>
                                        <p:cTn id="14" dur="1000"/>
                                        <p:tgtEl>
                                          <p:spTgt spid="4">
                                            <p:txEl>
                                              <p:pRg st="1" end="1"/>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4" presetClass="entr" presetSubtype="0" accel="10000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p:cTn id="19" dur="500" fill="hold"/>
                                        <p:tgtEl>
                                          <p:spTgt spid="7">
                                            <p:txEl>
                                              <p:pRg st="0" end="0"/>
                                            </p:txEl>
                                          </p:spTgt>
                                        </p:tgtEl>
                                        <p:attrNameLst>
                                          <p:attrName>ppt_w</p:attrName>
                                        </p:attrNameLst>
                                      </p:cBhvr>
                                      <p:tavLst>
                                        <p:tav tm="0">
                                          <p:val>
                                            <p:strVal val="#ppt_w*0.05"/>
                                          </p:val>
                                        </p:tav>
                                        <p:tav tm="100000">
                                          <p:val>
                                            <p:strVal val="#ppt_w"/>
                                          </p:val>
                                        </p:tav>
                                      </p:tavLst>
                                    </p:anim>
                                    <p:anim calcmode="lin" valueType="num">
                                      <p:cBhvr>
                                        <p:cTn id="20" dur="500" fill="hold"/>
                                        <p:tgtEl>
                                          <p:spTgt spid="7">
                                            <p:txEl>
                                              <p:pRg st="0" end="0"/>
                                            </p:txEl>
                                          </p:spTgt>
                                        </p:tgtEl>
                                        <p:attrNameLst>
                                          <p:attrName>ppt_h</p:attrName>
                                        </p:attrNameLst>
                                      </p:cBhvr>
                                      <p:tavLst>
                                        <p:tav tm="0">
                                          <p:val>
                                            <p:strVal val="#ppt_h"/>
                                          </p:val>
                                        </p:tav>
                                        <p:tav tm="100000">
                                          <p:val>
                                            <p:strVal val="#ppt_h"/>
                                          </p:val>
                                        </p:tav>
                                      </p:tavLst>
                                    </p:anim>
                                    <p:anim calcmode="lin" valueType="num">
                                      <p:cBhvr>
                                        <p:cTn id="21" dur="500" fill="hold"/>
                                        <p:tgtEl>
                                          <p:spTgt spid="7">
                                            <p:txEl>
                                              <p:pRg st="0" end="0"/>
                                            </p:txEl>
                                          </p:spTgt>
                                        </p:tgtEl>
                                        <p:attrNameLst>
                                          <p:attrName>ppt_x</p:attrName>
                                        </p:attrNameLst>
                                      </p:cBhvr>
                                      <p:tavLst>
                                        <p:tav tm="0">
                                          <p:val>
                                            <p:strVal val="#ppt_x-.2"/>
                                          </p:val>
                                        </p:tav>
                                        <p:tav tm="100000">
                                          <p:val>
                                            <p:strVal val="#ppt_x"/>
                                          </p:val>
                                        </p:tav>
                                      </p:tavLst>
                                    </p:anim>
                                    <p:anim calcmode="lin" valueType="num">
                                      <p:cBhvr>
                                        <p:cTn id="22" dur="500" fill="hold"/>
                                        <p:tgtEl>
                                          <p:spTgt spid="7">
                                            <p:txEl>
                                              <p:pRg st="0" end="0"/>
                                            </p:txEl>
                                          </p:spTgt>
                                        </p:tgtEl>
                                        <p:attrNameLst>
                                          <p:attrName>ppt_y</p:attrName>
                                        </p:attrNameLst>
                                      </p:cBhvr>
                                      <p:tavLst>
                                        <p:tav tm="0">
                                          <p:val>
                                            <p:strVal val="#ppt_y"/>
                                          </p:val>
                                        </p:tav>
                                        <p:tav tm="100000">
                                          <p:val>
                                            <p:strVal val="#ppt_y"/>
                                          </p:val>
                                        </p:tav>
                                      </p:tavLst>
                                    </p:anim>
                                    <p:animEffect transition="in" filter="fade">
                                      <p:cBhvr>
                                        <p:cTn id="23" dur="500"/>
                                        <p:tgtEl>
                                          <p:spTgt spid="7">
                                            <p:txEl>
                                              <p:pRg st="0" end="0"/>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4" presetClass="entr" presetSubtype="0" accel="100000" fill="hold"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 calcmode="lin" valueType="num">
                                      <p:cBhvr>
                                        <p:cTn id="28" dur="500" fill="hold"/>
                                        <p:tgtEl>
                                          <p:spTgt spid="7">
                                            <p:txEl>
                                              <p:pRg st="1" end="1"/>
                                            </p:txEl>
                                          </p:spTgt>
                                        </p:tgtEl>
                                        <p:attrNameLst>
                                          <p:attrName>ppt_w</p:attrName>
                                        </p:attrNameLst>
                                      </p:cBhvr>
                                      <p:tavLst>
                                        <p:tav tm="0">
                                          <p:val>
                                            <p:strVal val="#ppt_w*0.05"/>
                                          </p:val>
                                        </p:tav>
                                        <p:tav tm="100000">
                                          <p:val>
                                            <p:strVal val="#ppt_w"/>
                                          </p:val>
                                        </p:tav>
                                      </p:tavLst>
                                    </p:anim>
                                    <p:anim calcmode="lin" valueType="num">
                                      <p:cBhvr>
                                        <p:cTn id="29" dur="500" fill="hold"/>
                                        <p:tgtEl>
                                          <p:spTgt spid="7">
                                            <p:txEl>
                                              <p:pRg st="1" end="1"/>
                                            </p:txEl>
                                          </p:spTgt>
                                        </p:tgtEl>
                                        <p:attrNameLst>
                                          <p:attrName>ppt_h</p:attrName>
                                        </p:attrNameLst>
                                      </p:cBhvr>
                                      <p:tavLst>
                                        <p:tav tm="0">
                                          <p:val>
                                            <p:strVal val="#ppt_h"/>
                                          </p:val>
                                        </p:tav>
                                        <p:tav tm="100000">
                                          <p:val>
                                            <p:strVal val="#ppt_h"/>
                                          </p:val>
                                        </p:tav>
                                      </p:tavLst>
                                    </p:anim>
                                    <p:anim calcmode="lin" valueType="num">
                                      <p:cBhvr>
                                        <p:cTn id="30" dur="500" fill="hold"/>
                                        <p:tgtEl>
                                          <p:spTgt spid="7">
                                            <p:txEl>
                                              <p:pRg st="1" end="1"/>
                                            </p:txEl>
                                          </p:spTgt>
                                        </p:tgtEl>
                                        <p:attrNameLst>
                                          <p:attrName>ppt_x</p:attrName>
                                        </p:attrNameLst>
                                      </p:cBhvr>
                                      <p:tavLst>
                                        <p:tav tm="0">
                                          <p:val>
                                            <p:strVal val="#ppt_x-.2"/>
                                          </p:val>
                                        </p:tav>
                                        <p:tav tm="100000">
                                          <p:val>
                                            <p:strVal val="#ppt_x"/>
                                          </p:val>
                                        </p:tav>
                                      </p:tavLst>
                                    </p:anim>
                                    <p:anim calcmode="lin" valueType="num">
                                      <p:cBhvr>
                                        <p:cTn id="31" dur="500" fill="hold"/>
                                        <p:tgtEl>
                                          <p:spTgt spid="7">
                                            <p:txEl>
                                              <p:pRg st="1" end="1"/>
                                            </p:txEl>
                                          </p:spTgt>
                                        </p:tgtEl>
                                        <p:attrNameLst>
                                          <p:attrName>ppt_y</p:attrName>
                                        </p:attrNameLst>
                                      </p:cBhvr>
                                      <p:tavLst>
                                        <p:tav tm="0">
                                          <p:val>
                                            <p:strVal val="#ppt_y"/>
                                          </p:val>
                                        </p:tav>
                                        <p:tav tm="100000">
                                          <p:val>
                                            <p:strVal val="#ppt_y"/>
                                          </p:val>
                                        </p:tav>
                                      </p:tavLst>
                                    </p:anim>
                                    <p:animEffect transition="in" filter="fade">
                                      <p:cBhvr>
                                        <p:cTn id="32" dur="500"/>
                                        <p:tgtEl>
                                          <p:spTgt spid="7">
                                            <p:txEl>
                                              <p:pRg st="1" end="1"/>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4" presetClass="entr" presetSubtype="0" accel="100000" fill="hold"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 calcmode="lin" valueType="num">
                                      <p:cBhvr>
                                        <p:cTn id="37" dur="500" fill="hold"/>
                                        <p:tgtEl>
                                          <p:spTgt spid="7">
                                            <p:txEl>
                                              <p:pRg st="2" end="2"/>
                                            </p:txEl>
                                          </p:spTgt>
                                        </p:tgtEl>
                                        <p:attrNameLst>
                                          <p:attrName>ppt_w</p:attrName>
                                        </p:attrNameLst>
                                      </p:cBhvr>
                                      <p:tavLst>
                                        <p:tav tm="0">
                                          <p:val>
                                            <p:strVal val="#ppt_w*0.05"/>
                                          </p:val>
                                        </p:tav>
                                        <p:tav tm="100000">
                                          <p:val>
                                            <p:strVal val="#ppt_w"/>
                                          </p:val>
                                        </p:tav>
                                      </p:tavLst>
                                    </p:anim>
                                    <p:anim calcmode="lin" valueType="num">
                                      <p:cBhvr>
                                        <p:cTn id="38" dur="500" fill="hold"/>
                                        <p:tgtEl>
                                          <p:spTgt spid="7">
                                            <p:txEl>
                                              <p:pRg st="2" end="2"/>
                                            </p:txEl>
                                          </p:spTgt>
                                        </p:tgtEl>
                                        <p:attrNameLst>
                                          <p:attrName>ppt_h</p:attrName>
                                        </p:attrNameLst>
                                      </p:cBhvr>
                                      <p:tavLst>
                                        <p:tav tm="0">
                                          <p:val>
                                            <p:strVal val="#ppt_h"/>
                                          </p:val>
                                        </p:tav>
                                        <p:tav tm="100000">
                                          <p:val>
                                            <p:strVal val="#ppt_h"/>
                                          </p:val>
                                        </p:tav>
                                      </p:tavLst>
                                    </p:anim>
                                    <p:anim calcmode="lin" valueType="num">
                                      <p:cBhvr>
                                        <p:cTn id="39" dur="500" fill="hold"/>
                                        <p:tgtEl>
                                          <p:spTgt spid="7">
                                            <p:txEl>
                                              <p:pRg st="2" end="2"/>
                                            </p:txEl>
                                          </p:spTgt>
                                        </p:tgtEl>
                                        <p:attrNameLst>
                                          <p:attrName>ppt_x</p:attrName>
                                        </p:attrNameLst>
                                      </p:cBhvr>
                                      <p:tavLst>
                                        <p:tav tm="0">
                                          <p:val>
                                            <p:strVal val="#ppt_x-.2"/>
                                          </p:val>
                                        </p:tav>
                                        <p:tav tm="100000">
                                          <p:val>
                                            <p:strVal val="#ppt_x"/>
                                          </p:val>
                                        </p:tav>
                                      </p:tavLst>
                                    </p:anim>
                                    <p:anim calcmode="lin" valueType="num">
                                      <p:cBhvr>
                                        <p:cTn id="40" dur="500" fill="hold"/>
                                        <p:tgtEl>
                                          <p:spTgt spid="7">
                                            <p:txEl>
                                              <p:pRg st="2" end="2"/>
                                            </p:txEl>
                                          </p:spTgt>
                                        </p:tgtEl>
                                        <p:attrNameLst>
                                          <p:attrName>ppt_y</p:attrName>
                                        </p:attrNameLst>
                                      </p:cBhvr>
                                      <p:tavLst>
                                        <p:tav tm="0">
                                          <p:val>
                                            <p:strVal val="#ppt_y"/>
                                          </p:val>
                                        </p:tav>
                                        <p:tav tm="100000">
                                          <p:val>
                                            <p:strVal val="#ppt_y"/>
                                          </p:val>
                                        </p:tav>
                                      </p:tavLst>
                                    </p:anim>
                                    <p:animEffect transition="in" filter="fade">
                                      <p:cBhvr>
                                        <p:cTn id="41"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a:spLocks noChangeArrowheads="1"/>
          </p:cNvSpPr>
          <p:nvPr/>
        </p:nvSpPr>
        <p:spPr bwMode="auto">
          <a:xfrm>
            <a:off x="0" y="0"/>
            <a:ext cx="9144000" cy="6858000"/>
          </a:xfrm>
          <a:prstGeom prst="rect">
            <a:avLst/>
          </a:prstGeom>
          <a:solidFill>
            <a:srgbClr val="000000"/>
          </a:solidFill>
          <a:ln w="9525">
            <a:noFill/>
            <a:miter lim="800000"/>
            <a:headEnd/>
            <a:tailEnd/>
          </a:ln>
          <a:effectLst>
            <a:outerShdw blurRad="50800" dist="38100" dir="2700000" rotWithShape="0">
              <a:srgbClr val="000000">
                <a:alpha val="43000"/>
              </a:srgbClr>
            </a:outerShdw>
          </a:effectLst>
        </p:spPr>
        <p:txBody>
          <a:bodyPr anchor="ctr"/>
          <a:lstStyle/>
          <a:p>
            <a:pPr algn="ctr">
              <a:defRPr/>
            </a:pPr>
            <a:endParaRPr lang="en-US">
              <a:solidFill>
                <a:srgbClr val="FFFFFF"/>
              </a:solidFill>
              <a:latin typeface="Arial" charset="0"/>
              <a:ea typeface="+mn-ea"/>
              <a:cs typeface="+mn-cs"/>
            </a:endParaRPr>
          </a:p>
        </p:txBody>
      </p:sp>
      <p:sp>
        <p:nvSpPr>
          <p:cNvPr id="28675" name="Rectangle 2"/>
          <p:cNvSpPr>
            <a:spLocks noChangeArrowheads="1"/>
          </p:cNvSpPr>
          <p:nvPr/>
        </p:nvSpPr>
        <p:spPr bwMode="auto">
          <a:xfrm>
            <a:off x="153988" y="6257925"/>
            <a:ext cx="1322387" cy="212725"/>
          </a:xfrm>
          <a:prstGeom prst="rect">
            <a:avLst/>
          </a:prstGeom>
          <a:noFill/>
          <a:ln w="9525">
            <a:noFill/>
            <a:round/>
            <a:headEnd/>
            <a:tailEnd/>
          </a:ln>
          <a:effectLst>
            <a:outerShdw blurRad="50800" dist="38100" dir="2700000">
              <a:srgbClr val="000000">
                <a:alpha val="43000"/>
              </a:srgbClr>
            </a:outerShdw>
          </a:effectLst>
        </p:spPr>
        <p:txBody>
          <a:bodyPr wrap="none" lIns="82048" tIns="41025" rIns="82048" bIns="41025" anchor="ctr"/>
          <a:lstStyle/>
          <a:p>
            <a:pPr eaLnBrk="0" hangingPunct="0">
              <a:defRPr/>
            </a:pPr>
            <a:endParaRPr lang="en-US">
              <a:solidFill>
                <a:srgbClr val="000000"/>
              </a:solidFill>
              <a:ea typeface="MS Gothic" charset="0"/>
              <a:cs typeface="MS Gothic" charset="0"/>
            </a:endParaRPr>
          </a:p>
        </p:txBody>
      </p:sp>
      <p:sp>
        <p:nvSpPr>
          <p:cNvPr id="25" name="Oval 24"/>
          <p:cNvSpPr>
            <a:spLocks noChangeArrowheads="1"/>
          </p:cNvSpPr>
          <p:nvPr/>
        </p:nvSpPr>
        <p:spPr bwMode="auto">
          <a:xfrm rot="2177326">
            <a:off x="1054100" y="355600"/>
            <a:ext cx="4419600" cy="4325938"/>
          </a:xfrm>
          <a:prstGeom prst="ellipse">
            <a:avLst/>
          </a:prstGeom>
          <a:solidFill>
            <a:srgbClr val="660066">
              <a:alpha val="58823"/>
            </a:srgbClr>
          </a:solidFill>
          <a:ln w="76200">
            <a:solidFill>
              <a:schemeClr val="bg1"/>
            </a:solidFill>
            <a:round/>
            <a:headEnd/>
            <a:tailEnd/>
          </a:ln>
          <a:effectLst>
            <a:outerShdw blurRad="50800" dist="38100" dir="2700000">
              <a:srgbClr val="000000">
                <a:alpha val="43000"/>
              </a:srgbClr>
            </a:outerShdw>
          </a:effectLst>
        </p:spPr>
        <p:txBody>
          <a:bodyPr/>
          <a:lstStyle/>
          <a:p>
            <a:pPr defTabSz="457200" eaLnBrk="0" hangingPunct="0">
              <a:lnSpc>
                <a:spcPct val="93000"/>
              </a:lnSpc>
              <a:buClr>
                <a:srgbClr val="000000"/>
              </a:buClr>
              <a:buSzPct val="100000"/>
              <a:defRPr/>
            </a:pPr>
            <a:endParaRPr lang="en-US">
              <a:solidFill>
                <a:srgbClr val="FFFFFF"/>
              </a:solidFill>
              <a:ea typeface="MS Gothic" charset="0"/>
              <a:cs typeface="MS Gothic" charset="0"/>
            </a:endParaRPr>
          </a:p>
        </p:txBody>
      </p:sp>
      <p:sp>
        <p:nvSpPr>
          <p:cNvPr id="27" name="Oval 26"/>
          <p:cNvSpPr>
            <a:spLocks noChangeArrowheads="1"/>
          </p:cNvSpPr>
          <p:nvPr/>
        </p:nvSpPr>
        <p:spPr bwMode="auto">
          <a:xfrm rot="-2888524">
            <a:off x="3886994" y="464344"/>
            <a:ext cx="5000625" cy="4967287"/>
          </a:xfrm>
          <a:prstGeom prst="ellipse">
            <a:avLst/>
          </a:prstGeom>
          <a:solidFill>
            <a:srgbClr val="333399">
              <a:alpha val="58823"/>
            </a:srgbClr>
          </a:solidFill>
          <a:ln w="76200">
            <a:solidFill>
              <a:schemeClr val="bg1"/>
            </a:solidFill>
            <a:round/>
            <a:headEnd/>
            <a:tailEnd/>
          </a:ln>
          <a:effectLst>
            <a:outerShdw blurRad="50800" dist="38100" dir="2700000">
              <a:srgbClr val="000000">
                <a:alpha val="43000"/>
              </a:srgbClr>
            </a:outerShdw>
          </a:effectLst>
        </p:spPr>
        <p:txBody>
          <a:bodyPr/>
          <a:lstStyle/>
          <a:p>
            <a:pPr defTabSz="457200" eaLnBrk="0" hangingPunct="0">
              <a:lnSpc>
                <a:spcPct val="93000"/>
              </a:lnSpc>
              <a:buClr>
                <a:srgbClr val="000000"/>
              </a:buClr>
              <a:buSzPct val="100000"/>
              <a:buFont typeface="Times New Roman" charset="0"/>
              <a:buNone/>
              <a:defRPr/>
            </a:pPr>
            <a:endParaRPr lang="en-US">
              <a:solidFill>
                <a:srgbClr val="FFFFFF"/>
              </a:solidFill>
              <a:latin typeface="Times New Roman" charset="0"/>
              <a:ea typeface="ＭＳ Ｐゴシック" charset="-128"/>
              <a:cs typeface="ＭＳ Ｐゴシック" charset="-128"/>
            </a:endParaRPr>
          </a:p>
        </p:txBody>
      </p:sp>
      <p:sp>
        <p:nvSpPr>
          <p:cNvPr id="26" name="Oval 25"/>
          <p:cNvSpPr>
            <a:spLocks noChangeArrowheads="1"/>
          </p:cNvSpPr>
          <p:nvPr/>
        </p:nvSpPr>
        <p:spPr bwMode="auto">
          <a:xfrm rot="9274204">
            <a:off x="727075" y="2692400"/>
            <a:ext cx="5213350" cy="3849688"/>
          </a:xfrm>
          <a:prstGeom prst="ellipse">
            <a:avLst/>
          </a:prstGeom>
          <a:solidFill>
            <a:srgbClr val="008000">
              <a:alpha val="41176"/>
            </a:srgbClr>
          </a:solidFill>
          <a:ln w="76200">
            <a:solidFill>
              <a:schemeClr val="bg1"/>
            </a:solidFill>
            <a:round/>
            <a:headEnd/>
            <a:tailEnd/>
          </a:ln>
          <a:effectLst>
            <a:outerShdw blurRad="50800" dist="38100" dir="2700000">
              <a:srgbClr val="000000">
                <a:alpha val="43000"/>
              </a:srgbClr>
            </a:outerShdw>
          </a:effectLst>
        </p:spPr>
        <p:txBody>
          <a:bodyPr/>
          <a:lstStyle/>
          <a:p>
            <a:pPr defTabSz="457200" eaLnBrk="0" hangingPunct="0">
              <a:lnSpc>
                <a:spcPct val="93000"/>
              </a:lnSpc>
              <a:buClr>
                <a:srgbClr val="000000"/>
              </a:buClr>
              <a:buSzPct val="100000"/>
              <a:buFont typeface="Times New Roman" charset="0"/>
              <a:buNone/>
              <a:defRPr/>
            </a:pPr>
            <a:endParaRPr lang="en-US">
              <a:solidFill>
                <a:srgbClr val="FFFFFF"/>
              </a:solidFill>
              <a:ea typeface="MS Gothic" charset="0"/>
              <a:cs typeface="MS Gothic" charset="0"/>
            </a:endParaRPr>
          </a:p>
        </p:txBody>
      </p:sp>
      <p:sp>
        <p:nvSpPr>
          <p:cNvPr id="99342" name="Rectangle 13"/>
          <p:cNvSpPr>
            <a:spLocks noChangeArrowheads="1"/>
          </p:cNvSpPr>
          <p:nvPr/>
        </p:nvSpPr>
        <p:spPr bwMode="auto">
          <a:xfrm>
            <a:off x="1600200" y="4691063"/>
            <a:ext cx="2514600" cy="1065212"/>
          </a:xfrm>
          <a:prstGeom prst="rect">
            <a:avLst/>
          </a:prstGeom>
          <a:noFill/>
          <a:ln w="9525">
            <a:noFill/>
            <a:round/>
            <a:headEnd/>
            <a:tailEnd/>
          </a:ln>
          <a:effectLst>
            <a:outerShdw blurRad="50800" dist="38100" dir="2700000" rotWithShape="0">
              <a:srgbClr val="000000">
                <a:alpha val="43000"/>
              </a:srgbClr>
            </a:outerShdw>
          </a:effectLst>
        </p:spPr>
        <p:txBody>
          <a:bodyPr lIns="81079" tIns="39732" rIns="81079" bIns="39732">
            <a:spAutoFit/>
          </a:bodyPr>
          <a:lstStyle/>
          <a:p>
            <a:pPr eaLnBrk="0" hangingPunct="0">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66FF99"/>
                </a:solidFill>
                <a:latin typeface="Helvetica" charset="0"/>
                <a:cs typeface="MS Gothic" charset="0"/>
              </a:rPr>
              <a:t>旧约</a:t>
            </a:r>
            <a:r>
              <a:rPr lang="en-GB" altLang="ja-JP" sz="3200" b="1">
                <a:solidFill>
                  <a:srgbClr val="66FF99"/>
                </a:solidFill>
                <a:latin typeface="Helvetica" charset="0"/>
                <a:cs typeface="MS Gothic" charset="0"/>
              </a:rPr>
              <a:t>: “</a:t>
            </a:r>
            <a:r>
              <a:rPr lang="zh-CN" altLang="en-US" sz="3200" b="1">
                <a:solidFill>
                  <a:srgbClr val="66FF99"/>
                </a:solidFill>
                <a:latin typeface="Helvetica" charset="0"/>
                <a:cs typeface="MS Gothic" charset="0"/>
              </a:rPr>
              <a:t>那卧在背后的</a:t>
            </a:r>
            <a:r>
              <a:rPr lang="en-GB" altLang="ja-JP" sz="3200" b="1">
                <a:solidFill>
                  <a:srgbClr val="66FF99"/>
                </a:solidFill>
                <a:latin typeface="Helvetica" charset="0"/>
                <a:cs typeface="MS Gothic" charset="0"/>
              </a:rPr>
              <a:t>”</a:t>
            </a:r>
            <a:endParaRPr lang="en-GB" sz="3200" b="1">
              <a:solidFill>
                <a:srgbClr val="66FF99"/>
              </a:solidFill>
              <a:latin typeface="Helvetica" charset="0"/>
              <a:cs typeface="MS Gothic" charset="0"/>
            </a:endParaRPr>
          </a:p>
        </p:txBody>
      </p:sp>
      <p:sp>
        <p:nvSpPr>
          <p:cNvPr id="99343" name="Rectangle 14"/>
          <p:cNvSpPr>
            <a:spLocks noChangeArrowheads="1"/>
          </p:cNvSpPr>
          <p:nvPr/>
        </p:nvSpPr>
        <p:spPr bwMode="auto">
          <a:xfrm>
            <a:off x="1928813" y="1000125"/>
            <a:ext cx="2738437" cy="1320800"/>
          </a:xfrm>
          <a:prstGeom prst="rect">
            <a:avLst/>
          </a:prstGeom>
          <a:noFill/>
          <a:ln w="9525">
            <a:noFill/>
            <a:round/>
            <a:headEnd/>
            <a:tailEnd/>
          </a:ln>
          <a:effectLst>
            <a:outerShdw blurRad="50800" dist="38100" dir="2700000" rotWithShape="0">
              <a:srgbClr val="000000">
                <a:alpha val="43000"/>
              </a:srgbClr>
            </a:outerShdw>
          </a:effectLst>
        </p:spPr>
        <p:txBody>
          <a:bodyPr lIns="81079" tIns="39732" rIns="81079" bIns="39732">
            <a:spAutoFit/>
          </a:bodyPr>
          <a:lstStyle/>
          <a:p>
            <a:pPr eaLnBrk="0" hangingPunct="0">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66FF99"/>
                </a:solidFill>
                <a:latin typeface="Helvetica" charset="0"/>
                <a:cs typeface="MS Gothic" charset="0"/>
              </a:rPr>
              <a:t>希腊哲学</a:t>
            </a:r>
            <a:r>
              <a:rPr lang="en-GB" altLang="ja-JP" sz="3200" b="1">
                <a:solidFill>
                  <a:srgbClr val="66FF99"/>
                </a:solidFill>
                <a:latin typeface="Helvetica" charset="0"/>
                <a:cs typeface="MS Gothic" charset="0"/>
              </a:rPr>
              <a:t>:</a:t>
            </a:r>
          </a:p>
          <a:p>
            <a:pPr eaLnBrk="0" hangingPunct="0">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66FF99"/>
                </a:solidFill>
                <a:latin typeface="Helvetica" charset="0"/>
                <a:cs typeface="MS Gothic" charset="0"/>
              </a:rPr>
              <a:t>“</a:t>
            </a:r>
            <a:r>
              <a:rPr lang="zh-CN" altLang="en-US" sz="3200" b="1">
                <a:solidFill>
                  <a:srgbClr val="66FF99"/>
                </a:solidFill>
                <a:latin typeface="Helvetica" charset="0"/>
                <a:cs typeface="MS Gothic" charset="0"/>
              </a:rPr>
              <a:t>理</a:t>
            </a:r>
            <a:r>
              <a:rPr lang="en-GB" altLang="ja-JP" sz="3200" b="1">
                <a:solidFill>
                  <a:srgbClr val="66FF99"/>
                </a:solidFill>
                <a:latin typeface="Helvetica" charset="0"/>
                <a:cs typeface="MS Gothic" charset="0"/>
              </a:rPr>
              <a:t>”</a:t>
            </a:r>
            <a:endParaRPr lang="en-GB" sz="3200" b="1">
              <a:solidFill>
                <a:srgbClr val="66FF99"/>
              </a:solidFill>
              <a:latin typeface="Helvetica" charset="0"/>
              <a:cs typeface="MS Gothic" charset="0"/>
            </a:endParaRPr>
          </a:p>
        </p:txBody>
      </p:sp>
      <p:sp>
        <p:nvSpPr>
          <p:cNvPr id="99344" name="Rectangle 15"/>
          <p:cNvSpPr>
            <a:spLocks noChangeArrowheads="1"/>
          </p:cNvSpPr>
          <p:nvPr/>
        </p:nvSpPr>
        <p:spPr bwMode="auto">
          <a:xfrm>
            <a:off x="5867400" y="1316038"/>
            <a:ext cx="2794000" cy="2049462"/>
          </a:xfrm>
          <a:prstGeom prst="rect">
            <a:avLst/>
          </a:prstGeom>
          <a:noFill/>
          <a:ln w="9525">
            <a:noFill/>
            <a:round/>
            <a:headEnd/>
            <a:tailEnd/>
          </a:ln>
          <a:effectLst>
            <a:outerShdw blurRad="50800" dist="38100" dir="2700000" rotWithShape="0">
              <a:srgbClr val="000000">
                <a:alpha val="43000"/>
              </a:srgbClr>
            </a:outerShdw>
          </a:effectLst>
        </p:spPr>
        <p:txBody>
          <a:bodyPr lIns="81079" tIns="39732" rIns="81079" bIns="39732">
            <a:spAutoFit/>
          </a:bodyPr>
          <a:lstStyle/>
          <a:p>
            <a:pPr eaLnBrk="0" hangingPunct="0">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66FF99"/>
                </a:solidFill>
                <a:latin typeface="Helvetica" charset="0"/>
                <a:cs typeface="MS Gothic" charset="0"/>
              </a:rPr>
              <a:t>费罗</a:t>
            </a:r>
            <a:r>
              <a:rPr lang="en-GB" altLang="ja-JP" sz="3200" b="1">
                <a:solidFill>
                  <a:srgbClr val="66FF99"/>
                </a:solidFill>
                <a:latin typeface="Helvetica" charset="0"/>
                <a:cs typeface="MS Gothic" charset="0"/>
              </a:rPr>
              <a:t>: “</a:t>
            </a:r>
            <a:r>
              <a:rPr lang="zh-CN" altLang="en-US" sz="3200" b="1">
                <a:solidFill>
                  <a:srgbClr val="66FF99"/>
                </a:solidFill>
                <a:latin typeface="Helvetica" charset="0"/>
                <a:cs typeface="MS Gothic" charset="0"/>
              </a:rPr>
              <a:t>与神团结却不同</a:t>
            </a:r>
            <a:r>
              <a:rPr lang="en-GB" altLang="ja-JP" sz="3200" b="1">
                <a:solidFill>
                  <a:srgbClr val="66FF99"/>
                </a:solidFill>
                <a:latin typeface="Helvetica" charset="0"/>
                <a:cs typeface="MS Gothic" charset="0"/>
              </a:rPr>
              <a:t>; </a:t>
            </a:r>
            <a:r>
              <a:rPr lang="zh-CN" altLang="en-US" sz="3200" b="1">
                <a:solidFill>
                  <a:srgbClr val="66FF99"/>
                </a:solidFill>
                <a:latin typeface="Helvetica" charset="0"/>
                <a:cs typeface="MS Gothic" charset="0"/>
              </a:rPr>
              <a:t>创造者</a:t>
            </a:r>
            <a:r>
              <a:rPr lang="en-GB" altLang="ja-JP" sz="3200" b="1">
                <a:solidFill>
                  <a:srgbClr val="66FF99"/>
                </a:solidFill>
                <a:latin typeface="Helvetica" charset="0"/>
                <a:cs typeface="MS Gothic" charset="0"/>
              </a:rPr>
              <a:t>, </a:t>
            </a:r>
            <a:r>
              <a:rPr lang="zh-CN" altLang="en-US" sz="3200" b="1">
                <a:solidFill>
                  <a:srgbClr val="66FF99"/>
                </a:solidFill>
                <a:latin typeface="Helvetica" charset="0"/>
                <a:cs typeface="MS Gothic" charset="0"/>
              </a:rPr>
              <a:t>维持者</a:t>
            </a:r>
            <a:r>
              <a:rPr lang="en-GB" altLang="ja-JP" sz="3200" b="1">
                <a:solidFill>
                  <a:srgbClr val="66FF99"/>
                </a:solidFill>
                <a:latin typeface="Helvetica" charset="0"/>
                <a:cs typeface="MS Gothic" charset="0"/>
              </a:rPr>
              <a:t>, </a:t>
            </a:r>
            <a:r>
              <a:rPr lang="zh-CN" altLang="en-US" sz="3200" b="1">
                <a:solidFill>
                  <a:srgbClr val="66FF99"/>
                </a:solidFill>
                <a:latin typeface="Helvetica" charset="0"/>
                <a:cs typeface="MS Gothic" charset="0"/>
              </a:rPr>
              <a:t>及启示者</a:t>
            </a:r>
            <a:r>
              <a:rPr lang="en-GB" altLang="ja-JP" sz="3200" b="1">
                <a:solidFill>
                  <a:srgbClr val="66FF99"/>
                </a:solidFill>
                <a:latin typeface="Helvetica" charset="0"/>
                <a:cs typeface="MS Gothic" charset="0"/>
              </a:rPr>
              <a:t>” </a:t>
            </a:r>
            <a:endParaRPr lang="en-GB" sz="3200" b="1">
              <a:solidFill>
                <a:srgbClr val="66FF99"/>
              </a:solidFill>
              <a:latin typeface="Helvetica" charset="0"/>
              <a:cs typeface="MS Gothic" charset="0"/>
            </a:endParaRPr>
          </a:p>
        </p:txBody>
      </p:sp>
      <p:sp>
        <p:nvSpPr>
          <p:cNvPr id="28682" name="Text Box 17"/>
          <p:cNvSpPr txBox="1">
            <a:spLocks noChangeArrowheads="1"/>
          </p:cNvSpPr>
          <p:nvPr/>
        </p:nvSpPr>
        <p:spPr bwMode="auto">
          <a:xfrm>
            <a:off x="8780463" y="-292100"/>
            <a:ext cx="163512" cy="360363"/>
          </a:xfrm>
          <a:prstGeom prst="rect">
            <a:avLst/>
          </a:prstGeom>
          <a:noFill/>
          <a:ln w="9525">
            <a:noFill/>
            <a:round/>
            <a:headEnd/>
            <a:tailEnd/>
          </a:ln>
          <a:effectLst>
            <a:outerShdw blurRad="50800" dist="38100" dir="2700000">
              <a:srgbClr val="000000">
                <a:alpha val="43000"/>
              </a:srgbClr>
            </a:outerShdw>
          </a:effec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charset="0"/>
                <a:ea typeface="ＭＳ Ｐゴシック" charset="0"/>
                <a:cs typeface="Arial"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charset="0"/>
                <a:ea typeface="Arial" charset="0"/>
                <a:cs typeface="Arial"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charset="0"/>
                <a:ea typeface="Arial" charset="0"/>
                <a:cs typeface="Arial"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charset="0"/>
                <a:ea typeface="Arial" charset="0"/>
                <a:cs typeface="Arial"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charset="0"/>
                <a:ea typeface="Arial" charset="0"/>
                <a:cs typeface="Arial"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charset="0"/>
                <a:ea typeface="Arial" charset="0"/>
                <a:cs typeface="Arial"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charset="0"/>
                <a:ea typeface="Arial" charset="0"/>
                <a:cs typeface="Arial"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charset="0"/>
                <a:ea typeface="Arial" charset="0"/>
                <a:cs typeface="Arial"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charset="0"/>
                <a:ea typeface="Arial" charset="0"/>
                <a:cs typeface="Arial" charset="0"/>
              </a:defRPr>
            </a:lvl9pPr>
          </a:lstStyle>
          <a:p>
            <a:pPr algn="ctr">
              <a:spcBef>
                <a:spcPts val="1125"/>
              </a:spcBef>
              <a:buClr>
                <a:srgbClr val="FFA27C"/>
              </a:buClr>
            </a:pPr>
            <a:r>
              <a:rPr lang="en-GB" sz="1800">
                <a:solidFill>
                  <a:srgbClr val="FFA27C"/>
                </a:solidFill>
                <a:latin typeface="Comic Sans MS" charset="0"/>
                <a:cs typeface="MS Gothic" charset="0"/>
              </a:rPr>
              <a:t> </a:t>
            </a:r>
          </a:p>
        </p:txBody>
      </p:sp>
      <p:sp>
        <p:nvSpPr>
          <p:cNvPr id="28683" name="Text Box 18"/>
          <p:cNvSpPr txBox="1">
            <a:spLocks noChangeArrowheads="1"/>
          </p:cNvSpPr>
          <p:nvPr/>
        </p:nvSpPr>
        <p:spPr bwMode="auto">
          <a:xfrm>
            <a:off x="8764588" y="5835650"/>
            <a:ext cx="166687" cy="323850"/>
          </a:xfrm>
          <a:prstGeom prst="rect">
            <a:avLst/>
          </a:prstGeom>
          <a:noFill/>
          <a:ln w="9525">
            <a:noFill/>
            <a:round/>
            <a:headEnd/>
            <a:tailEnd/>
          </a:ln>
          <a:effectLst>
            <a:outerShdw blurRad="50800" dist="38100" dir="2700000">
              <a:srgbClr val="000000">
                <a:alpha val="43000"/>
              </a:srgbClr>
            </a:outerShdw>
          </a:effectLst>
        </p:spPr>
        <p:txBody>
          <a:bodyPr wrap="none" lIns="82048" tIns="41025" rIns="82048" bIns="41025" anchor="ctr"/>
          <a:lstStyle/>
          <a:p>
            <a:pPr eaLnBrk="0" hangingPunct="0">
              <a:defRPr/>
            </a:pPr>
            <a:endParaRPr lang="en-US">
              <a:solidFill>
                <a:srgbClr val="000000"/>
              </a:solidFill>
              <a:ea typeface="MS Gothic" charset="0"/>
              <a:cs typeface="MS Gothic" charset="0"/>
            </a:endParaRPr>
          </a:p>
        </p:txBody>
      </p:sp>
      <p:sp>
        <p:nvSpPr>
          <p:cNvPr id="24" name="Title 23"/>
          <p:cNvSpPr>
            <a:spLocks noGrp="1"/>
          </p:cNvSpPr>
          <p:nvPr>
            <p:ph type="title" idx="4294967295"/>
          </p:nvPr>
        </p:nvSpPr>
        <p:spPr>
          <a:xfrm>
            <a:off x="3200400" y="2667000"/>
            <a:ext cx="2786063" cy="1071563"/>
          </a:xfrm>
          <a:effectLst>
            <a:outerShdw blurRad="50800" dist="38100" dir="2700000" rotWithShape="0">
              <a:srgbClr val="000000">
                <a:alpha val="43000"/>
              </a:srgbClr>
            </a:outerShdw>
          </a:effectLst>
        </p:spPr>
        <p:txBody>
          <a:bodyPr/>
          <a:lstStyle/>
          <a:p>
            <a:pPr>
              <a:buFont typeface="Times New Roman" charset="0"/>
              <a:buNone/>
            </a:pPr>
            <a:r>
              <a:rPr lang="en-GB" sz="2000">
                <a:solidFill>
                  <a:srgbClr val="FFEA18"/>
                </a:solidFill>
                <a:effectLst/>
                <a:latin typeface="Comic Sans MS" charset="0"/>
                <a:cs typeface="Arial" charset="0"/>
              </a:rPr>
              <a:t>LOGOS</a:t>
            </a:r>
            <a:br>
              <a:rPr lang="en-GB" sz="2000">
                <a:solidFill>
                  <a:srgbClr val="FFEA18"/>
                </a:solidFill>
                <a:effectLst/>
                <a:latin typeface="Comic Sans MS" charset="0"/>
                <a:cs typeface="Arial" charset="0"/>
              </a:rPr>
            </a:br>
            <a:r>
              <a:rPr lang="zh-CN" altLang="en-US" sz="2000">
                <a:solidFill>
                  <a:srgbClr val="FFEA18"/>
                </a:solidFill>
                <a:effectLst/>
                <a:latin typeface="Comic Sans MS" charset="0"/>
                <a:ea typeface="宋体" charset="0"/>
                <a:cs typeface="宋体" charset="0"/>
              </a:rPr>
              <a:t>（希腊文：道）</a:t>
            </a:r>
            <a:endParaRPr lang="en-US" sz="2000">
              <a:effectLst/>
              <a:latin typeface="Arial" charset="0"/>
              <a:cs typeface="Arial" charset="0"/>
            </a:endParaRPr>
          </a:p>
        </p:txBody>
      </p:sp>
    </p:spTree>
    <p:extLst>
      <p:ext uri="{BB962C8B-B14F-4D97-AF65-F5344CB8AC3E}">
        <p14:creationId xmlns:p14="http://schemas.microsoft.com/office/powerpoint/2010/main" val="16360755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 calcmode="lin" valueType="num">
                                      <p:cBhvr>
                                        <p:cTn id="9" dur="500" fill="hold"/>
                                        <p:tgtEl>
                                          <p:spTgt spid="25"/>
                                        </p:tgtEl>
                                        <p:attrNameLst>
                                          <p:attrName>style.rotation</p:attrName>
                                        </p:attrNameLst>
                                      </p:cBhvr>
                                      <p:tavLst>
                                        <p:tav tm="0">
                                          <p:val>
                                            <p:fltVal val="360"/>
                                          </p:val>
                                        </p:tav>
                                        <p:tav tm="100000">
                                          <p:val>
                                            <p:fltVal val="0"/>
                                          </p:val>
                                        </p:tav>
                                      </p:tavLst>
                                    </p:anim>
                                    <p:animEffect transition="in" filter="fade">
                                      <p:cBhvr>
                                        <p:cTn id="10" dur="500"/>
                                        <p:tgtEl>
                                          <p:spTgt spid="25"/>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9934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49" presetClass="entr" presetSubtype="0" decel="10000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 calcmode="lin" valueType="num">
                                      <p:cBhvr>
                                        <p:cTn id="19" dur="500" fill="hold"/>
                                        <p:tgtEl>
                                          <p:spTgt spid="26"/>
                                        </p:tgtEl>
                                        <p:attrNameLst>
                                          <p:attrName>style.rotation</p:attrName>
                                        </p:attrNameLst>
                                      </p:cBhvr>
                                      <p:tavLst>
                                        <p:tav tm="0">
                                          <p:val>
                                            <p:fltVal val="360"/>
                                          </p:val>
                                        </p:tav>
                                        <p:tav tm="100000">
                                          <p:val>
                                            <p:fltVal val="0"/>
                                          </p:val>
                                        </p:tav>
                                      </p:tavLst>
                                    </p:anim>
                                    <p:animEffect transition="in" filter="fade">
                                      <p:cBhvr>
                                        <p:cTn id="20" dur="500"/>
                                        <p:tgtEl>
                                          <p:spTgt spid="26"/>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9934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49" presetClass="entr" presetSubtype="0" decel="10000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anim calcmode="lin" valueType="num">
                                      <p:cBhvr>
                                        <p:cTn id="29" dur="500" fill="hold"/>
                                        <p:tgtEl>
                                          <p:spTgt spid="27"/>
                                        </p:tgtEl>
                                        <p:attrNameLst>
                                          <p:attrName>style.rotation</p:attrName>
                                        </p:attrNameLst>
                                      </p:cBhvr>
                                      <p:tavLst>
                                        <p:tav tm="0">
                                          <p:val>
                                            <p:fltVal val="360"/>
                                          </p:val>
                                        </p:tav>
                                        <p:tav tm="100000">
                                          <p:val>
                                            <p:fltVal val="0"/>
                                          </p:val>
                                        </p:tav>
                                      </p:tavLst>
                                    </p:anim>
                                    <p:animEffect transition="in" filter="fade">
                                      <p:cBhvr>
                                        <p:cTn id="30" dur="500"/>
                                        <p:tgtEl>
                                          <p:spTgt spid="27"/>
                                        </p:tgtEl>
                                      </p:cBhvr>
                                    </p:animEffect>
                                  </p:childTnLst>
                                </p:cTn>
                              </p:par>
                              <p:par>
                                <p:cTn id="31" presetID="1" presetClass="entr" presetSubtype="0" fill="hold" grpId="0" nodeType="withEffect">
                                  <p:stCondLst>
                                    <p:cond delay="0"/>
                                  </p:stCondLst>
                                  <p:childTnLst>
                                    <p:set>
                                      <p:cBhvr>
                                        <p:cTn id="32" dur="1" fill="hold">
                                          <p:stCondLst>
                                            <p:cond delay="0"/>
                                          </p:stCondLst>
                                        </p:cTn>
                                        <p:tgtEl>
                                          <p:spTgt spid="993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6" grpId="0" animBg="1"/>
      <p:bldP spid="99342" grpId="0"/>
      <p:bldP spid="99343" grpId="0"/>
      <p:bldP spid="9934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0" y="0"/>
            <a:ext cx="9144000" cy="6858000"/>
          </a:xfrm>
          <a:prstGeom prst="rect">
            <a:avLst/>
          </a:prstGeom>
          <a:solidFill>
            <a:srgbClr val="000000"/>
          </a:solidFill>
          <a:ln w="9525">
            <a:no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mn-ea"/>
              <a:cs typeface="+mn-cs"/>
            </a:endParaRPr>
          </a:p>
        </p:txBody>
      </p:sp>
      <p:sp>
        <p:nvSpPr>
          <p:cNvPr id="2" name="Title 1"/>
          <p:cNvSpPr>
            <a:spLocks noGrp="1"/>
          </p:cNvSpPr>
          <p:nvPr>
            <p:ph type="title"/>
          </p:nvPr>
        </p:nvSpPr>
        <p:spPr/>
        <p:txBody>
          <a:bodyPr/>
          <a:lstStyle/>
          <a:p>
            <a:r>
              <a:rPr lang="en-US">
                <a:effectLst>
                  <a:outerShdw blurRad="38100" dist="38100" dir="2700000" algn="tl">
                    <a:srgbClr val="DDDDDD"/>
                  </a:outerShdw>
                </a:effectLst>
                <a:latin typeface="Arial" charset="0"/>
                <a:cs typeface="Arial" charset="0"/>
              </a:rPr>
              <a:t>Hebrews 1:1-2</a:t>
            </a:r>
          </a:p>
        </p:txBody>
      </p:sp>
      <p:pic>
        <p:nvPicPr>
          <p:cNvPr id="4" name="Content Placeholder 3" descr="hebrews1_1_2.jpg"/>
          <p:cNvPicPr>
            <a:picLocks noGrp="1" noChangeAspect="1"/>
          </p:cNvPicPr>
          <p:nvPr>
            <p:ph idx="1"/>
          </p:nvPr>
        </p:nvPicPr>
        <p:blipFill>
          <a:blip r:embed="rId3"/>
          <a:srcRect l="-857" r="2557"/>
          <a:stretch>
            <a:fillRect/>
          </a:stretch>
        </p:blipFill>
        <p:spPr>
          <a:xfrm>
            <a:off x="0" y="214313"/>
            <a:ext cx="9144000" cy="6194425"/>
          </a:xfrm>
        </p:spPr>
      </p:pic>
      <p:sp>
        <p:nvSpPr>
          <p:cNvPr id="6" name="Rectangle 5"/>
          <p:cNvSpPr>
            <a:spLocks noChangeArrowheads="1"/>
          </p:cNvSpPr>
          <p:nvPr/>
        </p:nvSpPr>
        <p:spPr bwMode="auto">
          <a:xfrm>
            <a:off x="6357938" y="500063"/>
            <a:ext cx="1857375" cy="642937"/>
          </a:xfrm>
          <a:prstGeom prst="rect">
            <a:avLst/>
          </a:prstGeom>
          <a:solidFill>
            <a:schemeClr val="tx1"/>
          </a:solidFill>
          <a:ln w="9525">
            <a:noFill/>
            <a:miter lim="800000"/>
            <a:headEnd/>
            <a:tailEnd/>
          </a:ln>
          <a:effectLst>
            <a:outerShdw blurRad="63500" dist="23000" dir="5400000" rotWithShape="0">
              <a:srgbClr val="000000">
                <a:alpha val="34999"/>
              </a:srgbClr>
            </a:outerShdw>
          </a:effectLst>
        </p:spPr>
        <p:txBody>
          <a:bodyPr anchor="ctr"/>
          <a:lstStyle/>
          <a:p>
            <a:pPr algn="ctr"/>
            <a:r>
              <a:rPr lang="zh-CN" altLang="en-US" sz="3600" dirty="0">
                <a:solidFill>
                  <a:srgbClr val="FFFFFF"/>
                </a:solidFill>
                <a:latin typeface="Arial" charset="0"/>
                <a:ea typeface="宋体" charset="0"/>
                <a:cs typeface="宋体" charset="0"/>
              </a:rPr>
              <a:t>希伯来</a:t>
            </a:r>
            <a:endParaRPr lang="en-US" sz="3600" dirty="0">
              <a:solidFill>
                <a:srgbClr val="FFFFFF"/>
              </a:solidFill>
              <a:latin typeface="Arial" charset="0"/>
            </a:endParaRPr>
          </a:p>
        </p:txBody>
      </p:sp>
      <p:sp>
        <p:nvSpPr>
          <p:cNvPr id="7" name="Rectangle 6"/>
          <p:cNvSpPr>
            <a:spLocks noChangeArrowheads="1"/>
          </p:cNvSpPr>
          <p:nvPr/>
        </p:nvSpPr>
        <p:spPr bwMode="auto">
          <a:xfrm>
            <a:off x="285750" y="357188"/>
            <a:ext cx="3214688" cy="6143625"/>
          </a:xfrm>
          <a:prstGeom prst="rect">
            <a:avLst/>
          </a:prstGeom>
          <a:solidFill>
            <a:schemeClr val="tx1"/>
          </a:soli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rgbClr val="FFFFFF"/>
              </a:solidFill>
              <a:latin typeface="Arial" charset="0"/>
              <a:ea typeface="+mn-ea"/>
              <a:cs typeface="+mn-cs"/>
            </a:endParaRPr>
          </a:p>
        </p:txBody>
      </p:sp>
      <p:sp>
        <p:nvSpPr>
          <p:cNvPr id="58375" name="TextBox 8"/>
          <p:cNvSpPr txBox="1">
            <a:spLocks noChangeArrowheads="1"/>
          </p:cNvSpPr>
          <p:nvPr/>
        </p:nvSpPr>
        <p:spPr bwMode="auto">
          <a:xfrm>
            <a:off x="357188" y="304800"/>
            <a:ext cx="3376612" cy="6002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eaLnBrk="1" hangingPunct="1"/>
            <a:r>
              <a:rPr lang="zh-CN" altLang="en-US" sz="3200">
                <a:solidFill>
                  <a:schemeClr val="bg1"/>
                </a:solidFill>
                <a:ea typeface="宋体" charset="0"/>
                <a:cs typeface="宋体" charset="0"/>
              </a:rPr>
              <a:t>神 既 在 古 时 借 着 众 先 知 ， 多 次 多 方 的 晓 谕 列 祖 ，</a:t>
            </a:r>
            <a:r>
              <a:rPr lang="en-US" altLang="zh-CN" sz="3200">
                <a:solidFill>
                  <a:schemeClr val="bg1"/>
                </a:solidFill>
                <a:ea typeface="宋体" charset="0"/>
                <a:cs typeface="宋体" charset="0"/>
              </a:rPr>
              <a:t>  </a:t>
            </a:r>
            <a:r>
              <a:rPr lang="zh-CN" altLang="en-US" sz="3200">
                <a:solidFill>
                  <a:schemeClr val="bg1"/>
                </a:solidFill>
                <a:ea typeface="宋体" charset="0"/>
                <a:cs typeface="宋体" charset="0"/>
              </a:rPr>
              <a:t>就 在 这 末 世 ， 借 着 他 儿 子 晓 谕 我 们 ， 又 早 已 立 他 为 承 受 万 有 的 ， 也 曾 借 着 他 创 造 诸 世 界 。 </a:t>
            </a:r>
            <a:endParaRPr lang="en-US" sz="3200">
              <a:solidFill>
                <a:schemeClr val="bg1"/>
              </a:solidFill>
            </a:endParaRPr>
          </a:p>
        </p:txBody>
      </p:sp>
    </p:spTree>
    <p:extLst>
      <p:ext uri="{BB962C8B-B14F-4D97-AF65-F5344CB8AC3E}">
        <p14:creationId xmlns:p14="http://schemas.microsoft.com/office/powerpoint/2010/main" val="19398214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6" descr="inthebeginning.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a:effectLst>
            <a:outerShdw blurRad="50800" dist="38100" dir="2700000">
              <a:srgbClr val="000000">
                <a:alpha val="43000"/>
              </a:srgbClr>
            </a:outerShdw>
          </a:effectLst>
        </p:spPr>
      </p:pic>
      <p:sp>
        <p:nvSpPr>
          <p:cNvPr id="4" name="Title 1"/>
          <p:cNvSpPr txBox="1">
            <a:spLocks/>
          </p:cNvSpPr>
          <p:nvPr/>
        </p:nvSpPr>
        <p:spPr bwMode="auto">
          <a:xfrm>
            <a:off x="457200" y="1371600"/>
            <a:ext cx="3124200" cy="4038600"/>
          </a:xfrm>
          <a:prstGeom prst="rect">
            <a:avLst/>
          </a:prstGeom>
          <a:noFill/>
          <a:ln w="9525">
            <a:noFill/>
            <a:miter lim="800000"/>
            <a:headEnd/>
            <a:tailEnd/>
          </a:ln>
          <a:effectLst>
            <a:outerShdw blurRad="50800" dist="38100" dir="2700000">
              <a:srgbClr val="000000">
                <a:alpha val="43000"/>
              </a:srgbClr>
            </a:outerShdw>
          </a:effectLst>
        </p:spPr>
        <p:txBody>
          <a:bodyPr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a:r>
              <a:rPr lang="ja-JP" altLang="en-US" sz="3600" b="1">
                <a:solidFill>
                  <a:srgbClr val="FFFFFF"/>
                </a:solidFill>
                <a:effectLst>
                  <a:outerShdw blurRad="38100" dist="38100" dir="2700000" algn="tl">
                    <a:srgbClr val="DDDDDD"/>
                  </a:outerShdw>
                </a:effectLst>
                <a:latin typeface="Arial" charset="0"/>
              </a:rPr>
              <a:t>“</a:t>
            </a:r>
            <a:r>
              <a:rPr lang="zh-CN" altLang="en-US" sz="3600" b="1">
                <a:solidFill>
                  <a:srgbClr val="FFFF00"/>
                </a:solidFill>
              </a:rPr>
              <a:t>起 初 </a:t>
            </a:r>
            <a:r>
              <a:rPr lang="zh-CN" altLang="en-US" sz="3600" b="1">
                <a:solidFill>
                  <a:schemeClr val="bg1"/>
                </a:solidFill>
              </a:rPr>
              <a:t>神 创 造 天 地 。</a:t>
            </a:r>
            <a:r>
              <a:rPr lang="en-US" altLang="ja-JP" sz="3600" b="1">
                <a:solidFill>
                  <a:srgbClr val="FFFFFF"/>
                </a:solidFill>
                <a:effectLst>
                  <a:outerShdw blurRad="38100" dist="38100" dir="2700000" algn="tl">
                    <a:srgbClr val="DDDDDD"/>
                  </a:outerShdw>
                </a:effectLst>
                <a:latin typeface="Arial" charset="0"/>
              </a:rPr>
              <a:t>” </a:t>
            </a:r>
            <a:br>
              <a:rPr lang="en-US" altLang="ja-JP" sz="3600" b="1">
                <a:solidFill>
                  <a:srgbClr val="FFFFFF"/>
                </a:solidFill>
                <a:effectLst>
                  <a:outerShdw blurRad="38100" dist="38100" dir="2700000" algn="tl">
                    <a:srgbClr val="DDDDDD"/>
                  </a:outerShdw>
                </a:effectLst>
                <a:latin typeface="Arial" charset="0"/>
              </a:rPr>
            </a:br>
            <a:r>
              <a:rPr lang="en-US" altLang="ja-JP" sz="3600" b="1">
                <a:solidFill>
                  <a:srgbClr val="FFFFFF"/>
                </a:solidFill>
                <a:effectLst>
                  <a:outerShdw blurRad="38100" dist="38100" dir="2700000" algn="tl">
                    <a:srgbClr val="DDDDDD"/>
                  </a:outerShdw>
                </a:effectLst>
                <a:latin typeface="Arial" charset="0"/>
              </a:rPr>
              <a:t>(</a:t>
            </a:r>
            <a:r>
              <a:rPr lang="zh-SG" sz="3600" b="1">
                <a:solidFill>
                  <a:srgbClr val="FFFFFF"/>
                </a:solidFill>
              </a:rPr>
              <a:t>创</a:t>
            </a:r>
            <a:r>
              <a:rPr lang="zh-SG" altLang="ja-JP" sz="3600" b="1">
                <a:solidFill>
                  <a:srgbClr val="FFFFFF"/>
                </a:solidFill>
              </a:rPr>
              <a:t> </a:t>
            </a:r>
            <a:r>
              <a:rPr lang="zh-SG" sz="3600" b="1">
                <a:solidFill>
                  <a:srgbClr val="FFFFFF"/>
                </a:solidFill>
              </a:rPr>
              <a:t>世</a:t>
            </a:r>
            <a:r>
              <a:rPr lang="zh-SG" altLang="ja-JP" sz="3600" b="1">
                <a:solidFill>
                  <a:srgbClr val="FFFFFF"/>
                </a:solidFill>
              </a:rPr>
              <a:t> </a:t>
            </a:r>
            <a:r>
              <a:rPr lang="zh-SG" sz="3600" b="1">
                <a:solidFill>
                  <a:srgbClr val="FFFFFF"/>
                </a:solidFill>
              </a:rPr>
              <a:t>纪</a:t>
            </a:r>
            <a:r>
              <a:rPr lang="en-US" altLang="ja-JP" sz="3600" b="1">
                <a:solidFill>
                  <a:srgbClr val="FFFFFF"/>
                </a:solidFill>
                <a:effectLst>
                  <a:outerShdw blurRad="38100" dist="38100" dir="2700000" algn="tl">
                    <a:srgbClr val="DDDDDD"/>
                  </a:outerShdw>
                </a:effectLst>
                <a:latin typeface="Arial" charset="0"/>
              </a:rPr>
              <a:t> 1:1)</a:t>
            </a:r>
            <a:endParaRPr lang="en-US" sz="3600" b="1">
              <a:solidFill>
                <a:srgbClr val="FFFFFF"/>
              </a:solidFill>
              <a:effectLst>
                <a:outerShdw blurRad="38100" dist="38100" dir="2700000" algn="tl">
                  <a:srgbClr val="DDDDDD"/>
                </a:outerShdw>
              </a:effectLst>
              <a:latin typeface="Arial" charset="0"/>
            </a:endParaRPr>
          </a:p>
        </p:txBody>
      </p:sp>
      <p:pic>
        <p:nvPicPr>
          <p:cNvPr id="6" name="Picture 5" descr="gospel of john title.jpg"/>
          <p:cNvPicPr>
            <a:picLocks noChangeAspect="1"/>
          </p:cNvPicPr>
          <p:nvPr/>
        </p:nvPicPr>
        <p:blipFill>
          <a:blip r:embed="rId4"/>
          <a:srcRect l="1587" t="1111" b="12222"/>
          <a:stretch>
            <a:fillRect/>
          </a:stretch>
        </p:blipFill>
        <p:spPr bwMode="auto">
          <a:xfrm>
            <a:off x="4495800" y="914400"/>
            <a:ext cx="4724400" cy="5943600"/>
          </a:xfrm>
          <a:prstGeom prst="rect">
            <a:avLst/>
          </a:prstGeom>
          <a:noFill/>
          <a:ln w="9525">
            <a:noFill/>
            <a:miter lim="800000"/>
            <a:headEnd/>
            <a:tailEnd/>
          </a:ln>
          <a:effectLst>
            <a:outerShdw blurRad="50800" dist="38100" dir="2700000">
              <a:srgbClr val="000000">
                <a:alpha val="43000"/>
              </a:srgbClr>
            </a:outerShdw>
          </a:effectLst>
        </p:spPr>
      </p:pic>
      <p:sp>
        <p:nvSpPr>
          <p:cNvPr id="8" name="Title 1"/>
          <p:cNvSpPr txBox="1">
            <a:spLocks/>
          </p:cNvSpPr>
          <p:nvPr/>
        </p:nvSpPr>
        <p:spPr bwMode="auto">
          <a:xfrm>
            <a:off x="5410200" y="990600"/>
            <a:ext cx="3733800" cy="3276600"/>
          </a:xfrm>
          <a:prstGeom prst="rect">
            <a:avLst/>
          </a:prstGeom>
          <a:noFill/>
          <a:ln w="9525">
            <a:noFill/>
            <a:miter lim="800000"/>
            <a:headEnd/>
            <a:tailEnd/>
          </a:ln>
          <a:effectLst>
            <a:outerShdw blurRad="50800" dist="38100" dir="2700000">
              <a:srgbClr val="000000">
                <a:alpha val="43000"/>
              </a:srgbClr>
            </a:outerShdw>
          </a:effectLst>
        </p:spPr>
        <p:txBody>
          <a:bodyPr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a:r>
              <a:rPr lang="ja-JP" altLang="en-US" sz="3600" b="1">
                <a:solidFill>
                  <a:srgbClr val="FFFFFF"/>
                </a:solidFill>
                <a:effectLst>
                  <a:outerShdw blurRad="38100" dist="38100" dir="2700000" algn="tl">
                    <a:srgbClr val="DDDDDD"/>
                  </a:outerShdw>
                </a:effectLst>
                <a:latin typeface="Arial" charset="0"/>
              </a:rPr>
              <a:t>“</a:t>
            </a:r>
            <a:r>
              <a:rPr lang="zh-SG" sz="3600"/>
              <a:t>  </a:t>
            </a:r>
            <a:r>
              <a:rPr lang="zh-SG" sz="3600" b="1">
                <a:solidFill>
                  <a:srgbClr val="FFFF00"/>
                </a:solidFill>
              </a:rPr>
              <a:t>太 初 </a:t>
            </a:r>
            <a:r>
              <a:rPr lang="zh-SG" sz="3600" b="1">
                <a:solidFill>
                  <a:schemeClr val="bg1"/>
                </a:solidFill>
              </a:rPr>
              <a:t>有 道 ， 道 与 神 同 在 ， 道 就 是 神 。 </a:t>
            </a:r>
            <a:r>
              <a:rPr lang="ja-JP" altLang="en-US" sz="3600" b="1">
                <a:solidFill>
                  <a:srgbClr val="FFFFFF"/>
                </a:solidFill>
                <a:effectLst>
                  <a:outerShdw blurRad="38100" dist="38100" dir="2700000" algn="tl">
                    <a:srgbClr val="DDDDDD"/>
                  </a:outerShdw>
                </a:effectLst>
                <a:latin typeface="Arial" charset="0"/>
              </a:rPr>
              <a:t>”</a:t>
            </a:r>
            <a:r>
              <a:rPr lang="en-US" sz="3600" b="1">
                <a:solidFill>
                  <a:srgbClr val="FFFFFF"/>
                </a:solidFill>
                <a:effectLst>
                  <a:outerShdw blurRad="38100" dist="38100" dir="2700000" algn="tl">
                    <a:srgbClr val="DDDDDD"/>
                  </a:outerShdw>
                </a:effectLst>
                <a:latin typeface="Arial" charset="0"/>
              </a:rPr>
              <a:t> </a:t>
            </a:r>
            <a:br>
              <a:rPr lang="en-US" sz="3600" b="1">
                <a:solidFill>
                  <a:srgbClr val="FFFFFF"/>
                </a:solidFill>
                <a:effectLst>
                  <a:outerShdw blurRad="38100" dist="38100" dir="2700000" algn="tl">
                    <a:srgbClr val="DDDDDD"/>
                  </a:outerShdw>
                </a:effectLst>
                <a:latin typeface="Arial" charset="0"/>
              </a:rPr>
            </a:br>
            <a:r>
              <a:rPr lang="en-US" sz="3600" b="1">
                <a:solidFill>
                  <a:srgbClr val="FFFFFF"/>
                </a:solidFill>
                <a:effectLst>
                  <a:outerShdw blurRad="38100" dist="38100" dir="2700000" algn="tl">
                    <a:srgbClr val="DDDDDD"/>
                  </a:outerShdw>
                </a:effectLst>
                <a:latin typeface="Arial" charset="0"/>
              </a:rPr>
              <a:t>(</a:t>
            </a:r>
            <a:r>
              <a:rPr lang="zh-CN" altLang="en-US" sz="3600" b="1">
                <a:solidFill>
                  <a:srgbClr val="FFFFFF"/>
                </a:solidFill>
                <a:effectLst>
                  <a:outerShdw blurRad="38100" dist="38100" dir="2700000" algn="tl">
                    <a:srgbClr val="DDDDDD"/>
                  </a:outerShdw>
                </a:effectLst>
                <a:latin typeface="Arial" charset="0"/>
              </a:rPr>
              <a:t>约</a:t>
            </a:r>
            <a:r>
              <a:rPr lang="en-US" altLang="ja-JP" sz="3600" b="1">
                <a:solidFill>
                  <a:srgbClr val="FFFFFF"/>
                </a:solidFill>
                <a:effectLst>
                  <a:outerShdw blurRad="38100" dist="38100" dir="2700000" algn="tl">
                    <a:srgbClr val="DDDDDD"/>
                  </a:outerShdw>
                </a:effectLst>
                <a:latin typeface="Arial" charset="0"/>
              </a:rPr>
              <a:t> 1:1)</a:t>
            </a:r>
            <a:endParaRPr lang="en-US" sz="3600" b="1">
              <a:solidFill>
                <a:srgbClr val="FFFFFF"/>
              </a:solidFill>
              <a:effectLst>
                <a:outerShdw blurRad="38100" dist="38100" dir="2700000" algn="tl">
                  <a:srgbClr val="DDDDDD"/>
                </a:outerShdw>
              </a:effectLst>
              <a:latin typeface="Arial" charset="0"/>
            </a:endParaRPr>
          </a:p>
        </p:txBody>
      </p:sp>
      <p:sp>
        <p:nvSpPr>
          <p:cNvPr id="2" name="Title 1"/>
          <p:cNvSpPr>
            <a:spLocks noGrp="1"/>
          </p:cNvSpPr>
          <p:nvPr>
            <p:ph type="title"/>
          </p:nvPr>
        </p:nvSpPr>
        <p:spPr>
          <a:xfrm>
            <a:off x="0" y="0"/>
            <a:ext cx="9144000" cy="944563"/>
          </a:xfrm>
          <a:solidFill>
            <a:schemeClr val="tx1"/>
          </a:solidFill>
          <a:effectLst>
            <a:outerShdw blurRad="50800" dist="38100" dir="2700000">
              <a:srgbClr val="000000">
                <a:alpha val="43000"/>
              </a:srgbClr>
            </a:outerShdw>
          </a:effectLst>
        </p:spPr>
        <p:txBody>
          <a:bodyPr/>
          <a:lstStyle/>
          <a:p>
            <a:r>
              <a:rPr lang="zh-CN" altLang="en-US" dirty="0">
                <a:solidFill>
                  <a:srgbClr val="FFFFFF"/>
                </a:solidFill>
              </a:rPr>
              <a:t>确切的开端</a:t>
            </a:r>
            <a:endParaRPr lang="en-US" dirty="0">
              <a:effectLst>
                <a:outerShdw blurRad="38100" dist="38100" dir="2700000" algn="tl">
                  <a:srgbClr val="808080"/>
                </a:outerShdw>
              </a:effectLst>
              <a:latin typeface="Arial" charset="0"/>
              <a:cs typeface="Arial" charset="0"/>
            </a:endParaRPr>
          </a:p>
        </p:txBody>
      </p:sp>
      <p:sp>
        <p:nvSpPr>
          <p:cNvPr id="7" name="TextBox 6"/>
          <p:cNvSpPr txBox="1"/>
          <p:nvPr/>
        </p:nvSpPr>
        <p:spPr>
          <a:xfrm>
            <a:off x="4714875" y="3929063"/>
            <a:ext cx="4214813" cy="2124075"/>
          </a:xfrm>
          <a:prstGeom prst="rect">
            <a:avLst/>
          </a:prstGeom>
          <a:solidFill>
            <a:schemeClr val="tx2"/>
          </a:solidFill>
          <a:effectLst>
            <a:outerShdw blurRad="50800" dist="38100" dir="2700000">
              <a:srgbClr val="000000">
                <a:alpha val="43000"/>
              </a:srgbClr>
            </a:outerShdw>
          </a:effectLst>
        </p:spPr>
        <p:txBody>
          <a:bodyPr>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r>
              <a:rPr lang="zh-SG" sz="6600" b="1">
                <a:solidFill>
                  <a:srgbClr val="FFC000"/>
                </a:solidFill>
                <a:effectLst>
                  <a:outerShdw blurRad="38100" dist="38100" dir="2700000" algn="tl">
                    <a:srgbClr val="FFFFFF"/>
                  </a:outerShdw>
                </a:effectLst>
              </a:rPr>
              <a:t>约 翰 </a:t>
            </a:r>
            <a:endParaRPr lang="en-US" sz="6600" b="1">
              <a:solidFill>
                <a:srgbClr val="FFC000"/>
              </a:solidFill>
              <a:effectLst>
                <a:outerShdw blurRad="38100" dist="38100" dir="2700000" algn="tl">
                  <a:srgbClr val="FFFFFF"/>
                </a:outerShdw>
              </a:effectLst>
            </a:endParaRPr>
          </a:p>
          <a:p>
            <a:pPr algn="ctr" eaLnBrk="1" hangingPunct="1"/>
            <a:r>
              <a:rPr lang="zh-SG" sz="6600" b="1">
                <a:solidFill>
                  <a:srgbClr val="FFC000"/>
                </a:solidFill>
                <a:effectLst>
                  <a:outerShdw blurRad="38100" dist="38100" dir="2700000" algn="tl">
                    <a:srgbClr val="FFFFFF"/>
                  </a:outerShdw>
                </a:effectLst>
              </a:rPr>
              <a:t>福 音</a:t>
            </a:r>
            <a:endParaRPr lang="en-US" sz="6600" b="1">
              <a:solidFill>
                <a:srgbClr val="FFC000"/>
              </a:solidFill>
              <a:effectLst>
                <a:outerShdw blurRad="38100" dist="38100" dir="2700000" algn="tl">
                  <a:srgbClr val="FFFFFF"/>
                </a:outerShdw>
              </a:effectLst>
            </a:endParaRPr>
          </a:p>
        </p:txBody>
      </p:sp>
    </p:spTree>
    <p:extLst>
      <p:ext uri="{BB962C8B-B14F-4D97-AF65-F5344CB8AC3E}">
        <p14:creationId xmlns:p14="http://schemas.microsoft.com/office/powerpoint/2010/main" val="33709144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0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31775"/>
            <a:ext cx="8401050" cy="64008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53603" name="Rectangle 2"/>
          <p:cNvSpPr>
            <a:spLocks noChangeArrowheads="1"/>
          </p:cNvSpPr>
          <p:nvPr/>
        </p:nvSpPr>
        <p:spPr bwMode="auto">
          <a:xfrm>
            <a:off x="3535363" y="6645275"/>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153604"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153605" name="Text Box 4"/>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cs typeface="MS Gothic" charset="0"/>
              </a:rPr>
              <a:t> </a:t>
            </a:r>
          </a:p>
        </p:txBody>
      </p:sp>
      <p:sp>
        <p:nvSpPr>
          <p:cNvPr id="153606" name="Text Box 5"/>
          <p:cNvSpPr txBox="1">
            <a:spLocks noChangeArrowheads="1"/>
          </p:cNvSpPr>
          <p:nvPr/>
        </p:nvSpPr>
        <p:spPr bwMode="auto">
          <a:xfrm>
            <a:off x="1292225" y="1481138"/>
            <a:ext cx="5786438"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53607" name="Text Box 6"/>
          <p:cNvSpPr txBox="1">
            <a:spLocks noChangeArrowheads="1"/>
          </p:cNvSpPr>
          <p:nvPr/>
        </p:nvSpPr>
        <p:spPr bwMode="auto">
          <a:xfrm>
            <a:off x="1030288" y="893763"/>
            <a:ext cx="7164387" cy="638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zh-CN" altLang="en-US" sz="3600" b="1">
                <a:solidFill>
                  <a:srgbClr val="FFFF00"/>
                </a:solidFill>
                <a:latin typeface="Comic Sans MS" charset="0"/>
                <a:cs typeface="MS Gothic" charset="0"/>
              </a:rPr>
              <a:t>第</a:t>
            </a:r>
            <a:r>
              <a:rPr lang="en-GB" altLang="ja-JP" sz="3600" b="1">
                <a:solidFill>
                  <a:srgbClr val="FFFF00"/>
                </a:solidFill>
                <a:latin typeface="Comic Sans MS" charset="0"/>
                <a:cs typeface="MS Gothic" charset="0"/>
              </a:rPr>
              <a:t>1</a:t>
            </a:r>
            <a:r>
              <a:rPr lang="zh-CN" altLang="en-US" sz="3600" b="1">
                <a:solidFill>
                  <a:srgbClr val="FFFF00"/>
                </a:solidFill>
                <a:latin typeface="Comic Sans MS" charset="0"/>
                <a:cs typeface="MS Gothic" charset="0"/>
              </a:rPr>
              <a:t>章</a:t>
            </a:r>
            <a:r>
              <a:rPr lang="en-GB" altLang="ja-JP" sz="3600" b="1">
                <a:solidFill>
                  <a:srgbClr val="FFFF00"/>
                </a:solidFill>
                <a:latin typeface="Comic Sans MS" charset="0"/>
                <a:cs typeface="MS Gothic" charset="0"/>
              </a:rPr>
              <a:t>:</a:t>
            </a:r>
            <a:r>
              <a:rPr lang="zh-CN" altLang="en-US" sz="3600" b="1">
                <a:solidFill>
                  <a:srgbClr val="FFFF00"/>
                </a:solidFill>
                <a:latin typeface="SimHei" charset="0"/>
                <a:ea typeface="SimHei" charset="0"/>
                <a:cs typeface="SimHei" charset="0"/>
              </a:rPr>
              <a:t>耶稣基督的 </a:t>
            </a:r>
            <a:r>
              <a:rPr lang="en-GB" altLang="ja-JP" sz="3600" b="1" i="1" u="sng">
                <a:solidFill>
                  <a:srgbClr val="08F2EE"/>
                </a:solidFill>
                <a:latin typeface="Comic Sans MS" charset="0"/>
                <a:cs typeface="MS Gothic" charset="0"/>
              </a:rPr>
              <a:t>6</a:t>
            </a:r>
            <a:r>
              <a:rPr lang="zh-CN" altLang="en-US" sz="3600" b="1" i="1" u="sng">
                <a:solidFill>
                  <a:srgbClr val="08F2EE"/>
                </a:solidFill>
                <a:latin typeface="SimHei" charset="0"/>
                <a:ea typeface="SimHei" charset="0"/>
                <a:cs typeface="SimHei" charset="0"/>
              </a:rPr>
              <a:t>大真理</a:t>
            </a:r>
            <a:endParaRPr lang="en-GB" sz="3400" b="1" i="1">
              <a:solidFill>
                <a:srgbClr val="FFFF00"/>
              </a:solidFill>
              <a:latin typeface="SimHei" charset="0"/>
              <a:ea typeface="SimHei" charset="0"/>
              <a:cs typeface="SimHei" charset="0"/>
            </a:endParaRPr>
          </a:p>
        </p:txBody>
      </p:sp>
      <p:sp>
        <p:nvSpPr>
          <p:cNvPr id="153608" name="Text Box 7"/>
          <p:cNvSpPr txBox="1">
            <a:spLocks noChangeArrowheads="1"/>
          </p:cNvSpPr>
          <p:nvPr/>
        </p:nvSpPr>
        <p:spPr bwMode="auto">
          <a:xfrm>
            <a:off x="8020050" y="6538913"/>
            <a:ext cx="1666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53609" name="Text Box 8"/>
          <p:cNvSpPr txBox="1">
            <a:spLocks noChangeArrowheads="1"/>
          </p:cNvSpPr>
          <p:nvPr/>
        </p:nvSpPr>
        <p:spPr bwMode="auto">
          <a:xfrm>
            <a:off x="8342313" y="6454775"/>
            <a:ext cx="168275"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53610" name="AutoShape 9"/>
          <p:cNvSpPr>
            <a:spLocks noChangeArrowheads="1"/>
          </p:cNvSpPr>
          <p:nvPr/>
        </p:nvSpPr>
        <p:spPr bwMode="auto">
          <a:xfrm>
            <a:off x="4752975" y="3543300"/>
            <a:ext cx="3001963" cy="2487613"/>
          </a:xfrm>
          <a:prstGeom prst="roundRect">
            <a:avLst>
              <a:gd name="adj" fmla="val 16667"/>
            </a:avLst>
          </a:prstGeom>
          <a:gradFill rotWithShape="0">
            <a:gsLst>
              <a:gs pos="0">
                <a:srgbClr val="0000FF"/>
              </a:gs>
              <a:gs pos="50000">
                <a:srgbClr val="000000"/>
              </a:gs>
              <a:gs pos="100000">
                <a:srgbClr val="0000FF"/>
              </a:gs>
            </a:gsLst>
            <a:lin ang="18900000" scaled="1"/>
          </a:gradFill>
          <a:ln w="76320">
            <a:solidFill>
              <a:srgbClr val="FC0128"/>
            </a:solidFill>
            <a:miter lim="800000"/>
            <a:headEnd/>
            <a:tailEnd/>
          </a:ln>
        </p:spPr>
        <p:txBody>
          <a:bodyPr wrap="none" lIns="82048" tIns="41025" rIns="82048" bIns="41025" anchor="ctr"/>
          <a:lstStyle/>
          <a:p>
            <a:endParaRPr lang="en-US">
              <a:cs typeface="MS Gothic" charset="0"/>
            </a:endParaRPr>
          </a:p>
        </p:txBody>
      </p:sp>
      <p:sp>
        <p:nvSpPr>
          <p:cNvPr id="26634" name="Text Box 10"/>
          <p:cNvSpPr txBox="1">
            <a:spLocks noChangeArrowheads="1"/>
          </p:cNvSpPr>
          <p:nvPr/>
        </p:nvSpPr>
        <p:spPr bwMode="auto">
          <a:xfrm>
            <a:off x="4905375" y="3759200"/>
            <a:ext cx="2628900" cy="2116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2025"/>
              </a:spcBef>
              <a:buClr>
                <a:srgbClr val="FFFFFF"/>
              </a:buClr>
            </a:pPr>
            <a:r>
              <a:rPr lang="en-GB" sz="4400" b="1">
                <a:solidFill>
                  <a:srgbClr val="FFFFFF"/>
                </a:solidFill>
                <a:latin typeface="Helvetica" charset="0"/>
                <a:cs typeface="MS Gothic" charset="0"/>
              </a:rPr>
              <a:t>“</a:t>
            </a:r>
            <a:r>
              <a:rPr lang="zh-CN" altLang="en-US" sz="4400">
                <a:solidFill>
                  <a:schemeClr val="bg1"/>
                </a:solidFill>
                <a:latin typeface="SimHei" charset="0"/>
                <a:ea typeface="SimHei" charset="0"/>
                <a:cs typeface="SimHei" charset="0"/>
              </a:rPr>
              <a:t>这道太初与神同在。</a:t>
            </a:r>
            <a:r>
              <a:rPr lang="en-GB" altLang="ja-JP" sz="4400" b="1">
                <a:solidFill>
                  <a:srgbClr val="FFFFFF"/>
                </a:solidFill>
                <a:latin typeface="Helvetica" charset="0"/>
                <a:cs typeface="MS Gothic" charset="0"/>
              </a:rPr>
              <a:t>”</a:t>
            </a:r>
            <a:endParaRPr lang="en-GB" sz="4400" b="1">
              <a:solidFill>
                <a:srgbClr val="FFFFFF"/>
              </a:solidFill>
              <a:latin typeface="Helvetica" charset="0"/>
              <a:cs typeface="MS Gothic" charset="0"/>
            </a:endParaRPr>
          </a:p>
        </p:txBody>
      </p:sp>
      <p:sp>
        <p:nvSpPr>
          <p:cNvPr id="153612" name="Text Box 11"/>
          <p:cNvSpPr txBox="1">
            <a:spLocks noChangeArrowheads="1"/>
          </p:cNvSpPr>
          <p:nvPr/>
        </p:nvSpPr>
        <p:spPr bwMode="auto">
          <a:xfrm>
            <a:off x="8677275" y="6194425"/>
            <a:ext cx="168275"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53613" name="Text Box 12"/>
          <p:cNvSpPr txBox="1">
            <a:spLocks noChangeArrowheads="1"/>
          </p:cNvSpPr>
          <p:nvPr/>
        </p:nvSpPr>
        <p:spPr bwMode="auto">
          <a:xfrm>
            <a:off x="8359775" y="6542088"/>
            <a:ext cx="3016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cs typeface="MS Gothic" charset="0"/>
              </a:rPr>
              <a:t>24</a:t>
            </a:r>
          </a:p>
        </p:txBody>
      </p:sp>
      <p:sp>
        <p:nvSpPr>
          <p:cNvPr id="153614" name="Text Box 13"/>
          <p:cNvSpPr txBox="1">
            <a:spLocks noChangeArrowheads="1"/>
          </p:cNvSpPr>
          <p:nvPr/>
        </p:nvSpPr>
        <p:spPr bwMode="auto">
          <a:xfrm>
            <a:off x="8705850" y="6484938"/>
            <a:ext cx="269875"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cs typeface="MS Gothic" charset="0"/>
              </a:rPr>
              <a:t>1</a:t>
            </a:r>
          </a:p>
        </p:txBody>
      </p:sp>
      <p:sp>
        <p:nvSpPr>
          <p:cNvPr id="153615" name="Text Box 14"/>
          <p:cNvSpPr txBox="1">
            <a:spLocks noChangeArrowheads="1"/>
          </p:cNvSpPr>
          <p:nvPr/>
        </p:nvSpPr>
        <p:spPr bwMode="auto">
          <a:xfrm>
            <a:off x="1022350" y="225425"/>
            <a:ext cx="7337425" cy="57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AFD00"/>
              </a:buClr>
            </a:pPr>
            <a:r>
              <a:rPr lang="zh-CN" altLang="en-US" sz="3200" b="1">
                <a:solidFill>
                  <a:srgbClr val="FFFF00"/>
                </a:solidFill>
                <a:latin typeface="SimHei" charset="0"/>
                <a:ea typeface="SimHei" charset="0"/>
                <a:cs typeface="SimHei" charset="0"/>
              </a:rPr>
              <a:t>约翰福音</a:t>
            </a:r>
            <a:r>
              <a:rPr lang="en-US" altLang="ja-JP" sz="3200" b="1">
                <a:solidFill>
                  <a:srgbClr val="FAFD00"/>
                </a:solidFill>
                <a:latin typeface="SimHei" charset="0"/>
                <a:ea typeface="SimHei" charset="0"/>
                <a:cs typeface="SimHei" charset="0"/>
              </a:rPr>
              <a:t>: </a:t>
            </a:r>
            <a:r>
              <a:rPr lang="zh-CN" altLang="en-US" sz="3200" b="1">
                <a:solidFill>
                  <a:srgbClr val="FAFD00"/>
                </a:solidFill>
                <a:latin typeface="SimHei" charset="0"/>
                <a:ea typeface="SimHei" charset="0"/>
                <a:cs typeface="SimHei" charset="0"/>
              </a:rPr>
              <a:t>信息的总结</a:t>
            </a:r>
            <a:endParaRPr lang="en-GB" sz="3200" b="1">
              <a:solidFill>
                <a:srgbClr val="FAFD00"/>
              </a:solidFill>
              <a:latin typeface="Comic Sans MS" charset="0"/>
              <a:cs typeface="MS Gothic" charset="0"/>
            </a:endParaRPr>
          </a:p>
        </p:txBody>
      </p:sp>
      <p:sp>
        <p:nvSpPr>
          <p:cNvPr id="153616" name="Text Box 15"/>
          <p:cNvSpPr txBox="1">
            <a:spLocks noChangeArrowheads="1"/>
          </p:cNvSpPr>
          <p:nvPr/>
        </p:nvSpPr>
        <p:spPr bwMode="auto">
          <a:xfrm>
            <a:off x="1133475" y="1736725"/>
            <a:ext cx="3733800" cy="161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618FFD"/>
              </a:buClr>
            </a:pPr>
            <a:r>
              <a:rPr lang="zh-CN" altLang="en-US" sz="1800" b="1">
                <a:solidFill>
                  <a:srgbClr val="618FFD"/>
                </a:solidFill>
                <a:latin typeface="SimHei" charset="0"/>
                <a:ea typeface="SimHei" charset="0"/>
                <a:cs typeface="SimHei" charset="0"/>
              </a:rPr>
              <a:t>第</a:t>
            </a:r>
            <a:r>
              <a:rPr lang="en-US" altLang="zh-CN" sz="1800" b="1">
                <a:solidFill>
                  <a:srgbClr val="618FFD"/>
                </a:solidFill>
                <a:latin typeface="SimHei" charset="0"/>
                <a:ea typeface="SimHei" charset="0"/>
                <a:cs typeface="SimHei" charset="0"/>
              </a:rPr>
              <a:t>1</a:t>
            </a:r>
            <a:r>
              <a:rPr lang="zh-CN" altLang="en-US" sz="1800" b="1">
                <a:solidFill>
                  <a:srgbClr val="618FFD"/>
                </a:solidFill>
                <a:latin typeface="SimHei" charset="0"/>
                <a:ea typeface="SimHei" charset="0"/>
                <a:cs typeface="SimHei" charset="0"/>
              </a:rPr>
              <a:t>节</a:t>
            </a:r>
            <a:r>
              <a:rPr lang="en-GB" altLang="ja-JP" sz="1800" b="1">
                <a:solidFill>
                  <a:srgbClr val="618FFD"/>
                </a:solidFill>
                <a:latin typeface="SimHei" charset="0"/>
                <a:ea typeface="SimHei" charset="0"/>
                <a:cs typeface="SimHei" charset="0"/>
              </a:rPr>
              <a:t>:</a:t>
            </a:r>
            <a:endParaRPr lang="en-GB" altLang="ja-JP" sz="1800" b="1">
              <a:solidFill>
                <a:srgbClr val="FFFF00"/>
              </a:solidFill>
              <a:latin typeface="SimHei" charset="0"/>
              <a:ea typeface="SimHei" charset="0"/>
              <a:cs typeface="SimHei" charset="0"/>
            </a:endParaRPr>
          </a:p>
          <a:p>
            <a:pPr algn="ctr" eaLnBrk="1" hangingPunct="1">
              <a:spcBef>
                <a:spcPts val="1125"/>
              </a:spcBef>
              <a:buClr>
                <a:srgbClr val="618FFD"/>
              </a:buClr>
            </a:pPr>
            <a:r>
              <a:rPr lang="zh-CN" altLang="en-US" sz="1800" b="1">
                <a:solidFill>
                  <a:srgbClr val="FFFF00"/>
                </a:solidFill>
                <a:latin typeface="SimHei" charset="0"/>
                <a:ea typeface="SimHei" charset="0"/>
                <a:cs typeface="SimHei" charset="0"/>
              </a:rPr>
              <a:t>造物之先已存在</a:t>
            </a:r>
            <a:endParaRPr lang="en-GB" altLang="ja-JP" sz="1800" b="1">
              <a:solidFill>
                <a:srgbClr val="FFFF00"/>
              </a:solidFill>
              <a:latin typeface="SimHei" charset="0"/>
              <a:ea typeface="SimHei" charset="0"/>
              <a:cs typeface="SimHei" charset="0"/>
            </a:endParaRPr>
          </a:p>
          <a:p>
            <a:pPr algn="ctr" eaLnBrk="1" hangingPunct="1">
              <a:spcBef>
                <a:spcPts val="1125"/>
              </a:spcBef>
              <a:buClr>
                <a:srgbClr val="FFFF00"/>
              </a:buClr>
            </a:pPr>
            <a:r>
              <a:rPr lang="zh-CN" altLang="en-US" sz="1800" b="1">
                <a:solidFill>
                  <a:srgbClr val="FFFF00"/>
                </a:solidFill>
                <a:latin typeface="SimHei" charset="0"/>
                <a:ea typeface="SimHei" charset="0"/>
                <a:cs typeface="SimHei" charset="0"/>
              </a:rPr>
              <a:t>一位与众不同的人物</a:t>
            </a:r>
            <a:endParaRPr lang="en-GB" altLang="ja-JP" sz="1800" b="1">
              <a:solidFill>
                <a:srgbClr val="FFFF00"/>
              </a:solidFill>
              <a:latin typeface="SimHei" charset="0"/>
              <a:ea typeface="SimHei" charset="0"/>
              <a:cs typeface="SimHei" charset="0"/>
            </a:endParaRPr>
          </a:p>
          <a:p>
            <a:pPr algn="ctr" eaLnBrk="1" hangingPunct="1">
              <a:spcBef>
                <a:spcPts val="1125"/>
              </a:spcBef>
              <a:buClr>
                <a:srgbClr val="FFFF00"/>
              </a:buClr>
            </a:pPr>
            <a:r>
              <a:rPr lang="zh-CN" altLang="en-US" sz="1800" b="1">
                <a:solidFill>
                  <a:srgbClr val="FFFF00"/>
                </a:solidFill>
                <a:latin typeface="SimHei" charset="0"/>
                <a:ea typeface="SimHei" charset="0"/>
                <a:cs typeface="SimHei" charset="0"/>
              </a:rPr>
              <a:t>昔在今在的神</a:t>
            </a:r>
            <a:endParaRPr lang="en-GB" sz="1800" b="1">
              <a:solidFill>
                <a:srgbClr val="FFFF00"/>
              </a:solidFill>
              <a:latin typeface="Comic Sans MS" charset="0"/>
              <a:cs typeface="MS Gothic" charset="0"/>
            </a:endParaRPr>
          </a:p>
        </p:txBody>
      </p:sp>
      <p:sp>
        <p:nvSpPr>
          <p:cNvPr id="153617" name="Text Box 16"/>
          <p:cNvSpPr txBox="1">
            <a:spLocks noChangeArrowheads="1"/>
          </p:cNvSpPr>
          <p:nvPr/>
        </p:nvSpPr>
        <p:spPr bwMode="auto">
          <a:xfrm>
            <a:off x="990600" y="3657600"/>
            <a:ext cx="4095750" cy="779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618FFD"/>
              </a:buClr>
            </a:pPr>
            <a:r>
              <a:rPr lang="zh-CN" altLang="en-US" sz="1800" b="1">
                <a:solidFill>
                  <a:srgbClr val="618FFD"/>
                </a:solidFill>
                <a:latin typeface="SimHei" charset="0"/>
                <a:ea typeface="SimHei" charset="0"/>
                <a:cs typeface="SimHei" charset="0"/>
              </a:rPr>
              <a:t>第</a:t>
            </a:r>
            <a:r>
              <a:rPr lang="en-US" altLang="zh-CN" sz="1800" b="1">
                <a:solidFill>
                  <a:srgbClr val="618FFD"/>
                </a:solidFill>
                <a:latin typeface="SimHei" charset="0"/>
                <a:ea typeface="SimHei" charset="0"/>
                <a:cs typeface="SimHei" charset="0"/>
              </a:rPr>
              <a:t>2</a:t>
            </a:r>
            <a:r>
              <a:rPr lang="zh-CN" altLang="en-US" sz="1800" b="1">
                <a:solidFill>
                  <a:srgbClr val="618FFD"/>
                </a:solidFill>
                <a:latin typeface="SimHei" charset="0"/>
                <a:ea typeface="SimHei" charset="0"/>
                <a:cs typeface="SimHei" charset="0"/>
              </a:rPr>
              <a:t>节</a:t>
            </a:r>
            <a:r>
              <a:rPr lang="en-GB" altLang="ja-JP" sz="1800" b="1">
                <a:solidFill>
                  <a:srgbClr val="618FFD"/>
                </a:solidFill>
                <a:latin typeface="SimHei" charset="0"/>
                <a:ea typeface="SimHei" charset="0"/>
                <a:cs typeface="SimHei" charset="0"/>
              </a:rPr>
              <a:t>:</a:t>
            </a:r>
          </a:p>
          <a:p>
            <a:pPr algn="ctr" eaLnBrk="1" hangingPunct="1">
              <a:spcBef>
                <a:spcPts val="1125"/>
              </a:spcBef>
              <a:buClr>
                <a:srgbClr val="618FFD"/>
              </a:buClr>
            </a:pPr>
            <a:r>
              <a:rPr lang="zh-CN" altLang="en-US" sz="1800" b="1">
                <a:solidFill>
                  <a:srgbClr val="FFFF00"/>
                </a:solidFill>
                <a:latin typeface="SimHei" charset="0"/>
                <a:ea typeface="SimHei" charset="0"/>
                <a:cs typeface="SimHei" charset="0"/>
              </a:rPr>
              <a:t>与神永远共存</a:t>
            </a:r>
            <a:endParaRPr lang="en-GB" sz="1800" b="1">
              <a:solidFill>
                <a:srgbClr val="FFFF00"/>
              </a:solidFill>
              <a:latin typeface="SimHei" charset="0"/>
              <a:ea typeface="SimHei" charset="0"/>
              <a:cs typeface="SimHei" charset="0"/>
            </a:endParaRPr>
          </a:p>
        </p:txBody>
      </p:sp>
      <p:sp>
        <p:nvSpPr>
          <p:cNvPr id="99347" name="Title 18"/>
          <p:cNvSpPr>
            <a:spLocks noGrp="1"/>
          </p:cNvSpPr>
          <p:nvPr>
            <p:ph type="title" idx="4294967295"/>
          </p:nvPr>
        </p:nvSpPr>
        <p:spPr>
          <a:xfrm>
            <a:off x="-609600" y="6172200"/>
            <a:ext cx="9753600" cy="533400"/>
          </a:xfrm>
        </p:spPr>
        <p:txBody>
          <a:bodyPr/>
          <a:lstStyle/>
          <a:p>
            <a:pPr>
              <a:defRPr/>
            </a:pPr>
            <a:r>
              <a:rPr lang="zh-CN" altLang="en-US" sz="3200" b="1">
                <a:solidFill>
                  <a:schemeClr val="bg1"/>
                </a:solidFill>
                <a:effectLst>
                  <a:outerShdw blurRad="38100" dist="38100" dir="2700000" algn="tl">
                    <a:srgbClr val="EEECE1"/>
                  </a:outerShdw>
                </a:effectLst>
                <a:latin typeface="SimHei" charset="0"/>
                <a:ea typeface="SimHei" charset="0"/>
                <a:cs typeface="SimHei" charset="0"/>
              </a:rPr>
              <a:t>约翰福音</a:t>
            </a:r>
            <a:r>
              <a:rPr lang="en-US" altLang="zh-CN" sz="3200" b="1">
                <a:solidFill>
                  <a:schemeClr val="bg1"/>
                </a:solidFill>
                <a:effectLst>
                  <a:outerShdw blurRad="38100" dist="38100" dir="2700000" algn="tl">
                    <a:srgbClr val="EEECE1"/>
                  </a:outerShdw>
                </a:effectLst>
                <a:latin typeface="SimHei" charset="0"/>
                <a:ea typeface="SimHei" charset="0"/>
                <a:cs typeface="SimHei" charset="0"/>
              </a:rPr>
              <a:t>1:2</a:t>
            </a:r>
            <a:endParaRPr lang="en-US" sz="3200" b="1">
              <a:solidFill>
                <a:schemeClr val="bg1"/>
              </a:solidFill>
              <a:effectLst>
                <a:outerShdw blurRad="38100" dist="38100" dir="2700000" algn="tl">
                  <a:srgbClr val="EEECE1"/>
                </a:outerShdw>
              </a:effectLst>
              <a:latin typeface="SimHei" charset="0"/>
              <a:ea typeface="SimHei" charset="0"/>
              <a:cs typeface="SimHei"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p:cTn id="6" dur="1" fill="hold">
                                          <p:stCondLst>
                                            <p:cond delay="0"/>
                                          </p:stCondLst>
                                        </p:cTn>
                                        <p:tgtEl>
                                          <p:spTgt spid="26634"/>
                                        </p:tgtEl>
                                        <p:attrNameLst>
                                          <p:attrName>style.visibility</p:attrName>
                                        </p:attrNameLst>
                                      </p:cBhvr>
                                      <p:to>
                                        <p:strVal val="visible"/>
                                      </p:to>
                                    </p:set>
                                    <p:animEffect transition="in" filter="fade">
                                      <p:cBhvr>
                                        <p:cTn id="7" dur="1000"/>
                                        <p:tgtEl>
                                          <p:spTgt spid="26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565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31775"/>
            <a:ext cx="8401050" cy="64008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55651" name="Rectangle 2"/>
          <p:cNvSpPr>
            <a:spLocks noChangeArrowheads="1"/>
          </p:cNvSpPr>
          <p:nvPr/>
        </p:nvSpPr>
        <p:spPr bwMode="auto">
          <a:xfrm>
            <a:off x="3535363" y="6645275"/>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155652"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155653" name="Text Box 4"/>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cs typeface="MS Gothic" charset="0"/>
              </a:rPr>
              <a:t> </a:t>
            </a:r>
          </a:p>
        </p:txBody>
      </p:sp>
      <p:sp>
        <p:nvSpPr>
          <p:cNvPr id="155654" name="Text Box 5"/>
          <p:cNvSpPr txBox="1">
            <a:spLocks noChangeArrowheads="1"/>
          </p:cNvSpPr>
          <p:nvPr/>
        </p:nvSpPr>
        <p:spPr bwMode="auto">
          <a:xfrm>
            <a:off x="1292225" y="1481138"/>
            <a:ext cx="5786438"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55655" name="Text Box 6"/>
          <p:cNvSpPr txBox="1">
            <a:spLocks noChangeArrowheads="1"/>
          </p:cNvSpPr>
          <p:nvPr/>
        </p:nvSpPr>
        <p:spPr bwMode="auto">
          <a:xfrm>
            <a:off x="1030288" y="893763"/>
            <a:ext cx="7164387" cy="57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zh-CN" altLang="en-US" sz="3200" b="1">
                <a:solidFill>
                  <a:srgbClr val="FFFF00"/>
                </a:solidFill>
                <a:latin typeface="Comic Sans MS" charset="0"/>
                <a:cs typeface="MS Gothic" charset="0"/>
              </a:rPr>
              <a:t>第</a:t>
            </a:r>
            <a:r>
              <a:rPr lang="en-GB" altLang="ja-JP" sz="3200" b="1">
                <a:solidFill>
                  <a:srgbClr val="FFFF00"/>
                </a:solidFill>
                <a:latin typeface="Comic Sans MS" charset="0"/>
                <a:cs typeface="MS Gothic" charset="0"/>
              </a:rPr>
              <a:t>1</a:t>
            </a:r>
            <a:r>
              <a:rPr lang="zh-CN" altLang="en-US" sz="3200" b="1">
                <a:solidFill>
                  <a:srgbClr val="FFFF00"/>
                </a:solidFill>
                <a:latin typeface="Comic Sans MS" charset="0"/>
                <a:cs typeface="MS Gothic" charset="0"/>
              </a:rPr>
              <a:t>章</a:t>
            </a:r>
            <a:r>
              <a:rPr lang="en-GB" altLang="ja-JP" sz="3200" b="1">
                <a:solidFill>
                  <a:srgbClr val="FFFF00"/>
                </a:solidFill>
                <a:latin typeface="Comic Sans MS" charset="0"/>
                <a:cs typeface="MS Gothic" charset="0"/>
              </a:rPr>
              <a:t>:</a:t>
            </a:r>
            <a:r>
              <a:rPr lang="zh-CN" altLang="en-US" sz="3200" b="1">
                <a:solidFill>
                  <a:srgbClr val="FFFF00"/>
                </a:solidFill>
                <a:latin typeface="SimHei" charset="0"/>
                <a:ea typeface="SimHei" charset="0"/>
                <a:cs typeface="SimHei" charset="0"/>
              </a:rPr>
              <a:t>耶稣基督的 </a:t>
            </a:r>
            <a:r>
              <a:rPr lang="en-GB" altLang="ja-JP" sz="3200" b="1" i="1" u="sng">
                <a:solidFill>
                  <a:srgbClr val="08F2EE"/>
                </a:solidFill>
                <a:latin typeface="Comic Sans MS" charset="0"/>
                <a:cs typeface="MS Gothic" charset="0"/>
              </a:rPr>
              <a:t>6</a:t>
            </a:r>
            <a:r>
              <a:rPr lang="zh-CN" altLang="en-US" sz="3200" b="1" i="1" u="sng">
                <a:solidFill>
                  <a:srgbClr val="08F2EE"/>
                </a:solidFill>
                <a:latin typeface="SimHei" charset="0"/>
                <a:ea typeface="SimHei" charset="0"/>
                <a:cs typeface="SimHei" charset="0"/>
              </a:rPr>
              <a:t>大真理</a:t>
            </a:r>
            <a:endParaRPr lang="en-GB" sz="2900" b="1" i="1">
              <a:solidFill>
                <a:srgbClr val="FFFF00"/>
              </a:solidFill>
              <a:latin typeface="Comic Sans MS" charset="0"/>
              <a:cs typeface="MS Gothic" charset="0"/>
            </a:endParaRPr>
          </a:p>
        </p:txBody>
      </p:sp>
      <p:sp>
        <p:nvSpPr>
          <p:cNvPr id="155656" name="Text Box 7"/>
          <p:cNvSpPr txBox="1">
            <a:spLocks noChangeArrowheads="1"/>
          </p:cNvSpPr>
          <p:nvPr/>
        </p:nvSpPr>
        <p:spPr bwMode="auto">
          <a:xfrm>
            <a:off x="8020050" y="6538913"/>
            <a:ext cx="1666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55657" name="Text Box 8"/>
          <p:cNvSpPr txBox="1">
            <a:spLocks noChangeArrowheads="1"/>
          </p:cNvSpPr>
          <p:nvPr/>
        </p:nvSpPr>
        <p:spPr bwMode="auto">
          <a:xfrm>
            <a:off x="8342313" y="6454775"/>
            <a:ext cx="168275"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55658" name="AutoShape 9"/>
          <p:cNvSpPr>
            <a:spLocks noChangeArrowheads="1"/>
          </p:cNvSpPr>
          <p:nvPr/>
        </p:nvSpPr>
        <p:spPr bwMode="auto">
          <a:xfrm>
            <a:off x="4752975" y="3543300"/>
            <a:ext cx="3001963" cy="2487613"/>
          </a:xfrm>
          <a:prstGeom prst="roundRect">
            <a:avLst>
              <a:gd name="adj" fmla="val 16667"/>
            </a:avLst>
          </a:prstGeom>
          <a:gradFill rotWithShape="0">
            <a:gsLst>
              <a:gs pos="0">
                <a:srgbClr val="0000FF"/>
              </a:gs>
              <a:gs pos="50000">
                <a:srgbClr val="000000"/>
              </a:gs>
              <a:gs pos="100000">
                <a:srgbClr val="0000FF"/>
              </a:gs>
            </a:gsLst>
            <a:lin ang="18900000" scaled="1"/>
          </a:gradFill>
          <a:ln w="76320">
            <a:solidFill>
              <a:srgbClr val="FC0128"/>
            </a:solidFill>
            <a:miter lim="800000"/>
            <a:headEnd/>
            <a:tailEnd/>
          </a:ln>
        </p:spPr>
        <p:txBody>
          <a:bodyPr wrap="none" lIns="82048" tIns="41025" rIns="82048" bIns="41025" anchor="ctr"/>
          <a:lstStyle/>
          <a:p>
            <a:endParaRPr lang="en-US">
              <a:cs typeface="MS Gothic" charset="0"/>
            </a:endParaRPr>
          </a:p>
        </p:txBody>
      </p:sp>
      <p:sp>
        <p:nvSpPr>
          <p:cNvPr id="27658" name="Text Box 10"/>
          <p:cNvSpPr txBox="1">
            <a:spLocks noChangeArrowheads="1"/>
          </p:cNvSpPr>
          <p:nvPr/>
        </p:nvSpPr>
        <p:spPr bwMode="auto">
          <a:xfrm>
            <a:off x="4876800" y="3581400"/>
            <a:ext cx="2740025" cy="2392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575"/>
              </a:spcBef>
              <a:buClr>
                <a:srgbClr val="FFFFFF"/>
              </a:buClr>
            </a:pPr>
            <a:r>
              <a:rPr lang="en-GB" sz="3000" b="1">
                <a:solidFill>
                  <a:srgbClr val="FFFFFF"/>
                </a:solidFill>
                <a:latin typeface="Helvetica" charset="0"/>
                <a:cs typeface="MS Gothic" charset="0"/>
              </a:rPr>
              <a:t>“</a:t>
            </a:r>
            <a:r>
              <a:rPr lang="zh-CN" altLang="en-US" sz="3000">
                <a:solidFill>
                  <a:schemeClr val="bg1"/>
                </a:solidFill>
                <a:latin typeface="SimHei" charset="0"/>
                <a:ea typeface="SimHei" charset="0"/>
                <a:cs typeface="SimHei" charset="0"/>
              </a:rPr>
              <a:t>万物是借着他造的．凡被造的、没有一样不是借着他造的。</a:t>
            </a:r>
            <a:r>
              <a:rPr lang="en-GB" altLang="ja-JP" sz="3000" b="1">
                <a:solidFill>
                  <a:srgbClr val="FFFFFF"/>
                </a:solidFill>
                <a:latin typeface="Helvetica" charset="0"/>
                <a:cs typeface="MS Gothic" charset="0"/>
              </a:rPr>
              <a:t>”</a:t>
            </a:r>
            <a:endParaRPr lang="en-GB" sz="3000" b="1">
              <a:solidFill>
                <a:srgbClr val="FFFFFF"/>
              </a:solidFill>
              <a:latin typeface="Helvetica" charset="0"/>
              <a:cs typeface="MS Gothic" charset="0"/>
            </a:endParaRPr>
          </a:p>
        </p:txBody>
      </p:sp>
      <p:sp>
        <p:nvSpPr>
          <p:cNvPr id="155660" name="Text Box 11"/>
          <p:cNvSpPr txBox="1">
            <a:spLocks noChangeArrowheads="1"/>
          </p:cNvSpPr>
          <p:nvPr/>
        </p:nvSpPr>
        <p:spPr bwMode="auto">
          <a:xfrm>
            <a:off x="8588375" y="6078538"/>
            <a:ext cx="166688"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55661" name="Text Box 12"/>
          <p:cNvSpPr txBox="1">
            <a:spLocks noChangeArrowheads="1"/>
          </p:cNvSpPr>
          <p:nvPr/>
        </p:nvSpPr>
        <p:spPr bwMode="auto">
          <a:xfrm>
            <a:off x="8359775" y="6542088"/>
            <a:ext cx="3016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cs typeface="MS Gothic" charset="0"/>
              </a:rPr>
              <a:t>25</a:t>
            </a:r>
          </a:p>
        </p:txBody>
      </p:sp>
      <p:sp>
        <p:nvSpPr>
          <p:cNvPr id="155662" name="Text Box 13"/>
          <p:cNvSpPr txBox="1">
            <a:spLocks noChangeArrowheads="1"/>
          </p:cNvSpPr>
          <p:nvPr/>
        </p:nvSpPr>
        <p:spPr bwMode="auto">
          <a:xfrm>
            <a:off x="8705850" y="6488113"/>
            <a:ext cx="269875"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cs typeface="MS Gothic" charset="0"/>
              </a:rPr>
              <a:t>1</a:t>
            </a:r>
          </a:p>
        </p:txBody>
      </p:sp>
      <p:sp>
        <p:nvSpPr>
          <p:cNvPr id="155663" name="Text Box 14"/>
          <p:cNvSpPr txBox="1">
            <a:spLocks noChangeArrowheads="1"/>
          </p:cNvSpPr>
          <p:nvPr/>
        </p:nvSpPr>
        <p:spPr bwMode="auto">
          <a:xfrm>
            <a:off x="1022350" y="225425"/>
            <a:ext cx="7337425"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AFD00"/>
              </a:buClr>
            </a:pPr>
            <a:r>
              <a:rPr lang="zh-CN" altLang="en-US" sz="2800" b="1">
                <a:solidFill>
                  <a:srgbClr val="FFFF00"/>
                </a:solidFill>
                <a:latin typeface="SimHei" charset="0"/>
                <a:ea typeface="SimHei" charset="0"/>
                <a:cs typeface="SimHei" charset="0"/>
              </a:rPr>
              <a:t>约翰福音</a:t>
            </a:r>
            <a:r>
              <a:rPr lang="en-US" altLang="ja-JP" sz="2800" b="1">
                <a:solidFill>
                  <a:srgbClr val="FAFD00"/>
                </a:solidFill>
                <a:latin typeface="SimHei" charset="0"/>
                <a:ea typeface="SimHei" charset="0"/>
                <a:cs typeface="SimHei" charset="0"/>
              </a:rPr>
              <a:t>: </a:t>
            </a:r>
            <a:r>
              <a:rPr lang="zh-CN" altLang="en-US" sz="2800" b="1">
                <a:solidFill>
                  <a:srgbClr val="FAFD00"/>
                </a:solidFill>
                <a:latin typeface="SimHei" charset="0"/>
                <a:ea typeface="SimHei" charset="0"/>
                <a:cs typeface="SimHei" charset="0"/>
              </a:rPr>
              <a:t>信息的总结</a:t>
            </a:r>
            <a:endParaRPr lang="en-GB" sz="2900" b="1">
              <a:solidFill>
                <a:srgbClr val="FAFD00"/>
              </a:solidFill>
              <a:latin typeface="Comic Sans MS" charset="0"/>
              <a:cs typeface="MS Gothic" charset="0"/>
            </a:endParaRPr>
          </a:p>
        </p:txBody>
      </p:sp>
      <p:sp>
        <p:nvSpPr>
          <p:cNvPr id="155664" name="Text Box 15"/>
          <p:cNvSpPr txBox="1">
            <a:spLocks noChangeArrowheads="1"/>
          </p:cNvSpPr>
          <p:nvPr/>
        </p:nvSpPr>
        <p:spPr bwMode="auto">
          <a:xfrm>
            <a:off x="1133475" y="1736725"/>
            <a:ext cx="3733800" cy="161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618FFD"/>
              </a:buClr>
            </a:pPr>
            <a:r>
              <a:rPr lang="zh-CN" altLang="en-US" sz="1800" b="1">
                <a:solidFill>
                  <a:srgbClr val="618FFD"/>
                </a:solidFill>
                <a:latin typeface="SimHei" charset="0"/>
                <a:ea typeface="SimHei" charset="0"/>
                <a:cs typeface="SimHei" charset="0"/>
              </a:rPr>
              <a:t>第</a:t>
            </a:r>
            <a:r>
              <a:rPr lang="en-US" altLang="zh-CN" sz="1800" b="1">
                <a:solidFill>
                  <a:srgbClr val="618FFD"/>
                </a:solidFill>
                <a:latin typeface="SimHei" charset="0"/>
                <a:ea typeface="SimHei" charset="0"/>
                <a:cs typeface="SimHei" charset="0"/>
              </a:rPr>
              <a:t>1</a:t>
            </a:r>
            <a:r>
              <a:rPr lang="zh-CN" altLang="en-US" sz="1800" b="1">
                <a:solidFill>
                  <a:srgbClr val="618FFD"/>
                </a:solidFill>
                <a:latin typeface="SimHei" charset="0"/>
                <a:ea typeface="SimHei" charset="0"/>
                <a:cs typeface="SimHei" charset="0"/>
              </a:rPr>
              <a:t>节</a:t>
            </a:r>
            <a:r>
              <a:rPr lang="en-GB" altLang="ja-JP" sz="1800" b="1">
                <a:solidFill>
                  <a:srgbClr val="618FFD"/>
                </a:solidFill>
                <a:latin typeface="SimHei" charset="0"/>
                <a:ea typeface="SimHei" charset="0"/>
                <a:cs typeface="SimHei" charset="0"/>
              </a:rPr>
              <a:t>:</a:t>
            </a:r>
            <a:endParaRPr lang="en-GB" altLang="ja-JP" sz="1800" b="1">
              <a:solidFill>
                <a:srgbClr val="FFFF00"/>
              </a:solidFill>
              <a:latin typeface="SimHei" charset="0"/>
              <a:ea typeface="SimHei" charset="0"/>
              <a:cs typeface="SimHei" charset="0"/>
            </a:endParaRPr>
          </a:p>
          <a:p>
            <a:pPr algn="ctr" eaLnBrk="1" hangingPunct="1">
              <a:spcBef>
                <a:spcPts val="1125"/>
              </a:spcBef>
              <a:buClr>
                <a:srgbClr val="618FFD"/>
              </a:buClr>
            </a:pPr>
            <a:r>
              <a:rPr lang="zh-CN" altLang="en-US" sz="1800" b="1">
                <a:solidFill>
                  <a:srgbClr val="FFFF00"/>
                </a:solidFill>
                <a:latin typeface="SimHei" charset="0"/>
                <a:ea typeface="SimHei" charset="0"/>
                <a:cs typeface="SimHei" charset="0"/>
              </a:rPr>
              <a:t>造物之先已存在</a:t>
            </a:r>
            <a:endParaRPr lang="en-GB" altLang="ja-JP" sz="1800" b="1">
              <a:solidFill>
                <a:srgbClr val="FFFF00"/>
              </a:solidFill>
              <a:latin typeface="SimHei" charset="0"/>
              <a:ea typeface="SimHei" charset="0"/>
              <a:cs typeface="SimHei" charset="0"/>
            </a:endParaRPr>
          </a:p>
          <a:p>
            <a:pPr algn="ctr" eaLnBrk="1" hangingPunct="1">
              <a:spcBef>
                <a:spcPts val="1125"/>
              </a:spcBef>
              <a:buClr>
                <a:srgbClr val="FFFF00"/>
              </a:buClr>
            </a:pPr>
            <a:r>
              <a:rPr lang="zh-CN" altLang="en-US" sz="1800" b="1">
                <a:solidFill>
                  <a:srgbClr val="FFFF00"/>
                </a:solidFill>
                <a:latin typeface="SimHei" charset="0"/>
                <a:ea typeface="SimHei" charset="0"/>
                <a:cs typeface="SimHei" charset="0"/>
              </a:rPr>
              <a:t>一位与众不同的人物</a:t>
            </a:r>
            <a:endParaRPr lang="en-GB" altLang="ja-JP" sz="1800" b="1">
              <a:solidFill>
                <a:srgbClr val="FFFF00"/>
              </a:solidFill>
              <a:latin typeface="SimHei" charset="0"/>
              <a:ea typeface="SimHei" charset="0"/>
              <a:cs typeface="SimHei" charset="0"/>
            </a:endParaRPr>
          </a:p>
          <a:p>
            <a:pPr algn="ctr" eaLnBrk="1" hangingPunct="1">
              <a:spcBef>
                <a:spcPts val="1125"/>
              </a:spcBef>
              <a:buClr>
                <a:srgbClr val="FFFF00"/>
              </a:buClr>
            </a:pPr>
            <a:r>
              <a:rPr lang="zh-CN" altLang="en-US" sz="1800" b="1">
                <a:solidFill>
                  <a:srgbClr val="FFFF00"/>
                </a:solidFill>
                <a:latin typeface="SimHei" charset="0"/>
                <a:ea typeface="SimHei" charset="0"/>
                <a:cs typeface="SimHei" charset="0"/>
              </a:rPr>
              <a:t>昔在今在的神</a:t>
            </a:r>
            <a:endParaRPr lang="en-GB" sz="1800" b="1">
              <a:solidFill>
                <a:srgbClr val="FFFF00"/>
              </a:solidFill>
              <a:latin typeface="Comic Sans MS" charset="0"/>
              <a:cs typeface="MS Gothic" charset="0"/>
            </a:endParaRPr>
          </a:p>
        </p:txBody>
      </p:sp>
      <p:sp>
        <p:nvSpPr>
          <p:cNvPr id="155665" name="Text Box 16"/>
          <p:cNvSpPr txBox="1">
            <a:spLocks noChangeArrowheads="1"/>
          </p:cNvSpPr>
          <p:nvPr/>
        </p:nvSpPr>
        <p:spPr bwMode="auto">
          <a:xfrm>
            <a:off x="973138" y="3459163"/>
            <a:ext cx="4095750" cy="779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618FFD"/>
              </a:buClr>
            </a:pPr>
            <a:r>
              <a:rPr lang="zh-CN" altLang="en-US" sz="1800" b="1">
                <a:solidFill>
                  <a:srgbClr val="618FFD"/>
                </a:solidFill>
                <a:latin typeface="SimHei" charset="0"/>
                <a:ea typeface="SimHei" charset="0"/>
                <a:cs typeface="SimHei" charset="0"/>
              </a:rPr>
              <a:t>第</a:t>
            </a:r>
            <a:r>
              <a:rPr lang="en-US" altLang="zh-CN" sz="1800" b="1">
                <a:solidFill>
                  <a:srgbClr val="618FFD"/>
                </a:solidFill>
                <a:latin typeface="SimHei" charset="0"/>
                <a:ea typeface="SimHei" charset="0"/>
                <a:cs typeface="SimHei" charset="0"/>
              </a:rPr>
              <a:t>2</a:t>
            </a:r>
            <a:r>
              <a:rPr lang="zh-CN" altLang="en-US" sz="1800" b="1">
                <a:solidFill>
                  <a:srgbClr val="618FFD"/>
                </a:solidFill>
                <a:latin typeface="SimHei" charset="0"/>
                <a:ea typeface="SimHei" charset="0"/>
                <a:cs typeface="SimHei" charset="0"/>
              </a:rPr>
              <a:t>节</a:t>
            </a:r>
            <a:r>
              <a:rPr lang="en-GB" altLang="ja-JP" sz="1800" b="1">
                <a:solidFill>
                  <a:srgbClr val="618FFD"/>
                </a:solidFill>
                <a:latin typeface="SimHei" charset="0"/>
                <a:ea typeface="SimHei" charset="0"/>
                <a:cs typeface="SimHei" charset="0"/>
              </a:rPr>
              <a:t>:</a:t>
            </a:r>
          </a:p>
          <a:p>
            <a:pPr algn="ctr" eaLnBrk="1" hangingPunct="1">
              <a:spcBef>
                <a:spcPts val="1125"/>
              </a:spcBef>
              <a:buClr>
                <a:srgbClr val="618FFD"/>
              </a:buClr>
            </a:pPr>
            <a:r>
              <a:rPr lang="zh-CN" altLang="en-US" sz="1800" b="1">
                <a:solidFill>
                  <a:srgbClr val="FFFF00"/>
                </a:solidFill>
                <a:latin typeface="SimHei" charset="0"/>
                <a:ea typeface="SimHei" charset="0"/>
                <a:cs typeface="SimHei" charset="0"/>
              </a:rPr>
              <a:t>与神永远共存</a:t>
            </a:r>
            <a:endParaRPr lang="en-GB" sz="1800" b="1">
              <a:solidFill>
                <a:srgbClr val="FFFF00"/>
              </a:solidFill>
              <a:latin typeface="Comic Sans MS" charset="0"/>
              <a:cs typeface="MS Gothic" charset="0"/>
            </a:endParaRPr>
          </a:p>
        </p:txBody>
      </p:sp>
      <p:sp>
        <p:nvSpPr>
          <p:cNvPr id="155666" name="Text Box 17"/>
          <p:cNvSpPr txBox="1">
            <a:spLocks noChangeArrowheads="1"/>
          </p:cNvSpPr>
          <p:nvPr/>
        </p:nvSpPr>
        <p:spPr bwMode="auto">
          <a:xfrm>
            <a:off x="752475" y="4435475"/>
            <a:ext cx="4494213" cy="779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618FFD"/>
              </a:buClr>
            </a:pPr>
            <a:r>
              <a:rPr lang="zh-CN" altLang="en-US" sz="1800" b="1">
                <a:solidFill>
                  <a:srgbClr val="618FFD"/>
                </a:solidFill>
                <a:latin typeface="SimHei" charset="0"/>
                <a:ea typeface="SimHei" charset="0"/>
                <a:cs typeface="SimHei" charset="0"/>
              </a:rPr>
              <a:t>第</a:t>
            </a:r>
            <a:r>
              <a:rPr lang="en-US" altLang="zh-CN" sz="1800" b="1">
                <a:solidFill>
                  <a:srgbClr val="618FFD"/>
                </a:solidFill>
                <a:latin typeface="SimHei" charset="0"/>
                <a:ea typeface="SimHei" charset="0"/>
                <a:cs typeface="SimHei" charset="0"/>
              </a:rPr>
              <a:t>3</a:t>
            </a:r>
            <a:r>
              <a:rPr lang="zh-CN" altLang="en-US" sz="1800" b="1">
                <a:solidFill>
                  <a:srgbClr val="618FFD"/>
                </a:solidFill>
                <a:latin typeface="SimHei" charset="0"/>
                <a:ea typeface="SimHei" charset="0"/>
                <a:cs typeface="SimHei" charset="0"/>
              </a:rPr>
              <a:t>节</a:t>
            </a:r>
            <a:r>
              <a:rPr lang="en-GB" altLang="ja-JP" sz="1800" b="1">
                <a:solidFill>
                  <a:srgbClr val="618FFD"/>
                </a:solidFill>
                <a:latin typeface="SimHei" charset="0"/>
                <a:ea typeface="SimHei" charset="0"/>
                <a:cs typeface="SimHei" charset="0"/>
              </a:rPr>
              <a:t>:</a:t>
            </a:r>
            <a:endParaRPr lang="en-GB" altLang="ja-JP" sz="1800" b="1">
              <a:solidFill>
                <a:srgbClr val="FFFF00"/>
              </a:solidFill>
              <a:latin typeface="SimHei" charset="0"/>
              <a:ea typeface="SimHei" charset="0"/>
              <a:cs typeface="SimHei" charset="0"/>
            </a:endParaRPr>
          </a:p>
          <a:p>
            <a:pPr algn="ctr" eaLnBrk="1" hangingPunct="1">
              <a:spcBef>
                <a:spcPts val="1125"/>
              </a:spcBef>
              <a:buClr>
                <a:srgbClr val="618FFD"/>
              </a:buClr>
            </a:pPr>
            <a:r>
              <a:rPr lang="zh-CN" altLang="en-US" sz="1800" b="1">
                <a:solidFill>
                  <a:srgbClr val="FFFF00"/>
                </a:solidFill>
                <a:latin typeface="SimHei" charset="0"/>
                <a:ea typeface="SimHei" charset="0"/>
                <a:cs typeface="SimHei" charset="0"/>
              </a:rPr>
              <a:t>宇宙的创造者</a:t>
            </a:r>
            <a:r>
              <a:rPr lang="en-GB" altLang="ja-JP" sz="1800" b="1">
                <a:solidFill>
                  <a:srgbClr val="FFFF00"/>
                </a:solidFill>
                <a:latin typeface="SimHei" charset="0"/>
                <a:ea typeface="SimHei" charset="0"/>
                <a:cs typeface="SimHei" charset="0"/>
              </a:rPr>
              <a:t>        </a:t>
            </a:r>
            <a:endParaRPr lang="en-GB" sz="1800" b="1">
              <a:solidFill>
                <a:srgbClr val="FFFF00"/>
              </a:solidFill>
              <a:latin typeface="SimHei" charset="0"/>
              <a:ea typeface="SimHei" charset="0"/>
              <a:cs typeface="SimHei" charset="0"/>
            </a:endParaRPr>
          </a:p>
        </p:txBody>
      </p:sp>
      <p:sp>
        <p:nvSpPr>
          <p:cNvPr id="100372" name="Title 19"/>
          <p:cNvSpPr>
            <a:spLocks noGrp="1"/>
          </p:cNvSpPr>
          <p:nvPr>
            <p:ph type="title" idx="4294967295"/>
          </p:nvPr>
        </p:nvSpPr>
        <p:spPr>
          <a:xfrm>
            <a:off x="457200" y="6172200"/>
            <a:ext cx="8229600" cy="685800"/>
          </a:xfrm>
        </p:spPr>
        <p:txBody>
          <a:bodyPr/>
          <a:lstStyle/>
          <a:p>
            <a:pPr>
              <a:defRPr/>
            </a:pPr>
            <a:r>
              <a:rPr lang="zh-CN" altLang="en-US" sz="3200" b="1">
                <a:solidFill>
                  <a:schemeClr val="bg1"/>
                </a:solidFill>
                <a:effectLst>
                  <a:outerShdw blurRad="38100" dist="38100" dir="2700000" algn="tl">
                    <a:srgbClr val="EEECE1"/>
                  </a:outerShdw>
                </a:effectLst>
                <a:latin typeface="SimHei" charset="0"/>
                <a:ea typeface="SimHei" charset="0"/>
                <a:cs typeface="SimHei" charset="0"/>
              </a:rPr>
              <a:t>约翰福音</a:t>
            </a:r>
            <a:r>
              <a:rPr lang="en-US" altLang="zh-CN" sz="3200" b="1">
                <a:solidFill>
                  <a:schemeClr val="bg1"/>
                </a:solidFill>
                <a:effectLst>
                  <a:outerShdw blurRad="38100" dist="38100" dir="2700000" algn="tl">
                    <a:srgbClr val="EEECE1"/>
                  </a:outerShdw>
                </a:effectLst>
                <a:latin typeface="SimHei" charset="0"/>
                <a:ea typeface="SimHei" charset="0"/>
                <a:cs typeface="SimHei" charset="0"/>
              </a:rPr>
              <a:t>1:3</a:t>
            </a:r>
            <a:endParaRPr lang="en-US" sz="3200">
              <a:latin typeface="Calibri" charset="0"/>
              <a:ea typeface="ＭＳ Ｐゴシック" charset="0"/>
              <a:cs typeface="ＭＳ Ｐゴシック"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p:cTn id="6" dur="1" fill="hold">
                                          <p:stCondLst>
                                            <p:cond delay="0"/>
                                          </p:stCondLst>
                                        </p:cTn>
                                        <p:tgtEl>
                                          <p:spTgt spid="27658"/>
                                        </p:tgtEl>
                                        <p:attrNameLst>
                                          <p:attrName>style.visibility</p:attrName>
                                        </p:attrNameLst>
                                      </p:cBhvr>
                                      <p:to>
                                        <p:strVal val="visible"/>
                                      </p:to>
                                    </p:set>
                                    <p:animEffect transition="in" filter="fade">
                                      <p:cBhvr>
                                        <p:cTn id="7" dur="1000"/>
                                        <p:tgtEl>
                                          <p:spTgt spid="27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 y="0"/>
            <a:ext cx="9139943" cy="6858000"/>
          </a:xfrm>
          <a:prstGeom prst="rect">
            <a:avLst/>
          </a:prstGeom>
        </p:spPr>
      </p:pic>
      <p:sp>
        <p:nvSpPr>
          <p:cNvPr id="2" name="Title 1"/>
          <p:cNvSpPr>
            <a:spLocks noGrp="1"/>
          </p:cNvSpPr>
          <p:nvPr>
            <p:ph type="ctrTitle"/>
          </p:nvPr>
        </p:nvSpPr>
        <p:spPr>
          <a:xfrm>
            <a:off x="180966" y="102584"/>
            <a:ext cx="8236820" cy="799420"/>
          </a:xfrm>
          <a:solidFill>
            <a:schemeClr val="tx1"/>
          </a:solidFill>
        </p:spPr>
        <p:txBody>
          <a:bodyPr/>
          <a:lstStyle/>
          <a:p>
            <a:r>
              <a:rPr lang="zh-CN"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救赎陈述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61"/>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4998"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0" y="2204864"/>
            <a:ext cx="9144000" cy="34938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4998"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当我们 单单 </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相信</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耶稣是赦免一切罪孽的神子 </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(3:16)</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，我们必须从</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圣灵生的</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和被 </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重生</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(3:3)</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“信仰”这个名词并没有出现，但“相信”这个动词却出现了</a:t>
            </a:r>
            <a: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87</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次，几乎每一章都有！</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28" y="44479"/>
            <a:ext cx="868363" cy="461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lIns="90993" tIns="45499" rIns="90993" bIns="4549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27a</a:t>
            </a:r>
          </a:p>
        </p:txBody>
      </p:sp>
      <p:sp>
        <p:nvSpPr>
          <p:cNvPr id="7" name="Rectangle 2">
            <a:extLst>
              <a:ext uri="{FF2B5EF4-FFF2-40B4-BE49-F238E27FC236}">
                <a16:creationId xmlns:a16="http://schemas.microsoft.com/office/drawing/2014/main" id="{2E92269D-F173-F644-B193-5FDC1EED01AD}"/>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433"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43376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5" descr="John 1.3 jesus creating_adam.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0" name="Rectangle 2"/>
          <p:cNvSpPr>
            <a:spLocks noGrp="1" noChangeArrowheads="1"/>
          </p:cNvSpPr>
          <p:nvPr>
            <p:ph type="title"/>
          </p:nvPr>
        </p:nvSpPr>
        <p:spPr>
          <a:xfrm>
            <a:off x="0" y="0"/>
            <a:ext cx="2895600" cy="4648200"/>
          </a:xfrm>
        </p:spPr>
        <p:txBody>
          <a:bodyPr/>
          <a:lstStyle/>
          <a:p>
            <a:pPr eaLnBrk="1" hangingPunct="1"/>
            <a:r>
              <a:rPr lang="zh-CN" altLang="en-US" sz="4000" dirty="0">
                <a:solidFill>
                  <a:srgbClr val="FFFFFF"/>
                </a:solidFill>
                <a:effectLst>
                  <a:outerShdw blurRad="38100" dist="38100" dir="2700000" algn="tl">
                    <a:srgbClr val="DDDDDD"/>
                  </a:outerShdw>
                </a:effectLst>
                <a:latin typeface="Arial" charset="0"/>
                <a:cs typeface="Arial" charset="0"/>
              </a:rPr>
              <a:t>耶 稣用 地 上 的 尘 土 造 人 ，</a:t>
            </a:r>
            <a:r>
              <a:rPr lang="en-US" altLang="ja-JP" sz="4000" dirty="0">
                <a:solidFill>
                  <a:srgbClr val="FFFFFF"/>
                </a:solidFill>
                <a:effectLst>
                  <a:outerShdw blurRad="38100" dist="38100" dir="2700000" algn="tl">
                    <a:srgbClr val="DDDDDD"/>
                  </a:outerShdw>
                </a:effectLst>
                <a:latin typeface="Arial" charset="0"/>
                <a:cs typeface="Arial" charset="0"/>
              </a:rPr>
              <a:t>(</a:t>
            </a:r>
            <a:r>
              <a:rPr lang="zh-CN" altLang="en-US" sz="4000" dirty="0">
                <a:solidFill>
                  <a:srgbClr val="FFFFFF"/>
                </a:solidFill>
                <a:effectLst>
                  <a:outerShdw blurRad="38100" dist="38100" dir="2700000" algn="tl">
                    <a:srgbClr val="DDDDDD"/>
                  </a:outerShdw>
                </a:effectLst>
                <a:latin typeface="Arial" charset="0"/>
                <a:cs typeface="Arial" charset="0"/>
              </a:rPr>
              <a:t>约</a:t>
            </a:r>
            <a:r>
              <a:rPr lang="en-US" altLang="ja-JP" sz="4000" dirty="0">
                <a:solidFill>
                  <a:srgbClr val="FFFFFF"/>
                </a:solidFill>
                <a:effectLst>
                  <a:outerShdw blurRad="38100" dist="38100" dir="2700000" algn="tl">
                    <a:srgbClr val="DDDDDD"/>
                  </a:outerShdw>
                </a:effectLst>
                <a:latin typeface="Arial" charset="0"/>
                <a:cs typeface="Arial" charset="0"/>
              </a:rPr>
              <a:t> 1:3; </a:t>
            </a:r>
            <a:r>
              <a:rPr lang="zh-CN" altLang="en-US" sz="4000" dirty="0">
                <a:solidFill>
                  <a:srgbClr val="FFFFFF"/>
                </a:solidFill>
                <a:effectLst>
                  <a:outerShdw blurRad="38100" dist="38100" dir="2700000" algn="tl">
                    <a:srgbClr val="DDDDDD"/>
                  </a:outerShdw>
                </a:effectLst>
                <a:latin typeface="Arial" charset="0"/>
                <a:cs typeface="Arial" charset="0"/>
              </a:rPr>
              <a:t>创世记</a:t>
            </a:r>
            <a:r>
              <a:rPr lang="en-US" altLang="ja-JP" sz="4000" dirty="0">
                <a:solidFill>
                  <a:srgbClr val="FFFFFF"/>
                </a:solidFill>
                <a:effectLst>
                  <a:outerShdw blurRad="38100" dist="38100" dir="2700000" algn="tl">
                    <a:srgbClr val="DDDDDD"/>
                  </a:outerShdw>
                </a:effectLst>
                <a:latin typeface="Arial" charset="0"/>
                <a:cs typeface="Arial" charset="0"/>
              </a:rPr>
              <a:t>. 2:7).</a:t>
            </a:r>
            <a:endParaRPr lang="en-US" sz="4000" dirty="0">
              <a:solidFill>
                <a:srgbClr val="FFFFFF"/>
              </a:solidFill>
              <a:effectLst>
                <a:outerShdw blurRad="38100" dist="38100" dir="2700000" algn="tl">
                  <a:srgbClr val="DDDDDD"/>
                </a:outerShdw>
              </a:effectLst>
              <a:latin typeface="Arial" charset="0"/>
              <a:cs typeface="Arial" charset="0"/>
            </a:endParaRPr>
          </a:p>
        </p:txBody>
      </p:sp>
    </p:spTree>
    <p:extLst>
      <p:ext uri="{BB962C8B-B14F-4D97-AF65-F5344CB8AC3E}">
        <p14:creationId xmlns:p14="http://schemas.microsoft.com/office/powerpoint/2010/main" val="7402950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4" descr="Jesus Creator-Adam Eve.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2217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953000" y="3124200"/>
            <a:ext cx="4114800" cy="3581400"/>
          </a:xfrm>
        </p:spPr>
        <p:txBody>
          <a:bodyPr/>
          <a:lstStyle/>
          <a:p>
            <a:r>
              <a:rPr lang="zh-CN" altLang="en-US" dirty="0">
                <a:solidFill>
                  <a:srgbClr val="FFFFFF"/>
                </a:solidFill>
                <a:effectLst>
                  <a:outerShdw blurRad="38100" dist="38100" dir="2700000" algn="tl">
                    <a:srgbClr val="DDDDDD"/>
                  </a:outerShdw>
                </a:effectLst>
                <a:latin typeface="Arial" charset="0"/>
                <a:cs typeface="Arial" charset="0"/>
              </a:rPr>
              <a:t>耶稣</a:t>
            </a:r>
            <a:r>
              <a:rPr lang="en-US" altLang="zh-CN" dirty="0">
                <a:solidFill>
                  <a:srgbClr val="FFFFFF"/>
                </a:solidFill>
                <a:effectLst>
                  <a:outerShdw blurRad="38100" dist="38100" dir="2700000" algn="tl">
                    <a:srgbClr val="DDDDDD"/>
                  </a:outerShdw>
                </a:effectLst>
                <a:latin typeface="Arial" charset="0"/>
                <a:cs typeface="Arial" charset="0"/>
              </a:rPr>
              <a:t>`</a:t>
            </a:r>
            <a:r>
              <a:rPr lang="zh-CN" altLang="en-US" dirty="0">
                <a:solidFill>
                  <a:srgbClr val="FFFFFF"/>
                </a:solidFill>
                <a:effectLst>
                  <a:outerShdw blurRad="38100" dist="38100" dir="2700000" algn="tl">
                    <a:srgbClr val="DDDDDD"/>
                  </a:outerShdw>
                </a:effectLst>
                <a:latin typeface="Arial" charset="0"/>
                <a:cs typeface="Arial" charset="0"/>
              </a:rPr>
              <a:t>创造亚当和夏</a:t>
            </a:r>
            <a:r>
              <a:rPr lang="en-US" altLang="ja-JP" dirty="0">
                <a:solidFill>
                  <a:srgbClr val="FFFFFF"/>
                </a:solidFill>
                <a:effectLst>
                  <a:outerShdw blurRad="38100" dist="38100" dir="2700000" algn="tl">
                    <a:srgbClr val="DDDDDD"/>
                  </a:outerShdw>
                </a:effectLst>
                <a:latin typeface="Arial" charset="0"/>
                <a:cs typeface="Arial" charset="0"/>
              </a:rPr>
              <a:t> (</a:t>
            </a:r>
            <a:r>
              <a:rPr lang="zh-CN" altLang="en-US" dirty="0">
                <a:solidFill>
                  <a:srgbClr val="FFFFFF"/>
                </a:solidFill>
                <a:effectLst>
                  <a:outerShdw blurRad="38100" dist="38100" dir="2700000" algn="tl">
                    <a:srgbClr val="DDDDDD"/>
                  </a:outerShdw>
                </a:effectLst>
                <a:latin typeface="Arial" charset="0"/>
                <a:cs typeface="Arial" charset="0"/>
              </a:rPr>
              <a:t>约</a:t>
            </a:r>
            <a:r>
              <a:rPr lang="en-US" altLang="ja-JP" dirty="0">
                <a:solidFill>
                  <a:srgbClr val="FFFFFF"/>
                </a:solidFill>
                <a:effectLst>
                  <a:outerShdw blurRad="38100" dist="38100" dir="2700000" algn="tl">
                    <a:srgbClr val="DDDDDD"/>
                  </a:outerShdw>
                </a:effectLst>
                <a:latin typeface="Arial" charset="0"/>
                <a:cs typeface="Arial" charset="0"/>
              </a:rPr>
              <a:t> 1:3; </a:t>
            </a:r>
            <a:r>
              <a:rPr lang="zh-CN" altLang="en-US" dirty="0">
                <a:solidFill>
                  <a:srgbClr val="FFFFFF"/>
                </a:solidFill>
                <a:effectLst>
                  <a:outerShdw blurRad="38100" dist="38100" dir="2700000" algn="tl">
                    <a:srgbClr val="DDDDDD"/>
                  </a:outerShdw>
                </a:effectLst>
                <a:latin typeface="Arial" charset="0"/>
                <a:cs typeface="Arial" charset="0"/>
              </a:rPr>
              <a:t>创世记</a:t>
            </a:r>
            <a:r>
              <a:rPr lang="en-US" altLang="ja-JP" dirty="0">
                <a:solidFill>
                  <a:srgbClr val="FFFFFF"/>
                </a:solidFill>
                <a:effectLst>
                  <a:outerShdw blurRad="38100" dist="38100" dir="2700000" algn="tl">
                    <a:srgbClr val="DDDDDD"/>
                  </a:outerShdw>
                </a:effectLst>
                <a:latin typeface="Arial" charset="0"/>
                <a:cs typeface="Arial" charset="0"/>
              </a:rPr>
              <a:t>2:21-23)</a:t>
            </a:r>
            <a:endParaRPr lang="en-US" dirty="0">
              <a:solidFill>
                <a:srgbClr val="FFFFFF"/>
              </a:solidFill>
              <a:effectLst>
                <a:outerShdw blurRad="38100" dist="38100" dir="2700000" algn="tl">
                  <a:srgbClr val="DDDDDD"/>
                </a:outerShdw>
              </a:effectLst>
              <a:latin typeface="Arial" charset="0"/>
              <a:cs typeface="Arial" charset="0"/>
            </a:endParaRPr>
          </a:p>
        </p:txBody>
      </p:sp>
    </p:spTree>
    <p:extLst>
      <p:ext uri="{BB962C8B-B14F-4D97-AF65-F5344CB8AC3E}">
        <p14:creationId xmlns:p14="http://schemas.microsoft.com/office/powerpoint/2010/main" val="211390854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974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31775"/>
            <a:ext cx="8401050" cy="64008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59747" name="Rectangle 2"/>
          <p:cNvSpPr>
            <a:spLocks noChangeArrowheads="1"/>
          </p:cNvSpPr>
          <p:nvPr/>
        </p:nvSpPr>
        <p:spPr bwMode="auto">
          <a:xfrm>
            <a:off x="3535363" y="6645275"/>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159748"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159749" name="Text Box 4"/>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cs typeface="MS Gothic" charset="0"/>
              </a:rPr>
              <a:t> </a:t>
            </a:r>
          </a:p>
        </p:txBody>
      </p:sp>
      <p:sp>
        <p:nvSpPr>
          <p:cNvPr id="159750" name="Text Box 5"/>
          <p:cNvSpPr txBox="1">
            <a:spLocks noChangeArrowheads="1"/>
          </p:cNvSpPr>
          <p:nvPr/>
        </p:nvSpPr>
        <p:spPr bwMode="auto">
          <a:xfrm>
            <a:off x="1292225" y="1481138"/>
            <a:ext cx="5786438"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59751" name="Text Box 6"/>
          <p:cNvSpPr txBox="1">
            <a:spLocks noChangeArrowheads="1"/>
          </p:cNvSpPr>
          <p:nvPr/>
        </p:nvSpPr>
        <p:spPr bwMode="auto">
          <a:xfrm>
            <a:off x="1030288" y="893763"/>
            <a:ext cx="7164387" cy="51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zh-CN" altLang="en-US" sz="2800" b="1">
                <a:solidFill>
                  <a:srgbClr val="FFFF00"/>
                </a:solidFill>
                <a:latin typeface="Comic Sans MS" charset="0"/>
                <a:cs typeface="MS Gothic" charset="0"/>
              </a:rPr>
              <a:t>第</a:t>
            </a:r>
            <a:r>
              <a:rPr lang="en-GB" altLang="ja-JP" sz="2800" b="1">
                <a:solidFill>
                  <a:srgbClr val="FFFF00"/>
                </a:solidFill>
                <a:latin typeface="Comic Sans MS" charset="0"/>
                <a:cs typeface="MS Gothic" charset="0"/>
              </a:rPr>
              <a:t>1</a:t>
            </a:r>
            <a:r>
              <a:rPr lang="zh-CN" altLang="en-US" sz="2800" b="1">
                <a:solidFill>
                  <a:srgbClr val="FFFF00"/>
                </a:solidFill>
                <a:latin typeface="Comic Sans MS" charset="0"/>
                <a:cs typeface="MS Gothic" charset="0"/>
              </a:rPr>
              <a:t>章</a:t>
            </a:r>
            <a:r>
              <a:rPr lang="en-GB" altLang="ja-JP" sz="2800" b="1">
                <a:solidFill>
                  <a:srgbClr val="FFFF00"/>
                </a:solidFill>
                <a:latin typeface="Comic Sans MS" charset="0"/>
                <a:cs typeface="MS Gothic" charset="0"/>
              </a:rPr>
              <a:t>:</a:t>
            </a:r>
            <a:r>
              <a:rPr lang="zh-CN" altLang="en-US" sz="2800" b="1">
                <a:solidFill>
                  <a:srgbClr val="FFFF00"/>
                </a:solidFill>
                <a:latin typeface="SimHei" charset="0"/>
                <a:ea typeface="SimHei" charset="0"/>
                <a:cs typeface="SimHei" charset="0"/>
              </a:rPr>
              <a:t>耶稣基督的 </a:t>
            </a:r>
            <a:r>
              <a:rPr lang="en-GB" altLang="ja-JP" sz="2800" b="1" i="1" u="sng">
                <a:solidFill>
                  <a:srgbClr val="08F2EE"/>
                </a:solidFill>
                <a:latin typeface="Comic Sans MS" charset="0"/>
                <a:cs typeface="MS Gothic" charset="0"/>
              </a:rPr>
              <a:t>6</a:t>
            </a:r>
            <a:r>
              <a:rPr lang="zh-CN" altLang="en-US" sz="2800" b="1" i="1" u="sng">
                <a:solidFill>
                  <a:srgbClr val="08F2EE"/>
                </a:solidFill>
                <a:latin typeface="SimHei" charset="0"/>
                <a:ea typeface="SimHei" charset="0"/>
                <a:cs typeface="SimHei" charset="0"/>
              </a:rPr>
              <a:t>大真理</a:t>
            </a:r>
            <a:endParaRPr lang="en-GB" sz="2900" b="1" i="1">
              <a:solidFill>
                <a:srgbClr val="FFFF00"/>
              </a:solidFill>
              <a:latin typeface="Comic Sans MS" charset="0"/>
              <a:cs typeface="MS Gothic" charset="0"/>
            </a:endParaRPr>
          </a:p>
        </p:txBody>
      </p:sp>
      <p:sp>
        <p:nvSpPr>
          <p:cNvPr id="159752" name="Text Box 7"/>
          <p:cNvSpPr txBox="1">
            <a:spLocks noChangeArrowheads="1"/>
          </p:cNvSpPr>
          <p:nvPr/>
        </p:nvSpPr>
        <p:spPr bwMode="auto">
          <a:xfrm>
            <a:off x="1143000" y="1600200"/>
            <a:ext cx="3733800" cy="161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618FFD"/>
              </a:buClr>
            </a:pPr>
            <a:r>
              <a:rPr lang="zh-CN" altLang="en-US" sz="1800" b="1">
                <a:solidFill>
                  <a:srgbClr val="618FFD"/>
                </a:solidFill>
                <a:latin typeface="SimHei" charset="0"/>
                <a:ea typeface="SimHei" charset="0"/>
                <a:cs typeface="SimHei" charset="0"/>
              </a:rPr>
              <a:t>第</a:t>
            </a:r>
            <a:r>
              <a:rPr lang="en-US" altLang="zh-CN" sz="1800" b="1">
                <a:solidFill>
                  <a:srgbClr val="618FFD"/>
                </a:solidFill>
                <a:latin typeface="SimHei" charset="0"/>
                <a:ea typeface="SimHei" charset="0"/>
                <a:cs typeface="SimHei" charset="0"/>
              </a:rPr>
              <a:t>1</a:t>
            </a:r>
            <a:r>
              <a:rPr lang="zh-CN" altLang="en-US" sz="1800" b="1">
                <a:solidFill>
                  <a:srgbClr val="618FFD"/>
                </a:solidFill>
                <a:latin typeface="SimHei" charset="0"/>
                <a:ea typeface="SimHei" charset="0"/>
                <a:cs typeface="SimHei" charset="0"/>
              </a:rPr>
              <a:t>节</a:t>
            </a:r>
            <a:r>
              <a:rPr lang="en-GB" altLang="ja-JP" sz="1800" b="1">
                <a:solidFill>
                  <a:srgbClr val="618FFD"/>
                </a:solidFill>
                <a:latin typeface="SimHei" charset="0"/>
                <a:ea typeface="SimHei" charset="0"/>
                <a:cs typeface="SimHei" charset="0"/>
              </a:rPr>
              <a:t>:</a:t>
            </a:r>
            <a:endParaRPr lang="en-GB" altLang="ja-JP" sz="1800" b="1">
              <a:solidFill>
                <a:srgbClr val="FFFF00"/>
              </a:solidFill>
              <a:latin typeface="SimHei" charset="0"/>
              <a:ea typeface="SimHei" charset="0"/>
              <a:cs typeface="SimHei" charset="0"/>
            </a:endParaRPr>
          </a:p>
          <a:p>
            <a:pPr algn="ctr" eaLnBrk="1" hangingPunct="1">
              <a:spcBef>
                <a:spcPts val="1125"/>
              </a:spcBef>
              <a:buClr>
                <a:srgbClr val="618FFD"/>
              </a:buClr>
            </a:pPr>
            <a:r>
              <a:rPr lang="zh-CN" altLang="en-US" sz="1800" b="1">
                <a:solidFill>
                  <a:srgbClr val="FFFF00"/>
                </a:solidFill>
                <a:latin typeface="SimHei" charset="0"/>
                <a:ea typeface="SimHei" charset="0"/>
                <a:cs typeface="SimHei" charset="0"/>
              </a:rPr>
              <a:t>造物之先已存在</a:t>
            </a:r>
            <a:endParaRPr lang="en-GB" altLang="ja-JP" sz="1800" b="1">
              <a:solidFill>
                <a:srgbClr val="FFFF00"/>
              </a:solidFill>
              <a:latin typeface="SimHei" charset="0"/>
              <a:ea typeface="SimHei" charset="0"/>
              <a:cs typeface="SimHei" charset="0"/>
            </a:endParaRPr>
          </a:p>
          <a:p>
            <a:pPr algn="ctr" eaLnBrk="1" hangingPunct="1">
              <a:spcBef>
                <a:spcPts val="1125"/>
              </a:spcBef>
              <a:buClr>
                <a:srgbClr val="FFFF00"/>
              </a:buClr>
            </a:pPr>
            <a:r>
              <a:rPr lang="zh-CN" altLang="en-US" sz="1800" b="1">
                <a:solidFill>
                  <a:srgbClr val="FFFF00"/>
                </a:solidFill>
                <a:latin typeface="SimHei" charset="0"/>
                <a:ea typeface="SimHei" charset="0"/>
                <a:cs typeface="SimHei" charset="0"/>
              </a:rPr>
              <a:t>一位与众不同的人物</a:t>
            </a:r>
            <a:endParaRPr lang="en-GB" altLang="ja-JP" sz="1800" b="1">
              <a:solidFill>
                <a:srgbClr val="FFFF00"/>
              </a:solidFill>
              <a:latin typeface="SimHei" charset="0"/>
              <a:ea typeface="SimHei" charset="0"/>
              <a:cs typeface="SimHei" charset="0"/>
            </a:endParaRPr>
          </a:p>
          <a:p>
            <a:pPr algn="ctr" eaLnBrk="1" hangingPunct="1">
              <a:spcBef>
                <a:spcPts val="1125"/>
              </a:spcBef>
              <a:buClr>
                <a:srgbClr val="FFFF00"/>
              </a:buClr>
            </a:pPr>
            <a:r>
              <a:rPr lang="zh-CN" altLang="en-US" sz="1800" b="1">
                <a:solidFill>
                  <a:srgbClr val="FFFF00"/>
                </a:solidFill>
                <a:latin typeface="SimHei" charset="0"/>
                <a:ea typeface="SimHei" charset="0"/>
                <a:cs typeface="SimHei" charset="0"/>
              </a:rPr>
              <a:t>昔在今在的神</a:t>
            </a:r>
            <a:endParaRPr lang="en-GB" sz="1800" b="1">
              <a:solidFill>
                <a:srgbClr val="FFFF00"/>
              </a:solidFill>
              <a:latin typeface="Comic Sans MS" charset="0"/>
              <a:cs typeface="MS Gothic" charset="0"/>
            </a:endParaRPr>
          </a:p>
        </p:txBody>
      </p:sp>
      <p:sp>
        <p:nvSpPr>
          <p:cNvPr id="159753" name="Text Box 8"/>
          <p:cNvSpPr txBox="1">
            <a:spLocks noChangeArrowheads="1"/>
          </p:cNvSpPr>
          <p:nvPr/>
        </p:nvSpPr>
        <p:spPr bwMode="auto">
          <a:xfrm>
            <a:off x="990600" y="3352800"/>
            <a:ext cx="4095750" cy="361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618FFD"/>
              </a:buClr>
            </a:pPr>
            <a:r>
              <a:rPr lang="zh-CN" altLang="en-US" sz="1800" b="1">
                <a:solidFill>
                  <a:srgbClr val="618FFD"/>
                </a:solidFill>
                <a:latin typeface="SimHei" charset="0"/>
                <a:ea typeface="SimHei" charset="0"/>
                <a:cs typeface="SimHei" charset="0"/>
              </a:rPr>
              <a:t>第</a:t>
            </a:r>
            <a:r>
              <a:rPr lang="en-US" altLang="zh-CN" sz="1800" b="1">
                <a:solidFill>
                  <a:srgbClr val="618FFD"/>
                </a:solidFill>
                <a:latin typeface="SimHei" charset="0"/>
                <a:ea typeface="SimHei" charset="0"/>
                <a:cs typeface="SimHei" charset="0"/>
              </a:rPr>
              <a:t>2</a:t>
            </a:r>
            <a:r>
              <a:rPr lang="zh-CN" altLang="en-US" sz="1800" b="1">
                <a:solidFill>
                  <a:srgbClr val="618FFD"/>
                </a:solidFill>
                <a:latin typeface="SimHei" charset="0"/>
                <a:ea typeface="SimHei" charset="0"/>
                <a:cs typeface="SimHei" charset="0"/>
              </a:rPr>
              <a:t>节</a:t>
            </a:r>
            <a:r>
              <a:rPr lang="en-GB" altLang="ja-JP" sz="1800" b="1">
                <a:solidFill>
                  <a:srgbClr val="618FFD"/>
                </a:solidFill>
                <a:latin typeface="SimHei" charset="0"/>
                <a:ea typeface="SimHei" charset="0"/>
                <a:cs typeface="SimHei" charset="0"/>
              </a:rPr>
              <a:t>: </a:t>
            </a:r>
            <a:r>
              <a:rPr lang="zh-CN" altLang="en-US" sz="1800" b="1">
                <a:solidFill>
                  <a:srgbClr val="FFFF00"/>
                </a:solidFill>
                <a:latin typeface="SimHei" charset="0"/>
                <a:ea typeface="SimHei" charset="0"/>
                <a:cs typeface="SimHei" charset="0"/>
              </a:rPr>
              <a:t>与神永远共存</a:t>
            </a:r>
            <a:endParaRPr lang="en-GB" sz="1800" b="1">
              <a:solidFill>
                <a:srgbClr val="FFFF00"/>
              </a:solidFill>
              <a:latin typeface="Comic Sans MS" charset="0"/>
              <a:cs typeface="MS Gothic" charset="0"/>
            </a:endParaRPr>
          </a:p>
        </p:txBody>
      </p:sp>
      <p:sp>
        <p:nvSpPr>
          <p:cNvPr id="159754" name="Text Box 9"/>
          <p:cNvSpPr txBox="1">
            <a:spLocks noChangeArrowheads="1"/>
          </p:cNvSpPr>
          <p:nvPr/>
        </p:nvSpPr>
        <p:spPr bwMode="auto">
          <a:xfrm>
            <a:off x="685800" y="3886200"/>
            <a:ext cx="4494213" cy="779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618FFD"/>
              </a:buClr>
            </a:pPr>
            <a:r>
              <a:rPr lang="zh-CN" altLang="en-US" sz="1800" b="1">
                <a:solidFill>
                  <a:srgbClr val="618FFD"/>
                </a:solidFill>
                <a:latin typeface="SimHei" charset="0"/>
                <a:ea typeface="SimHei" charset="0"/>
                <a:cs typeface="SimHei" charset="0"/>
              </a:rPr>
              <a:t>第</a:t>
            </a:r>
            <a:r>
              <a:rPr lang="en-US" altLang="zh-CN" sz="1800" b="1">
                <a:solidFill>
                  <a:srgbClr val="618FFD"/>
                </a:solidFill>
                <a:latin typeface="SimHei" charset="0"/>
                <a:ea typeface="SimHei" charset="0"/>
                <a:cs typeface="SimHei" charset="0"/>
              </a:rPr>
              <a:t>3</a:t>
            </a:r>
            <a:r>
              <a:rPr lang="zh-CN" altLang="en-US" sz="1800" b="1">
                <a:solidFill>
                  <a:srgbClr val="618FFD"/>
                </a:solidFill>
                <a:latin typeface="SimHei" charset="0"/>
                <a:ea typeface="SimHei" charset="0"/>
                <a:cs typeface="SimHei" charset="0"/>
              </a:rPr>
              <a:t>节</a:t>
            </a:r>
            <a:r>
              <a:rPr lang="en-GB" altLang="ja-JP" sz="1800" b="1">
                <a:solidFill>
                  <a:srgbClr val="618FFD"/>
                </a:solidFill>
                <a:latin typeface="SimHei" charset="0"/>
                <a:ea typeface="SimHei" charset="0"/>
                <a:cs typeface="SimHei" charset="0"/>
              </a:rPr>
              <a:t>:</a:t>
            </a:r>
            <a:endParaRPr lang="en-GB" altLang="ja-JP" sz="1800" b="1">
              <a:solidFill>
                <a:srgbClr val="FFFF00"/>
              </a:solidFill>
              <a:latin typeface="SimHei" charset="0"/>
              <a:ea typeface="SimHei" charset="0"/>
              <a:cs typeface="SimHei" charset="0"/>
            </a:endParaRPr>
          </a:p>
          <a:p>
            <a:pPr algn="ctr" eaLnBrk="1" hangingPunct="1">
              <a:spcBef>
                <a:spcPts val="1125"/>
              </a:spcBef>
              <a:buClr>
                <a:srgbClr val="618FFD"/>
              </a:buClr>
            </a:pPr>
            <a:r>
              <a:rPr lang="zh-CN" altLang="en-US" sz="1800" b="1">
                <a:solidFill>
                  <a:srgbClr val="FFFF00"/>
                </a:solidFill>
                <a:latin typeface="SimHei" charset="0"/>
                <a:ea typeface="SimHei" charset="0"/>
                <a:cs typeface="SimHei" charset="0"/>
              </a:rPr>
              <a:t>宇宙的创造者</a:t>
            </a:r>
            <a:endParaRPr lang="en-GB" sz="1800" b="1">
              <a:solidFill>
                <a:srgbClr val="FFFF00"/>
              </a:solidFill>
              <a:latin typeface="Comic Sans MS" charset="0"/>
              <a:cs typeface="MS Gothic" charset="0"/>
            </a:endParaRPr>
          </a:p>
        </p:txBody>
      </p:sp>
      <p:sp>
        <p:nvSpPr>
          <p:cNvPr id="159755" name="Text Box 10"/>
          <p:cNvSpPr txBox="1">
            <a:spLocks noChangeArrowheads="1"/>
          </p:cNvSpPr>
          <p:nvPr/>
        </p:nvSpPr>
        <p:spPr bwMode="auto">
          <a:xfrm>
            <a:off x="914400" y="4800600"/>
            <a:ext cx="3806825" cy="779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618FFD"/>
              </a:buClr>
            </a:pPr>
            <a:r>
              <a:rPr lang="zh-CN" altLang="en-US" sz="1800" b="1">
                <a:solidFill>
                  <a:srgbClr val="618FFD"/>
                </a:solidFill>
                <a:latin typeface="SimHei" charset="0"/>
                <a:ea typeface="SimHei" charset="0"/>
                <a:cs typeface="SimHei" charset="0"/>
              </a:rPr>
              <a:t>第</a:t>
            </a:r>
            <a:r>
              <a:rPr lang="en-US" altLang="zh-CN" sz="1800" b="1">
                <a:solidFill>
                  <a:srgbClr val="618FFD"/>
                </a:solidFill>
                <a:latin typeface="SimHei" charset="0"/>
                <a:ea typeface="SimHei" charset="0"/>
                <a:cs typeface="SimHei" charset="0"/>
              </a:rPr>
              <a:t>4, 5, 9</a:t>
            </a:r>
            <a:r>
              <a:rPr lang="zh-CN" altLang="en-US" sz="1800" b="1">
                <a:solidFill>
                  <a:srgbClr val="618FFD"/>
                </a:solidFill>
                <a:latin typeface="SimHei" charset="0"/>
                <a:ea typeface="SimHei" charset="0"/>
                <a:cs typeface="SimHei" charset="0"/>
              </a:rPr>
              <a:t>节</a:t>
            </a:r>
            <a:r>
              <a:rPr lang="en-GB" altLang="ja-JP" sz="1800" b="1">
                <a:solidFill>
                  <a:srgbClr val="618FFD"/>
                </a:solidFill>
                <a:latin typeface="SimHei" charset="0"/>
                <a:ea typeface="SimHei" charset="0"/>
                <a:cs typeface="SimHei" charset="0"/>
              </a:rPr>
              <a:t>:</a:t>
            </a:r>
          </a:p>
          <a:p>
            <a:pPr algn="ctr" eaLnBrk="1" hangingPunct="1">
              <a:spcBef>
                <a:spcPts val="1125"/>
              </a:spcBef>
              <a:buClr>
                <a:srgbClr val="618FFD"/>
              </a:buClr>
            </a:pPr>
            <a:r>
              <a:rPr lang="zh-CN" altLang="en-US" sz="1800" b="1">
                <a:solidFill>
                  <a:srgbClr val="FFFF00"/>
                </a:solidFill>
                <a:latin typeface="SimHei" charset="0"/>
                <a:ea typeface="SimHei" charset="0"/>
                <a:cs typeface="SimHei" charset="0"/>
              </a:rPr>
              <a:t>一切光与生命的源头</a:t>
            </a:r>
            <a:endParaRPr lang="en-GB" sz="1800" b="1">
              <a:solidFill>
                <a:srgbClr val="FFFF00"/>
              </a:solidFill>
              <a:latin typeface="SimHei" charset="0"/>
              <a:ea typeface="SimHei" charset="0"/>
              <a:cs typeface="SimHei" charset="0"/>
            </a:endParaRPr>
          </a:p>
        </p:txBody>
      </p:sp>
      <p:sp>
        <p:nvSpPr>
          <p:cNvPr id="159756" name="Text Box 11"/>
          <p:cNvSpPr txBox="1">
            <a:spLocks noChangeArrowheads="1"/>
          </p:cNvSpPr>
          <p:nvPr/>
        </p:nvSpPr>
        <p:spPr bwMode="auto">
          <a:xfrm>
            <a:off x="8020050" y="6538913"/>
            <a:ext cx="1666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59757" name="Text Box 12"/>
          <p:cNvSpPr txBox="1">
            <a:spLocks noChangeArrowheads="1"/>
          </p:cNvSpPr>
          <p:nvPr/>
        </p:nvSpPr>
        <p:spPr bwMode="auto">
          <a:xfrm>
            <a:off x="8342313" y="6454775"/>
            <a:ext cx="168275"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59758" name="AutoShape 13"/>
          <p:cNvSpPr>
            <a:spLocks noChangeArrowheads="1"/>
          </p:cNvSpPr>
          <p:nvPr/>
        </p:nvSpPr>
        <p:spPr bwMode="auto">
          <a:xfrm>
            <a:off x="4752975" y="3543300"/>
            <a:ext cx="3001963" cy="2487613"/>
          </a:xfrm>
          <a:prstGeom prst="roundRect">
            <a:avLst>
              <a:gd name="adj" fmla="val 16667"/>
            </a:avLst>
          </a:prstGeom>
          <a:gradFill rotWithShape="0">
            <a:gsLst>
              <a:gs pos="0">
                <a:srgbClr val="0000FF"/>
              </a:gs>
              <a:gs pos="50000">
                <a:srgbClr val="000000"/>
              </a:gs>
              <a:gs pos="100000">
                <a:srgbClr val="0000FF"/>
              </a:gs>
            </a:gsLst>
            <a:lin ang="18900000" scaled="1"/>
          </a:gradFill>
          <a:ln w="76320">
            <a:solidFill>
              <a:srgbClr val="FC0128"/>
            </a:solidFill>
            <a:miter lim="800000"/>
            <a:headEnd/>
            <a:tailEnd/>
          </a:ln>
        </p:spPr>
        <p:txBody>
          <a:bodyPr wrap="none" lIns="82048" tIns="41025" rIns="82048" bIns="41025" anchor="ctr"/>
          <a:lstStyle/>
          <a:p>
            <a:endParaRPr lang="en-US">
              <a:cs typeface="MS Gothic" charset="0"/>
            </a:endParaRPr>
          </a:p>
        </p:txBody>
      </p:sp>
      <p:sp>
        <p:nvSpPr>
          <p:cNvPr id="28686" name="Text Box 14"/>
          <p:cNvSpPr txBox="1">
            <a:spLocks noChangeArrowheads="1"/>
          </p:cNvSpPr>
          <p:nvPr/>
        </p:nvSpPr>
        <p:spPr bwMode="auto">
          <a:xfrm>
            <a:off x="4800600" y="3657600"/>
            <a:ext cx="2819400" cy="220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013"/>
              </a:spcBef>
              <a:buClr>
                <a:srgbClr val="FFFFFF"/>
              </a:buClr>
            </a:pPr>
            <a:r>
              <a:rPr lang="en-GB" sz="2300" b="1">
                <a:solidFill>
                  <a:schemeClr val="bg1"/>
                </a:solidFill>
                <a:latin typeface="SimHei" charset="0"/>
                <a:ea typeface="SimHei" charset="0"/>
                <a:cs typeface="SimHei" charset="0"/>
              </a:rPr>
              <a:t>“</a:t>
            </a:r>
            <a:r>
              <a:rPr lang="zh-CN" altLang="en-US" sz="2300">
                <a:solidFill>
                  <a:schemeClr val="bg1"/>
                </a:solidFill>
                <a:latin typeface="SimHei" charset="0"/>
                <a:ea typeface="SimHei" charset="0"/>
                <a:cs typeface="SimHei" charset="0"/>
              </a:rPr>
              <a:t>生命在他里头．这生命就是人的光</a:t>
            </a:r>
            <a:r>
              <a:rPr lang="ja-JP" altLang="en-US" sz="2300">
                <a:solidFill>
                  <a:schemeClr val="bg1"/>
                </a:solidFill>
                <a:latin typeface="SimHei" charset="0"/>
                <a:ea typeface="SimHei" charset="0"/>
                <a:cs typeface="SimHei" charset="0"/>
              </a:rPr>
              <a:t>。</a:t>
            </a:r>
            <a:r>
              <a:rPr lang="zh-CN" altLang="en-US" sz="2300">
                <a:solidFill>
                  <a:schemeClr val="bg1"/>
                </a:solidFill>
                <a:latin typeface="SimHei" charset="0"/>
                <a:ea typeface="SimHei" charset="0"/>
                <a:cs typeface="SimHei" charset="0"/>
              </a:rPr>
              <a:t> 光照在黑暗里、黑暗却不接受光。 </a:t>
            </a:r>
            <a:r>
              <a:rPr lang="en-US" altLang="zh-CN" sz="2300">
                <a:solidFill>
                  <a:schemeClr val="bg1"/>
                </a:solidFill>
                <a:latin typeface="SimHei" charset="0"/>
                <a:ea typeface="SimHei" charset="0"/>
                <a:cs typeface="SimHei" charset="0"/>
              </a:rPr>
              <a:t>...</a:t>
            </a:r>
            <a:r>
              <a:rPr lang="zh-CN" altLang="en-US" sz="2300">
                <a:solidFill>
                  <a:schemeClr val="bg1"/>
                </a:solidFill>
                <a:latin typeface="SimHei" charset="0"/>
                <a:ea typeface="SimHei" charset="0"/>
                <a:cs typeface="SimHei" charset="0"/>
              </a:rPr>
              <a:t> 那光是真光、照亮一切生在世上的人。</a:t>
            </a:r>
            <a:r>
              <a:rPr lang="en-GB" altLang="ja-JP" sz="2300" b="1">
                <a:solidFill>
                  <a:schemeClr val="bg1"/>
                </a:solidFill>
                <a:latin typeface="SimHei" charset="0"/>
                <a:ea typeface="SimHei" charset="0"/>
                <a:cs typeface="SimHei" charset="0"/>
              </a:rPr>
              <a:t>”</a:t>
            </a:r>
            <a:endParaRPr lang="en-GB" sz="2300" b="1">
              <a:solidFill>
                <a:schemeClr val="bg1"/>
              </a:solidFill>
              <a:latin typeface="SimHei" charset="0"/>
              <a:ea typeface="SimHei" charset="0"/>
              <a:cs typeface="SimHei" charset="0"/>
            </a:endParaRPr>
          </a:p>
        </p:txBody>
      </p:sp>
      <p:sp>
        <p:nvSpPr>
          <p:cNvPr id="159760" name="Text Box 15"/>
          <p:cNvSpPr txBox="1">
            <a:spLocks noChangeArrowheads="1"/>
          </p:cNvSpPr>
          <p:nvPr/>
        </p:nvSpPr>
        <p:spPr bwMode="auto">
          <a:xfrm>
            <a:off x="8507413" y="6184900"/>
            <a:ext cx="168275"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59761" name="Text Box 16"/>
          <p:cNvSpPr txBox="1">
            <a:spLocks noChangeArrowheads="1"/>
          </p:cNvSpPr>
          <p:nvPr/>
        </p:nvSpPr>
        <p:spPr bwMode="auto">
          <a:xfrm>
            <a:off x="8358188" y="6542088"/>
            <a:ext cx="3016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cs typeface="MS Gothic" charset="0"/>
              </a:rPr>
              <a:t>26</a:t>
            </a:r>
          </a:p>
        </p:txBody>
      </p:sp>
      <p:sp>
        <p:nvSpPr>
          <p:cNvPr id="159762" name="Text Box 17"/>
          <p:cNvSpPr txBox="1">
            <a:spLocks noChangeArrowheads="1"/>
          </p:cNvSpPr>
          <p:nvPr/>
        </p:nvSpPr>
        <p:spPr bwMode="auto">
          <a:xfrm>
            <a:off x="8705850" y="6488113"/>
            <a:ext cx="269875"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cs typeface="MS Gothic" charset="0"/>
              </a:rPr>
              <a:t>1</a:t>
            </a:r>
          </a:p>
        </p:txBody>
      </p:sp>
      <p:sp>
        <p:nvSpPr>
          <p:cNvPr id="159763" name="Text Box 18"/>
          <p:cNvSpPr txBox="1">
            <a:spLocks noChangeArrowheads="1"/>
          </p:cNvSpPr>
          <p:nvPr/>
        </p:nvSpPr>
        <p:spPr bwMode="auto">
          <a:xfrm>
            <a:off x="1022350" y="225425"/>
            <a:ext cx="7337425" cy="577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AFD00"/>
              </a:buClr>
            </a:pPr>
            <a:r>
              <a:rPr lang="zh-CN" altLang="en-US" sz="3200" b="1">
                <a:solidFill>
                  <a:srgbClr val="FFFF00"/>
                </a:solidFill>
                <a:latin typeface="SimHei" charset="0"/>
                <a:ea typeface="SimHei" charset="0"/>
                <a:cs typeface="SimHei" charset="0"/>
              </a:rPr>
              <a:t>约翰福音</a:t>
            </a:r>
            <a:r>
              <a:rPr lang="en-US" altLang="ja-JP" sz="3200" b="1">
                <a:solidFill>
                  <a:srgbClr val="FAFD00"/>
                </a:solidFill>
                <a:latin typeface="SimHei" charset="0"/>
                <a:ea typeface="SimHei" charset="0"/>
                <a:cs typeface="SimHei" charset="0"/>
              </a:rPr>
              <a:t>: </a:t>
            </a:r>
            <a:r>
              <a:rPr lang="zh-CN" altLang="en-US" sz="3200" b="1">
                <a:solidFill>
                  <a:srgbClr val="FAFD00"/>
                </a:solidFill>
                <a:latin typeface="SimHei" charset="0"/>
                <a:ea typeface="SimHei" charset="0"/>
                <a:cs typeface="SimHei" charset="0"/>
              </a:rPr>
              <a:t>信息的总结</a:t>
            </a:r>
            <a:endParaRPr lang="en-GB" sz="2900" b="1">
              <a:solidFill>
                <a:srgbClr val="FAFD00"/>
              </a:solidFill>
              <a:latin typeface="Comic Sans MS" charset="0"/>
              <a:cs typeface="MS Gothic" charset="0"/>
            </a:endParaRPr>
          </a:p>
        </p:txBody>
      </p:sp>
      <p:sp>
        <p:nvSpPr>
          <p:cNvPr id="101397" name="Title 20"/>
          <p:cNvSpPr>
            <a:spLocks noGrp="1"/>
          </p:cNvSpPr>
          <p:nvPr>
            <p:ph type="title" idx="4294967295"/>
          </p:nvPr>
        </p:nvSpPr>
        <p:spPr>
          <a:xfrm>
            <a:off x="304800" y="6019800"/>
            <a:ext cx="8229600" cy="914400"/>
          </a:xfrm>
        </p:spPr>
        <p:txBody>
          <a:bodyPr/>
          <a:lstStyle/>
          <a:p>
            <a:pPr>
              <a:defRPr/>
            </a:pPr>
            <a:r>
              <a:rPr lang="zh-CN" altLang="en-US" sz="3200" b="1">
                <a:solidFill>
                  <a:schemeClr val="bg1"/>
                </a:solidFill>
                <a:effectLst>
                  <a:outerShdw blurRad="38100" dist="38100" dir="2700000" algn="tl">
                    <a:srgbClr val="EEECE1"/>
                  </a:outerShdw>
                </a:effectLst>
                <a:latin typeface="SimHei" charset="0"/>
                <a:ea typeface="SimHei" charset="0"/>
                <a:cs typeface="SimHei" charset="0"/>
              </a:rPr>
              <a:t>约翰福音</a:t>
            </a:r>
            <a:r>
              <a:rPr lang="en-US" altLang="zh-CN" sz="3200" b="1">
                <a:solidFill>
                  <a:schemeClr val="bg1"/>
                </a:solidFill>
                <a:effectLst>
                  <a:outerShdw blurRad="38100" dist="38100" dir="2700000" algn="tl">
                    <a:srgbClr val="EEECE1"/>
                  </a:outerShdw>
                </a:effectLst>
                <a:latin typeface="SimHei" charset="0"/>
                <a:ea typeface="SimHei" charset="0"/>
                <a:cs typeface="SimHei" charset="0"/>
              </a:rPr>
              <a:t>1:4, 5, 9</a:t>
            </a:r>
            <a:endParaRPr lang="en-US" sz="3200">
              <a:latin typeface="Calibri" charset="0"/>
              <a:ea typeface="ＭＳ Ｐゴシック" charset="0"/>
              <a:cs typeface="ＭＳ Ｐゴシック"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p:cTn id="6" dur="1" fill="hold">
                                          <p:stCondLst>
                                            <p:cond delay="0"/>
                                          </p:stCondLst>
                                        </p:cTn>
                                        <p:tgtEl>
                                          <p:spTgt spid="28686"/>
                                        </p:tgtEl>
                                        <p:attrNameLst>
                                          <p:attrName>style.visibility</p:attrName>
                                        </p:attrNameLst>
                                      </p:cBhvr>
                                      <p:to>
                                        <p:strVal val="visible"/>
                                      </p:to>
                                    </p:set>
                                    <p:animEffect transition="in" filter="fade">
                                      <p:cBhvr>
                                        <p:cTn id="7" dur="1000"/>
                                        <p:tgtEl>
                                          <p:spTgt spid="286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179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61795"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161796"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161797"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61798"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61799" name="AutoShape 6"/>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61800" name="Rectangle 7"/>
          <p:cNvSpPr>
            <a:spLocks noChangeArrowheads="1"/>
          </p:cNvSpPr>
          <p:nvPr/>
        </p:nvSpPr>
        <p:spPr bwMode="auto">
          <a:xfrm>
            <a:off x="2287588" y="3692525"/>
            <a:ext cx="2036762" cy="573088"/>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66FF99"/>
                </a:solidFill>
                <a:latin typeface="SimHei" charset="0"/>
                <a:ea typeface="SimHei" charset="0"/>
                <a:cs typeface="SimHei" charset="0"/>
              </a:rPr>
              <a:t>路加</a:t>
            </a:r>
            <a:endParaRPr lang="en-GB" sz="3200" b="1">
              <a:solidFill>
                <a:srgbClr val="66FF99"/>
              </a:solidFill>
              <a:latin typeface="Helvetica" charset="0"/>
              <a:cs typeface="MS Gothic" charset="0"/>
            </a:endParaRPr>
          </a:p>
        </p:txBody>
      </p:sp>
      <p:sp>
        <p:nvSpPr>
          <p:cNvPr id="161801" name="Rectangle 8"/>
          <p:cNvSpPr>
            <a:spLocks noChangeArrowheads="1"/>
          </p:cNvSpPr>
          <p:nvPr/>
        </p:nvSpPr>
        <p:spPr bwMode="auto">
          <a:xfrm>
            <a:off x="2133600" y="1004888"/>
            <a:ext cx="1979613" cy="573087"/>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66FF99"/>
                </a:solidFill>
                <a:latin typeface="SimHei" charset="0"/>
                <a:ea typeface="SimHei" charset="0"/>
                <a:cs typeface="SimHei" charset="0"/>
              </a:rPr>
              <a:t>马太</a:t>
            </a:r>
            <a:endParaRPr lang="en-GB" sz="3200" b="1">
              <a:solidFill>
                <a:srgbClr val="66FF99"/>
              </a:solidFill>
              <a:latin typeface="SimHei" charset="0"/>
              <a:ea typeface="SimHei" charset="0"/>
              <a:cs typeface="SimHei" charset="0"/>
            </a:endParaRPr>
          </a:p>
        </p:txBody>
      </p:sp>
      <p:sp>
        <p:nvSpPr>
          <p:cNvPr id="161802" name="Rectangle 9"/>
          <p:cNvSpPr>
            <a:spLocks noChangeArrowheads="1"/>
          </p:cNvSpPr>
          <p:nvPr/>
        </p:nvSpPr>
        <p:spPr bwMode="auto">
          <a:xfrm>
            <a:off x="5588000" y="1025525"/>
            <a:ext cx="2036763" cy="573088"/>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66FF99"/>
                </a:solidFill>
                <a:latin typeface="SimHei" charset="0"/>
                <a:ea typeface="SimHei" charset="0"/>
                <a:cs typeface="SimHei" charset="0"/>
              </a:rPr>
              <a:t>马可</a:t>
            </a:r>
            <a:endParaRPr lang="en-GB" sz="3200" b="1">
              <a:solidFill>
                <a:srgbClr val="66FF99"/>
              </a:solidFill>
              <a:latin typeface="Helvetica" charset="0"/>
              <a:cs typeface="MS Gothic" charset="0"/>
            </a:endParaRPr>
          </a:p>
        </p:txBody>
      </p:sp>
      <p:sp>
        <p:nvSpPr>
          <p:cNvPr id="161803" name="Rectangle 10"/>
          <p:cNvSpPr>
            <a:spLocks noChangeArrowheads="1"/>
          </p:cNvSpPr>
          <p:nvPr/>
        </p:nvSpPr>
        <p:spPr bwMode="auto">
          <a:xfrm>
            <a:off x="2159000" y="1560513"/>
            <a:ext cx="1766888"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cs typeface="MS Gothic" charset="0"/>
              </a:rPr>
              <a:t>   JEWS</a:t>
            </a:r>
          </a:p>
        </p:txBody>
      </p:sp>
      <p:sp>
        <p:nvSpPr>
          <p:cNvPr id="161804" name="Rectangle 11"/>
          <p:cNvSpPr>
            <a:spLocks noChangeArrowheads="1"/>
          </p:cNvSpPr>
          <p:nvPr/>
        </p:nvSpPr>
        <p:spPr bwMode="auto">
          <a:xfrm>
            <a:off x="5899150" y="1570038"/>
            <a:ext cx="1766888"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cs typeface="MS Gothic" charset="0"/>
              </a:rPr>
              <a:t>ROMANS</a:t>
            </a:r>
          </a:p>
        </p:txBody>
      </p:sp>
      <p:sp>
        <p:nvSpPr>
          <p:cNvPr id="161805" name="Rectangle 12"/>
          <p:cNvSpPr>
            <a:spLocks noChangeArrowheads="1"/>
          </p:cNvSpPr>
          <p:nvPr/>
        </p:nvSpPr>
        <p:spPr bwMode="auto">
          <a:xfrm>
            <a:off x="2462213" y="4237038"/>
            <a:ext cx="1766887"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cs typeface="MS Gothic" charset="0"/>
              </a:rPr>
              <a:t>GREEKS</a:t>
            </a:r>
          </a:p>
        </p:txBody>
      </p:sp>
      <p:sp>
        <p:nvSpPr>
          <p:cNvPr id="161806" name="Rectangle 13"/>
          <p:cNvSpPr>
            <a:spLocks noChangeArrowheads="1"/>
          </p:cNvSpPr>
          <p:nvPr/>
        </p:nvSpPr>
        <p:spPr bwMode="auto">
          <a:xfrm>
            <a:off x="1652588" y="1647825"/>
            <a:ext cx="847725" cy="354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TO:</a:t>
            </a:r>
          </a:p>
        </p:txBody>
      </p:sp>
      <p:sp>
        <p:nvSpPr>
          <p:cNvPr id="161807" name="Rectangle 14"/>
          <p:cNvSpPr>
            <a:spLocks noChangeArrowheads="1"/>
          </p:cNvSpPr>
          <p:nvPr/>
        </p:nvSpPr>
        <p:spPr bwMode="auto">
          <a:xfrm>
            <a:off x="1652588" y="2568575"/>
            <a:ext cx="890587" cy="173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161808" name="Rectangle 15"/>
          <p:cNvSpPr>
            <a:spLocks noChangeArrowheads="1"/>
          </p:cNvSpPr>
          <p:nvPr/>
        </p:nvSpPr>
        <p:spPr bwMode="auto">
          <a:xfrm>
            <a:off x="5070475" y="1658938"/>
            <a:ext cx="846138" cy="35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TO:</a:t>
            </a:r>
          </a:p>
        </p:txBody>
      </p:sp>
      <p:sp>
        <p:nvSpPr>
          <p:cNvPr id="161809" name="Rectangle 16"/>
          <p:cNvSpPr>
            <a:spLocks noChangeArrowheads="1"/>
          </p:cNvSpPr>
          <p:nvPr/>
        </p:nvSpPr>
        <p:spPr bwMode="auto">
          <a:xfrm>
            <a:off x="5070475" y="2579688"/>
            <a:ext cx="890588"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grpSp>
        <p:nvGrpSpPr>
          <p:cNvPr id="161810" name="Group 17"/>
          <p:cNvGrpSpPr>
            <a:grpSpLocks/>
          </p:cNvGrpSpPr>
          <p:nvPr/>
        </p:nvGrpSpPr>
        <p:grpSpPr bwMode="auto">
          <a:xfrm>
            <a:off x="1652588" y="2070100"/>
            <a:ext cx="2538412" cy="469900"/>
            <a:chOff x="1145" y="1478"/>
            <a:chExt cx="1759" cy="336"/>
          </a:xfrm>
        </p:grpSpPr>
        <p:sp>
          <p:nvSpPr>
            <p:cNvPr id="161855" name="Rectangle 18"/>
            <p:cNvSpPr>
              <a:spLocks noChangeArrowheads="1"/>
            </p:cNvSpPr>
            <p:nvPr/>
          </p:nvSpPr>
          <p:spPr bwMode="auto">
            <a:xfrm>
              <a:off x="1145" y="1530"/>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AS:</a:t>
              </a:r>
            </a:p>
          </p:txBody>
        </p:sp>
        <p:sp>
          <p:nvSpPr>
            <p:cNvPr id="161856" name="Rectangle 19"/>
            <p:cNvSpPr>
              <a:spLocks noChangeArrowheads="1"/>
            </p:cNvSpPr>
            <p:nvPr/>
          </p:nvSpPr>
          <p:spPr bwMode="auto">
            <a:xfrm>
              <a:off x="1680" y="1478"/>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cs typeface="MS Gothic" charset="0"/>
                </a:rPr>
                <a:t>KING</a:t>
              </a:r>
            </a:p>
          </p:txBody>
        </p:sp>
      </p:grpSp>
      <p:grpSp>
        <p:nvGrpSpPr>
          <p:cNvPr id="161811" name="Group 20"/>
          <p:cNvGrpSpPr>
            <a:grpSpLocks/>
          </p:cNvGrpSpPr>
          <p:nvPr/>
        </p:nvGrpSpPr>
        <p:grpSpPr bwMode="auto">
          <a:xfrm>
            <a:off x="5070475" y="2065338"/>
            <a:ext cx="2578100" cy="469900"/>
            <a:chOff x="3513" y="1474"/>
            <a:chExt cx="1787" cy="336"/>
          </a:xfrm>
        </p:grpSpPr>
        <p:sp>
          <p:nvSpPr>
            <p:cNvPr id="161853" name="Rectangle 21"/>
            <p:cNvSpPr>
              <a:spLocks noChangeArrowheads="1"/>
            </p:cNvSpPr>
            <p:nvPr/>
          </p:nvSpPr>
          <p:spPr bwMode="auto">
            <a:xfrm>
              <a:off x="3513" y="1538"/>
              <a:ext cx="586" cy="2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AS:</a:t>
              </a:r>
            </a:p>
          </p:txBody>
        </p:sp>
        <p:sp>
          <p:nvSpPr>
            <p:cNvPr id="161854" name="Rectangle 22"/>
            <p:cNvSpPr>
              <a:spLocks noChangeArrowheads="1"/>
            </p:cNvSpPr>
            <p:nvPr/>
          </p:nvSpPr>
          <p:spPr bwMode="auto">
            <a:xfrm>
              <a:off x="4076" y="1474"/>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cs typeface="MS Gothic" charset="0"/>
                </a:rPr>
                <a:t>SERVANT</a:t>
              </a:r>
            </a:p>
          </p:txBody>
        </p:sp>
      </p:grpSp>
      <p:sp>
        <p:nvSpPr>
          <p:cNvPr id="161812" name="Rectangle 23"/>
          <p:cNvSpPr>
            <a:spLocks noChangeArrowheads="1"/>
          </p:cNvSpPr>
          <p:nvPr/>
        </p:nvSpPr>
        <p:spPr bwMode="auto">
          <a:xfrm>
            <a:off x="1674813" y="4325938"/>
            <a:ext cx="847725" cy="35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TO:</a:t>
            </a:r>
          </a:p>
        </p:txBody>
      </p:sp>
      <p:sp>
        <p:nvSpPr>
          <p:cNvPr id="161813" name="Rectangle 24"/>
          <p:cNvSpPr>
            <a:spLocks noChangeArrowheads="1"/>
          </p:cNvSpPr>
          <p:nvPr/>
        </p:nvSpPr>
        <p:spPr bwMode="auto">
          <a:xfrm>
            <a:off x="1674813" y="5246688"/>
            <a:ext cx="890587"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grpSp>
        <p:nvGrpSpPr>
          <p:cNvPr id="161814" name="Group 25"/>
          <p:cNvGrpSpPr>
            <a:grpSpLocks/>
          </p:cNvGrpSpPr>
          <p:nvPr/>
        </p:nvGrpSpPr>
        <p:grpSpPr bwMode="auto">
          <a:xfrm>
            <a:off x="1674813" y="4735513"/>
            <a:ext cx="2532062" cy="469900"/>
            <a:chOff x="1161" y="3381"/>
            <a:chExt cx="1754" cy="336"/>
          </a:xfrm>
        </p:grpSpPr>
        <p:sp>
          <p:nvSpPr>
            <p:cNvPr id="161851" name="Rectangle 26"/>
            <p:cNvSpPr>
              <a:spLocks noChangeArrowheads="1"/>
            </p:cNvSpPr>
            <p:nvPr/>
          </p:nvSpPr>
          <p:spPr bwMode="auto">
            <a:xfrm>
              <a:off x="1161" y="3442"/>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AS:</a:t>
              </a:r>
            </a:p>
          </p:txBody>
        </p:sp>
        <p:sp>
          <p:nvSpPr>
            <p:cNvPr id="161852" name="Rectangle 27"/>
            <p:cNvSpPr>
              <a:spLocks noChangeArrowheads="1"/>
            </p:cNvSpPr>
            <p:nvPr/>
          </p:nvSpPr>
          <p:spPr bwMode="auto">
            <a:xfrm>
              <a:off x="1691" y="3381"/>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cs typeface="MS Gothic" charset="0"/>
                </a:rPr>
                <a:t>GOD/MAN</a:t>
              </a:r>
            </a:p>
          </p:txBody>
        </p:sp>
      </p:grpSp>
      <p:sp>
        <p:nvSpPr>
          <p:cNvPr id="161815" name="Rectangle 28"/>
          <p:cNvSpPr>
            <a:spLocks noChangeArrowheads="1"/>
          </p:cNvSpPr>
          <p:nvPr/>
        </p:nvSpPr>
        <p:spPr bwMode="auto">
          <a:xfrm>
            <a:off x="5011738" y="5246688"/>
            <a:ext cx="890587" cy="17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grpSp>
        <p:nvGrpSpPr>
          <p:cNvPr id="161816" name="Group 29"/>
          <p:cNvGrpSpPr>
            <a:grpSpLocks/>
          </p:cNvGrpSpPr>
          <p:nvPr/>
        </p:nvGrpSpPr>
        <p:grpSpPr bwMode="auto">
          <a:xfrm>
            <a:off x="1652588" y="2557463"/>
            <a:ext cx="2541587" cy="677862"/>
            <a:chOff x="1145" y="1826"/>
            <a:chExt cx="1761" cy="484"/>
          </a:xfrm>
        </p:grpSpPr>
        <p:sp>
          <p:nvSpPr>
            <p:cNvPr id="161849" name="Rectangle 30"/>
            <p:cNvSpPr>
              <a:spLocks noChangeArrowheads="1"/>
            </p:cNvSpPr>
            <p:nvPr/>
          </p:nvSpPr>
          <p:spPr bwMode="auto">
            <a:xfrm>
              <a:off x="1145" y="1826"/>
              <a:ext cx="617" cy="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90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WHAT</a:t>
              </a:r>
            </a:p>
            <a:p>
              <a:pPr>
                <a:lnSpc>
                  <a:spcPct val="55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HE:</a:t>
              </a:r>
            </a:p>
          </p:txBody>
        </p:sp>
        <p:sp>
          <p:nvSpPr>
            <p:cNvPr id="161850" name="Rectangle 31"/>
            <p:cNvSpPr>
              <a:spLocks noChangeArrowheads="1"/>
            </p:cNvSpPr>
            <p:nvPr/>
          </p:nvSpPr>
          <p:spPr bwMode="auto">
            <a:xfrm>
              <a:off x="1682" y="1974"/>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cs typeface="MS Gothic" charset="0"/>
                </a:rPr>
                <a:t>SAID</a:t>
              </a:r>
            </a:p>
          </p:txBody>
        </p:sp>
      </p:grpSp>
      <p:grpSp>
        <p:nvGrpSpPr>
          <p:cNvPr id="161817" name="Group 32"/>
          <p:cNvGrpSpPr>
            <a:grpSpLocks/>
          </p:cNvGrpSpPr>
          <p:nvPr/>
        </p:nvGrpSpPr>
        <p:grpSpPr bwMode="auto">
          <a:xfrm>
            <a:off x="1674813" y="5205413"/>
            <a:ext cx="2070100" cy="661987"/>
            <a:chOff x="1161" y="3716"/>
            <a:chExt cx="1434" cy="473"/>
          </a:xfrm>
        </p:grpSpPr>
        <p:sp>
          <p:nvSpPr>
            <p:cNvPr id="161847" name="Rectangle 33"/>
            <p:cNvSpPr>
              <a:spLocks noChangeArrowheads="1"/>
            </p:cNvSpPr>
            <p:nvPr/>
          </p:nvSpPr>
          <p:spPr bwMode="auto">
            <a:xfrm>
              <a:off x="1731" y="3853"/>
              <a:ext cx="86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cs typeface="MS Gothic" charset="0"/>
                </a:rPr>
                <a:t>FELT</a:t>
              </a:r>
            </a:p>
          </p:txBody>
        </p:sp>
        <p:sp>
          <p:nvSpPr>
            <p:cNvPr id="161848" name="Rectangle 34"/>
            <p:cNvSpPr>
              <a:spLocks noChangeArrowheads="1"/>
            </p:cNvSpPr>
            <p:nvPr/>
          </p:nvSpPr>
          <p:spPr bwMode="auto">
            <a:xfrm>
              <a:off x="1161" y="3716"/>
              <a:ext cx="617" cy="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90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WHAT</a:t>
              </a:r>
            </a:p>
            <a:p>
              <a:pPr>
                <a:lnSpc>
                  <a:spcPct val="55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HE:</a:t>
              </a:r>
            </a:p>
          </p:txBody>
        </p:sp>
      </p:grpSp>
      <p:grpSp>
        <p:nvGrpSpPr>
          <p:cNvPr id="161818" name="Group 35"/>
          <p:cNvGrpSpPr>
            <a:grpSpLocks/>
          </p:cNvGrpSpPr>
          <p:nvPr/>
        </p:nvGrpSpPr>
        <p:grpSpPr bwMode="auto">
          <a:xfrm>
            <a:off x="5070475" y="2557463"/>
            <a:ext cx="1998663" cy="655637"/>
            <a:chOff x="3513" y="1826"/>
            <a:chExt cx="1385" cy="468"/>
          </a:xfrm>
        </p:grpSpPr>
        <p:sp>
          <p:nvSpPr>
            <p:cNvPr id="161845" name="Rectangle 36"/>
            <p:cNvSpPr>
              <a:spLocks noChangeArrowheads="1"/>
            </p:cNvSpPr>
            <p:nvPr/>
          </p:nvSpPr>
          <p:spPr bwMode="auto">
            <a:xfrm>
              <a:off x="3513" y="1826"/>
              <a:ext cx="617" cy="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90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WHAT</a:t>
              </a:r>
            </a:p>
            <a:p>
              <a:pPr>
                <a:lnSpc>
                  <a:spcPct val="55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HE:</a:t>
              </a:r>
            </a:p>
          </p:txBody>
        </p:sp>
        <p:sp>
          <p:nvSpPr>
            <p:cNvPr id="161846" name="Rectangle 37"/>
            <p:cNvSpPr>
              <a:spLocks noChangeArrowheads="1"/>
            </p:cNvSpPr>
            <p:nvPr/>
          </p:nvSpPr>
          <p:spPr bwMode="auto">
            <a:xfrm>
              <a:off x="4091" y="1959"/>
              <a:ext cx="807" cy="3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cs typeface="MS Gothic" charset="0"/>
                </a:rPr>
                <a:t>DID</a:t>
              </a:r>
            </a:p>
          </p:txBody>
        </p:sp>
      </p:grpSp>
      <p:sp>
        <p:nvSpPr>
          <p:cNvPr id="161819" name="AutoShape 38"/>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grpSp>
        <p:nvGrpSpPr>
          <p:cNvPr id="161820" name="Group 39"/>
          <p:cNvGrpSpPr>
            <a:grpSpLocks/>
          </p:cNvGrpSpPr>
          <p:nvPr/>
        </p:nvGrpSpPr>
        <p:grpSpPr bwMode="auto">
          <a:xfrm>
            <a:off x="1412875" y="946150"/>
            <a:ext cx="3860800" cy="3332163"/>
            <a:chOff x="979" y="675"/>
            <a:chExt cx="2675" cy="2379"/>
          </a:xfrm>
        </p:grpSpPr>
        <p:sp>
          <p:nvSpPr>
            <p:cNvPr id="161841" name="Rectangle 40"/>
            <p:cNvSpPr>
              <a:spLocks noChangeArrowheads="1"/>
            </p:cNvSpPr>
            <p:nvPr/>
          </p:nvSpPr>
          <p:spPr bwMode="auto">
            <a:xfrm>
              <a:off x="3336" y="675"/>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2</a:t>
              </a:r>
            </a:p>
          </p:txBody>
        </p:sp>
        <p:sp>
          <p:nvSpPr>
            <p:cNvPr id="161842" name="Rectangle 41"/>
            <p:cNvSpPr>
              <a:spLocks noChangeArrowheads="1"/>
            </p:cNvSpPr>
            <p:nvPr/>
          </p:nvSpPr>
          <p:spPr bwMode="auto">
            <a:xfrm>
              <a:off x="989" y="2598"/>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3</a:t>
              </a:r>
            </a:p>
          </p:txBody>
        </p:sp>
        <p:sp>
          <p:nvSpPr>
            <p:cNvPr id="161843" name="Rectangle 42"/>
            <p:cNvSpPr>
              <a:spLocks noChangeArrowheads="1"/>
            </p:cNvSpPr>
            <p:nvPr/>
          </p:nvSpPr>
          <p:spPr bwMode="auto">
            <a:xfrm>
              <a:off x="3368" y="25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4</a:t>
              </a:r>
            </a:p>
          </p:txBody>
        </p:sp>
        <p:sp>
          <p:nvSpPr>
            <p:cNvPr id="161844" name="Rectangle 43"/>
            <p:cNvSpPr>
              <a:spLocks noChangeArrowheads="1"/>
            </p:cNvSpPr>
            <p:nvPr/>
          </p:nvSpPr>
          <p:spPr bwMode="auto">
            <a:xfrm>
              <a:off x="979" y="687"/>
              <a:ext cx="286" cy="4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1</a:t>
              </a:r>
            </a:p>
          </p:txBody>
        </p:sp>
      </p:grpSp>
      <p:sp>
        <p:nvSpPr>
          <p:cNvPr id="161821" name="Rectangle 44"/>
          <p:cNvSpPr>
            <a:spLocks noChangeArrowheads="1"/>
          </p:cNvSpPr>
          <p:nvPr/>
        </p:nvSpPr>
        <p:spPr bwMode="auto">
          <a:xfrm>
            <a:off x="5562600" y="3684588"/>
            <a:ext cx="1476375" cy="573087"/>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66FF99"/>
                </a:solidFill>
                <a:latin typeface="SimHei" charset="0"/>
                <a:ea typeface="SimHei" charset="0"/>
                <a:cs typeface="SimHei" charset="0"/>
              </a:rPr>
              <a:t>约翰</a:t>
            </a:r>
            <a:endParaRPr lang="en-GB" sz="3200" b="1">
              <a:solidFill>
                <a:srgbClr val="66FF99"/>
              </a:solidFill>
              <a:latin typeface="Helvetica" charset="0"/>
              <a:cs typeface="MS Gothic" charset="0"/>
            </a:endParaRPr>
          </a:p>
        </p:txBody>
      </p:sp>
      <p:sp>
        <p:nvSpPr>
          <p:cNvPr id="161822" name="Rectangle 45"/>
          <p:cNvSpPr>
            <a:spLocks noChangeArrowheads="1"/>
          </p:cNvSpPr>
          <p:nvPr/>
        </p:nvSpPr>
        <p:spPr bwMode="auto">
          <a:xfrm>
            <a:off x="5895975" y="4241800"/>
            <a:ext cx="17653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cs typeface="MS Gothic" charset="0"/>
              </a:rPr>
              <a:t>CHURCH</a:t>
            </a:r>
          </a:p>
        </p:txBody>
      </p:sp>
      <p:sp>
        <p:nvSpPr>
          <p:cNvPr id="161823" name="Rectangle 46"/>
          <p:cNvSpPr>
            <a:spLocks noChangeArrowheads="1"/>
          </p:cNvSpPr>
          <p:nvPr/>
        </p:nvSpPr>
        <p:spPr bwMode="auto">
          <a:xfrm>
            <a:off x="5011738" y="4325938"/>
            <a:ext cx="847725" cy="354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TO:</a:t>
            </a:r>
          </a:p>
        </p:txBody>
      </p:sp>
      <p:grpSp>
        <p:nvGrpSpPr>
          <p:cNvPr id="161824" name="Group 47"/>
          <p:cNvGrpSpPr>
            <a:grpSpLocks/>
          </p:cNvGrpSpPr>
          <p:nvPr/>
        </p:nvGrpSpPr>
        <p:grpSpPr bwMode="auto">
          <a:xfrm>
            <a:off x="5011738" y="4729163"/>
            <a:ext cx="1965325" cy="469900"/>
            <a:chOff x="3473" y="3376"/>
            <a:chExt cx="1362" cy="336"/>
          </a:xfrm>
        </p:grpSpPr>
        <p:sp>
          <p:nvSpPr>
            <p:cNvPr id="161839" name="Rectangle 48"/>
            <p:cNvSpPr>
              <a:spLocks noChangeArrowheads="1"/>
            </p:cNvSpPr>
            <p:nvPr/>
          </p:nvSpPr>
          <p:spPr bwMode="auto">
            <a:xfrm>
              <a:off x="3473" y="3442"/>
              <a:ext cx="587"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AS:</a:t>
              </a:r>
            </a:p>
          </p:txBody>
        </p:sp>
        <p:sp>
          <p:nvSpPr>
            <p:cNvPr id="161840" name="Rectangle 49"/>
            <p:cNvSpPr>
              <a:spLocks noChangeArrowheads="1"/>
            </p:cNvSpPr>
            <p:nvPr/>
          </p:nvSpPr>
          <p:spPr bwMode="auto">
            <a:xfrm>
              <a:off x="4091" y="3376"/>
              <a:ext cx="74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cs typeface="MS Gothic" charset="0"/>
                </a:rPr>
                <a:t>GOD</a:t>
              </a:r>
            </a:p>
          </p:txBody>
        </p:sp>
      </p:grpSp>
      <p:grpSp>
        <p:nvGrpSpPr>
          <p:cNvPr id="161825" name="Group 50"/>
          <p:cNvGrpSpPr>
            <a:grpSpLocks/>
          </p:cNvGrpSpPr>
          <p:nvPr/>
        </p:nvGrpSpPr>
        <p:grpSpPr bwMode="auto">
          <a:xfrm>
            <a:off x="4992688" y="5203825"/>
            <a:ext cx="2681287" cy="679450"/>
            <a:chOff x="3460" y="3715"/>
            <a:chExt cx="1857" cy="485"/>
          </a:xfrm>
        </p:grpSpPr>
        <p:sp>
          <p:nvSpPr>
            <p:cNvPr id="161837" name="Rectangle 51"/>
            <p:cNvSpPr>
              <a:spLocks noChangeArrowheads="1"/>
            </p:cNvSpPr>
            <p:nvPr/>
          </p:nvSpPr>
          <p:spPr bwMode="auto">
            <a:xfrm>
              <a:off x="4093" y="3864"/>
              <a:ext cx="1224" cy="3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cs typeface="MS Gothic" charset="0"/>
                </a:rPr>
                <a:t>MEANT</a:t>
              </a:r>
            </a:p>
          </p:txBody>
        </p:sp>
        <p:sp>
          <p:nvSpPr>
            <p:cNvPr id="161838" name="Rectangle 52"/>
            <p:cNvSpPr>
              <a:spLocks noChangeArrowheads="1"/>
            </p:cNvSpPr>
            <p:nvPr/>
          </p:nvSpPr>
          <p:spPr bwMode="auto">
            <a:xfrm>
              <a:off x="3460" y="3715"/>
              <a:ext cx="617" cy="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360" tIns="44280" rIns="90360" bIns="44280">
              <a:spAutoFit/>
            </a:bodyPr>
            <a:lstStyle/>
            <a:p>
              <a:pPr>
                <a:lnSpc>
                  <a:spcPct val="90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WHAT</a:t>
              </a:r>
            </a:p>
            <a:p>
              <a:pPr>
                <a:lnSpc>
                  <a:spcPct val="55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HE:</a:t>
              </a:r>
            </a:p>
          </p:txBody>
        </p:sp>
      </p:grpSp>
      <p:sp>
        <p:nvSpPr>
          <p:cNvPr id="161826" name="Text Box 53"/>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cs typeface="MS Gothic" charset="0"/>
              </a:rPr>
              <a:t> </a:t>
            </a:r>
          </a:p>
        </p:txBody>
      </p:sp>
      <p:sp>
        <p:nvSpPr>
          <p:cNvPr id="29750" name="Text Box 54"/>
          <p:cNvSpPr txBox="1">
            <a:spLocks noChangeArrowheads="1"/>
          </p:cNvSpPr>
          <p:nvPr/>
        </p:nvSpPr>
        <p:spPr bwMode="auto">
          <a:xfrm>
            <a:off x="1608138" y="4292600"/>
            <a:ext cx="2589212" cy="1438275"/>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3025"/>
              </a:spcBef>
              <a:buClr>
                <a:srgbClr val="FFEA18"/>
              </a:buClr>
            </a:pPr>
            <a:r>
              <a:rPr lang="zh-CN" altLang="en-US" sz="4400" b="1">
                <a:solidFill>
                  <a:srgbClr val="FFEA18"/>
                </a:solidFill>
                <a:latin typeface="SimHei" charset="0"/>
                <a:ea typeface="SimHei" charset="0"/>
                <a:cs typeface="SimHei" charset="0"/>
              </a:rPr>
              <a:t>主後</a:t>
            </a:r>
            <a:r>
              <a:rPr lang="en-GB" altLang="ja-JP" sz="4400" b="1">
                <a:solidFill>
                  <a:srgbClr val="FFEA18"/>
                </a:solidFill>
                <a:latin typeface="SimHei" charset="0"/>
                <a:ea typeface="SimHei" charset="0"/>
                <a:cs typeface="SimHei" charset="0"/>
              </a:rPr>
              <a:t>57-59</a:t>
            </a:r>
            <a:r>
              <a:rPr lang="zh-CN" altLang="en-US" sz="4400" b="1">
                <a:solidFill>
                  <a:srgbClr val="FFEA18"/>
                </a:solidFill>
                <a:latin typeface="SimHei" charset="0"/>
                <a:ea typeface="SimHei" charset="0"/>
                <a:cs typeface="SimHei" charset="0"/>
              </a:rPr>
              <a:t>年</a:t>
            </a:r>
            <a:endParaRPr lang="en-GB" sz="4400" b="1">
              <a:solidFill>
                <a:srgbClr val="FFEA18"/>
              </a:solidFill>
              <a:latin typeface="SimHei" charset="0"/>
              <a:ea typeface="SimHei" charset="0"/>
              <a:cs typeface="SimHei" charset="0"/>
            </a:endParaRPr>
          </a:p>
        </p:txBody>
      </p:sp>
      <p:sp>
        <p:nvSpPr>
          <p:cNvPr id="29751" name="Text Box 55"/>
          <p:cNvSpPr txBox="1">
            <a:spLocks noChangeArrowheads="1"/>
          </p:cNvSpPr>
          <p:nvPr/>
        </p:nvSpPr>
        <p:spPr bwMode="auto">
          <a:xfrm>
            <a:off x="4724400" y="4191000"/>
            <a:ext cx="2892425" cy="1819275"/>
          </a:xfrm>
          <a:prstGeom prst="rect">
            <a:avLst/>
          </a:prstGeom>
          <a:noFill/>
          <a:ln w="9525">
            <a:noFill/>
            <a:round/>
            <a:headEnd/>
            <a:tailEnd/>
          </a:ln>
          <a:effectLst>
            <a:outerShdw dist="35921" dir="2700000" algn="ctr" rotWithShape="0">
              <a:schemeClr val="tx1">
                <a:alpha val="74997"/>
              </a:schemeClr>
            </a:outerShdw>
          </a:effec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2025"/>
              </a:spcBef>
              <a:buClr>
                <a:srgbClr val="FFEA18"/>
              </a:buClr>
              <a:defRPr/>
            </a:pPr>
            <a:r>
              <a:rPr lang="zh-CN" altLang="en-US" sz="3200" b="1">
                <a:solidFill>
                  <a:srgbClr val="FFEA18"/>
                </a:solidFill>
                <a:latin typeface="SimHei" charset="0"/>
                <a:ea typeface="SimHei" charset="0"/>
                <a:cs typeface="SimHei" charset="0"/>
              </a:rPr>
              <a:t>主後</a:t>
            </a:r>
            <a:r>
              <a:rPr lang="en-GB" altLang="ja-JP" sz="3200" b="1">
                <a:solidFill>
                  <a:srgbClr val="FFEA18"/>
                </a:solidFill>
                <a:latin typeface="SimHei" charset="0"/>
                <a:ea typeface="SimHei" charset="0"/>
                <a:cs typeface="SimHei" charset="0"/>
              </a:rPr>
              <a:t>69</a:t>
            </a:r>
            <a:r>
              <a:rPr lang="zh-CN" altLang="en-US" sz="3200" b="1">
                <a:solidFill>
                  <a:srgbClr val="FFEA18"/>
                </a:solidFill>
                <a:latin typeface="SimHei" charset="0"/>
                <a:ea typeface="SimHei" charset="0"/>
                <a:cs typeface="SimHei" charset="0"/>
              </a:rPr>
              <a:t>年</a:t>
            </a:r>
            <a:endParaRPr lang="en-US" altLang="zh-CN" sz="3200" b="1">
              <a:solidFill>
                <a:srgbClr val="FFEA18"/>
              </a:solidFill>
              <a:latin typeface="SimHei" charset="0"/>
              <a:ea typeface="SimHei" charset="0"/>
              <a:cs typeface="SimHei" charset="0"/>
            </a:endParaRPr>
          </a:p>
          <a:p>
            <a:pPr algn="ctr" eaLnBrk="1" hangingPunct="1">
              <a:spcBef>
                <a:spcPts val="2025"/>
              </a:spcBef>
              <a:buClr>
                <a:srgbClr val="FFEA18"/>
              </a:buClr>
              <a:defRPr/>
            </a:pPr>
            <a:r>
              <a:rPr lang="zh-CN" altLang="en-US" sz="3200">
                <a:solidFill>
                  <a:schemeClr val="bg1"/>
                </a:solidFill>
                <a:effectLst>
                  <a:outerShdw blurRad="38100" dist="38100" dir="2700000" algn="tl">
                    <a:srgbClr val="EEECE1"/>
                  </a:outerShdw>
                </a:effectLst>
                <a:latin typeface="SimHei" charset="0"/>
                <a:ea typeface="SimHei" charset="0"/>
                <a:cs typeface="SimHei" charset="0"/>
              </a:rPr>
              <a:t>对观福音书写成之後</a:t>
            </a:r>
            <a:endParaRPr lang="en-GB" sz="3200" b="1">
              <a:solidFill>
                <a:schemeClr val="bg1"/>
              </a:solidFill>
              <a:latin typeface="SimHei" charset="0"/>
              <a:ea typeface="SimHei" charset="0"/>
              <a:cs typeface="SimHei" charset="0"/>
            </a:endParaRPr>
          </a:p>
        </p:txBody>
      </p:sp>
      <p:sp>
        <p:nvSpPr>
          <p:cNvPr id="29752" name="Text Box 56"/>
          <p:cNvSpPr txBox="1">
            <a:spLocks noChangeArrowheads="1"/>
          </p:cNvSpPr>
          <p:nvPr/>
        </p:nvSpPr>
        <p:spPr bwMode="auto">
          <a:xfrm>
            <a:off x="5029200" y="1665288"/>
            <a:ext cx="2362200" cy="1438275"/>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3025"/>
              </a:spcBef>
              <a:buClr>
                <a:srgbClr val="FFEA18"/>
              </a:buClr>
            </a:pPr>
            <a:r>
              <a:rPr lang="zh-CN" altLang="en-US" sz="4400" b="1">
                <a:solidFill>
                  <a:srgbClr val="FFEA18"/>
                </a:solidFill>
                <a:latin typeface="SimHei" charset="0"/>
                <a:ea typeface="SimHei" charset="0"/>
                <a:cs typeface="SimHei" charset="0"/>
              </a:rPr>
              <a:t>主後</a:t>
            </a:r>
            <a:r>
              <a:rPr lang="en-GB" altLang="ja-JP" sz="4400" b="1">
                <a:solidFill>
                  <a:srgbClr val="FFEA18"/>
                </a:solidFill>
                <a:latin typeface="SimHei" charset="0"/>
                <a:ea typeface="SimHei" charset="0"/>
                <a:cs typeface="SimHei" charset="0"/>
              </a:rPr>
              <a:t>64-68</a:t>
            </a:r>
            <a:r>
              <a:rPr lang="zh-CN" altLang="en-US" sz="4400" b="1">
                <a:solidFill>
                  <a:srgbClr val="FFEA18"/>
                </a:solidFill>
                <a:latin typeface="SimHei" charset="0"/>
                <a:ea typeface="SimHei" charset="0"/>
                <a:cs typeface="SimHei" charset="0"/>
              </a:rPr>
              <a:t>年</a:t>
            </a:r>
            <a:endParaRPr lang="en-GB" sz="4400" b="1">
              <a:solidFill>
                <a:srgbClr val="FFEA18"/>
              </a:solidFill>
              <a:latin typeface="SimHei" charset="0"/>
              <a:ea typeface="SimHei" charset="0"/>
              <a:cs typeface="SimHei" charset="0"/>
            </a:endParaRPr>
          </a:p>
        </p:txBody>
      </p:sp>
      <p:sp>
        <p:nvSpPr>
          <p:cNvPr id="29753" name="Text Box 57"/>
          <p:cNvSpPr txBox="1">
            <a:spLocks noChangeArrowheads="1"/>
          </p:cNvSpPr>
          <p:nvPr/>
        </p:nvSpPr>
        <p:spPr bwMode="auto">
          <a:xfrm>
            <a:off x="1597025" y="1706563"/>
            <a:ext cx="2589213" cy="1438275"/>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2688"/>
              </a:spcBef>
              <a:buClr>
                <a:srgbClr val="FFEA18"/>
              </a:buClr>
            </a:pPr>
            <a:r>
              <a:rPr lang="zh-CN" altLang="en-US" sz="4400" b="1">
                <a:solidFill>
                  <a:srgbClr val="FFEA18"/>
                </a:solidFill>
                <a:latin typeface="SimHei" charset="0"/>
                <a:ea typeface="SimHei" charset="0"/>
                <a:cs typeface="SimHei" charset="0"/>
              </a:rPr>
              <a:t>主後</a:t>
            </a:r>
            <a:r>
              <a:rPr lang="en-US" altLang="zh-CN" sz="4400" b="1">
                <a:solidFill>
                  <a:srgbClr val="FFEA18"/>
                </a:solidFill>
                <a:latin typeface="SimHei" charset="0"/>
                <a:ea typeface="SimHei" charset="0"/>
                <a:cs typeface="SimHei" charset="0"/>
              </a:rPr>
              <a:t>40</a:t>
            </a:r>
            <a:r>
              <a:rPr lang="zh-CN" altLang="en-US" sz="4400" b="1">
                <a:solidFill>
                  <a:srgbClr val="FFEA18"/>
                </a:solidFill>
                <a:latin typeface="SimHei" charset="0"/>
                <a:ea typeface="SimHei" charset="0"/>
                <a:cs typeface="SimHei" charset="0"/>
              </a:rPr>
              <a:t> 多年</a:t>
            </a:r>
            <a:endParaRPr lang="en-GB" sz="4400" b="1">
              <a:solidFill>
                <a:srgbClr val="FFEA18"/>
              </a:solidFill>
              <a:latin typeface="SimHei" charset="0"/>
              <a:ea typeface="SimHei" charset="0"/>
              <a:cs typeface="SimHei" charset="0"/>
            </a:endParaRPr>
          </a:p>
        </p:txBody>
      </p:sp>
      <p:sp>
        <p:nvSpPr>
          <p:cNvPr id="161831" name="Text Box 58"/>
          <p:cNvSpPr txBox="1">
            <a:spLocks noChangeArrowheads="1"/>
          </p:cNvSpPr>
          <p:nvPr/>
        </p:nvSpPr>
        <p:spPr bwMode="auto">
          <a:xfrm>
            <a:off x="8020050" y="6538913"/>
            <a:ext cx="1666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61832" name="Text Box 60"/>
          <p:cNvSpPr txBox="1">
            <a:spLocks noChangeArrowheads="1"/>
          </p:cNvSpPr>
          <p:nvPr/>
        </p:nvSpPr>
        <p:spPr bwMode="auto">
          <a:xfrm>
            <a:off x="8574088" y="6135688"/>
            <a:ext cx="166687"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61833" name="Text Box 61"/>
          <p:cNvSpPr txBox="1">
            <a:spLocks noChangeArrowheads="1"/>
          </p:cNvSpPr>
          <p:nvPr/>
        </p:nvSpPr>
        <p:spPr bwMode="auto">
          <a:xfrm>
            <a:off x="8359775" y="6542088"/>
            <a:ext cx="3016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cs typeface="MS Gothic" charset="0"/>
              </a:rPr>
              <a:t>27</a:t>
            </a:r>
          </a:p>
        </p:txBody>
      </p:sp>
      <p:sp>
        <p:nvSpPr>
          <p:cNvPr id="161834" name="Text Box 62"/>
          <p:cNvSpPr txBox="1">
            <a:spLocks noChangeArrowheads="1"/>
          </p:cNvSpPr>
          <p:nvPr/>
        </p:nvSpPr>
        <p:spPr bwMode="auto">
          <a:xfrm>
            <a:off x="8699500" y="6484938"/>
            <a:ext cx="269875"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cs typeface="MS Gothic" charset="0"/>
              </a:rPr>
              <a:t>4</a:t>
            </a:r>
          </a:p>
        </p:txBody>
      </p:sp>
      <p:sp>
        <p:nvSpPr>
          <p:cNvPr id="64" name="Title 63"/>
          <p:cNvSpPr>
            <a:spLocks noGrp="1"/>
          </p:cNvSpPr>
          <p:nvPr>
            <p:ph type="title" idx="4294967295"/>
          </p:nvPr>
        </p:nvSpPr>
        <p:spPr>
          <a:xfrm>
            <a:off x="457200" y="228600"/>
            <a:ext cx="8229600" cy="609600"/>
          </a:xfrm>
        </p:spPr>
        <p:txBody>
          <a:bodyPr/>
          <a:lstStyle/>
          <a:p>
            <a:r>
              <a:rPr lang="en-US" sz="3200" b="1">
                <a:solidFill>
                  <a:srgbClr val="FFEA18"/>
                </a:solidFill>
                <a:latin typeface="Comic Sans MS" charset="0"/>
                <a:ea typeface="ＭＳ Ｐゴシック" charset="0"/>
                <a:cs typeface="ＭＳ Ｐゴシック" charset="0"/>
              </a:rPr>
              <a:t>…</a:t>
            </a:r>
            <a:r>
              <a:rPr lang="zh-CN" altLang="en-US" sz="3200" b="1">
                <a:solidFill>
                  <a:srgbClr val="FFEA18"/>
                </a:solidFill>
                <a:latin typeface="Comic Sans MS" charset="0"/>
                <a:ea typeface="SimSun" charset="0"/>
                <a:cs typeface="SimSun" charset="0"/>
              </a:rPr>
              <a:t> </a:t>
            </a:r>
            <a:r>
              <a:rPr lang="zh-CN" altLang="en-US" sz="3200" b="1">
                <a:solidFill>
                  <a:srgbClr val="FFEA18"/>
                </a:solidFill>
                <a:latin typeface="SimHei" charset="0"/>
                <a:ea typeface="SimHei" charset="0"/>
                <a:cs typeface="SimHei" charset="0"/>
              </a:rPr>
              <a:t>写作日期是</a:t>
            </a:r>
            <a:r>
              <a:rPr lang="en-US" altLang="ja-JP" sz="3200" b="1">
                <a:solidFill>
                  <a:srgbClr val="FFEA18"/>
                </a:solidFill>
                <a:latin typeface="Comic Sans MS" charset="0"/>
                <a:ea typeface="ＭＳ Ｐゴシック" charset="0"/>
                <a:cs typeface="ＭＳ Ｐゴシック" charset="0"/>
              </a:rPr>
              <a:t>?</a:t>
            </a:r>
            <a:endParaRPr lang="en-US" sz="3200">
              <a:latin typeface="Calibri" charset="0"/>
              <a:ea typeface="ＭＳ Ｐゴシック" charset="0"/>
              <a:cs typeface="ＭＳ Ｐゴシック" charset="0"/>
            </a:endParaRPr>
          </a:p>
        </p:txBody>
      </p:sp>
      <p:sp>
        <p:nvSpPr>
          <p:cNvPr id="65" name="TextBox 64"/>
          <p:cNvSpPr txBox="1"/>
          <p:nvPr/>
        </p:nvSpPr>
        <p:spPr>
          <a:xfrm>
            <a:off x="8610600" y="0"/>
            <a:ext cx="527050" cy="4619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chemeClr val="bg1"/>
                </a:solidFill>
                <a:effectLst>
                  <a:outerShdw blurRad="38100" dist="38100" dir="2700000" algn="tl">
                    <a:srgbClr val="EEECE1"/>
                  </a:outerShdw>
                </a:effectLst>
                <a:latin typeface="Arial" charset="0"/>
                <a:cs typeface="Arial" charset="0"/>
              </a:rPr>
              <a:t>52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4"/>
                                        </p:tgtEl>
                                        <p:attrNameLst>
                                          <p:attrName>ppt_y</p:attrName>
                                        </p:attrNameLst>
                                      </p:cBhvr>
                                      <p:tavLst>
                                        <p:tav tm="0">
                                          <p:val>
                                            <p:strVal val="#ppt_y"/>
                                          </p:val>
                                        </p:tav>
                                        <p:tav tm="100000">
                                          <p:val>
                                            <p:strVal val="#ppt_y"/>
                                          </p:val>
                                        </p:tav>
                                      </p:tavLst>
                                    </p:anim>
                                    <p:anim calcmode="lin" valueType="num">
                                      <p:cBhvr>
                                        <p:cTn id="9" dur="500" fill="hold"/>
                                        <p:tgtEl>
                                          <p:spTgt spid="6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fill="hold" nodeType="clickEffect">
                                  <p:stCondLst>
                                    <p:cond delay="0"/>
                                  </p:stCondLst>
                                  <p:childTnLst>
                                    <p:set>
                                      <p:cBhvr>
                                        <p:cTn id="15" dur="1" fill="hold">
                                          <p:stCondLst>
                                            <p:cond delay="0"/>
                                          </p:stCondLst>
                                        </p:cTn>
                                        <p:tgtEl>
                                          <p:spTgt spid="29753"/>
                                        </p:tgtEl>
                                        <p:attrNameLst>
                                          <p:attrName>style.visibility</p:attrName>
                                        </p:attrNameLst>
                                      </p:cBhvr>
                                      <p:to>
                                        <p:strVal val="visible"/>
                                      </p:to>
                                    </p:set>
                                    <p:animEffect transition="in" filter="fade">
                                      <p:cBhvr>
                                        <p:cTn id="16" dur="1000"/>
                                        <p:tgtEl>
                                          <p:spTgt spid="2975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fill="hold" nodeType="clickEffect">
                                  <p:stCondLst>
                                    <p:cond delay="0"/>
                                  </p:stCondLst>
                                  <p:childTnLst>
                                    <p:set>
                                      <p:cBhvr>
                                        <p:cTn id="20" dur="1" fill="hold">
                                          <p:stCondLst>
                                            <p:cond delay="0"/>
                                          </p:stCondLst>
                                        </p:cTn>
                                        <p:tgtEl>
                                          <p:spTgt spid="29750"/>
                                        </p:tgtEl>
                                        <p:attrNameLst>
                                          <p:attrName>style.visibility</p:attrName>
                                        </p:attrNameLst>
                                      </p:cBhvr>
                                      <p:to>
                                        <p:strVal val="visible"/>
                                      </p:to>
                                    </p:set>
                                    <p:animEffect transition="in" filter="fade">
                                      <p:cBhvr>
                                        <p:cTn id="21" dur="1000"/>
                                        <p:tgtEl>
                                          <p:spTgt spid="2975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fill="hold" nodeType="clickEffect">
                                  <p:stCondLst>
                                    <p:cond delay="0"/>
                                  </p:stCondLst>
                                  <p:childTnLst>
                                    <p:set>
                                      <p:cBhvr>
                                        <p:cTn id="25" dur="1" fill="hold">
                                          <p:stCondLst>
                                            <p:cond delay="0"/>
                                          </p:stCondLst>
                                        </p:cTn>
                                        <p:tgtEl>
                                          <p:spTgt spid="29752"/>
                                        </p:tgtEl>
                                        <p:attrNameLst>
                                          <p:attrName>style.visibility</p:attrName>
                                        </p:attrNameLst>
                                      </p:cBhvr>
                                      <p:to>
                                        <p:strVal val="visible"/>
                                      </p:to>
                                    </p:set>
                                    <p:animEffect transition="in" filter="fade">
                                      <p:cBhvr>
                                        <p:cTn id="26" dur="1000"/>
                                        <p:tgtEl>
                                          <p:spTgt spid="2975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fill="hold" nodeType="clickEffect">
                                  <p:stCondLst>
                                    <p:cond delay="0"/>
                                  </p:stCondLst>
                                  <p:childTnLst>
                                    <p:set>
                                      <p:cBhvr>
                                        <p:cTn id="30" dur="1" fill="hold">
                                          <p:stCondLst>
                                            <p:cond delay="0"/>
                                          </p:stCondLst>
                                        </p:cTn>
                                        <p:tgtEl>
                                          <p:spTgt spid="29751"/>
                                        </p:tgtEl>
                                        <p:attrNameLst>
                                          <p:attrName>style.visibility</p:attrName>
                                        </p:attrNameLst>
                                      </p:cBhvr>
                                      <p:to>
                                        <p:strVal val="visible"/>
                                      </p:to>
                                    </p:set>
                                    <p:animEffect transition="in" filter="fade">
                                      <p:cBhvr>
                                        <p:cTn id="31" dur="1000"/>
                                        <p:tgtEl>
                                          <p:spTgt spid="29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21" name="Picture 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111375" y="1216025"/>
            <a:ext cx="4751388" cy="443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6384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 y="231775"/>
            <a:ext cx="8401050" cy="6400800"/>
          </a:xfrm>
          <a:prstGeom prst="rect">
            <a:avLst/>
          </a:prstGeom>
          <a:blipFill dpi="0" rotWithShape="0">
            <a:blip r:embed="rId5"/>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163844" name="Rectangle 3"/>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163845" name="Rectangle 4"/>
          <p:cNvSpPr>
            <a:spLocks noChangeArrowheads="1"/>
          </p:cNvSpPr>
          <p:nvPr/>
        </p:nvSpPr>
        <p:spPr bwMode="auto">
          <a:xfrm>
            <a:off x="1150938" y="755650"/>
            <a:ext cx="6802437" cy="5453063"/>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163846" name="AutoShape 5"/>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lIns="82048" tIns="41025" rIns="82048" bIns="41025" anchor="ctr"/>
          <a:lstStyle/>
          <a:p>
            <a:endParaRPr lang="en-US">
              <a:cs typeface="MS Gothic" charset="0"/>
            </a:endParaRPr>
          </a:p>
        </p:txBody>
      </p:sp>
      <p:sp>
        <p:nvSpPr>
          <p:cNvPr id="163847" name="AutoShape 6"/>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lIns="82048" tIns="41025" rIns="82048" bIns="41025" anchor="ctr"/>
          <a:lstStyle/>
          <a:p>
            <a:endParaRPr lang="en-US">
              <a:cs typeface="MS Gothic" charset="0"/>
            </a:endParaRPr>
          </a:p>
        </p:txBody>
      </p:sp>
      <p:sp>
        <p:nvSpPr>
          <p:cNvPr id="163848" name="AutoShape 7"/>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lIns="82048" tIns="41025" rIns="82048" bIns="41025" anchor="ctr"/>
          <a:lstStyle/>
          <a:p>
            <a:endParaRPr lang="en-US">
              <a:cs typeface="MS Gothic" charset="0"/>
            </a:endParaRPr>
          </a:p>
        </p:txBody>
      </p:sp>
      <p:sp>
        <p:nvSpPr>
          <p:cNvPr id="163849" name="AutoShape 8"/>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lIns="82048" tIns="41025" rIns="82048" bIns="41025" anchor="ctr"/>
          <a:lstStyle/>
          <a:p>
            <a:endParaRPr lang="en-US">
              <a:cs typeface="MS Gothic" charset="0"/>
            </a:endParaRPr>
          </a:p>
        </p:txBody>
      </p:sp>
      <p:sp>
        <p:nvSpPr>
          <p:cNvPr id="30729" name="Rectangle 9"/>
          <p:cNvSpPr>
            <a:spLocks noChangeArrowheads="1"/>
          </p:cNvSpPr>
          <p:nvPr/>
        </p:nvSpPr>
        <p:spPr bwMode="auto">
          <a:xfrm>
            <a:off x="1443038" y="1755775"/>
            <a:ext cx="2843212" cy="681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lgn="ctr">
              <a:spcBef>
                <a:spcPts val="2463"/>
              </a:spcBef>
              <a:buClr>
                <a:srgbClr val="5CF5F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900" b="1" i="1">
                <a:solidFill>
                  <a:srgbClr val="5CF5F0"/>
                </a:solidFill>
                <a:latin typeface="SimHei" charset="0"/>
                <a:ea typeface="SimHei" charset="0"/>
                <a:cs typeface="SimHei" charset="0"/>
              </a:rPr>
              <a:t>马太</a:t>
            </a:r>
            <a:endParaRPr lang="en-GB" sz="3900" b="1" i="1">
              <a:solidFill>
                <a:srgbClr val="5CF5F0"/>
              </a:solidFill>
              <a:latin typeface="SimHei" charset="0"/>
              <a:ea typeface="SimHei" charset="0"/>
              <a:cs typeface="SimHei" charset="0"/>
            </a:endParaRPr>
          </a:p>
        </p:txBody>
      </p:sp>
      <p:sp>
        <p:nvSpPr>
          <p:cNvPr id="30730" name="Rectangle 10"/>
          <p:cNvSpPr>
            <a:spLocks noChangeArrowheads="1"/>
          </p:cNvSpPr>
          <p:nvPr/>
        </p:nvSpPr>
        <p:spPr bwMode="auto">
          <a:xfrm>
            <a:off x="5272088" y="1751013"/>
            <a:ext cx="2036762" cy="681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lgn="ctr">
              <a:spcBef>
                <a:spcPts val="2463"/>
              </a:spcBef>
              <a:buClr>
                <a:srgbClr val="F65B7D"/>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900" b="1" i="1">
                <a:solidFill>
                  <a:srgbClr val="F65B7D"/>
                </a:solidFill>
                <a:latin typeface="SimHei" charset="0"/>
                <a:ea typeface="SimHei" charset="0"/>
                <a:cs typeface="SimHei" charset="0"/>
              </a:rPr>
              <a:t>马可</a:t>
            </a:r>
            <a:endParaRPr lang="en-GB" sz="3900" b="1" i="1">
              <a:solidFill>
                <a:srgbClr val="F65B7D"/>
              </a:solidFill>
              <a:latin typeface="SimHei" charset="0"/>
              <a:ea typeface="SimHei" charset="0"/>
              <a:cs typeface="SimHei" charset="0"/>
            </a:endParaRPr>
          </a:p>
        </p:txBody>
      </p:sp>
      <p:sp>
        <p:nvSpPr>
          <p:cNvPr id="30731" name="Rectangle 11"/>
          <p:cNvSpPr>
            <a:spLocks noChangeArrowheads="1"/>
          </p:cNvSpPr>
          <p:nvPr/>
        </p:nvSpPr>
        <p:spPr bwMode="auto">
          <a:xfrm>
            <a:off x="1793875" y="4468813"/>
            <a:ext cx="2300288" cy="681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lgn="ctr">
              <a:spcBef>
                <a:spcPts val="2463"/>
              </a:spcBef>
              <a:buClr>
                <a:srgbClr val="76F774"/>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900" b="1" i="1">
                <a:solidFill>
                  <a:srgbClr val="76F774"/>
                </a:solidFill>
                <a:latin typeface="SimHei" charset="0"/>
                <a:ea typeface="SimHei" charset="0"/>
                <a:cs typeface="SimHei" charset="0"/>
              </a:rPr>
              <a:t>路加</a:t>
            </a:r>
            <a:endParaRPr lang="en-GB" sz="3900" b="1" i="1">
              <a:solidFill>
                <a:srgbClr val="76F774"/>
              </a:solidFill>
              <a:latin typeface="SimHei" charset="0"/>
              <a:ea typeface="SimHei" charset="0"/>
              <a:cs typeface="SimHei" charset="0"/>
            </a:endParaRPr>
          </a:p>
        </p:txBody>
      </p:sp>
      <p:sp>
        <p:nvSpPr>
          <p:cNvPr id="30732" name="Rectangle 12"/>
          <p:cNvSpPr>
            <a:spLocks noChangeArrowheads="1"/>
          </p:cNvSpPr>
          <p:nvPr/>
        </p:nvSpPr>
        <p:spPr bwMode="auto">
          <a:xfrm>
            <a:off x="5443538" y="4473575"/>
            <a:ext cx="1668462" cy="681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079" tIns="39732" rIns="81079" bIns="39732">
            <a:spAutoFit/>
          </a:bodyPr>
          <a:lstStyle/>
          <a:p>
            <a:pPr algn="ctr">
              <a:spcBef>
                <a:spcPts val="2463"/>
              </a:spcBef>
              <a:buClr>
                <a:srgbClr val="FFFF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900" b="1" i="1">
                <a:solidFill>
                  <a:srgbClr val="FFFFFF"/>
                </a:solidFill>
                <a:latin typeface="SimHei" charset="0"/>
                <a:ea typeface="SimHei" charset="0"/>
                <a:cs typeface="SimHei" charset="0"/>
              </a:rPr>
              <a:t>约翰</a:t>
            </a:r>
            <a:endParaRPr lang="en-GB" sz="3900" b="1" i="1">
              <a:solidFill>
                <a:srgbClr val="FFFFFF"/>
              </a:solidFill>
              <a:latin typeface="SimHei" charset="0"/>
              <a:ea typeface="SimHei" charset="0"/>
              <a:cs typeface="SimHei" charset="0"/>
            </a:endParaRPr>
          </a:p>
        </p:txBody>
      </p:sp>
      <p:sp>
        <p:nvSpPr>
          <p:cNvPr id="163854" name="Text Box 13"/>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FFFF"/>
              </a:buClr>
            </a:pPr>
            <a:r>
              <a:rPr lang="en-GB" sz="1800">
                <a:solidFill>
                  <a:srgbClr val="FFFFFF"/>
                </a:solidFill>
                <a:latin typeface="Comic Sans MS" charset="0"/>
                <a:cs typeface="MS Gothic" charset="0"/>
              </a:rPr>
              <a:t> </a:t>
            </a:r>
          </a:p>
        </p:txBody>
      </p:sp>
      <p:sp>
        <p:nvSpPr>
          <p:cNvPr id="163855" name="Text Box 14"/>
          <p:cNvSpPr txBox="1">
            <a:spLocks noChangeArrowheads="1"/>
          </p:cNvSpPr>
          <p:nvPr/>
        </p:nvSpPr>
        <p:spPr bwMode="auto">
          <a:xfrm>
            <a:off x="8020050" y="6538913"/>
            <a:ext cx="1666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63856" name="Text Box 15"/>
          <p:cNvSpPr txBox="1">
            <a:spLocks noChangeArrowheads="1"/>
          </p:cNvSpPr>
          <p:nvPr/>
        </p:nvSpPr>
        <p:spPr bwMode="auto">
          <a:xfrm>
            <a:off x="8359775" y="6542088"/>
            <a:ext cx="3016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cs typeface="MS Gothic" charset="0"/>
              </a:rPr>
              <a:t>28</a:t>
            </a:r>
          </a:p>
        </p:txBody>
      </p:sp>
      <p:sp>
        <p:nvSpPr>
          <p:cNvPr id="163857" name="Text Box 16"/>
          <p:cNvSpPr txBox="1">
            <a:spLocks noChangeArrowheads="1"/>
          </p:cNvSpPr>
          <p:nvPr/>
        </p:nvSpPr>
        <p:spPr bwMode="auto">
          <a:xfrm>
            <a:off x="8716963" y="6484938"/>
            <a:ext cx="269875"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cs typeface="MS Gothic" charset="0"/>
              </a:rPr>
              <a:t>9</a:t>
            </a:r>
          </a:p>
        </p:txBody>
      </p:sp>
      <p:grpSp>
        <p:nvGrpSpPr>
          <p:cNvPr id="2" name="Group 17"/>
          <p:cNvGrpSpPr>
            <a:grpSpLocks/>
          </p:cNvGrpSpPr>
          <p:nvPr/>
        </p:nvGrpSpPr>
        <p:grpSpPr bwMode="auto">
          <a:xfrm>
            <a:off x="1143000" y="685800"/>
            <a:ext cx="6842125" cy="5319713"/>
            <a:chOff x="769" y="595"/>
            <a:chExt cx="4741" cy="3798"/>
          </a:xfrm>
        </p:grpSpPr>
        <p:sp>
          <p:nvSpPr>
            <p:cNvPr id="163863" name="Rectangle 18"/>
            <p:cNvSpPr>
              <a:spLocks noChangeArrowheads="1"/>
            </p:cNvSpPr>
            <p:nvPr/>
          </p:nvSpPr>
          <p:spPr bwMode="auto">
            <a:xfrm>
              <a:off x="769" y="595"/>
              <a:ext cx="4742" cy="3799"/>
            </a:xfrm>
            <a:prstGeom prst="rect">
              <a:avLst/>
            </a:prstGeom>
            <a:solidFill>
              <a:srgbClr val="040404"/>
            </a:solidFill>
            <a:ln w="12600">
              <a:solidFill>
                <a:srgbClr val="000000"/>
              </a:solidFill>
              <a:miter lim="800000"/>
              <a:headEnd/>
              <a:tailEnd/>
            </a:ln>
          </p:spPr>
          <p:txBody>
            <a:bodyPr wrap="none" anchor="ctr"/>
            <a:lstStyle/>
            <a:p>
              <a:endParaRPr lang="en-US">
                <a:cs typeface="MS Gothic" charset="0"/>
              </a:endParaRPr>
            </a:p>
          </p:txBody>
        </p:sp>
        <p:pic>
          <p:nvPicPr>
            <p:cNvPr id="163864" name="Picture 19"/>
            <p:cNvPicPr>
              <a:picLocks noChangeAspect="1" noChangeArrowheads="1"/>
            </p:cNvPicPr>
            <p:nvPr/>
          </p:nvPicPr>
          <p:blipFill>
            <a:blip r:embed="rId3" cstate="screen">
              <a:lum bright="-12000"/>
              <a:extLst>
                <a:ext uri="{28A0092B-C50C-407E-A947-70E740481C1C}">
                  <a14:useLocalDpi xmlns:a14="http://schemas.microsoft.com/office/drawing/2010/main" val="0"/>
                </a:ext>
              </a:extLst>
            </a:blip>
            <a:srcRect/>
            <a:stretch>
              <a:fillRect/>
            </a:stretch>
          </p:blipFill>
          <p:spPr bwMode="auto">
            <a:xfrm>
              <a:off x="1491" y="945"/>
              <a:ext cx="3292" cy="31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pSp>
      <p:sp>
        <p:nvSpPr>
          <p:cNvPr id="30742" name="Rectangle 22"/>
          <p:cNvSpPr>
            <a:spLocks noChangeArrowheads="1"/>
          </p:cNvSpPr>
          <p:nvPr/>
        </p:nvSpPr>
        <p:spPr bwMode="auto">
          <a:xfrm>
            <a:off x="1143000" y="838200"/>
            <a:ext cx="6727825" cy="5572125"/>
          </a:xfrm>
          <a:prstGeom prst="rect">
            <a:avLst/>
          </a:prstGeom>
          <a:solidFill>
            <a:srgbClr val="000718">
              <a:alpha val="81175"/>
            </a:srgbClr>
          </a:soli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30749" name="Text Box 29"/>
          <p:cNvSpPr txBox="1">
            <a:spLocks noChangeArrowheads="1"/>
          </p:cNvSpPr>
          <p:nvPr/>
        </p:nvSpPr>
        <p:spPr bwMode="auto">
          <a:xfrm>
            <a:off x="990600" y="685800"/>
            <a:ext cx="7051675" cy="644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eaLnBrk="1" hangingPunct="1">
              <a:spcBef>
                <a:spcPts val="1238"/>
              </a:spcBef>
              <a:buClr>
                <a:srgbClr val="FFFFFF"/>
              </a:buClr>
            </a:pPr>
            <a:r>
              <a:rPr lang="en-GB" sz="2000">
                <a:solidFill>
                  <a:schemeClr val="bg1"/>
                </a:solidFill>
                <a:latin typeface="SimHei" charset="0"/>
                <a:ea typeface="SimHei" charset="0"/>
                <a:cs typeface="SimHei" charset="0"/>
              </a:rPr>
              <a:t>                </a:t>
            </a:r>
            <a:r>
              <a:rPr lang="zh-CN" altLang="en-US" sz="2800" b="1">
                <a:solidFill>
                  <a:schemeClr val="bg1"/>
                </a:solidFill>
                <a:latin typeface="SimHei" charset="0"/>
                <a:ea typeface="SimHei" charset="0"/>
                <a:cs typeface="SimHei" charset="0"/>
              </a:rPr>
              <a:t>启示录</a:t>
            </a:r>
            <a:r>
              <a:rPr lang="en-GB" altLang="ja-JP" sz="2700" b="1">
                <a:solidFill>
                  <a:schemeClr val="bg1"/>
                </a:solidFill>
                <a:latin typeface="SimHei" charset="0"/>
                <a:ea typeface="SimHei" charset="0"/>
                <a:cs typeface="SimHei" charset="0"/>
              </a:rPr>
              <a:t> 1:12-18</a:t>
            </a:r>
            <a:r>
              <a:rPr lang="en-GB" altLang="ja-JP" sz="2000">
                <a:solidFill>
                  <a:schemeClr val="bg1"/>
                </a:solidFill>
                <a:latin typeface="SimHei" charset="0"/>
                <a:ea typeface="SimHei" charset="0"/>
                <a:cs typeface="SimHei" charset="0"/>
              </a:rPr>
              <a:t> </a:t>
            </a:r>
            <a:br>
              <a:rPr lang="en-GB" altLang="ja-JP" sz="2000">
                <a:solidFill>
                  <a:schemeClr val="bg1"/>
                </a:solidFill>
                <a:latin typeface="SimHei" charset="0"/>
                <a:ea typeface="SimHei" charset="0"/>
                <a:cs typeface="SimHei" charset="0"/>
              </a:rPr>
            </a:br>
            <a:r>
              <a:rPr lang="en-GB" altLang="ja-JP" sz="2600" baseline="40000">
                <a:solidFill>
                  <a:schemeClr val="bg1"/>
                </a:solidFill>
                <a:latin typeface="SimHei" charset="0"/>
                <a:ea typeface="SimHei" charset="0"/>
                <a:cs typeface="SimHei" charset="0"/>
              </a:rPr>
              <a:t>12</a:t>
            </a:r>
            <a:r>
              <a:rPr lang="zh-CN" altLang="en-US" sz="2600">
                <a:solidFill>
                  <a:schemeClr val="bg1"/>
                </a:solidFill>
                <a:latin typeface="SimHei" charset="0"/>
                <a:ea typeface="SimHei" charset="0"/>
                <a:cs typeface="SimHei" charset="0"/>
              </a:rPr>
              <a:t>我转过身来、要看是谁发声与我说话．既转过来、就看见七个金灯台</a:t>
            </a:r>
            <a:r>
              <a:rPr lang="en-GB" altLang="ja-JP" sz="2600">
                <a:solidFill>
                  <a:schemeClr val="bg1"/>
                </a:solidFill>
                <a:latin typeface="SimHei" charset="0"/>
                <a:ea typeface="SimHei" charset="0"/>
                <a:cs typeface="SimHei" charset="0"/>
              </a:rPr>
              <a:t>,</a:t>
            </a:r>
            <a:r>
              <a:rPr lang="en-GB" altLang="ja-JP" sz="2600" baseline="40000">
                <a:solidFill>
                  <a:schemeClr val="bg1"/>
                </a:solidFill>
                <a:latin typeface="SimHei" charset="0"/>
                <a:ea typeface="SimHei" charset="0"/>
                <a:cs typeface="SimHei" charset="0"/>
              </a:rPr>
              <a:t>13</a:t>
            </a:r>
            <a:r>
              <a:rPr lang="zh-CN" altLang="en-US" sz="2600">
                <a:solidFill>
                  <a:schemeClr val="bg1"/>
                </a:solidFill>
                <a:latin typeface="SimHei" charset="0"/>
                <a:ea typeface="SimHei" charset="0"/>
                <a:cs typeface="SimHei" charset="0"/>
              </a:rPr>
              <a:t>灯台中间、有一位好像人子、身穿长衣、直垂到脚、胸间束着金带。</a:t>
            </a:r>
            <a:r>
              <a:rPr lang="en-GB" altLang="ja-JP" sz="2600" baseline="40000">
                <a:solidFill>
                  <a:schemeClr val="bg1"/>
                </a:solidFill>
                <a:latin typeface="SimHei" charset="0"/>
                <a:ea typeface="SimHei" charset="0"/>
                <a:cs typeface="SimHei" charset="0"/>
              </a:rPr>
              <a:t> 14</a:t>
            </a:r>
            <a:r>
              <a:rPr lang="zh-CN" altLang="en-US" sz="2600">
                <a:solidFill>
                  <a:schemeClr val="bg1"/>
                </a:solidFill>
                <a:latin typeface="SimHei" charset="0"/>
                <a:ea typeface="SimHei" charset="0"/>
                <a:cs typeface="SimHei" charset="0"/>
              </a:rPr>
              <a:t>他的头与发皆白、如白羊毛、如雪．眼目如同火焰</a:t>
            </a:r>
            <a:r>
              <a:rPr lang="en-GB" altLang="ja-JP" sz="2600">
                <a:solidFill>
                  <a:schemeClr val="bg1"/>
                </a:solidFill>
                <a:latin typeface="SimHei" charset="0"/>
                <a:ea typeface="SimHei" charset="0"/>
                <a:cs typeface="SimHei" charset="0"/>
              </a:rPr>
              <a:t>.</a:t>
            </a:r>
            <a:r>
              <a:rPr lang="en-GB" altLang="ja-JP" sz="2600" baseline="40000">
                <a:solidFill>
                  <a:schemeClr val="bg1"/>
                </a:solidFill>
                <a:latin typeface="SimHei" charset="0"/>
                <a:ea typeface="SimHei" charset="0"/>
                <a:cs typeface="SimHei" charset="0"/>
              </a:rPr>
              <a:t>15</a:t>
            </a:r>
            <a:r>
              <a:rPr lang="zh-CN" altLang="en-US" sz="2600">
                <a:solidFill>
                  <a:schemeClr val="bg1"/>
                </a:solidFill>
                <a:latin typeface="SimHei" charset="0"/>
                <a:ea typeface="SimHei" charset="0"/>
                <a:cs typeface="SimHei" charset="0"/>
              </a:rPr>
              <a:t>脚好像在炉中锻炼光明的铜．声音如同众水的声音。</a:t>
            </a:r>
            <a:r>
              <a:rPr lang="en-GB" altLang="ja-JP" sz="2600" baseline="40000">
                <a:solidFill>
                  <a:schemeClr val="bg1"/>
                </a:solidFill>
                <a:latin typeface="SimHei" charset="0"/>
                <a:ea typeface="SimHei" charset="0"/>
                <a:cs typeface="SimHei" charset="0"/>
              </a:rPr>
              <a:t>16</a:t>
            </a:r>
            <a:r>
              <a:rPr lang="zh-CN" altLang="en-US" sz="2600">
                <a:solidFill>
                  <a:schemeClr val="bg1"/>
                </a:solidFill>
                <a:latin typeface="SimHei" charset="0"/>
                <a:ea typeface="SimHei" charset="0"/>
                <a:cs typeface="SimHei" charset="0"/>
              </a:rPr>
              <a:t>他右手拿着七星．从他口中出来一把两刃的利剑．面貌如同烈日放光。</a:t>
            </a:r>
            <a:r>
              <a:rPr lang="en-GB" altLang="ja-JP" sz="2600" baseline="40000">
                <a:solidFill>
                  <a:schemeClr val="bg1"/>
                </a:solidFill>
                <a:latin typeface="SimHei" charset="0"/>
                <a:ea typeface="SimHei" charset="0"/>
                <a:cs typeface="SimHei" charset="0"/>
              </a:rPr>
              <a:t>17</a:t>
            </a:r>
            <a:r>
              <a:rPr lang="zh-CN" altLang="en-US" sz="2600">
                <a:solidFill>
                  <a:schemeClr val="bg1"/>
                </a:solidFill>
                <a:latin typeface="SimHei" charset="0"/>
                <a:ea typeface="SimHei" charset="0"/>
                <a:cs typeface="SimHei" charset="0"/>
              </a:rPr>
              <a:t>我一看见、就仆倒在他脚前、像死了一样。他用右手按着我说、不要惧怕．我是首先的、我是末后的、</a:t>
            </a:r>
            <a:r>
              <a:rPr lang="en-GB" altLang="ja-JP" sz="2600" baseline="40000">
                <a:solidFill>
                  <a:schemeClr val="bg1"/>
                </a:solidFill>
                <a:latin typeface="SimHei" charset="0"/>
                <a:ea typeface="SimHei" charset="0"/>
                <a:cs typeface="SimHei" charset="0"/>
              </a:rPr>
              <a:t>18</a:t>
            </a:r>
            <a:r>
              <a:rPr lang="zh-CN" altLang="en-US" sz="2600">
                <a:solidFill>
                  <a:schemeClr val="bg1"/>
                </a:solidFill>
                <a:latin typeface="SimHei" charset="0"/>
                <a:ea typeface="SimHei" charset="0"/>
                <a:cs typeface="SimHei" charset="0"/>
              </a:rPr>
              <a:t>又是那存活的．我曾死过、现在又活了、直活到永永远远．并且拿着死亡和阴间的钥匙。</a:t>
            </a:r>
            <a:r>
              <a:rPr lang="en-GB" altLang="ja-JP" sz="2600">
                <a:solidFill>
                  <a:schemeClr val="bg1"/>
                </a:solidFill>
                <a:latin typeface="SimHei" charset="0"/>
                <a:ea typeface="SimHei" charset="0"/>
                <a:cs typeface="SimHei" charset="0"/>
              </a:rPr>
              <a:t>”</a:t>
            </a:r>
          </a:p>
          <a:p>
            <a:pPr eaLnBrk="1" hangingPunct="1">
              <a:buClr>
                <a:srgbClr val="FFFFFF"/>
              </a:buClr>
            </a:pPr>
            <a:r>
              <a:rPr lang="en-GB" sz="2000" baseline="40000">
                <a:solidFill>
                  <a:schemeClr val="bg1"/>
                </a:solidFill>
                <a:latin typeface="Arial" charset="0"/>
                <a:cs typeface="MS Gothic" charset="0"/>
              </a:rPr>
              <a:t>  </a:t>
            </a:r>
          </a:p>
          <a:p>
            <a:pPr eaLnBrk="1" hangingPunct="1">
              <a:spcBef>
                <a:spcPts val="1238"/>
              </a:spcBef>
              <a:buClr>
                <a:srgbClr val="FFFFFF"/>
              </a:buClr>
            </a:pPr>
            <a:endParaRPr lang="en-GB" sz="2000">
              <a:solidFill>
                <a:schemeClr val="bg1"/>
              </a:solidFill>
              <a:latin typeface="Arial" charset="0"/>
              <a:cs typeface="MS Gothic" charset="0"/>
            </a:endParaRPr>
          </a:p>
          <a:p>
            <a:pPr eaLnBrk="1" hangingPunct="1">
              <a:spcBef>
                <a:spcPts val="1238"/>
              </a:spcBef>
              <a:buClr>
                <a:srgbClr val="FFFFFF"/>
              </a:buClr>
            </a:pPr>
            <a:endParaRPr lang="en-GB" sz="2000">
              <a:solidFill>
                <a:schemeClr val="bg1"/>
              </a:solidFill>
              <a:latin typeface="SimHei" charset="0"/>
              <a:ea typeface="SimHei" charset="0"/>
              <a:cs typeface="SimHei" charset="0"/>
            </a:endParaRPr>
          </a:p>
        </p:txBody>
      </p:sp>
      <p:sp>
        <p:nvSpPr>
          <p:cNvPr id="30750" name="Text Box 30"/>
          <p:cNvSpPr txBox="1">
            <a:spLocks noChangeArrowheads="1"/>
          </p:cNvSpPr>
          <p:nvPr/>
        </p:nvSpPr>
        <p:spPr bwMode="auto">
          <a:xfrm>
            <a:off x="838200" y="2133600"/>
            <a:ext cx="7562850" cy="2854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3025"/>
              </a:spcBef>
              <a:buClr>
                <a:srgbClr val="FC0128"/>
              </a:buClr>
            </a:pPr>
            <a:r>
              <a:rPr lang="zh-CN" altLang="en-US" sz="9000" b="1">
                <a:solidFill>
                  <a:srgbClr val="FC0128"/>
                </a:solidFill>
                <a:latin typeface="SimHei" charset="0"/>
                <a:ea typeface="SimHei" charset="0"/>
                <a:cs typeface="SimHei" charset="0"/>
              </a:rPr>
              <a:t>耶稣基督对使徒约翰的启示</a:t>
            </a:r>
            <a:endParaRPr lang="en-GB" sz="9000" b="1">
              <a:solidFill>
                <a:srgbClr val="FC0128"/>
              </a:solidFill>
              <a:latin typeface="SimHei" charset="0"/>
              <a:ea typeface="SimHei" charset="0"/>
              <a:cs typeface="SimHei" charset="0"/>
            </a:endParaRPr>
          </a:p>
        </p:txBody>
      </p:sp>
      <p:sp>
        <p:nvSpPr>
          <p:cNvPr id="163862" name="Rectangle 32"/>
          <p:cNvSpPr>
            <a:spLocks noGrp="1" noChangeArrowheads="1"/>
          </p:cNvSpPr>
          <p:nvPr>
            <p:ph type="title" idx="4294967295"/>
          </p:nvPr>
        </p:nvSpPr>
        <p:spPr>
          <a:xfrm>
            <a:off x="838200" y="0"/>
            <a:ext cx="7759700" cy="538163"/>
          </a:xfrm>
        </p:spPr>
        <p:txBody>
          <a:bodyPr lIns="82048" tIns="41025" rIns="82048" bIns="41025"/>
          <a:lstStyle/>
          <a:p>
            <a:r>
              <a:rPr lang="zh-CN" altLang="en-US" sz="3200" b="1">
                <a:solidFill>
                  <a:srgbClr val="5CF5F0"/>
                </a:solidFill>
                <a:latin typeface="SimHei" charset="0"/>
                <a:ea typeface="SimHei" charset="0"/>
                <a:cs typeface="SimHei" charset="0"/>
              </a:rPr>
              <a:t>现在</a:t>
            </a:r>
            <a:r>
              <a:rPr lang="en-GB" altLang="ja-JP" sz="3200" b="1">
                <a:solidFill>
                  <a:srgbClr val="5CF5F0"/>
                </a:solidFill>
                <a:latin typeface="Comic Sans MS" charset="0"/>
                <a:ea typeface="ＭＳ Ｐゴシック" charset="0"/>
                <a:cs typeface="ＭＳ Ｐゴシック" charset="0"/>
              </a:rPr>
              <a:t>…</a:t>
            </a:r>
            <a:r>
              <a:rPr lang="zh-CN" altLang="en-US" sz="3200" b="1">
                <a:solidFill>
                  <a:srgbClr val="5CF5F0"/>
                </a:solidFill>
                <a:latin typeface="Comic Sans MS" charset="0"/>
                <a:ea typeface="SimSun" charset="0"/>
                <a:cs typeface="SimSun" charset="0"/>
              </a:rPr>
              <a:t> </a:t>
            </a:r>
            <a:r>
              <a:rPr lang="zh-CN" altLang="en-US" sz="3200" b="1">
                <a:solidFill>
                  <a:srgbClr val="5CF5F0"/>
                </a:solidFill>
                <a:latin typeface="SimHei" charset="0"/>
                <a:ea typeface="SimHei" charset="0"/>
                <a:cs typeface="SimHei" charset="0"/>
              </a:rPr>
              <a:t>完成这幅图画</a:t>
            </a:r>
            <a:r>
              <a:rPr lang="zh-CN" altLang="en-US" sz="3200" b="1">
                <a:solidFill>
                  <a:srgbClr val="5CF5F0"/>
                </a:solidFill>
                <a:latin typeface="Comic Sans MS" charset="0"/>
                <a:ea typeface="SimSun" charset="0"/>
                <a:cs typeface="SimSun" charset="0"/>
              </a:rPr>
              <a:t> </a:t>
            </a:r>
            <a:r>
              <a:rPr lang="en-GB" altLang="ja-JP" sz="3200" b="1">
                <a:solidFill>
                  <a:srgbClr val="5CF5F0"/>
                </a:solidFill>
                <a:latin typeface="Comic Sans MS" charset="0"/>
                <a:ea typeface="ＭＳ Ｐゴシック" charset="0"/>
                <a:cs typeface="ＭＳ Ｐゴシック" charset="0"/>
              </a:rPr>
              <a:t>…</a:t>
            </a:r>
            <a:endParaRPr lang="en-US" sz="3200">
              <a:latin typeface="Calibri" charset="0"/>
              <a:ea typeface="ＭＳ Ｐゴシック" charset="0"/>
              <a:cs typeface="ＭＳ Ｐゴシック"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30729"/>
                                        </p:tgtEl>
                                        <p:attrNameLst>
                                          <p:attrName>style.visibility</p:attrName>
                                        </p:attrNameLst>
                                      </p:cBhvr>
                                      <p:to>
                                        <p:strVal val="visible"/>
                                      </p:to>
                                    </p:set>
                                    <p:anim calcmode="lin" valueType="num">
                                      <p:cBhvr>
                                        <p:cTn id="7" dur="500" fill="hold"/>
                                        <p:tgtEl>
                                          <p:spTgt spid="30729"/>
                                        </p:tgtEl>
                                        <p:attrNameLst>
                                          <p:attrName>ppt_w</p:attrName>
                                        </p:attrNameLst>
                                      </p:cBhvr>
                                      <p:tavLst>
                                        <p:tav tm="100000">
                                          <p:val>
                                            <p:fltVal val="0"/>
                                          </p:val>
                                        </p:tav>
                                        <p:tav>
                                          <p:val>
                                            <p:strVal val="#ppt_w"/>
                                          </p:val>
                                        </p:tav>
                                      </p:tavLst>
                                    </p:anim>
                                    <p:anim calcmode="lin" valueType="num">
                                      <p:cBhvr>
                                        <p:cTn id="8" dur="500" fill="hold"/>
                                        <p:tgtEl>
                                          <p:spTgt spid="30729"/>
                                        </p:tgtEl>
                                        <p:attrNameLst>
                                          <p:attrName>ppt_h</p:attrName>
                                        </p:attrNameLst>
                                      </p:cBhvr>
                                      <p:tavLst>
                                        <p:tav tm="100000">
                                          <p:val>
                                            <p:fltVal val="0"/>
                                          </p:val>
                                        </p:tav>
                                        <p:tav>
                                          <p:val>
                                            <p:strVal val="#ppt_h"/>
                                          </p:val>
                                        </p:tav>
                                      </p:tavLst>
                                    </p:anim>
                                    <p:anim calcmode="lin" valueType="num">
                                      <p:cBhvr>
                                        <p:cTn id="9" dur="500" fill="hold"/>
                                        <p:tgtEl>
                                          <p:spTgt spid="30729"/>
                                        </p:tgtEl>
                                        <p:attrNameLst>
                                          <p:attrName>ppt_x</p:attrName>
                                        </p:attrNameLst>
                                      </p:cBhvr>
                                      <p:tavLst>
                                        <p:tav tm="100000">
                                          <p:val>
                                            <p:fltVal val="0.5"/>
                                          </p:val>
                                        </p:tav>
                                        <p:tav>
                                          <p:val>
                                            <p:strVal val="#ppt_x"/>
                                          </p:val>
                                        </p:tav>
                                      </p:tavLst>
                                    </p:anim>
                                    <p:anim calcmode="lin" valueType="num">
                                      <p:cBhvr>
                                        <p:cTn id="10" dur="500" fill="hold"/>
                                        <p:tgtEl>
                                          <p:spTgt spid="30729"/>
                                        </p:tgtEl>
                                        <p:attrNameLst>
                                          <p:attrName>ppt_y</p:attrName>
                                        </p:attrNameLst>
                                      </p:cBhvr>
                                      <p:tavLst>
                                        <p:tav tm="100000">
                                          <p:val>
                                            <p:fltVal val="0.5"/>
                                          </p:val>
                                        </p:tav>
                                        <p:tav>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p:cTn id="13" dur="1" fill="hold">
                                          <p:stCondLst>
                                            <p:cond delay="0"/>
                                          </p:stCondLst>
                                        </p:cTn>
                                        <p:tgtEl>
                                          <p:spTgt spid="30730"/>
                                        </p:tgtEl>
                                        <p:attrNameLst>
                                          <p:attrName>style.visibility</p:attrName>
                                        </p:attrNameLst>
                                      </p:cBhvr>
                                      <p:to>
                                        <p:strVal val="visible"/>
                                      </p:to>
                                    </p:set>
                                    <p:anim calcmode="lin" valueType="num">
                                      <p:cBhvr>
                                        <p:cTn id="14" dur="500" fill="hold"/>
                                        <p:tgtEl>
                                          <p:spTgt spid="30730"/>
                                        </p:tgtEl>
                                        <p:attrNameLst>
                                          <p:attrName>ppt_w</p:attrName>
                                        </p:attrNameLst>
                                      </p:cBhvr>
                                      <p:tavLst>
                                        <p:tav tm="100000">
                                          <p:val>
                                            <p:fltVal val="0"/>
                                          </p:val>
                                        </p:tav>
                                        <p:tav>
                                          <p:val>
                                            <p:strVal val="#ppt_w"/>
                                          </p:val>
                                        </p:tav>
                                      </p:tavLst>
                                    </p:anim>
                                    <p:anim calcmode="lin" valueType="num">
                                      <p:cBhvr>
                                        <p:cTn id="15" dur="500" fill="hold"/>
                                        <p:tgtEl>
                                          <p:spTgt spid="30730"/>
                                        </p:tgtEl>
                                        <p:attrNameLst>
                                          <p:attrName>ppt_h</p:attrName>
                                        </p:attrNameLst>
                                      </p:cBhvr>
                                      <p:tavLst>
                                        <p:tav tm="100000">
                                          <p:val>
                                            <p:fltVal val="0"/>
                                          </p:val>
                                        </p:tav>
                                        <p:tav>
                                          <p:val>
                                            <p:strVal val="#ppt_h"/>
                                          </p:val>
                                        </p:tav>
                                      </p:tavLst>
                                    </p:anim>
                                    <p:anim calcmode="lin" valueType="num">
                                      <p:cBhvr>
                                        <p:cTn id="16" dur="500" fill="hold"/>
                                        <p:tgtEl>
                                          <p:spTgt spid="30730"/>
                                        </p:tgtEl>
                                        <p:attrNameLst>
                                          <p:attrName>ppt_x</p:attrName>
                                        </p:attrNameLst>
                                      </p:cBhvr>
                                      <p:tavLst>
                                        <p:tav tm="100000">
                                          <p:val>
                                            <p:fltVal val="0.5"/>
                                          </p:val>
                                        </p:tav>
                                        <p:tav>
                                          <p:val>
                                            <p:strVal val="#ppt_x"/>
                                          </p:val>
                                        </p:tav>
                                      </p:tavLst>
                                    </p:anim>
                                    <p:anim calcmode="lin" valueType="num">
                                      <p:cBhvr>
                                        <p:cTn id="17" dur="500" fill="hold"/>
                                        <p:tgtEl>
                                          <p:spTgt spid="30730"/>
                                        </p:tgtEl>
                                        <p:attrNameLst>
                                          <p:attrName>ppt_y</p:attrName>
                                        </p:attrNameLst>
                                      </p:cBhvr>
                                      <p:tavLst>
                                        <p:tav tm="100000">
                                          <p:val>
                                            <p:fltVal val="0.5"/>
                                          </p:val>
                                        </p:tav>
                                        <p:tav>
                                          <p:val>
                                            <p:strVal val="#ppt_y"/>
                                          </p:val>
                                        </p:tav>
                                      </p:tavLst>
                                    </p:anim>
                                  </p:childTnLst>
                                </p:cTn>
                              </p:par>
                            </p:childTnLst>
                          </p:cTn>
                        </p:par>
                        <p:par>
                          <p:cTn id="18" fill="hold" nodeType="afterGroup">
                            <p:stCondLst>
                              <p:cond delay="1000"/>
                            </p:stCondLst>
                            <p:childTnLst>
                              <p:par>
                                <p:cTn id="19" presetID="23" presetClass="entr" presetSubtype="528" fill="hold" nodeType="afterEffect">
                                  <p:stCondLst>
                                    <p:cond delay="0"/>
                                  </p:stCondLst>
                                  <p:childTnLst>
                                    <p:set>
                                      <p:cBhvr>
                                        <p:cTn id="20" dur="1" fill="hold">
                                          <p:stCondLst>
                                            <p:cond delay="0"/>
                                          </p:stCondLst>
                                        </p:cTn>
                                        <p:tgtEl>
                                          <p:spTgt spid="30731"/>
                                        </p:tgtEl>
                                        <p:attrNameLst>
                                          <p:attrName>style.visibility</p:attrName>
                                        </p:attrNameLst>
                                      </p:cBhvr>
                                      <p:to>
                                        <p:strVal val="visible"/>
                                      </p:to>
                                    </p:set>
                                    <p:anim calcmode="lin" valueType="num">
                                      <p:cBhvr>
                                        <p:cTn id="21" dur="500" fill="hold"/>
                                        <p:tgtEl>
                                          <p:spTgt spid="30731"/>
                                        </p:tgtEl>
                                        <p:attrNameLst>
                                          <p:attrName>ppt_w</p:attrName>
                                        </p:attrNameLst>
                                      </p:cBhvr>
                                      <p:tavLst>
                                        <p:tav tm="100000">
                                          <p:val>
                                            <p:fltVal val="0"/>
                                          </p:val>
                                        </p:tav>
                                        <p:tav>
                                          <p:val>
                                            <p:strVal val="#ppt_w"/>
                                          </p:val>
                                        </p:tav>
                                      </p:tavLst>
                                    </p:anim>
                                    <p:anim calcmode="lin" valueType="num">
                                      <p:cBhvr>
                                        <p:cTn id="22" dur="500" fill="hold"/>
                                        <p:tgtEl>
                                          <p:spTgt spid="30731"/>
                                        </p:tgtEl>
                                        <p:attrNameLst>
                                          <p:attrName>ppt_h</p:attrName>
                                        </p:attrNameLst>
                                      </p:cBhvr>
                                      <p:tavLst>
                                        <p:tav tm="100000">
                                          <p:val>
                                            <p:fltVal val="0"/>
                                          </p:val>
                                        </p:tav>
                                        <p:tav>
                                          <p:val>
                                            <p:strVal val="#ppt_h"/>
                                          </p:val>
                                        </p:tav>
                                      </p:tavLst>
                                    </p:anim>
                                    <p:anim calcmode="lin" valueType="num">
                                      <p:cBhvr>
                                        <p:cTn id="23" dur="500" fill="hold"/>
                                        <p:tgtEl>
                                          <p:spTgt spid="30731"/>
                                        </p:tgtEl>
                                        <p:attrNameLst>
                                          <p:attrName>ppt_x</p:attrName>
                                        </p:attrNameLst>
                                      </p:cBhvr>
                                      <p:tavLst>
                                        <p:tav tm="100000">
                                          <p:val>
                                            <p:fltVal val="0.5"/>
                                          </p:val>
                                        </p:tav>
                                        <p:tav>
                                          <p:val>
                                            <p:strVal val="#ppt_x"/>
                                          </p:val>
                                        </p:tav>
                                      </p:tavLst>
                                    </p:anim>
                                    <p:anim calcmode="lin" valueType="num">
                                      <p:cBhvr>
                                        <p:cTn id="24" dur="500" fill="hold"/>
                                        <p:tgtEl>
                                          <p:spTgt spid="30731"/>
                                        </p:tgtEl>
                                        <p:attrNameLst>
                                          <p:attrName>ppt_y</p:attrName>
                                        </p:attrNameLst>
                                      </p:cBhvr>
                                      <p:tavLst>
                                        <p:tav tm="100000">
                                          <p:val>
                                            <p:fltVal val="0.5"/>
                                          </p:val>
                                        </p:tav>
                                        <p:tav>
                                          <p:val>
                                            <p:strVal val="#ppt_y"/>
                                          </p:val>
                                        </p:tav>
                                      </p:tavLst>
                                    </p:anim>
                                  </p:childTnLst>
                                </p:cTn>
                              </p:par>
                            </p:childTnLst>
                          </p:cTn>
                        </p:par>
                        <p:par>
                          <p:cTn id="25" fill="hold" nodeType="afterGroup">
                            <p:stCondLst>
                              <p:cond delay="1500"/>
                            </p:stCondLst>
                            <p:childTnLst>
                              <p:par>
                                <p:cTn id="26" presetID="23" presetClass="entr" presetSubtype="528" fill="hold" nodeType="afterEffect">
                                  <p:stCondLst>
                                    <p:cond delay="0"/>
                                  </p:stCondLst>
                                  <p:childTnLst>
                                    <p:set>
                                      <p:cBhvr>
                                        <p:cTn id="27" dur="1" fill="hold">
                                          <p:stCondLst>
                                            <p:cond delay="0"/>
                                          </p:stCondLst>
                                        </p:cTn>
                                        <p:tgtEl>
                                          <p:spTgt spid="30732"/>
                                        </p:tgtEl>
                                        <p:attrNameLst>
                                          <p:attrName>style.visibility</p:attrName>
                                        </p:attrNameLst>
                                      </p:cBhvr>
                                      <p:to>
                                        <p:strVal val="visible"/>
                                      </p:to>
                                    </p:set>
                                    <p:anim calcmode="lin" valueType="num">
                                      <p:cBhvr>
                                        <p:cTn id="28" dur="500" fill="hold"/>
                                        <p:tgtEl>
                                          <p:spTgt spid="30732"/>
                                        </p:tgtEl>
                                        <p:attrNameLst>
                                          <p:attrName>ppt_w</p:attrName>
                                        </p:attrNameLst>
                                      </p:cBhvr>
                                      <p:tavLst>
                                        <p:tav tm="100000">
                                          <p:val>
                                            <p:fltVal val="0"/>
                                          </p:val>
                                        </p:tav>
                                        <p:tav>
                                          <p:val>
                                            <p:strVal val="#ppt_w"/>
                                          </p:val>
                                        </p:tav>
                                      </p:tavLst>
                                    </p:anim>
                                    <p:anim calcmode="lin" valueType="num">
                                      <p:cBhvr>
                                        <p:cTn id="29" dur="500" fill="hold"/>
                                        <p:tgtEl>
                                          <p:spTgt spid="30732"/>
                                        </p:tgtEl>
                                        <p:attrNameLst>
                                          <p:attrName>ppt_h</p:attrName>
                                        </p:attrNameLst>
                                      </p:cBhvr>
                                      <p:tavLst>
                                        <p:tav tm="100000">
                                          <p:val>
                                            <p:fltVal val="0"/>
                                          </p:val>
                                        </p:tav>
                                        <p:tav>
                                          <p:val>
                                            <p:strVal val="#ppt_h"/>
                                          </p:val>
                                        </p:tav>
                                      </p:tavLst>
                                    </p:anim>
                                    <p:anim calcmode="lin" valueType="num">
                                      <p:cBhvr>
                                        <p:cTn id="30" dur="500" fill="hold"/>
                                        <p:tgtEl>
                                          <p:spTgt spid="30732"/>
                                        </p:tgtEl>
                                        <p:attrNameLst>
                                          <p:attrName>ppt_x</p:attrName>
                                        </p:attrNameLst>
                                      </p:cBhvr>
                                      <p:tavLst>
                                        <p:tav tm="100000">
                                          <p:val>
                                            <p:fltVal val="0.5"/>
                                          </p:val>
                                        </p:tav>
                                        <p:tav>
                                          <p:val>
                                            <p:strVal val="#ppt_x"/>
                                          </p:val>
                                        </p:tav>
                                      </p:tavLst>
                                    </p:anim>
                                    <p:anim calcmode="lin" valueType="num">
                                      <p:cBhvr>
                                        <p:cTn id="31" dur="500" fill="hold"/>
                                        <p:tgtEl>
                                          <p:spTgt spid="30732"/>
                                        </p:tgtEl>
                                        <p:attrNameLst>
                                          <p:attrName>ppt_y</p:attrName>
                                        </p:attrNameLst>
                                      </p:cBhvr>
                                      <p:tavLst>
                                        <p:tav tm="100000">
                                          <p:val>
                                            <p:fltVal val="0.5"/>
                                          </p:val>
                                        </p:tav>
                                        <p:tav>
                                          <p:val>
                                            <p:strVal val="#ppt_y"/>
                                          </p:val>
                                        </p:tav>
                                      </p:tavLst>
                                    </p:anim>
                                  </p:childTnLst>
                                </p:cTn>
                              </p:par>
                            </p:childTnLst>
                          </p:cTn>
                        </p:par>
                        <p:par>
                          <p:cTn id="32" fill="hold" nodeType="afterGroup">
                            <p:stCondLst>
                              <p:cond delay="2000"/>
                            </p:stCondLst>
                            <p:childTnLst>
                              <p:par>
                                <p:cTn id="33" presetID="10" presetClass="entr" fill="hold" nodeType="afterEffect">
                                  <p:stCondLst>
                                    <p:cond delay="0"/>
                                  </p:stCondLst>
                                  <p:childTnLst>
                                    <p:set>
                                      <p:cBhvr>
                                        <p:cTn id="34" dur="1" fill="hold">
                                          <p:stCondLst>
                                            <p:cond delay="0"/>
                                          </p:stCondLst>
                                        </p:cTn>
                                        <p:tgtEl>
                                          <p:spTgt spid="30721"/>
                                        </p:tgtEl>
                                        <p:attrNameLst>
                                          <p:attrName>style.visibility</p:attrName>
                                        </p:attrNameLst>
                                      </p:cBhvr>
                                      <p:to>
                                        <p:strVal val="visible"/>
                                      </p:to>
                                    </p:set>
                                    <p:animEffect transition="in" filter="fade">
                                      <p:cBhvr>
                                        <p:cTn id="35" dur="1000"/>
                                        <p:tgtEl>
                                          <p:spTgt spid="3072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1000"/>
                                        <p:tgtEl>
                                          <p:spTgt spid="2"/>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fill="hold" grpId="0" nodeType="clickEffect">
                                  <p:stCondLst>
                                    <p:cond delay="0"/>
                                  </p:stCondLst>
                                  <p:childTnLst>
                                    <p:set>
                                      <p:cBhvr>
                                        <p:cTn id="44" dur="1" fill="hold">
                                          <p:stCondLst>
                                            <p:cond delay="0"/>
                                          </p:stCondLst>
                                        </p:cTn>
                                        <p:tgtEl>
                                          <p:spTgt spid="30742"/>
                                        </p:tgtEl>
                                        <p:attrNameLst>
                                          <p:attrName>style.visibility</p:attrName>
                                        </p:attrNameLst>
                                      </p:cBhvr>
                                      <p:to>
                                        <p:strVal val="visible"/>
                                      </p:to>
                                    </p:set>
                                    <p:animEffect transition="in" filter="fade">
                                      <p:cBhvr>
                                        <p:cTn id="45" dur="1000"/>
                                        <p:tgtEl>
                                          <p:spTgt spid="30742"/>
                                        </p:tgtEl>
                                      </p:cBhvr>
                                    </p:animEffect>
                                  </p:childTnLst>
                                </p:cTn>
                              </p:par>
                            </p:childTnLst>
                          </p:cTn>
                        </p:par>
                        <p:par>
                          <p:cTn id="46" fill="hold" nodeType="afterGroup">
                            <p:stCondLst>
                              <p:cond delay="0"/>
                            </p:stCondLst>
                            <p:childTnLst>
                              <p:par>
                                <p:cTn id="47" presetID="10" presetClass="entr" fill="hold" nodeType="afterEffect">
                                  <p:stCondLst>
                                    <p:cond delay="0"/>
                                  </p:stCondLst>
                                  <p:childTnLst>
                                    <p:set>
                                      <p:cBhvr>
                                        <p:cTn id="48" dur="1" fill="hold">
                                          <p:stCondLst>
                                            <p:cond delay="0"/>
                                          </p:stCondLst>
                                        </p:cTn>
                                        <p:tgtEl>
                                          <p:spTgt spid="30750"/>
                                        </p:tgtEl>
                                        <p:attrNameLst>
                                          <p:attrName>style.visibility</p:attrName>
                                        </p:attrNameLst>
                                      </p:cBhvr>
                                      <p:to>
                                        <p:strVal val="visible"/>
                                      </p:to>
                                    </p:set>
                                    <p:animEffect transition="in" filter="fade">
                                      <p:cBhvr>
                                        <p:cTn id="49" dur="1000"/>
                                        <p:tgtEl>
                                          <p:spTgt spid="3075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xit" fill="hold" nodeType="clickEffect">
                                  <p:stCondLst>
                                    <p:cond delay="0"/>
                                  </p:stCondLst>
                                  <p:childTnLst>
                                    <p:animEffect transition="out" filter="fade">
                                      <p:cBhvr>
                                        <p:cTn id="53" dur="1000"/>
                                        <p:tgtEl>
                                          <p:spTgt spid="30750"/>
                                        </p:tgtEl>
                                      </p:cBhvr>
                                    </p:animEffect>
                                    <p:set>
                                      <p:cBhvr>
                                        <p:cTn id="54" dur="1" fill="hold">
                                          <p:stCondLst>
                                            <p:cond delay="0"/>
                                          </p:stCondLst>
                                        </p:cTn>
                                        <p:tgtEl>
                                          <p:spTgt spid="30750"/>
                                        </p:tgtEl>
                                        <p:attrNameLst>
                                          <p:attrName>style.visibility</p:attrName>
                                        </p:attrNameLst>
                                      </p:cBhvr>
                                      <p:to>
                                        <p:strVal val="hidden"/>
                                      </p:to>
                                    </p:set>
                                  </p:childTnLst>
                                </p:cTn>
                              </p:par>
                            </p:childTnLst>
                          </p:cTn>
                        </p:par>
                        <p:par>
                          <p:cTn id="55" fill="hold" nodeType="afterGroup">
                            <p:stCondLst>
                              <p:cond delay="0"/>
                            </p:stCondLst>
                            <p:childTnLst>
                              <p:par>
                                <p:cTn id="56" presetID="10" presetClass="entr" fill="hold" nodeType="afterEffect">
                                  <p:stCondLst>
                                    <p:cond delay="0"/>
                                  </p:stCondLst>
                                  <p:childTnLst>
                                    <p:set>
                                      <p:cBhvr>
                                        <p:cTn id="57" dur="1" fill="hold">
                                          <p:stCondLst>
                                            <p:cond delay="0"/>
                                          </p:stCondLst>
                                        </p:cTn>
                                        <p:tgtEl>
                                          <p:spTgt spid="30749"/>
                                        </p:tgtEl>
                                        <p:attrNameLst>
                                          <p:attrName>style.visibility</p:attrName>
                                        </p:attrNameLst>
                                      </p:cBhvr>
                                      <p:to>
                                        <p:strVal val="visible"/>
                                      </p:to>
                                    </p:set>
                                    <p:animEffect transition="in" filter="fade">
                                      <p:cBhvr>
                                        <p:cTn id="58" dur="1000"/>
                                        <p:tgtEl>
                                          <p:spTgt spid="30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2"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734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7" name="Text Box 4"/>
          <p:cNvSpPr txBox="1">
            <a:spLocks noChangeArrowheads="1"/>
          </p:cNvSpPr>
          <p:nvPr/>
        </p:nvSpPr>
        <p:spPr bwMode="auto">
          <a:xfrm>
            <a:off x="228600" y="1828800"/>
            <a:ext cx="8474075" cy="738188"/>
          </a:xfrm>
          <a:prstGeom prst="rect">
            <a:avLst/>
          </a:prstGeom>
          <a:solidFill>
            <a:srgbClr val="FF0000"/>
          </a:solid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4200" b="1" dirty="0">
                <a:solidFill>
                  <a:srgbClr val="FFFFFF"/>
                </a:solidFill>
                <a:effectLst>
                  <a:outerShdw blurRad="38100" dist="38100" dir="2700000" algn="tl">
                    <a:srgbClr val="FFFFFF"/>
                  </a:outerShdw>
                </a:effectLst>
                <a:latin typeface="细圆" charset="0"/>
                <a:ea typeface="细圆" charset="0"/>
                <a:cs typeface="细圆" charset="0"/>
              </a:rPr>
              <a:t>乃由“耶稣所爱的那门徒”所著</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additive="base">
                                        <p:cTn id="7" dur="500" fill="hold"/>
                                        <p:tgtEl>
                                          <p:spTgt spid="11266"/>
                                        </p:tgtEl>
                                        <p:attrNameLst>
                                          <p:attrName>ppt_x</p:attrName>
                                        </p:attrNameLst>
                                      </p:cBhvr>
                                      <p:tavLst>
                                        <p:tav tm="0">
                                          <p:val>
                                            <p:strVal val="0-#ppt_w/2"/>
                                          </p:val>
                                        </p:tav>
                                        <p:tav tm="100000">
                                          <p:val>
                                            <p:strVal val="#ppt_x"/>
                                          </p:val>
                                        </p:tav>
                                      </p:tavLst>
                                    </p:anim>
                                    <p:anim calcmode="lin" valueType="num">
                                      <p:cBhvr additive="base">
                                        <p:cTn id="8" dur="500" fill="hold"/>
                                        <p:tgtEl>
                                          <p:spTgt spid="1126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7" descr="Synagogue eat my flesh.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7763" name="Text Box 3"/>
          <p:cNvSpPr txBox="1">
            <a:spLocks noChangeArrowheads="1"/>
          </p:cNvSpPr>
          <p:nvPr/>
        </p:nvSpPr>
        <p:spPr bwMode="auto">
          <a:xfrm>
            <a:off x="228600" y="76200"/>
            <a:ext cx="1600200" cy="492125"/>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altLang="zh-CN" sz="2600" b="1">
                <a:effectLst>
                  <a:outerShdw blurRad="38100" dist="38100" dir="2700000" algn="tl">
                    <a:srgbClr val="000000"/>
                  </a:outerShdw>
                </a:effectLst>
                <a:latin typeface="SimSun" charset="0"/>
                <a:ea typeface="SimSun" charset="0"/>
                <a:cs typeface="SimSun" charset="0"/>
              </a:rPr>
              <a:t>约</a:t>
            </a:r>
            <a:r>
              <a:rPr lang="zh-CN" altLang="en-US" sz="2600" b="1">
                <a:effectLst>
                  <a:outerShdw blurRad="38100" dist="38100" dir="2700000" algn="tl">
                    <a:srgbClr val="000000"/>
                  </a:outerShdw>
                </a:effectLst>
                <a:latin typeface="SimSun" charset="0"/>
                <a:ea typeface="SimSun" charset="0"/>
                <a:cs typeface="SimSun" charset="0"/>
              </a:rPr>
              <a:t>翰福音</a:t>
            </a:r>
            <a:endParaRPr lang="en-US" sz="2600">
              <a:solidFill>
                <a:srgbClr val="FFFFFF"/>
              </a:solidFill>
              <a:effectLst>
                <a:outerShdw blurRad="38100" dist="38100" dir="2700000" algn="tl">
                  <a:srgbClr val="000000"/>
                </a:outerShdw>
              </a:effectLst>
              <a:latin typeface="SimSun" charset="0"/>
              <a:ea typeface="SimSun" charset="0"/>
            </a:endParaRPr>
          </a:p>
        </p:txBody>
      </p:sp>
      <p:sp>
        <p:nvSpPr>
          <p:cNvPr id="19462" name="Text Box 6"/>
          <p:cNvSpPr txBox="1">
            <a:spLocks noChangeArrowheads="1"/>
          </p:cNvSpPr>
          <p:nvPr/>
        </p:nvSpPr>
        <p:spPr bwMode="auto">
          <a:xfrm>
            <a:off x="0" y="2819400"/>
            <a:ext cx="9144000" cy="3724275"/>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zh-CN" altLang="en-US" sz="3600" b="1" u="sng">
                <a:effectLst>
                  <a:outerShdw blurRad="38100" dist="38100" dir="2700000" algn="tl">
                    <a:srgbClr val="000000"/>
                  </a:outerShdw>
                </a:effectLst>
                <a:latin typeface="细圆" charset="0"/>
                <a:ea typeface="细圆" charset="0"/>
                <a:cs typeface="细圆" charset="0"/>
              </a:rPr>
              <a:t>钥节</a:t>
            </a:r>
            <a:endParaRPr lang="en-US" altLang="zh-CN" sz="3600" b="1">
              <a:effectLst>
                <a:outerShdw blurRad="38100" dist="38100" dir="2700000" algn="tl">
                  <a:srgbClr val="000000"/>
                </a:outerShdw>
              </a:effectLst>
              <a:latin typeface="Arial" charset="0"/>
              <a:cs typeface="Arial" charset="0"/>
            </a:endParaRPr>
          </a:p>
          <a:p>
            <a:pPr algn="ctr">
              <a:defRPr/>
            </a:pPr>
            <a:r>
              <a:rPr lang="en-US" altLang="zh-CN" sz="3200" b="1">
                <a:solidFill>
                  <a:srgbClr val="FFFFFF"/>
                </a:solidFill>
                <a:effectLst>
                  <a:outerShdw blurRad="38100" dist="38100" dir="2700000" algn="tl">
                    <a:srgbClr val="000000"/>
                  </a:outerShdw>
                </a:effectLst>
                <a:latin typeface="Arial" charset="0"/>
                <a:cs typeface="Arial" charset="0"/>
              </a:rPr>
              <a:t>	“</a:t>
            </a:r>
            <a:r>
              <a:rPr lang="zh-CN" altLang="en-US" sz="4000" b="1">
                <a:effectLst>
                  <a:outerShdw blurRad="38100" dist="38100" dir="2700000" algn="tl">
                    <a:srgbClr val="000000"/>
                  </a:outerShdw>
                </a:effectLst>
                <a:latin typeface="SimSun" charset="0"/>
                <a:ea typeface="SimSun" charset="0"/>
                <a:cs typeface="SimSun" charset="0"/>
              </a:rPr>
              <a:t>耶稣在门徒面前、另外行了许多神迹、没有记在这书上。但記這些事、</a:t>
            </a:r>
            <a:r>
              <a:rPr lang="zh-CN" altLang="en-US" sz="4000" b="1">
                <a:solidFill>
                  <a:srgbClr val="FFFF00"/>
                </a:solidFill>
                <a:effectLst>
                  <a:outerShdw blurRad="38100" dist="38100" dir="2700000" algn="tl">
                    <a:srgbClr val="000000"/>
                  </a:outerShdw>
                </a:effectLst>
                <a:latin typeface="SimSun" charset="0"/>
                <a:ea typeface="SimSun" charset="0"/>
                <a:cs typeface="SimSun" charset="0"/>
              </a:rPr>
              <a:t>要叫你們信</a:t>
            </a:r>
            <a:r>
              <a:rPr lang="zh-CN" altLang="en-US" sz="4000" b="1">
                <a:effectLst>
                  <a:outerShdw blurRad="38100" dist="38100" dir="2700000" algn="tl">
                    <a:srgbClr val="000000"/>
                  </a:outerShdw>
                </a:effectLst>
                <a:latin typeface="SimSun" charset="0"/>
                <a:ea typeface="SimSun" charset="0"/>
                <a:cs typeface="SimSun" charset="0"/>
              </a:rPr>
              <a:t>耶穌是基督、是神的兒子．並且叫你們信了他、就可以因他的名得生命。</a:t>
            </a:r>
            <a:r>
              <a:rPr lang="en-US" altLang="zh-CN" sz="3200" b="1">
                <a:solidFill>
                  <a:srgbClr val="FFFFFF"/>
                </a:solidFill>
                <a:effectLst>
                  <a:outerShdw blurRad="38100" dist="38100" dir="2700000" algn="tl">
                    <a:srgbClr val="000000"/>
                  </a:outerShdw>
                </a:effectLst>
                <a:latin typeface="Arial" charset="0"/>
                <a:cs typeface="Arial" charset="0"/>
              </a:rPr>
              <a:t>” (20:30-31).</a:t>
            </a:r>
            <a:endParaRPr lang="en-US" sz="3200">
              <a:solidFill>
                <a:srgbClr val="FFFFFF"/>
              </a:solidFill>
              <a:effectLst>
                <a:outerShdw blurRad="38100" dist="38100" dir="2700000" algn="tl">
                  <a:srgbClr val="000000"/>
                </a:outerShdw>
              </a:effectLst>
              <a:latin typeface="Arial" charset="0"/>
              <a:cs typeface="Arial" charset="0"/>
            </a:endParaRPr>
          </a:p>
        </p:txBody>
      </p:sp>
      <p:sp>
        <p:nvSpPr>
          <p:cNvPr id="117765" name="Rectangle 1031"/>
          <p:cNvSpPr>
            <a:spLocks noGrp="1" noChangeArrowheads="1"/>
          </p:cNvSpPr>
          <p:nvPr>
            <p:ph type="title" idx="4294967295"/>
          </p:nvPr>
        </p:nvSpPr>
        <p:spPr>
          <a:xfrm>
            <a:off x="2805113" y="457200"/>
            <a:ext cx="3533775" cy="1570038"/>
          </a:xfrm>
        </p:spPr>
        <p:txBody>
          <a:bodyPr lIns="91440" tIns="45720" rIns="91440" bIns="45720" anchor="t">
            <a:spAutoFit/>
          </a:bodyPr>
          <a:lstStyle/>
          <a:p>
            <a:pPr>
              <a:defRPr/>
            </a:pPr>
            <a:r>
              <a:rPr lang="zh-CN" altLang="en-US" sz="3600" b="1" u="sng">
                <a:solidFill>
                  <a:schemeClr val="tx1"/>
                </a:solidFill>
                <a:latin typeface="Times" charset="0"/>
                <a:ea typeface="细圆" charset="0"/>
                <a:cs typeface="细圆" charset="0"/>
              </a:rPr>
              <a:t>钥字</a:t>
            </a:r>
            <a:br>
              <a:rPr lang="zh-CN" altLang="en-US" sz="3600" b="1">
                <a:solidFill>
                  <a:schemeClr val="tx1"/>
                </a:solidFill>
                <a:latin typeface="Times" charset="0"/>
                <a:ea typeface="细圆" charset="0"/>
                <a:cs typeface="细圆" charset="0"/>
              </a:rPr>
            </a:br>
            <a:r>
              <a:rPr lang="zh-CN" altLang="en-US" sz="6000" b="1">
                <a:solidFill>
                  <a:srgbClr val="FFFF00"/>
                </a:solidFill>
                <a:latin typeface="Times" charset="0"/>
                <a:ea typeface="细圆" charset="0"/>
                <a:cs typeface="细圆" charset="0"/>
              </a:rPr>
              <a:t>相信</a:t>
            </a:r>
            <a:endParaRPr lang="en-US" sz="6000" b="1" u="sng">
              <a:solidFill>
                <a:srgbClr val="FFFF00"/>
              </a:solidFill>
              <a:latin typeface="Arial" charset="0"/>
              <a:ea typeface="ＭＳ Ｐゴシック" charset="0"/>
              <a:cs typeface="Arial" charset="0"/>
            </a:endParaRPr>
          </a:p>
        </p:txBody>
      </p:sp>
      <p:sp>
        <p:nvSpPr>
          <p:cNvPr id="117766" name="Text Box 3"/>
          <p:cNvSpPr txBox="1">
            <a:spLocks noChangeArrowheads="1"/>
          </p:cNvSpPr>
          <p:nvPr/>
        </p:nvSpPr>
        <p:spPr bwMode="auto">
          <a:xfrm>
            <a:off x="8382000" y="71438"/>
            <a:ext cx="646113"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a:solidFill>
                  <a:srgbClr val="FFFFFF"/>
                </a:solidFill>
                <a:effectLst>
                  <a:outerShdw blurRad="38100" dist="38100" dir="2700000" algn="tl">
                    <a:srgbClr val="000000"/>
                  </a:outerShdw>
                </a:effectLst>
                <a:cs typeface="Arial" charset="0"/>
              </a:rPr>
              <a:t>107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ppt_x"/>
                                          </p:val>
                                        </p:tav>
                                        <p:tav tm="100000">
                                          <p:val>
                                            <p:strVal val="#ppt_x"/>
                                          </p:val>
                                        </p:tav>
                                      </p:tavLst>
                                    </p:anim>
                                    <p:anim calcmode="lin" valueType="num">
                                      <p:cBhvr additive="base">
                                        <p:cTn id="8" dur="500" fill="hold"/>
                                        <p:tgtEl>
                                          <p:spTgt spid="194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5"/>
          <p:cNvSpPr>
            <a:spLocks noChangeArrowheads="1"/>
          </p:cNvSpPr>
          <p:nvPr/>
        </p:nvSpPr>
        <p:spPr bwMode="auto">
          <a:xfrm>
            <a:off x="0" y="0"/>
            <a:ext cx="9144000" cy="6858000"/>
          </a:xfrm>
          <a:prstGeom prst="rect">
            <a:avLst/>
          </a:prstGeom>
          <a:gradFill rotWithShape="1">
            <a:gsLst>
              <a:gs pos="0">
                <a:srgbClr val="660066"/>
              </a:gs>
              <a:gs pos="100000">
                <a:schemeClr val="bg2"/>
              </a:gs>
            </a:gsLst>
            <a:path path="rect">
              <a:fillToRect l="100000" t="100000"/>
            </a:path>
          </a:gradFill>
          <a:ln w="12700" cap="sq">
            <a:solidFill>
              <a:schemeClr val="tx1"/>
            </a:solidFill>
            <a:round/>
            <a:headEnd type="none" w="sm" len="sm"/>
            <a:tailEnd type="none" w="sm" len="sm"/>
          </a:ln>
        </p:spPr>
        <p:txBody>
          <a:bodyPr wrap="none"/>
          <a:lstStyle/>
          <a:p>
            <a:pPr eaLnBrk="0" hangingPunct="0"/>
            <a:endParaRPr lang="en-US">
              <a:solidFill>
                <a:srgbClr val="FFFFFF"/>
              </a:solidFill>
              <a:latin typeface="Arial" charset="0"/>
            </a:endParaRPr>
          </a:p>
        </p:txBody>
      </p:sp>
      <p:sp>
        <p:nvSpPr>
          <p:cNvPr id="19462" name="Text Box 6"/>
          <p:cNvSpPr txBox="1">
            <a:spLocks noChangeArrowheads="1"/>
          </p:cNvSpPr>
          <p:nvPr/>
        </p:nvSpPr>
        <p:spPr bwMode="auto">
          <a:xfrm>
            <a:off x="152400" y="1447800"/>
            <a:ext cx="4419600" cy="2846388"/>
          </a:xfrm>
          <a:prstGeom prst="rect">
            <a:avLst/>
          </a:prstGeom>
          <a:solidFill>
            <a:schemeClr val="accent3">
              <a:lumMod val="25000"/>
            </a:schemeClr>
          </a:solidFill>
          <a:ln w="12700" cap="sq">
            <a:solidFill>
              <a:schemeClr val="tx1"/>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zh-TW" altLang="en-US" b="1" u="sng">
                <a:solidFill>
                  <a:srgbClr val="FFFF00"/>
                </a:solidFill>
                <a:effectLst>
                  <a:outerShdw blurRad="38100" dist="38100" dir="2700000" algn="tl">
                    <a:srgbClr val="000000"/>
                  </a:outerShdw>
                </a:effectLst>
                <a:latin typeface="SimSun" charset="0"/>
                <a:ea typeface="SimSun" charset="0"/>
                <a:cs typeface="SimSun" charset="0"/>
              </a:rPr>
              <a:t>福音</a:t>
            </a:r>
            <a:r>
              <a:rPr lang="zh-CN" altLang="en-US" b="1" u="sng">
                <a:solidFill>
                  <a:srgbClr val="FFFF00"/>
                </a:solidFill>
                <a:effectLst>
                  <a:outerShdw blurRad="38100" dist="38100" dir="2700000" algn="tl">
                    <a:srgbClr val="000000"/>
                  </a:outerShdw>
                </a:effectLst>
                <a:latin typeface="SimSun" charset="0"/>
                <a:ea typeface="SimSun" charset="0"/>
                <a:cs typeface="SimSun" charset="0"/>
              </a:rPr>
              <a:t>性</a:t>
            </a:r>
            <a:r>
              <a:rPr lang="zh-TW" altLang="en-US" b="1" u="sng">
                <a:solidFill>
                  <a:srgbClr val="FFFF00"/>
                </a:solidFill>
                <a:effectLst>
                  <a:outerShdw blurRad="38100" dist="38100" dir="2700000" algn="tl">
                    <a:srgbClr val="000000"/>
                  </a:outerShdw>
                </a:effectLst>
                <a:latin typeface="SimSun" charset="0"/>
                <a:ea typeface="SimSun" charset="0"/>
                <a:cs typeface="SimSun" charset="0"/>
              </a:rPr>
              <a:t>的</a:t>
            </a:r>
            <a:endParaRPr lang="en-US" altLang="zh-CN" b="1" u="sng">
              <a:solidFill>
                <a:srgbClr val="FFFF00"/>
              </a:solidFill>
              <a:effectLst>
                <a:outerShdw blurRad="38100" dist="38100" dir="2700000" algn="tl">
                  <a:srgbClr val="000000"/>
                </a:outerShdw>
              </a:effectLst>
              <a:latin typeface="SimSun" charset="0"/>
              <a:cs typeface="Arial" charset="0"/>
            </a:endParaRPr>
          </a:p>
          <a:p>
            <a:pPr algn="ctr">
              <a:defRPr/>
            </a:pPr>
            <a:r>
              <a:rPr lang="en-US" altLang="zh-CN" b="1">
                <a:solidFill>
                  <a:srgbClr val="FFFFFF"/>
                </a:solidFill>
                <a:latin typeface="Arial" charset="0"/>
                <a:cs typeface="Arial" charset="0"/>
              </a:rPr>
              <a:t>“…</a:t>
            </a:r>
            <a:r>
              <a:rPr lang="zh-CN" altLang="en-US" sz="3100" b="1">
                <a:effectLst>
                  <a:outerShdw blurRad="38100" dist="38100" dir="2700000" algn="tl">
                    <a:srgbClr val="000000"/>
                  </a:outerShdw>
                </a:effectLst>
                <a:latin typeface="SimSun" charset="0"/>
                <a:ea typeface="SimSun" charset="0"/>
                <a:cs typeface="SimSun" charset="0"/>
              </a:rPr>
              <a:t>但記這些事、</a:t>
            </a:r>
            <a:r>
              <a:rPr lang="zh-CN" altLang="en-US" sz="3100" b="1">
                <a:solidFill>
                  <a:srgbClr val="FFFF00"/>
                </a:solidFill>
                <a:effectLst>
                  <a:outerShdw blurRad="38100" dist="38100" dir="2700000" algn="tl">
                    <a:srgbClr val="000000"/>
                  </a:outerShdw>
                </a:effectLst>
                <a:latin typeface="SimSun" charset="0"/>
                <a:ea typeface="SimSun" charset="0"/>
                <a:cs typeface="SimSun" charset="0"/>
              </a:rPr>
              <a:t>要叫你們信</a:t>
            </a:r>
            <a:r>
              <a:rPr lang="zh-CN" altLang="en-US" sz="3100" b="1">
                <a:effectLst>
                  <a:outerShdw blurRad="38100" dist="38100" dir="2700000" algn="tl">
                    <a:srgbClr val="000000"/>
                  </a:outerShdw>
                </a:effectLst>
                <a:latin typeface="SimSun" charset="0"/>
                <a:ea typeface="SimSun" charset="0"/>
                <a:cs typeface="SimSun" charset="0"/>
              </a:rPr>
              <a:t>耶穌是基督、是神的兒子．並且叫你們信了他、就可以因他的名得生命。</a:t>
            </a:r>
            <a:r>
              <a:rPr lang="en-US" altLang="zh-CN" b="1">
                <a:solidFill>
                  <a:srgbClr val="FFFFFF"/>
                </a:solidFill>
                <a:latin typeface="Arial" charset="0"/>
                <a:cs typeface="Arial" charset="0"/>
              </a:rPr>
              <a:t>”</a:t>
            </a:r>
          </a:p>
        </p:txBody>
      </p:sp>
      <p:sp>
        <p:nvSpPr>
          <p:cNvPr id="239620" name="Rectangle 1031"/>
          <p:cNvSpPr>
            <a:spLocks noGrp="1" noChangeArrowheads="1"/>
          </p:cNvSpPr>
          <p:nvPr>
            <p:ph type="title" idx="4294967295"/>
          </p:nvPr>
        </p:nvSpPr>
        <p:spPr>
          <a:xfrm>
            <a:off x="990600" y="152400"/>
            <a:ext cx="7010400" cy="646113"/>
          </a:xfrm>
          <a:solidFill>
            <a:schemeClr val="accent3">
              <a:lumMod val="10000"/>
            </a:schemeClr>
          </a:solidFill>
        </p:spPr>
        <p:txBody>
          <a:bodyPr lIns="91440" tIns="45720" rIns="91440" bIns="45720" anchor="t">
            <a:spAutoFit/>
          </a:bodyPr>
          <a:lstStyle/>
          <a:p>
            <a:pPr eaLnBrk="1" hangingPunct="1">
              <a:defRPr/>
            </a:pPr>
            <a:r>
              <a:rPr lang="zh-CN" altLang="en-US" sz="3600" b="1">
                <a:solidFill>
                  <a:schemeClr val="tx1"/>
                </a:solidFill>
                <a:latin typeface="SimSun" charset="0"/>
                <a:ea typeface="SimSun" charset="0"/>
                <a:cs typeface="SimSun" charset="0"/>
              </a:rPr>
              <a:t>约翰福音</a:t>
            </a:r>
            <a:r>
              <a:rPr lang="en-US" altLang="zh-CN" sz="3600" b="1">
                <a:solidFill>
                  <a:schemeClr val="tx1"/>
                </a:solidFill>
                <a:latin typeface="SimSun" charset="0"/>
                <a:ea typeface="Arial" charset="0"/>
                <a:cs typeface="Arial" charset="0"/>
              </a:rPr>
              <a:t>20:31</a:t>
            </a:r>
            <a:r>
              <a:rPr lang="zh-CN" altLang="en-US" sz="3600" b="1">
                <a:solidFill>
                  <a:schemeClr val="tx1"/>
                </a:solidFill>
                <a:latin typeface="SimSun" charset="0"/>
                <a:ea typeface="SimSun" charset="0"/>
              </a:rPr>
              <a:t>不同版本差异之处</a:t>
            </a:r>
            <a:endParaRPr lang="en-US" sz="3600" b="1">
              <a:solidFill>
                <a:schemeClr val="tx1"/>
              </a:solidFill>
              <a:latin typeface="Arial" charset="0"/>
              <a:ea typeface="ＭＳ Ｐゴシック" charset="0"/>
              <a:cs typeface="Arial" charset="0"/>
            </a:endParaRPr>
          </a:p>
        </p:txBody>
      </p:sp>
      <p:sp>
        <p:nvSpPr>
          <p:cNvPr id="169988" name="Text Box 3"/>
          <p:cNvSpPr txBox="1">
            <a:spLocks noChangeArrowheads="1"/>
          </p:cNvSpPr>
          <p:nvPr/>
        </p:nvSpPr>
        <p:spPr bwMode="auto">
          <a:xfrm>
            <a:off x="8462963" y="0"/>
            <a:ext cx="68103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110</a:t>
            </a:r>
          </a:p>
        </p:txBody>
      </p:sp>
      <p:sp>
        <p:nvSpPr>
          <p:cNvPr id="7" name="Text Box 6"/>
          <p:cNvSpPr txBox="1">
            <a:spLocks noChangeArrowheads="1"/>
          </p:cNvSpPr>
          <p:nvPr/>
        </p:nvSpPr>
        <p:spPr bwMode="auto">
          <a:xfrm>
            <a:off x="4724400" y="1447800"/>
            <a:ext cx="4343400" cy="2846388"/>
          </a:xfrm>
          <a:prstGeom prst="rect">
            <a:avLst/>
          </a:prstGeom>
          <a:solidFill>
            <a:schemeClr val="accent3">
              <a:lumMod val="25000"/>
            </a:schemeClr>
          </a:solidFill>
          <a:ln w="12700" cap="sq">
            <a:solidFill>
              <a:schemeClr val="tx1"/>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zh-CN" altLang="en-US" b="1" u="sng">
                <a:solidFill>
                  <a:srgbClr val="FFFF00"/>
                </a:solidFill>
                <a:effectLst>
                  <a:outerShdw blurRad="38100" dist="38100" dir="2700000" algn="tl">
                    <a:srgbClr val="000000"/>
                  </a:outerShdw>
                </a:effectLst>
                <a:latin typeface="SimSun" charset="0"/>
                <a:ea typeface="SimSun" charset="0"/>
                <a:cs typeface="SimSun" charset="0"/>
              </a:rPr>
              <a:t>教导性的</a:t>
            </a:r>
            <a:endParaRPr lang="en-US" altLang="zh-CN" b="1" u="sng">
              <a:solidFill>
                <a:srgbClr val="FFFF00"/>
              </a:solidFill>
              <a:effectLst>
                <a:outerShdw blurRad="38100" dist="38100" dir="2700000" algn="tl">
                  <a:srgbClr val="000000"/>
                </a:outerShdw>
              </a:effectLst>
              <a:latin typeface="SimSun" charset="0"/>
              <a:cs typeface="Arial" charset="0"/>
            </a:endParaRPr>
          </a:p>
          <a:p>
            <a:pPr algn="ctr">
              <a:defRPr/>
            </a:pPr>
            <a:r>
              <a:rPr lang="en-US" altLang="zh-CN" b="1">
                <a:solidFill>
                  <a:srgbClr val="FFFFFF"/>
                </a:solidFill>
                <a:latin typeface="Arial" charset="0"/>
                <a:cs typeface="Arial" charset="0"/>
              </a:rPr>
              <a:t>“…</a:t>
            </a:r>
            <a:r>
              <a:rPr lang="zh-CN" altLang="en-US" sz="3100" b="1">
                <a:effectLst>
                  <a:outerShdw blurRad="38100" dist="38100" dir="2700000" algn="tl">
                    <a:srgbClr val="000000"/>
                  </a:outerShdw>
                </a:effectLst>
                <a:latin typeface="SimSun" charset="0"/>
                <a:ea typeface="SimSun" charset="0"/>
                <a:cs typeface="SimSun" charset="0"/>
              </a:rPr>
              <a:t>但記這些事、</a:t>
            </a:r>
            <a:r>
              <a:rPr lang="zh-CN" altLang="en-US" sz="3100" b="1">
                <a:solidFill>
                  <a:srgbClr val="FFFF00"/>
                </a:solidFill>
                <a:effectLst>
                  <a:outerShdw blurRad="38100" dist="38100" dir="2700000" algn="tl">
                    <a:srgbClr val="000000"/>
                  </a:outerShdw>
                </a:effectLst>
                <a:latin typeface="SimSun" charset="0"/>
                <a:ea typeface="SimSun" charset="0"/>
                <a:cs typeface="SimSun" charset="0"/>
              </a:rPr>
              <a:t>要叫你們</a:t>
            </a:r>
            <a:r>
              <a:rPr lang="zh-CN" altLang="en-US" sz="3100" b="1" u="sng">
                <a:solidFill>
                  <a:srgbClr val="FF0000"/>
                </a:solidFill>
                <a:effectLst>
                  <a:outerShdw blurRad="38100" dist="38100" dir="2700000" algn="tl">
                    <a:srgbClr val="000000"/>
                  </a:outerShdw>
                </a:effectLst>
                <a:latin typeface="SimSun" charset="0"/>
                <a:ea typeface="SimSun" charset="0"/>
                <a:cs typeface="SimSun" charset="0"/>
              </a:rPr>
              <a:t>继续</a:t>
            </a:r>
            <a:r>
              <a:rPr lang="zh-CN" altLang="en-US" sz="3100" b="1">
                <a:solidFill>
                  <a:srgbClr val="FFFF00"/>
                </a:solidFill>
                <a:effectLst>
                  <a:outerShdw blurRad="38100" dist="38100" dir="2700000" algn="tl">
                    <a:srgbClr val="000000"/>
                  </a:outerShdw>
                </a:effectLst>
                <a:latin typeface="SimSun" charset="0"/>
                <a:ea typeface="SimSun" charset="0"/>
                <a:cs typeface="SimSun" charset="0"/>
              </a:rPr>
              <a:t>信</a:t>
            </a:r>
            <a:r>
              <a:rPr lang="zh-CN" altLang="en-US" sz="3100" b="1">
                <a:effectLst>
                  <a:outerShdw blurRad="38100" dist="38100" dir="2700000" algn="tl">
                    <a:srgbClr val="000000"/>
                  </a:outerShdw>
                </a:effectLst>
                <a:latin typeface="SimSun" charset="0"/>
                <a:ea typeface="SimSun" charset="0"/>
                <a:cs typeface="SimSun" charset="0"/>
              </a:rPr>
              <a:t>耶穌是基督、是神的兒子．並且叫你們信了他、就可以因他的名得生命。</a:t>
            </a:r>
            <a:r>
              <a:rPr lang="en-US" altLang="zh-CN" b="1">
                <a:solidFill>
                  <a:srgbClr val="FFFFFF"/>
                </a:solidFill>
                <a:latin typeface="Arial" charset="0"/>
                <a:cs typeface="Arial" charset="0"/>
              </a:rPr>
              <a:t>”</a:t>
            </a:r>
          </a:p>
        </p:txBody>
      </p:sp>
      <p:sp>
        <p:nvSpPr>
          <p:cNvPr id="8" name="Text Box 6"/>
          <p:cNvSpPr txBox="1">
            <a:spLocks noChangeArrowheads="1"/>
          </p:cNvSpPr>
          <p:nvPr/>
        </p:nvSpPr>
        <p:spPr bwMode="auto">
          <a:xfrm>
            <a:off x="152400" y="4267200"/>
            <a:ext cx="4419600" cy="2124075"/>
          </a:xfrm>
          <a:prstGeom prst="rect">
            <a:avLst/>
          </a:prstGeom>
          <a:solidFill>
            <a:schemeClr val="accent3">
              <a:lumMod val="25000"/>
            </a:schemeClr>
          </a:solidFill>
          <a:ln w="12700" cap="sq">
            <a:solidFill>
              <a:schemeClr val="tx1"/>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zh-CN" altLang="en-US" b="1" u="sng">
                <a:solidFill>
                  <a:srgbClr val="FFFF00"/>
                </a:solidFill>
                <a:effectLst>
                  <a:outerShdw blurRad="38100" dist="38100" dir="2700000" algn="tl">
                    <a:srgbClr val="000000"/>
                  </a:outerShdw>
                </a:effectLst>
                <a:latin typeface="SimSun" charset="0"/>
                <a:ea typeface="SimSun" charset="0"/>
                <a:cs typeface="SimSun" charset="0"/>
              </a:rPr>
              <a:t>希腊原文</a:t>
            </a:r>
            <a:endParaRPr lang="en-US" altLang="zh-CN" b="1">
              <a:solidFill>
                <a:srgbClr val="FFFFFF"/>
              </a:solidFill>
              <a:effectLst>
                <a:outerShdw blurRad="38100" dist="38100" dir="2700000" algn="tl">
                  <a:srgbClr val="000000"/>
                </a:outerShdw>
              </a:effectLst>
              <a:latin typeface="SimSun" charset="0"/>
              <a:cs typeface="Arial" charset="0"/>
            </a:endParaRPr>
          </a:p>
          <a:p>
            <a:pPr algn="ctr">
              <a:defRPr/>
            </a:pPr>
            <a:r>
              <a:rPr lang="en-US" altLang="zh-CN" sz="3600" b="1">
                <a:solidFill>
                  <a:srgbClr val="FFFFFF"/>
                </a:solidFill>
                <a:latin typeface="Bwgrki" charset="0"/>
                <a:cs typeface="Arial" charset="0"/>
              </a:rPr>
              <a:t>i-na pisteu,</a:t>
            </a:r>
            <a:r>
              <a:rPr lang="en-US" altLang="zh-CN" sz="3600" b="1">
                <a:solidFill>
                  <a:srgbClr val="FCE20C"/>
                </a:solidFill>
                <a:latin typeface="Bwgrki" charset="0"/>
                <a:cs typeface="Arial" charset="0"/>
              </a:rPr>
              <a:t>s</a:t>
            </a:r>
            <a:r>
              <a:rPr lang="en-US" altLang="zh-CN" sz="3600" b="1">
                <a:solidFill>
                  <a:srgbClr val="FFFFFF"/>
                </a:solidFill>
                <a:latin typeface="Bwgrki" charset="0"/>
                <a:cs typeface="Arial" charset="0"/>
              </a:rPr>
              <a:t>hte</a:t>
            </a:r>
            <a:endParaRPr lang="en-US" altLang="zh-CN" b="1">
              <a:solidFill>
                <a:srgbClr val="FFFFFF"/>
              </a:solidFill>
              <a:latin typeface="Bwgrki" charset="0"/>
              <a:cs typeface="Arial" charset="0"/>
            </a:endParaRPr>
          </a:p>
          <a:p>
            <a:pPr algn="ctr">
              <a:defRPr/>
            </a:pPr>
            <a:endParaRPr lang="en-US" altLang="zh-CN" b="1">
              <a:solidFill>
                <a:srgbClr val="FFFFFF"/>
              </a:solidFill>
              <a:latin typeface="Bwgrki" charset="0"/>
              <a:cs typeface="Arial" charset="0"/>
            </a:endParaRPr>
          </a:p>
          <a:p>
            <a:pPr algn="ctr">
              <a:defRPr/>
            </a:pPr>
            <a:r>
              <a:rPr lang="en-US" altLang="zh-CN" b="1">
                <a:solidFill>
                  <a:srgbClr val="FFFFFF"/>
                </a:solidFill>
                <a:latin typeface="Arial" charset="0"/>
                <a:cs typeface="Arial" charset="0"/>
              </a:rPr>
              <a:t>37 </a:t>
            </a:r>
            <a:r>
              <a:rPr lang="zh-CN" altLang="en-US" b="1">
                <a:solidFill>
                  <a:srgbClr val="FFFFFF"/>
                </a:solidFill>
                <a:latin typeface="SimHei" charset="0"/>
                <a:ea typeface="SimHei" charset="0"/>
                <a:cs typeface="SimHei" charset="0"/>
              </a:rPr>
              <a:t>手写本</a:t>
            </a:r>
            <a:endParaRPr lang="en-US" altLang="zh-CN" b="1">
              <a:solidFill>
                <a:srgbClr val="FFFFFF"/>
              </a:solidFill>
              <a:latin typeface="SimHei" charset="0"/>
              <a:cs typeface="Arial" charset="0"/>
            </a:endParaRPr>
          </a:p>
          <a:p>
            <a:pPr algn="ctr">
              <a:defRPr/>
            </a:pPr>
            <a:r>
              <a:rPr lang="zh-CN" altLang="en-US" b="1">
                <a:solidFill>
                  <a:srgbClr val="FFFFFF"/>
                </a:solidFill>
                <a:latin typeface="SimHei" charset="0"/>
                <a:ea typeface="SimHei" charset="0"/>
                <a:cs typeface="SimHei" charset="0"/>
              </a:rPr>
              <a:t>很多但後期的手抄本</a:t>
            </a:r>
            <a:endParaRPr lang="en-US" altLang="zh-CN" b="1">
              <a:solidFill>
                <a:srgbClr val="FFFFFF"/>
              </a:solidFill>
              <a:latin typeface="SimHei" charset="0"/>
              <a:cs typeface="Arial" charset="0"/>
            </a:endParaRPr>
          </a:p>
        </p:txBody>
      </p:sp>
      <p:sp>
        <p:nvSpPr>
          <p:cNvPr id="10" name="Text Box 6"/>
          <p:cNvSpPr txBox="1">
            <a:spLocks noChangeArrowheads="1"/>
          </p:cNvSpPr>
          <p:nvPr/>
        </p:nvSpPr>
        <p:spPr bwMode="auto">
          <a:xfrm>
            <a:off x="4724400" y="4271963"/>
            <a:ext cx="4343400" cy="2124075"/>
          </a:xfrm>
          <a:prstGeom prst="rect">
            <a:avLst/>
          </a:prstGeom>
          <a:solidFill>
            <a:schemeClr val="accent3">
              <a:lumMod val="25000"/>
            </a:schemeClr>
          </a:solidFill>
          <a:ln w="12700" cap="sq">
            <a:solidFill>
              <a:schemeClr val="tx1"/>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zh-CN" altLang="en-US" b="1" u="sng">
                <a:solidFill>
                  <a:srgbClr val="FFFF00"/>
                </a:solidFill>
                <a:effectLst>
                  <a:outerShdw blurRad="38100" dist="38100" dir="2700000" algn="tl">
                    <a:srgbClr val="000000"/>
                  </a:outerShdw>
                </a:effectLst>
                <a:latin typeface="SimSun" charset="0"/>
                <a:ea typeface="SimSun" charset="0"/>
                <a:cs typeface="SimSun" charset="0"/>
              </a:rPr>
              <a:t>希腊原文</a:t>
            </a:r>
            <a:endParaRPr lang="en-US" altLang="zh-CN" b="1">
              <a:solidFill>
                <a:srgbClr val="FFFFFF"/>
              </a:solidFill>
              <a:latin typeface="Arial" charset="0"/>
              <a:cs typeface="Arial" charset="0"/>
            </a:endParaRPr>
          </a:p>
          <a:p>
            <a:pPr algn="ctr">
              <a:defRPr/>
            </a:pPr>
            <a:r>
              <a:rPr lang="en-US" altLang="zh-CN" sz="3600" b="1">
                <a:solidFill>
                  <a:srgbClr val="FFFFFF"/>
                </a:solidFill>
                <a:latin typeface="Bwgrki" charset="0"/>
                <a:cs typeface="Arial" charset="0"/>
              </a:rPr>
              <a:t>i-na pisteu,hte</a:t>
            </a:r>
            <a:endParaRPr lang="en-US" altLang="zh-CN" sz="4000" b="1">
              <a:solidFill>
                <a:srgbClr val="FFFFFF"/>
              </a:solidFill>
              <a:latin typeface="Bwgrki" charset="0"/>
              <a:cs typeface="Arial" charset="0"/>
            </a:endParaRPr>
          </a:p>
          <a:p>
            <a:pPr algn="ctr">
              <a:defRPr/>
            </a:pPr>
            <a:r>
              <a:rPr lang="en-US" altLang="zh-CN" sz="2800" b="1">
                <a:solidFill>
                  <a:srgbClr val="FFFFFF"/>
                </a:solidFill>
                <a:latin typeface="Arial" charset="0"/>
                <a:cs typeface="Arial" charset="0"/>
              </a:rPr>
              <a:t>p</a:t>
            </a:r>
            <a:r>
              <a:rPr lang="en-US" altLang="zh-CN" sz="3600" b="1" baseline="30000">
                <a:solidFill>
                  <a:srgbClr val="FFFFFF"/>
                </a:solidFill>
                <a:latin typeface="Arial" charset="0"/>
                <a:cs typeface="Arial" charset="0"/>
              </a:rPr>
              <a:t>66</a:t>
            </a:r>
            <a:r>
              <a:rPr lang="en-US" altLang="zh-CN" sz="2800" b="1">
                <a:solidFill>
                  <a:srgbClr val="FFFFFF"/>
                </a:solidFill>
                <a:latin typeface="Arial" charset="0"/>
                <a:cs typeface="Arial" charset="0"/>
              </a:rPr>
              <a:t> &amp; </a:t>
            </a:r>
            <a:r>
              <a:rPr lang="en-US" altLang="zh-CN" sz="4800" b="1">
                <a:solidFill>
                  <a:srgbClr val="FFFFFF"/>
                </a:solidFill>
                <a:latin typeface="Bwhebb" charset="0"/>
                <a:cs typeface="Arial" charset="0"/>
              </a:rPr>
              <a:t>a</a:t>
            </a:r>
            <a:r>
              <a:rPr lang="en-US" altLang="zh-CN" sz="2800" b="1">
                <a:solidFill>
                  <a:srgbClr val="FFFFFF"/>
                </a:solidFill>
                <a:latin typeface="Arial" charset="0"/>
                <a:cs typeface="Arial" charset="0"/>
              </a:rPr>
              <a:t>*</a:t>
            </a:r>
            <a:br>
              <a:rPr lang="en-US" altLang="zh-CN" sz="2800" b="1">
                <a:solidFill>
                  <a:srgbClr val="FFFFFF"/>
                </a:solidFill>
                <a:latin typeface="Arial" charset="0"/>
                <a:cs typeface="Arial" charset="0"/>
              </a:rPr>
            </a:br>
            <a:r>
              <a:rPr lang="zh-CN" altLang="en-US" b="1">
                <a:solidFill>
                  <a:srgbClr val="FFFFFF"/>
                </a:solidFill>
                <a:latin typeface="SimHei" charset="0"/>
                <a:ea typeface="SimHei" charset="0"/>
                <a:cs typeface="SimHei" charset="0"/>
              </a:rPr>
              <a:t>很少但早期的手抄本</a:t>
            </a:r>
            <a:endParaRPr lang="en-US" altLang="zh-CN" b="1">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ppt_x"/>
                                          </p:val>
                                        </p:tav>
                                        <p:tav tm="100000">
                                          <p:val>
                                            <p:strVal val="#ppt_x"/>
                                          </p:val>
                                        </p:tav>
                                      </p:tavLst>
                                    </p:anim>
                                    <p:anim calcmode="lin" valueType="num">
                                      <p:cBhvr additive="base">
                                        <p:cTn id="8" dur="500" fill="hold"/>
                                        <p:tgtEl>
                                          <p:spTgt spid="1946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animBg="1" autoUpdateAnimBg="0"/>
      <p:bldP spid="7" grpId="0" animBg="1"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34"/>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80" tIns="45640" rIns="91280" bIns="45640"/>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433">
              <a:defRPr/>
            </a:pPr>
            <a:r>
              <a:rPr lang="zh-CN" altLang="en-US" sz="7200" b="1" dirty="0">
                <a:solidFill>
                  <a:srgbClr val="FFFFFF"/>
                </a:solidFill>
                <a:effectLst>
                  <a:glow rad="127000">
                    <a:srgbClr val="000000"/>
                  </a:glow>
                </a:effectLst>
                <a:latin typeface="Arial" charset="0"/>
                <a:ea typeface="ＭＳ Ｐゴシック" charset="0"/>
                <a:cs typeface="ＭＳ Ｐゴシック" charset="0"/>
              </a:rPr>
              <a:t>相信</a:t>
            </a:r>
            <a:endParaRPr lang="en-US" sz="7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6433">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约翰</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448769" y="65350"/>
            <a:ext cx="697855" cy="461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80" tIns="45640" rIns="91280" bIns="456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dirty="0">
                <a:solidFill>
                  <a:srgbClr val="FFFFFF"/>
                </a:solidFill>
                <a:effectLst>
                  <a:outerShdw blurRad="50800" dist="101600" dir="2700000" algn="tl" rotWithShape="0">
                    <a:srgbClr val="000000"/>
                  </a:outerShdw>
                </a:effectLst>
                <a:cs typeface="Arial" charset="0"/>
              </a:rPr>
              <a:t>107</a:t>
            </a:r>
          </a:p>
        </p:txBody>
      </p:sp>
    </p:spTree>
    <p:extLst>
      <p:ext uri="{BB962C8B-B14F-4D97-AF65-F5344CB8AC3E}">
        <p14:creationId xmlns:p14="http://schemas.microsoft.com/office/powerpoint/2010/main" val="751344805"/>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0" y="0"/>
            <a:ext cx="9144000" cy="909772"/>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1"/>
                </a:solidFill>
                <a:latin typeface="Arial" pitchFamily="-105" charset="0"/>
              </a:defRPr>
            </a:lvl6pPr>
            <a:lvl7pPr marL="914400" algn="ctr" rtl="0" fontAlgn="base">
              <a:spcBef>
                <a:spcPct val="0"/>
              </a:spcBef>
              <a:spcAft>
                <a:spcPct val="0"/>
              </a:spcAft>
              <a:defRPr sz="4400" b="1">
                <a:solidFill>
                  <a:schemeClr val="tx1"/>
                </a:solidFill>
                <a:latin typeface="Arial" pitchFamily="-105" charset="0"/>
              </a:defRPr>
            </a:lvl7pPr>
            <a:lvl8pPr marL="1371600" algn="ctr" rtl="0" fontAlgn="base">
              <a:spcBef>
                <a:spcPct val="0"/>
              </a:spcBef>
              <a:spcAft>
                <a:spcPct val="0"/>
              </a:spcAft>
              <a:defRPr sz="4400" b="1">
                <a:solidFill>
                  <a:schemeClr val="tx1"/>
                </a:solidFill>
                <a:latin typeface="Arial" pitchFamily="-105" charset="0"/>
              </a:defRPr>
            </a:lvl8pPr>
            <a:lvl9pPr marL="1828800" algn="ctr" rtl="0" fontAlgn="base">
              <a:spcBef>
                <a:spcPct val="0"/>
              </a:spcBef>
              <a:spcAft>
                <a:spcPct val="0"/>
              </a:spcAft>
              <a:defRPr sz="4400" b="1">
                <a:solidFill>
                  <a:schemeClr val="tx1"/>
                </a:solidFill>
                <a:latin typeface="Arial" pitchFamily="-105" charset="0"/>
              </a:defRPr>
            </a:lvl9pPr>
          </a:lstStyle>
          <a:p>
            <a:pPr defTabSz="456433"/>
            <a:r>
              <a:rPr lang="en-US" sz="4000" dirty="0">
                <a:solidFill>
                  <a:srgbClr val="FFFFFF"/>
                </a:solidFill>
                <a:effectLst>
                  <a:glow rad="127000">
                    <a:srgbClr val="000000"/>
                  </a:glow>
                </a:effectLst>
                <a:ea typeface="ＭＳ Ｐゴシック" charset="0"/>
                <a:cs typeface="ＭＳ Ｐゴシック" charset="0"/>
              </a:rPr>
              <a:t>"</a:t>
            </a:r>
            <a:r>
              <a:rPr lang="zh-CN" altLang="en-US" sz="4000" dirty="0">
                <a:solidFill>
                  <a:srgbClr val="FFFFFF"/>
                </a:solidFill>
                <a:effectLst>
                  <a:glow rad="127000">
                    <a:srgbClr val="000000"/>
                  </a:glow>
                </a:effectLst>
                <a:latin typeface="Arial" charset="0"/>
                <a:ea typeface="ＭＳ Ｐゴシック" charset="0"/>
                <a:cs typeface="ＭＳ Ｐゴシック" charset="0"/>
              </a:rPr>
              <a:t>相信</a:t>
            </a:r>
            <a:r>
              <a:rPr lang="en-US" sz="4000" dirty="0">
                <a:solidFill>
                  <a:srgbClr val="FFFFFF"/>
                </a:solidFill>
                <a:effectLst>
                  <a:glow rad="127000">
                    <a:srgbClr val="000000"/>
                  </a:glow>
                </a:effectLst>
                <a:ea typeface="ＭＳ Ｐゴシック" charset="0"/>
                <a:cs typeface="ＭＳ Ｐゴシック" charset="0"/>
              </a:rPr>
              <a:t>" • </a:t>
            </a:r>
            <a:r>
              <a:rPr lang="zh-CN" altLang="en-US" sz="4000" dirty="0">
                <a:solidFill>
                  <a:srgbClr val="FFFFFF"/>
                </a:solidFill>
                <a:effectLst>
                  <a:glow rad="127000">
                    <a:srgbClr val="000000"/>
                  </a:glow>
                </a:effectLst>
                <a:latin typeface="Arial" charset="0"/>
                <a:ea typeface="ＭＳ Ｐゴシック" charset="0"/>
                <a:cs typeface="ＭＳ Ｐゴシック" charset="0"/>
              </a:rPr>
              <a:t>约翰</a:t>
            </a:r>
            <a:endParaRPr lang="en-US" sz="4000" dirty="0">
              <a:solidFill>
                <a:srgbClr val="FFFFFF"/>
              </a:solidFill>
              <a:effectLst>
                <a:glow rad="127000">
                  <a:srgbClr val="000000"/>
                </a:glow>
              </a:effectLst>
              <a:ea typeface="ＭＳ Ｐゴシック" charset="0"/>
              <a:cs typeface="ＭＳ Ｐゴシック" charset="0"/>
            </a:endParaRPr>
          </a:p>
        </p:txBody>
      </p:sp>
      <p:sp>
        <p:nvSpPr>
          <p:cNvPr id="94210" name="Picture 1"/>
          <p:cNvSpPr>
            <a:spLocks noChangeAspect="1"/>
          </p:cNvSpPr>
          <p:nvPr/>
        </p:nvSpPr>
        <p:spPr bwMode="auto">
          <a:xfrm>
            <a:off x="0" y="368334"/>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80" tIns="45640" rIns="91280" bIns="45640"/>
          <a:lstStyle/>
          <a:p>
            <a:pPr algn="ctr" eaLnBrk="0" hangingPunct="0"/>
            <a:endParaRPr lang="en-US">
              <a:solidFill>
                <a:srgbClr val="000000"/>
              </a:solidFill>
            </a:endParaRPr>
          </a:p>
        </p:txBody>
      </p:sp>
      <p:sp>
        <p:nvSpPr>
          <p:cNvPr id="900098" name="Rectangle 2"/>
          <p:cNvSpPr>
            <a:spLocks noGrp="1" noChangeArrowheads="1"/>
          </p:cNvSpPr>
          <p:nvPr>
            <p:ph type="ctrTitle" sz="quarter"/>
          </p:nvPr>
        </p:nvSpPr>
        <p:spPr>
          <a:xfrm>
            <a:off x="0" y="-1179512"/>
            <a:ext cx="9144000" cy="909772"/>
          </a:xfrm>
          <a:noFill/>
          <a:ln>
            <a:noFill/>
          </a:ln>
          <a:effectLst>
            <a:outerShdw blurRad="63500" dist="35921" dir="2700000" algn="ctr" rotWithShape="0">
              <a:schemeClr val="tx2">
                <a:alpha val="74998"/>
              </a:schemeClr>
            </a:outerShdw>
          </a:effectLst>
        </p:spPr>
        <p:txBody>
          <a:bodyPr vert="horz" wrap="square" lIns="91280" tIns="45640" rIns="91280" bIns="45640" numCol="1" anchor="ctr" anchorCtr="0" compatLnSpc="1">
            <a:prstTxWarp prst="textNoShape">
              <a:avLst/>
            </a:prstTxWarp>
          </a:bodyPr>
          <a:lstStyle/>
          <a:p>
            <a:pPr defTabSz="456433"/>
            <a:r>
              <a:rPr lang="en-US" sz="7200" kern="1200" dirty="0">
                <a:solidFill>
                  <a:srgbClr val="FFFFFF"/>
                </a:solidFill>
                <a:effectLst>
                  <a:glow rad="127000">
                    <a:srgbClr val="000000"/>
                  </a:glow>
                </a:effectLst>
                <a:latin typeface="Arial" charset="0"/>
                <a:ea typeface="ＭＳ Ｐゴシック" charset="0"/>
                <a:cs typeface="ＭＳ Ｐゴシック" charset="0"/>
              </a:rPr>
              <a:t>Key Word</a:t>
            </a:r>
          </a:p>
        </p:txBody>
      </p:sp>
      <p:sp>
        <p:nvSpPr>
          <p:cNvPr id="7" name="Text Box 24"/>
          <p:cNvSpPr txBox="1">
            <a:spLocks noChangeArrowheads="1"/>
          </p:cNvSpPr>
          <p:nvPr/>
        </p:nvSpPr>
        <p:spPr bwMode="auto">
          <a:xfrm>
            <a:off x="8499330" y="-27376"/>
            <a:ext cx="680873" cy="461503"/>
          </a:xfrm>
          <a:prstGeom prst="rect">
            <a:avLst/>
          </a:prstGeom>
          <a:solidFill>
            <a:schemeClr val="tx1"/>
          </a:solidFill>
          <a:ln>
            <a:noFill/>
          </a:ln>
        </p:spPr>
        <p:txBody>
          <a:bodyPr wrap="none" lIns="91280" tIns="45640" rIns="91280" bIns="456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dirty="0">
                <a:solidFill>
                  <a:srgbClr val="FFFFFF"/>
                </a:solidFill>
                <a:effectLst>
                  <a:outerShdw blurRad="50800" dist="101600" dir="2700000" algn="tl" rotWithShape="0">
                    <a:srgbClr val="000000"/>
                  </a:outerShdw>
                </a:effectLst>
                <a:cs typeface="Arial" charset="0"/>
              </a:rPr>
              <a:t>112</a:t>
            </a:r>
          </a:p>
        </p:txBody>
      </p:sp>
      <p:pic>
        <p:nvPicPr>
          <p:cNvPr id="9" name="Picture 8" descr="Screen Shot 2017-01-19 at 12.59.30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814858"/>
            <a:ext cx="9144000" cy="4630366"/>
          </a:xfrm>
          <a:prstGeom prst="rect">
            <a:avLst/>
          </a:prstGeom>
        </p:spPr>
      </p:pic>
    </p:spTree>
    <p:extLst>
      <p:ext uri="{BB962C8B-B14F-4D97-AF65-F5344CB8AC3E}">
        <p14:creationId xmlns:p14="http://schemas.microsoft.com/office/powerpoint/2010/main" val="3243732274"/>
      </p:ext>
    </p:extLst>
  </p:cSld>
  <p:clrMapOvr>
    <a:overrideClrMapping bg1="lt1" tx1="dk1" bg2="lt2" tx2="dk2" accent1="accent1" accent2="accent2" accent3="accent3" accent4="accent4" accent5="accent5" accent6="accent6" hlink="hlink" folHlink="folHlink"/>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308"/>
            <a:ext cx="9162651" cy="1397996"/>
          </a:xfrm>
          <a:solidFill>
            <a:schemeClr val="tx1"/>
          </a:solidFill>
        </p:spPr>
        <p:txBody>
          <a:bodyPr/>
          <a:lstStyle/>
          <a:p>
            <a:r>
              <a:rPr lang="zh-CN"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耶稣</a:t>
            </a:r>
            <a:br>
              <a:rPr lang="zh-CN"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br>
            <a:r>
              <a:rPr lang="en-US" altLang="zh-CN"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a:t>
            </a:r>
            <a:r>
              <a:rPr lang="zh-CN"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弥赛亚的预言</a:t>
            </a:r>
            <a:r>
              <a:rPr lang="en-US" altLang="zh-CN"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61"/>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4998"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0" y="2420888"/>
            <a:ext cx="9144000" cy="32777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4998"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基督十二个 </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我是</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的声明显示祂是 出埃及记 </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3:14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的神。祂也通过诸般隐喻，如耶稣是</a:t>
            </a:r>
            <a:r>
              <a:rPr kumimoji="0" lang="zh-SG"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粮</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，是光，是门，是牧羊人，是生命，来鼓励读者单单相信耶稣才能得永生</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(20:31). </a:t>
            </a:r>
          </a:p>
        </p:txBody>
      </p:sp>
      <p:sp>
        <p:nvSpPr>
          <p:cNvPr id="5" name="Text Box 3"/>
          <p:cNvSpPr txBox="1">
            <a:spLocks noChangeArrowheads="1"/>
          </p:cNvSpPr>
          <p:nvPr/>
        </p:nvSpPr>
        <p:spPr bwMode="auto">
          <a:xfrm>
            <a:off x="8170728" y="44479"/>
            <a:ext cx="868363" cy="461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lIns="90993" tIns="45499" rIns="90993" bIns="4549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27a</a:t>
            </a:r>
          </a:p>
        </p:txBody>
      </p:sp>
      <p:sp>
        <p:nvSpPr>
          <p:cNvPr id="7" name="Rectangle 2">
            <a:extLst>
              <a:ext uri="{FF2B5EF4-FFF2-40B4-BE49-F238E27FC236}">
                <a16:creationId xmlns:a16="http://schemas.microsoft.com/office/drawing/2014/main" id="{273ADECA-6696-C643-B39D-770BAEC6A83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433"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830222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0" y="0"/>
            <a:ext cx="9144000" cy="909772"/>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1"/>
                </a:solidFill>
                <a:latin typeface="Arial" pitchFamily="-105" charset="0"/>
              </a:defRPr>
            </a:lvl6pPr>
            <a:lvl7pPr marL="914400" algn="ctr" rtl="0" fontAlgn="base">
              <a:spcBef>
                <a:spcPct val="0"/>
              </a:spcBef>
              <a:spcAft>
                <a:spcPct val="0"/>
              </a:spcAft>
              <a:defRPr sz="4400" b="1">
                <a:solidFill>
                  <a:schemeClr val="tx1"/>
                </a:solidFill>
                <a:latin typeface="Arial" pitchFamily="-105" charset="0"/>
              </a:defRPr>
            </a:lvl7pPr>
            <a:lvl8pPr marL="1371600" algn="ctr" rtl="0" fontAlgn="base">
              <a:spcBef>
                <a:spcPct val="0"/>
              </a:spcBef>
              <a:spcAft>
                <a:spcPct val="0"/>
              </a:spcAft>
              <a:defRPr sz="4400" b="1">
                <a:solidFill>
                  <a:schemeClr val="tx1"/>
                </a:solidFill>
                <a:latin typeface="Arial" pitchFamily="-105" charset="0"/>
              </a:defRPr>
            </a:lvl8pPr>
            <a:lvl9pPr marL="1828800" algn="ctr" rtl="0" fontAlgn="base">
              <a:spcBef>
                <a:spcPct val="0"/>
              </a:spcBef>
              <a:spcAft>
                <a:spcPct val="0"/>
              </a:spcAft>
              <a:defRPr sz="4400" b="1">
                <a:solidFill>
                  <a:schemeClr val="tx1"/>
                </a:solidFill>
                <a:latin typeface="Arial" pitchFamily="-105" charset="0"/>
              </a:defRPr>
            </a:lvl9pPr>
          </a:lstStyle>
          <a:p>
            <a:pPr defTabSz="456433"/>
            <a:r>
              <a:rPr lang="en-US" sz="4000" dirty="0">
                <a:solidFill>
                  <a:srgbClr val="FFFFFF"/>
                </a:solidFill>
                <a:effectLst>
                  <a:glow rad="127000">
                    <a:srgbClr val="000000"/>
                  </a:glow>
                </a:effectLst>
                <a:ea typeface="ＭＳ Ｐゴシック" charset="0"/>
                <a:cs typeface="ＭＳ Ｐゴシック" charset="0"/>
              </a:rPr>
              <a:t>"</a:t>
            </a:r>
            <a:r>
              <a:rPr lang="zh-CN" altLang="en-US" sz="4000" dirty="0">
                <a:solidFill>
                  <a:srgbClr val="FFFFFF"/>
                </a:solidFill>
                <a:effectLst>
                  <a:glow rad="127000">
                    <a:srgbClr val="000000"/>
                  </a:glow>
                </a:effectLst>
                <a:latin typeface="Arial" charset="0"/>
                <a:ea typeface="ＭＳ Ｐゴシック" charset="0"/>
                <a:cs typeface="ＭＳ Ｐゴシック" charset="0"/>
              </a:rPr>
              <a:t>相信</a:t>
            </a:r>
            <a:r>
              <a:rPr lang="en-US" sz="4000" dirty="0">
                <a:solidFill>
                  <a:srgbClr val="FFFFFF"/>
                </a:solidFill>
                <a:effectLst>
                  <a:glow rad="127000">
                    <a:srgbClr val="000000"/>
                  </a:glow>
                </a:effectLst>
                <a:ea typeface="ＭＳ Ｐゴシック" charset="0"/>
                <a:cs typeface="ＭＳ Ｐゴシック" charset="0"/>
              </a:rPr>
              <a:t>" • </a:t>
            </a:r>
            <a:r>
              <a:rPr lang="zh-CN" altLang="en-US" sz="4000" dirty="0">
                <a:solidFill>
                  <a:srgbClr val="FFFFFF"/>
                </a:solidFill>
                <a:effectLst>
                  <a:glow rad="127000">
                    <a:srgbClr val="000000"/>
                  </a:glow>
                </a:effectLst>
                <a:latin typeface="Arial" charset="0"/>
                <a:ea typeface="ＭＳ Ｐゴシック" charset="0"/>
                <a:cs typeface="ＭＳ Ｐゴシック" charset="0"/>
              </a:rPr>
              <a:t>约翰</a:t>
            </a:r>
            <a:endParaRPr lang="en-US" sz="4000" dirty="0">
              <a:solidFill>
                <a:srgbClr val="FFFFFF"/>
              </a:solidFill>
              <a:effectLst>
                <a:glow rad="127000">
                  <a:srgbClr val="000000"/>
                </a:glow>
              </a:effectLst>
              <a:ea typeface="ＭＳ Ｐゴシック" charset="0"/>
              <a:cs typeface="ＭＳ Ｐゴシック" charset="0"/>
            </a:endParaRPr>
          </a:p>
        </p:txBody>
      </p:sp>
      <p:sp>
        <p:nvSpPr>
          <p:cNvPr id="94210" name="Picture 1"/>
          <p:cNvSpPr>
            <a:spLocks noChangeAspect="1"/>
          </p:cNvSpPr>
          <p:nvPr/>
        </p:nvSpPr>
        <p:spPr bwMode="auto">
          <a:xfrm>
            <a:off x="0" y="368334"/>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80" tIns="45640" rIns="91280" bIns="45640"/>
          <a:lstStyle/>
          <a:p>
            <a:pPr algn="ctr" eaLnBrk="0" hangingPunct="0"/>
            <a:endParaRPr lang="en-US">
              <a:solidFill>
                <a:srgbClr val="000000"/>
              </a:solidFill>
            </a:endParaRPr>
          </a:p>
        </p:txBody>
      </p:sp>
      <p:sp>
        <p:nvSpPr>
          <p:cNvPr id="900098" name="Rectangle 2"/>
          <p:cNvSpPr>
            <a:spLocks noGrp="1" noChangeArrowheads="1"/>
          </p:cNvSpPr>
          <p:nvPr>
            <p:ph type="ctrTitle" sz="quarter"/>
          </p:nvPr>
        </p:nvSpPr>
        <p:spPr>
          <a:xfrm>
            <a:off x="0" y="-1179512"/>
            <a:ext cx="9144000" cy="909772"/>
          </a:xfrm>
          <a:noFill/>
          <a:ln>
            <a:noFill/>
          </a:ln>
          <a:effectLst>
            <a:outerShdw blurRad="63500" dist="35921" dir="2700000" algn="ctr" rotWithShape="0">
              <a:schemeClr val="tx2">
                <a:alpha val="74998"/>
              </a:schemeClr>
            </a:outerShdw>
          </a:effectLst>
        </p:spPr>
        <p:txBody>
          <a:bodyPr vert="horz" wrap="square" lIns="91280" tIns="45640" rIns="91280" bIns="45640" numCol="1" anchor="ctr" anchorCtr="0" compatLnSpc="1">
            <a:prstTxWarp prst="textNoShape">
              <a:avLst/>
            </a:prstTxWarp>
          </a:bodyPr>
          <a:lstStyle/>
          <a:p>
            <a:pPr defTabSz="456433"/>
            <a:r>
              <a:rPr lang="en-US" sz="7200" kern="1200" dirty="0">
                <a:solidFill>
                  <a:srgbClr val="FFFFFF"/>
                </a:solidFill>
                <a:effectLst>
                  <a:glow rad="127000">
                    <a:srgbClr val="000000"/>
                  </a:glow>
                </a:effectLst>
                <a:latin typeface="Arial" charset="0"/>
                <a:ea typeface="ＭＳ Ｐゴシック" charset="0"/>
                <a:cs typeface="ＭＳ Ｐゴシック" charset="0"/>
              </a:rPr>
              <a:t>Key Word</a:t>
            </a:r>
          </a:p>
        </p:txBody>
      </p:sp>
      <p:sp>
        <p:nvSpPr>
          <p:cNvPr id="7" name="Text Box 24"/>
          <p:cNvSpPr txBox="1">
            <a:spLocks noChangeArrowheads="1"/>
          </p:cNvSpPr>
          <p:nvPr/>
        </p:nvSpPr>
        <p:spPr bwMode="auto">
          <a:xfrm>
            <a:off x="8499330" y="-27376"/>
            <a:ext cx="680873" cy="461503"/>
          </a:xfrm>
          <a:prstGeom prst="rect">
            <a:avLst/>
          </a:prstGeom>
          <a:solidFill>
            <a:schemeClr val="tx1"/>
          </a:solidFill>
          <a:ln>
            <a:noFill/>
          </a:ln>
        </p:spPr>
        <p:txBody>
          <a:bodyPr wrap="none" lIns="91280" tIns="45640" rIns="91280" bIns="456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dirty="0">
                <a:solidFill>
                  <a:srgbClr val="FFFFFF"/>
                </a:solidFill>
                <a:effectLst>
                  <a:outerShdw blurRad="50800" dist="101600" dir="2700000" algn="tl" rotWithShape="0">
                    <a:srgbClr val="000000"/>
                  </a:outerShdw>
                </a:effectLst>
                <a:cs typeface="Arial" charset="0"/>
              </a:rPr>
              <a:t>112</a:t>
            </a:r>
          </a:p>
        </p:txBody>
      </p:sp>
      <p:pic>
        <p:nvPicPr>
          <p:cNvPr id="3" name="Picture 2" descr="Screen Shot 2017-01-19 at 1.02.17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08720"/>
            <a:ext cx="9144000" cy="4942703"/>
          </a:xfrm>
          <a:prstGeom prst="rect">
            <a:avLst/>
          </a:prstGeom>
        </p:spPr>
      </p:pic>
    </p:spTree>
    <p:extLst>
      <p:ext uri="{BB962C8B-B14F-4D97-AF65-F5344CB8AC3E}">
        <p14:creationId xmlns:p14="http://schemas.microsoft.com/office/powerpoint/2010/main" val="839051766"/>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0" y="0"/>
            <a:ext cx="9144000" cy="909772"/>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1"/>
                </a:solidFill>
                <a:latin typeface="Arial" pitchFamily="-105" charset="0"/>
              </a:defRPr>
            </a:lvl6pPr>
            <a:lvl7pPr marL="914400" algn="ctr" rtl="0" fontAlgn="base">
              <a:spcBef>
                <a:spcPct val="0"/>
              </a:spcBef>
              <a:spcAft>
                <a:spcPct val="0"/>
              </a:spcAft>
              <a:defRPr sz="4400" b="1">
                <a:solidFill>
                  <a:schemeClr val="tx1"/>
                </a:solidFill>
                <a:latin typeface="Arial" pitchFamily="-105" charset="0"/>
              </a:defRPr>
            </a:lvl7pPr>
            <a:lvl8pPr marL="1371600" algn="ctr" rtl="0" fontAlgn="base">
              <a:spcBef>
                <a:spcPct val="0"/>
              </a:spcBef>
              <a:spcAft>
                <a:spcPct val="0"/>
              </a:spcAft>
              <a:defRPr sz="4400" b="1">
                <a:solidFill>
                  <a:schemeClr val="tx1"/>
                </a:solidFill>
                <a:latin typeface="Arial" pitchFamily="-105" charset="0"/>
              </a:defRPr>
            </a:lvl8pPr>
            <a:lvl9pPr marL="1828800" algn="ctr" rtl="0" fontAlgn="base">
              <a:spcBef>
                <a:spcPct val="0"/>
              </a:spcBef>
              <a:spcAft>
                <a:spcPct val="0"/>
              </a:spcAft>
              <a:defRPr sz="4400" b="1">
                <a:solidFill>
                  <a:schemeClr val="tx1"/>
                </a:solidFill>
                <a:latin typeface="Arial" pitchFamily="-105" charset="0"/>
              </a:defRPr>
            </a:lvl9pPr>
          </a:lstStyle>
          <a:p>
            <a:pPr defTabSz="456433"/>
            <a:r>
              <a:rPr lang="en-US" sz="4000" dirty="0">
                <a:solidFill>
                  <a:srgbClr val="FFFFFF"/>
                </a:solidFill>
                <a:effectLst>
                  <a:glow rad="127000">
                    <a:srgbClr val="000000"/>
                  </a:glow>
                </a:effectLst>
                <a:ea typeface="ＭＳ Ｐゴシック" charset="0"/>
                <a:cs typeface="ＭＳ Ｐゴシック" charset="0"/>
              </a:rPr>
              <a:t>"</a:t>
            </a:r>
            <a:r>
              <a:rPr lang="zh-CN" altLang="en-US" sz="4000" dirty="0">
                <a:solidFill>
                  <a:srgbClr val="FFFFFF"/>
                </a:solidFill>
                <a:effectLst>
                  <a:glow rad="127000">
                    <a:srgbClr val="000000"/>
                  </a:glow>
                </a:effectLst>
                <a:latin typeface="Arial" charset="0"/>
                <a:ea typeface="ＭＳ Ｐゴシック" charset="0"/>
                <a:cs typeface="ＭＳ Ｐゴシック" charset="0"/>
              </a:rPr>
              <a:t>相信</a:t>
            </a:r>
            <a:r>
              <a:rPr lang="en-US" sz="4000" dirty="0">
                <a:solidFill>
                  <a:srgbClr val="FFFFFF"/>
                </a:solidFill>
                <a:effectLst>
                  <a:glow rad="127000">
                    <a:srgbClr val="000000"/>
                  </a:glow>
                </a:effectLst>
                <a:ea typeface="ＭＳ Ｐゴシック" charset="0"/>
                <a:cs typeface="ＭＳ Ｐゴシック" charset="0"/>
              </a:rPr>
              <a:t>" • </a:t>
            </a:r>
            <a:r>
              <a:rPr lang="zh-CN" altLang="en-US" sz="4000" dirty="0">
                <a:solidFill>
                  <a:srgbClr val="FFFFFF"/>
                </a:solidFill>
                <a:effectLst>
                  <a:glow rad="127000">
                    <a:srgbClr val="000000"/>
                  </a:glow>
                </a:effectLst>
                <a:latin typeface="Arial" charset="0"/>
                <a:ea typeface="ＭＳ Ｐゴシック" charset="0"/>
                <a:cs typeface="ＭＳ Ｐゴシック" charset="0"/>
              </a:rPr>
              <a:t>约翰</a:t>
            </a:r>
            <a:endParaRPr lang="en-US" sz="4000" dirty="0">
              <a:solidFill>
                <a:srgbClr val="FFFFFF"/>
              </a:solidFill>
              <a:effectLst>
                <a:glow rad="127000">
                  <a:srgbClr val="000000"/>
                </a:glow>
              </a:effectLst>
              <a:ea typeface="ＭＳ Ｐゴシック" charset="0"/>
              <a:cs typeface="ＭＳ Ｐゴシック" charset="0"/>
            </a:endParaRPr>
          </a:p>
        </p:txBody>
      </p:sp>
      <p:sp>
        <p:nvSpPr>
          <p:cNvPr id="94210" name="Picture 1"/>
          <p:cNvSpPr>
            <a:spLocks noChangeAspect="1"/>
          </p:cNvSpPr>
          <p:nvPr/>
        </p:nvSpPr>
        <p:spPr bwMode="auto">
          <a:xfrm>
            <a:off x="0" y="368334"/>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80" tIns="45640" rIns="91280" bIns="45640"/>
          <a:lstStyle/>
          <a:p>
            <a:pPr algn="ctr" eaLnBrk="0" hangingPunct="0"/>
            <a:endParaRPr lang="en-US">
              <a:solidFill>
                <a:srgbClr val="000000"/>
              </a:solidFill>
            </a:endParaRPr>
          </a:p>
        </p:txBody>
      </p:sp>
      <p:sp>
        <p:nvSpPr>
          <p:cNvPr id="900098" name="Rectangle 2"/>
          <p:cNvSpPr>
            <a:spLocks noGrp="1" noChangeArrowheads="1"/>
          </p:cNvSpPr>
          <p:nvPr>
            <p:ph type="ctrTitle" sz="quarter"/>
          </p:nvPr>
        </p:nvSpPr>
        <p:spPr>
          <a:xfrm>
            <a:off x="0" y="-1179512"/>
            <a:ext cx="9144000" cy="909772"/>
          </a:xfrm>
          <a:noFill/>
          <a:ln>
            <a:noFill/>
          </a:ln>
          <a:effectLst>
            <a:outerShdw blurRad="63500" dist="35921" dir="2700000" algn="ctr" rotWithShape="0">
              <a:schemeClr val="tx2">
                <a:alpha val="74998"/>
              </a:schemeClr>
            </a:outerShdw>
          </a:effectLst>
        </p:spPr>
        <p:txBody>
          <a:bodyPr vert="horz" wrap="square" lIns="91280" tIns="45640" rIns="91280" bIns="45640" numCol="1" anchor="ctr" anchorCtr="0" compatLnSpc="1">
            <a:prstTxWarp prst="textNoShape">
              <a:avLst/>
            </a:prstTxWarp>
          </a:bodyPr>
          <a:lstStyle/>
          <a:p>
            <a:pPr defTabSz="456433"/>
            <a:r>
              <a:rPr lang="en-US" sz="7200" kern="1200" dirty="0">
                <a:solidFill>
                  <a:srgbClr val="FFFFFF"/>
                </a:solidFill>
                <a:effectLst>
                  <a:glow rad="127000">
                    <a:srgbClr val="000000"/>
                  </a:glow>
                </a:effectLst>
                <a:latin typeface="Arial" charset="0"/>
                <a:ea typeface="ＭＳ Ｐゴシック" charset="0"/>
                <a:cs typeface="ＭＳ Ｐゴシック" charset="0"/>
              </a:rPr>
              <a:t>Key Word</a:t>
            </a:r>
          </a:p>
        </p:txBody>
      </p:sp>
      <p:sp>
        <p:nvSpPr>
          <p:cNvPr id="7" name="Text Box 24"/>
          <p:cNvSpPr txBox="1">
            <a:spLocks noChangeArrowheads="1"/>
          </p:cNvSpPr>
          <p:nvPr/>
        </p:nvSpPr>
        <p:spPr bwMode="auto">
          <a:xfrm>
            <a:off x="8499330" y="-27376"/>
            <a:ext cx="680873" cy="461503"/>
          </a:xfrm>
          <a:prstGeom prst="rect">
            <a:avLst/>
          </a:prstGeom>
          <a:solidFill>
            <a:schemeClr val="tx1"/>
          </a:solidFill>
          <a:ln>
            <a:noFill/>
          </a:ln>
        </p:spPr>
        <p:txBody>
          <a:bodyPr wrap="none" lIns="91280" tIns="45640" rIns="91280" bIns="456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dirty="0">
                <a:solidFill>
                  <a:srgbClr val="FFFFFF"/>
                </a:solidFill>
                <a:effectLst>
                  <a:outerShdw blurRad="50800" dist="101600" dir="2700000" algn="tl" rotWithShape="0">
                    <a:srgbClr val="000000"/>
                  </a:outerShdw>
                </a:effectLst>
                <a:cs typeface="Arial" charset="0"/>
              </a:rPr>
              <a:t>112</a:t>
            </a:r>
          </a:p>
        </p:txBody>
      </p:sp>
      <p:pic>
        <p:nvPicPr>
          <p:cNvPr id="3" name="Picture 2" descr="Screen Shot 2017-01-19 at 1.02.35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512" y="878345"/>
            <a:ext cx="9144000" cy="4998927"/>
          </a:xfrm>
          <a:prstGeom prst="rect">
            <a:avLst/>
          </a:prstGeom>
        </p:spPr>
      </p:pic>
    </p:spTree>
    <p:extLst>
      <p:ext uri="{BB962C8B-B14F-4D97-AF65-F5344CB8AC3E}">
        <p14:creationId xmlns:p14="http://schemas.microsoft.com/office/powerpoint/2010/main" val="4214374527"/>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0" y="0"/>
            <a:ext cx="9144000" cy="909772"/>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1"/>
                </a:solidFill>
                <a:latin typeface="Arial" pitchFamily="-105" charset="0"/>
              </a:defRPr>
            </a:lvl6pPr>
            <a:lvl7pPr marL="914400" algn="ctr" rtl="0" fontAlgn="base">
              <a:spcBef>
                <a:spcPct val="0"/>
              </a:spcBef>
              <a:spcAft>
                <a:spcPct val="0"/>
              </a:spcAft>
              <a:defRPr sz="4400" b="1">
                <a:solidFill>
                  <a:schemeClr val="tx1"/>
                </a:solidFill>
                <a:latin typeface="Arial" pitchFamily="-105" charset="0"/>
              </a:defRPr>
            </a:lvl7pPr>
            <a:lvl8pPr marL="1371600" algn="ctr" rtl="0" fontAlgn="base">
              <a:spcBef>
                <a:spcPct val="0"/>
              </a:spcBef>
              <a:spcAft>
                <a:spcPct val="0"/>
              </a:spcAft>
              <a:defRPr sz="4400" b="1">
                <a:solidFill>
                  <a:schemeClr val="tx1"/>
                </a:solidFill>
                <a:latin typeface="Arial" pitchFamily="-105" charset="0"/>
              </a:defRPr>
            </a:lvl8pPr>
            <a:lvl9pPr marL="1828800" algn="ctr" rtl="0" fontAlgn="base">
              <a:spcBef>
                <a:spcPct val="0"/>
              </a:spcBef>
              <a:spcAft>
                <a:spcPct val="0"/>
              </a:spcAft>
              <a:defRPr sz="4400" b="1">
                <a:solidFill>
                  <a:schemeClr val="tx1"/>
                </a:solidFill>
                <a:latin typeface="Arial" pitchFamily="-105" charset="0"/>
              </a:defRPr>
            </a:lvl9pPr>
          </a:lstStyle>
          <a:p>
            <a:pPr defTabSz="456433"/>
            <a:r>
              <a:rPr lang="en-US" sz="4000" dirty="0">
                <a:solidFill>
                  <a:srgbClr val="FFFFFF"/>
                </a:solidFill>
                <a:effectLst>
                  <a:glow rad="127000">
                    <a:srgbClr val="000000"/>
                  </a:glow>
                </a:effectLst>
                <a:ea typeface="ＭＳ Ｐゴシック" charset="0"/>
                <a:cs typeface="ＭＳ Ｐゴシック" charset="0"/>
              </a:rPr>
              <a:t>"</a:t>
            </a:r>
            <a:r>
              <a:rPr lang="zh-CN" altLang="en-US" sz="4000" dirty="0">
                <a:solidFill>
                  <a:srgbClr val="FFFFFF"/>
                </a:solidFill>
                <a:effectLst>
                  <a:glow rad="127000">
                    <a:srgbClr val="000000"/>
                  </a:glow>
                </a:effectLst>
                <a:latin typeface="Arial" charset="0"/>
                <a:ea typeface="ＭＳ Ｐゴシック" charset="0"/>
                <a:cs typeface="ＭＳ Ｐゴシック" charset="0"/>
              </a:rPr>
              <a:t>相信</a:t>
            </a:r>
            <a:r>
              <a:rPr lang="en-US" sz="4000" dirty="0">
                <a:solidFill>
                  <a:srgbClr val="FFFFFF"/>
                </a:solidFill>
                <a:effectLst>
                  <a:glow rad="127000">
                    <a:srgbClr val="000000"/>
                  </a:glow>
                </a:effectLst>
                <a:ea typeface="ＭＳ Ｐゴシック" charset="0"/>
                <a:cs typeface="ＭＳ Ｐゴシック" charset="0"/>
              </a:rPr>
              <a:t>" • </a:t>
            </a:r>
            <a:r>
              <a:rPr lang="zh-CN" altLang="en-US" sz="4000" dirty="0">
                <a:solidFill>
                  <a:srgbClr val="FFFFFF"/>
                </a:solidFill>
                <a:effectLst>
                  <a:glow rad="127000">
                    <a:srgbClr val="000000"/>
                  </a:glow>
                </a:effectLst>
                <a:latin typeface="Arial" charset="0"/>
                <a:ea typeface="ＭＳ Ｐゴシック" charset="0"/>
                <a:cs typeface="ＭＳ Ｐゴシック" charset="0"/>
              </a:rPr>
              <a:t>约翰</a:t>
            </a:r>
            <a:endParaRPr lang="en-US" sz="4000" dirty="0">
              <a:solidFill>
                <a:srgbClr val="FFFFFF"/>
              </a:solidFill>
              <a:effectLst>
                <a:glow rad="127000">
                  <a:srgbClr val="000000"/>
                </a:glow>
              </a:effectLst>
              <a:ea typeface="ＭＳ Ｐゴシック" charset="0"/>
              <a:cs typeface="ＭＳ Ｐゴシック" charset="0"/>
            </a:endParaRPr>
          </a:p>
        </p:txBody>
      </p:sp>
      <p:sp>
        <p:nvSpPr>
          <p:cNvPr id="94210" name="Picture 1"/>
          <p:cNvSpPr>
            <a:spLocks noChangeAspect="1"/>
          </p:cNvSpPr>
          <p:nvPr/>
        </p:nvSpPr>
        <p:spPr bwMode="auto">
          <a:xfrm>
            <a:off x="0" y="368334"/>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80" tIns="45640" rIns="91280" bIns="45640"/>
          <a:lstStyle/>
          <a:p>
            <a:pPr algn="ctr" eaLnBrk="0" hangingPunct="0"/>
            <a:endParaRPr lang="en-US">
              <a:solidFill>
                <a:srgbClr val="000000"/>
              </a:solidFill>
            </a:endParaRPr>
          </a:p>
        </p:txBody>
      </p:sp>
      <p:sp>
        <p:nvSpPr>
          <p:cNvPr id="900098" name="Rectangle 2"/>
          <p:cNvSpPr>
            <a:spLocks noGrp="1" noChangeArrowheads="1"/>
          </p:cNvSpPr>
          <p:nvPr>
            <p:ph type="ctrTitle" sz="quarter"/>
          </p:nvPr>
        </p:nvSpPr>
        <p:spPr>
          <a:xfrm>
            <a:off x="0" y="-1179512"/>
            <a:ext cx="9144000" cy="909772"/>
          </a:xfrm>
          <a:noFill/>
          <a:ln>
            <a:noFill/>
          </a:ln>
          <a:effectLst>
            <a:outerShdw blurRad="63500" dist="35921" dir="2700000" algn="ctr" rotWithShape="0">
              <a:schemeClr val="tx2">
                <a:alpha val="74998"/>
              </a:schemeClr>
            </a:outerShdw>
          </a:effectLst>
        </p:spPr>
        <p:txBody>
          <a:bodyPr vert="horz" wrap="square" lIns="91280" tIns="45640" rIns="91280" bIns="45640" numCol="1" anchor="ctr" anchorCtr="0" compatLnSpc="1">
            <a:prstTxWarp prst="textNoShape">
              <a:avLst/>
            </a:prstTxWarp>
          </a:bodyPr>
          <a:lstStyle/>
          <a:p>
            <a:pPr defTabSz="456433"/>
            <a:r>
              <a:rPr lang="en-US" sz="7200" kern="1200" dirty="0">
                <a:solidFill>
                  <a:srgbClr val="FFFFFF"/>
                </a:solidFill>
                <a:effectLst>
                  <a:glow rad="127000">
                    <a:srgbClr val="000000"/>
                  </a:glow>
                </a:effectLst>
                <a:latin typeface="Arial" charset="0"/>
                <a:ea typeface="ＭＳ Ｐゴシック" charset="0"/>
                <a:cs typeface="ＭＳ Ｐゴシック" charset="0"/>
              </a:rPr>
              <a:t>Key Word</a:t>
            </a:r>
          </a:p>
        </p:txBody>
      </p:sp>
      <p:sp>
        <p:nvSpPr>
          <p:cNvPr id="7" name="Text Box 24"/>
          <p:cNvSpPr txBox="1">
            <a:spLocks noChangeArrowheads="1"/>
          </p:cNvSpPr>
          <p:nvPr/>
        </p:nvSpPr>
        <p:spPr bwMode="auto">
          <a:xfrm>
            <a:off x="8499330" y="-27376"/>
            <a:ext cx="680873" cy="461503"/>
          </a:xfrm>
          <a:prstGeom prst="rect">
            <a:avLst/>
          </a:prstGeom>
          <a:solidFill>
            <a:schemeClr val="tx1"/>
          </a:solidFill>
          <a:ln>
            <a:noFill/>
          </a:ln>
        </p:spPr>
        <p:txBody>
          <a:bodyPr wrap="none" lIns="91280" tIns="45640" rIns="91280" bIns="456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dirty="0">
                <a:solidFill>
                  <a:srgbClr val="FFFFFF"/>
                </a:solidFill>
                <a:effectLst>
                  <a:outerShdw blurRad="50800" dist="101600" dir="2700000" algn="tl" rotWithShape="0">
                    <a:srgbClr val="000000"/>
                  </a:outerShdw>
                </a:effectLst>
                <a:cs typeface="Arial" charset="0"/>
              </a:rPr>
              <a:t>112</a:t>
            </a:r>
          </a:p>
        </p:txBody>
      </p:sp>
      <p:pic>
        <p:nvPicPr>
          <p:cNvPr id="2" name="Picture 1" descr="Screen Shot 2017-01-19 at 1.02.5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512" y="814985"/>
            <a:ext cx="9144000" cy="4918305"/>
          </a:xfrm>
          <a:prstGeom prst="rect">
            <a:avLst/>
          </a:prstGeom>
        </p:spPr>
      </p:pic>
    </p:spTree>
    <p:extLst>
      <p:ext uri="{BB962C8B-B14F-4D97-AF65-F5344CB8AC3E}">
        <p14:creationId xmlns:p14="http://schemas.microsoft.com/office/powerpoint/2010/main" val="3715003864"/>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0" y="0"/>
            <a:ext cx="9144000" cy="909772"/>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1"/>
                </a:solidFill>
                <a:latin typeface="Arial" pitchFamily="-105" charset="0"/>
              </a:defRPr>
            </a:lvl6pPr>
            <a:lvl7pPr marL="914400" algn="ctr" rtl="0" fontAlgn="base">
              <a:spcBef>
                <a:spcPct val="0"/>
              </a:spcBef>
              <a:spcAft>
                <a:spcPct val="0"/>
              </a:spcAft>
              <a:defRPr sz="4400" b="1">
                <a:solidFill>
                  <a:schemeClr val="tx1"/>
                </a:solidFill>
                <a:latin typeface="Arial" pitchFamily="-105" charset="0"/>
              </a:defRPr>
            </a:lvl7pPr>
            <a:lvl8pPr marL="1371600" algn="ctr" rtl="0" fontAlgn="base">
              <a:spcBef>
                <a:spcPct val="0"/>
              </a:spcBef>
              <a:spcAft>
                <a:spcPct val="0"/>
              </a:spcAft>
              <a:defRPr sz="4400" b="1">
                <a:solidFill>
                  <a:schemeClr val="tx1"/>
                </a:solidFill>
                <a:latin typeface="Arial" pitchFamily="-105" charset="0"/>
              </a:defRPr>
            </a:lvl8pPr>
            <a:lvl9pPr marL="1828800" algn="ctr" rtl="0" fontAlgn="base">
              <a:spcBef>
                <a:spcPct val="0"/>
              </a:spcBef>
              <a:spcAft>
                <a:spcPct val="0"/>
              </a:spcAft>
              <a:defRPr sz="4400" b="1">
                <a:solidFill>
                  <a:schemeClr val="tx1"/>
                </a:solidFill>
                <a:latin typeface="Arial" pitchFamily="-105" charset="0"/>
              </a:defRPr>
            </a:lvl9pPr>
          </a:lstStyle>
          <a:p>
            <a:pPr defTabSz="456433"/>
            <a:r>
              <a:rPr lang="en-US" sz="4000" dirty="0">
                <a:solidFill>
                  <a:srgbClr val="FFFFFF"/>
                </a:solidFill>
                <a:effectLst>
                  <a:glow rad="127000">
                    <a:srgbClr val="000000"/>
                  </a:glow>
                </a:effectLst>
                <a:ea typeface="ＭＳ Ｐゴシック" charset="0"/>
                <a:cs typeface="ＭＳ Ｐゴシック" charset="0"/>
              </a:rPr>
              <a:t>"</a:t>
            </a:r>
            <a:r>
              <a:rPr lang="zh-CN" altLang="en-US" sz="4000" dirty="0">
                <a:solidFill>
                  <a:srgbClr val="FFFFFF"/>
                </a:solidFill>
                <a:effectLst>
                  <a:glow rad="127000">
                    <a:srgbClr val="000000"/>
                  </a:glow>
                </a:effectLst>
                <a:latin typeface="Arial" charset="0"/>
                <a:ea typeface="ＭＳ Ｐゴシック" charset="0"/>
                <a:cs typeface="ＭＳ Ｐゴシック" charset="0"/>
              </a:rPr>
              <a:t>相信</a:t>
            </a:r>
            <a:r>
              <a:rPr lang="en-US" sz="4000" dirty="0">
                <a:solidFill>
                  <a:srgbClr val="FFFFFF"/>
                </a:solidFill>
                <a:effectLst>
                  <a:glow rad="127000">
                    <a:srgbClr val="000000"/>
                  </a:glow>
                </a:effectLst>
                <a:ea typeface="ＭＳ Ｐゴシック" charset="0"/>
                <a:cs typeface="ＭＳ Ｐゴシック" charset="0"/>
              </a:rPr>
              <a:t>" • </a:t>
            </a:r>
            <a:r>
              <a:rPr lang="zh-CN" altLang="en-US" sz="4000" dirty="0">
                <a:solidFill>
                  <a:srgbClr val="FFFFFF"/>
                </a:solidFill>
                <a:effectLst>
                  <a:glow rad="127000">
                    <a:srgbClr val="000000"/>
                  </a:glow>
                </a:effectLst>
                <a:latin typeface="Arial" charset="0"/>
                <a:ea typeface="ＭＳ Ｐゴシック" charset="0"/>
                <a:cs typeface="ＭＳ Ｐゴシック" charset="0"/>
              </a:rPr>
              <a:t>约翰</a:t>
            </a:r>
            <a:endParaRPr lang="en-US" sz="4000" dirty="0">
              <a:solidFill>
                <a:srgbClr val="FFFFFF"/>
              </a:solidFill>
              <a:effectLst>
                <a:glow rad="127000">
                  <a:srgbClr val="000000"/>
                </a:glow>
              </a:effectLst>
              <a:ea typeface="ＭＳ Ｐゴシック" charset="0"/>
              <a:cs typeface="ＭＳ Ｐゴシック" charset="0"/>
            </a:endParaRPr>
          </a:p>
        </p:txBody>
      </p:sp>
      <p:sp>
        <p:nvSpPr>
          <p:cNvPr id="94210" name="Picture 1"/>
          <p:cNvSpPr>
            <a:spLocks noChangeAspect="1"/>
          </p:cNvSpPr>
          <p:nvPr/>
        </p:nvSpPr>
        <p:spPr bwMode="auto">
          <a:xfrm>
            <a:off x="0" y="368334"/>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80" tIns="45640" rIns="91280" bIns="45640"/>
          <a:lstStyle/>
          <a:p>
            <a:pPr algn="ctr" eaLnBrk="0" hangingPunct="0"/>
            <a:endParaRPr lang="en-US">
              <a:solidFill>
                <a:srgbClr val="000000"/>
              </a:solidFill>
            </a:endParaRPr>
          </a:p>
        </p:txBody>
      </p:sp>
      <p:sp>
        <p:nvSpPr>
          <p:cNvPr id="900098" name="Rectangle 2"/>
          <p:cNvSpPr>
            <a:spLocks noGrp="1" noChangeArrowheads="1"/>
          </p:cNvSpPr>
          <p:nvPr>
            <p:ph type="ctrTitle" sz="quarter"/>
          </p:nvPr>
        </p:nvSpPr>
        <p:spPr>
          <a:xfrm>
            <a:off x="0" y="-1179512"/>
            <a:ext cx="9144000" cy="909772"/>
          </a:xfrm>
          <a:noFill/>
          <a:ln>
            <a:noFill/>
          </a:ln>
          <a:effectLst>
            <a:outerShdw blurRad="63500" dist="35921" dir="2700000" algn="ctr" rotWithShape="0">
              <a:schemeClr val="tx2">
                <a:alpha val="74998"/>
              </a:schemeClr>
            </a:outerShdw>
          </a:effectLst>
        </p:spPr>
        <p:txBody>
          <a:bodyPr vert="horz" wrap="square" lIns="91280" tIns="45640" rIns="91280" bIns="45640" numCol="1" anchor="ctr" anchorCtr="0" compatLnSpc="1">
            <a:prstTxWarp prst="textNoShape">
              <a:avLst/>
            </a:prstTxWarp>
          </a:bodyPr>
          <a:lstStyle/>
          <a:p>
            <a:pPr defTabSz="456433"/>
            <a:r>
              <a:rPr lang="en-US" sz="7200" kern="1200" dirty="0">
                <a:solidFill>
                  <a:srgbClr val="FFFFFF"/>
                </a:solidFill>
                <a:effectLst>
                  <a:glow rad="127000">
                    <a:srgbClr val="000000"/>
                  </a:glow>
                </a:effectLst>
                <a:latin typeface="Arial" charset="0"/>
                <a:ea typeface="ＭＳ Ｐゴシック" charset="0"/>
                <a:cs typeface="ＭＳ Ｐゴシック" charset="0"/>
              </a:rPr>
              <a:t>Key Word</a:t>
            </a:r>
          </a:p>
        </p:txBody>
      </p:sp>
      <p:sp>
        <p:nvSpPr>
          <p:cNvPr id="7" name="Text Box 24"/>
          <p:cNvSpPr txBox="1">
            <a:spLocks noChangeArrowheads="1"/>
          </p:cNvSpPr>
          <p:nvPr/>
        </p:nvSpPr>
        <p:spPr bwMode="auto">
          <a:xfrm>
            <a:off x="8499330" y="-27376"/>
            <a:ext cx="680873" cy="461503"/>
          </a:xfrm>
          <a:prstGeom prst="rect">
            <a:avLst/>
          </a:prstGeom>
          <a:solidFill>
            <a:schemeClr val="tx1"/>
          </a:solidFill>
          <a:ln>
            <a:noFill/>
          </a:ln>
        </p:spPr>
        <p:txBody>
          <a:bodyPr wrap="none" lIns="91280" tIns="45640" rIns="91280" bIns="456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dirty="0">
                <a:solidFill>
                  <a:srgbClr val="FFFFFF"/>
                </a:solidFill>
                <a:effectLst>
                  <a:outerShdw blurRad="50800" dist="101600" dir="2700000" algn="tl" rotWithShape="0">
                    <a:srgbClr val="000000"/>
                  </a:outerShdw>
                </a:effectLst>
                <a:cs typeface="Arial" charset="0"/>
              </a:rPr>
              <a:t>112</a:t>
            </a:r>
          </a:p>
        </p:txBody>
      </p:sp>
      <p:pic>
        <p:nvPicPr>
          <p:cNvPr id="2" name="Picture 1" descr="Screen Shot 2017-01-19 at 1.03.21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35979"/>
            <a:ext cx="9144000" cy="4993971"/>
          </a:xfrm>
          <a:prstGeom prst="rect">
            <a:avLst/>
          </a:prstGeom>
        </p:spPr>
      </p:pic>
    </p:spTree>
    <p:extLst>
      <p:ext uri="{BB962C8B-B14F-4D97-AF65-F5344CB8AC3E}">
        <p14:creationId xmlns:p14="http://schemas.microsoft.com/office/powerpoint/2010/main" val="4220200834"/>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0" y="0"/>
            <a:ext cx="9144000" cy="909772"/>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1"/>
                </a:solidFill>
                <a:latin typeface="Arial" pitchFamily="-105" charset="0"/>
              </a:defRPr>
            </a:lvl6pPr>
            <a:lvl7pPr marL="914400" algn="ctr" rtl="0" fontAlgn="base">
              <a:spcBef>
                <a:spcPct val="0"/>
              </a:spcBef>
              <a:spcAft>
                <a:spcPct val="0"/>
              </a:spcAft>
              <a:defRPr sz="4400" b="1">
                <a:solidFill>
                  <a:schemeClr val="tx1"/>
                </a:solidFill>
                <a:latin typeface="Arial" pitchFamily="-105" charset="0"/>
              </a:defRPr>
            </a:lvl7pPr>
            <a:lvl8pPr marL="1371600" algn="ctr" rtl="0" fontAlgn="base">
              <a:spcBef>
                <a:spcPct val="0"/>
              </a:spcBef>
              <a:spcAft>
                <a:spcPct val="0"/>
              </a:spcAft>
              <a:defRPr sz="4400" b="1">
                <a:solidFill>
                  <a:schemeClr val="tx1"/>
                </a:solidFill>
                <a:latin typeface="Arial" pitchFamily="-105" charset="0"/>
              </a:defRPr>
            </a:lvl8pPr>
            <a:lvl9pPr marL="1828800" algn="ctr" rtl="0" fontAlgn="base">
              <a:spcBef>
                <a:spcPct val="0"/>
              </a:spcBef>
              <a:spcAft>
                <a:spcPct val="0"/>
              </a:spcAft>
              <a:defRPr sz="4400" b="1">
                <a:solidFill>
                  <a:schemeClr val="tx1"/>
                </a:solidFill>
                <a:latin typeface="Arial" pitchFamily="-105" charset="0"/>
              </a:defRPr>
            </a:lvl9pPr>
          </a:lstStyle>
          <a:p>
            <a:pPr defTabSz="456433"/>
            <a:r>
              <a:rPr lang="en-US" sz="4000" dirty="0">
                <a:solidFill>
                  <a:srgbClr val="FFFFFF"/>
                </a:solidFill>
                <a:effectLst>
                  <a:glow rad="127000">
                    <a:srgbClr val="000000"/>
                  </a:glow>
                </a:effectLst>
                <a:ea typeface="ＭＳ Ｐゴシック" charset="0"/>
                <a:cs typeface="ＭＳ Ｐゴシック" charset="0"/>
              </a:rPr>
              <a:t>"</a:t>
            </a:r>
            <a:r>
              <a:rPr lang="zh-CN" altLang="en-US" sz="4000" dirty="0">
                <a:solidFill>
                  <a:srgbClr val="FFFFFF"/>
                </a:solidFill>
                <a:effectLst>
                  <a:glow rad="127000">
                    <a:srgbClr val="000000"/>
                  </a:glow>
                </a:effectLst>
                <a:latin typeface="Arial" charset="0"/>
                <a:ea typeface="ＭＳ Ｐゴシック" charset="0"/>
                <a:cs typeface="ＭＳ Ｐゴシック" charset="0"/>
              </a:rPr>
              <a:t>相信</a:t>
            </a:r>
            <a:r>
              <a:rPr lang="en-US" sz="4000" dirty="0">
                <a:solidFill>
                  <a:srgbClr val="FFFFFF"/>
                </a:solidFill>
                <a:effectLst>
                  <a:glow rad="127000">
                    <a:srgbClr val="000000"/>
                  </a:glow>
                </a:effectLst>
                <a:ea typeface="ＭＳ Ｐゴシック" charset="0"/>
                <a:cs typeface="ＭＳ Ｐゴシック" charset="0"/>
              </a:rPr>
              <a:t>" • </a:t>
            </a:r>
            <a:r>
              <a:rPr lang="zh-CN" altLang="en-US" sz="4000" dirty="0">
                <a:solidFill>
                  <a:srgbClr val="FFFFFF"/>
                </a:solidFill>
                <a:effectLst>
                  <a:glow rad="127000">
                    <a:srgbClr val="000000"/>
                  </a:glow>
                </a:effectLst>
                <a:latin typeface="Arial" charset="0"/>
                <a:ea typeface="ＭＳ Ｐゴシック" charset="0"/>
                <a:cs typeface="ＭＳ Ｐゴシック" charset="0"/>
              </a:rPr>
              <a:t>约翰</a:t>
            </a:r>
            <a:endParaRPr lang="en-US" sz="4000" dirty="0">
              <a:solidFill>
                <a:srgbClr val="FFFFFF"/>
              </a:solidFill>
              <a:effectLst>
                <a:glow rad="127000">
                  <a:srgbClr val="000000"/>
                </a:glow>
              </a:effectLst>
              <a:ea typeface="ＭＳ Ｐゴシック" charset="0"/>
              <a:cs typeface="ＭＳ Ｐゴシック" charset="0"/>
            </a:endParaRPr>
          </a:p>
        </p:txBody>
      </p:sp>
      <p:sp>
        <p:nvSpPr>
          <p:cNvPr id="94210" name="Picture 1"/>
          <p:cNvSpPr>
            <a:spLocks noChangeAspect="1"/>
          </p:cNvSpPr>
          <p:nvPr/>
        </p:nvSpPr>
        <p:spPr bwMode="auto">
          <a:xfrm>
            <a:off x="0" y="368334"/>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80" tIns="45640" rIns="91280" bIns="45640"/>
          <a:lstStyle/>
          <a:p>
            <a:pPr algn="ctr" eaLnBrk="0" hangingPunct="0"/>
            <a:endParaRPr lang="en-US">
              <a:solidFill>
                <a:srgbClr val="000000"/>
              </a:solidFill>
            </a:endParaRPr>
          </a:p>
        </p:txBody>
      </p:sp>
      <p:sp>
        <p:nvSpPr>
          <p:cNvPr id="900098" name="Rectangle 2"/>
          <p:cNvSpPr>
            <a:spLocks noGrp="1" noChangeArrowheads="1"/>
          </p:cNvSpPr>
          <p:nvPr>
            <p:ph type="ctrTitle" sz="quarter"/>
          </p:nvPr>
        </p:nvSpPr>
        <p:spPr>
          <a:xfrm>
            <a:off x="0" y="-1179512"/>
            <a:ext cx="9144000" cy="909772"/>
          </a:xfrm>
          <a:noFill/>
          <a:ln>
            <a:noFill/>
          </a:ln>
          <a:effectLst>
            <a:outerShdw blurRad="63500" dist="35921" dir="2700000" algn="ctr" rotWithShape="0">
              <a:schemeClr val="tx2">
                <a:alpha val="74998"/>
              </a:schemeClr>
            </a:outerShdw>
          </a:effectLst>
        </p:spPr>
        <p:txBody>
          <a:bodyPr vert="horz" wrap="square" lIns="91280" tIns="45640" rIns="91280" bIns="45640" numCol="1" anchor="ctr" anchorCtr="0" compatLnSpc="1">
            <a:prstTxWarp prst="textNoShape">
              <a:avLst/>
            </a:prstTxWarp>
          </a:bodyPr>
          <a:lstStyle/>
          <a:p>
            <a:pPr defTabSz="456433"/>
            <a:r>
              <a:rPr lang="en-US" sz="7200" kern="1200" dirty="0">
                <a:solidFill>
                  <a:srgbClr val="FFFFFF"/>
                </a:solidFill>
                <a:effectLst>
                  <a:glow rad="127000">
                    <a:srgbClr val="000000"/>
                  </a:glow>
                </a:effectLst>
                <a:latin typeface="Arial" charset="0"/>
                <a:ea typeface="ＭＳ Ｐゴシック" charset="0"/>
                <a:cs typeface="ＭＳ Ｐゴシック" charset="0"/>
              </a:rPr>
              <a:t>Key Word</a:t>
            </a:r>
          </a:p>
        </p:txBody>
      </p:sp>
      <p:sp>
        <p:nvSpPr>
          <p:cNvPr id="7" name="Text Box 24"/>
          <p:cNvSpPr txBox="1">
            <a:spLocks noChangeArrowheads="1"/>
          </p:cNvSpPr>
          <p:nvPr/>
        </p:nvSpPr>
        <p:spPr bwMode="auto">
          <a:xfrm>
            <a:off x="8499330" y="-27376"/>
            <a:ext cx="680873" cy="461503"/>
          </a:xfrm>
          <a:prstGeom prst="rect">
            <a:avLst/>
          </a:prstGeom>
          <a:solidFill>
            <a:schemeClr val="tx1"/>
          </a:solidFill>
          <a:ln>
            <a:noFill/>
          </a:ln>
        </p:spPr>
        <p:txBody>
          <a:bodyPr wrap="none" lIns="91280" tIns="45640" rIns="91280" bIns="456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dirty="0">
                <a:solidFill>
                  <a:srgbClr val="FFFFFF"/>
                </a:solidFill>
                <a:effectLst>
                  <a:outerShdw blurRad="50800" dist="101600" dir="2700000" algn="tl" rotWithShape="0">
                    <a:srgbClr val="000000"/>
                  </a:outerShdw>
                </a:effectLst>
                <a:cs typeface="Arial" charset="0"/>
              </a:rPr>
              <a:t>112</a:t>
            </a:r>
          </a:p>
        </p:txBody>
      </p:sp>
      <p:pic>
        <p:nvPicPr>
          <p:cNvPr id="2" name="Picture 1" descr="Screen Shot 2017-01-19 at 1.04.04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06" y="804796"/>
            <a:ext cx="9144000" cy="4928461"/>
          </a:xfrm>
          <a:prstGeom prst="rect">
            <a:avLst/>
          </a:prstGeom>
        </p:spPr>
      </p:pic>
    </p:spTree>
    <p:extLst>
      <p:ext uri="{BB962C8B-B14F-4D97-AF65-F5344CB8AC3E}">
        <p14:creationId xmlns:p14="http://schemas.microsoft.com/office/powerpoint/2010/main" val="3302201543"/>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0" y="0"/>
            <a:ext cx="9144000" cy="909772"/>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1"/>
                </a:solidFill>
                <a:latin typeface="Arial" pitchFamily="-105" charset="0"/>
              </a:defRPr>
            </a:lvl6pPr>
            <a:lvl7pPr marL="914400" algn="ctr" rtl="0" fontAlgn="base">
              <a:spcBef>
                <a:spcPct val="0"/>
              </a:spcBef>
              <a:spcAft>
                <a:spcPct val="0"/>
              </a:spcAft>
              <a:defRPr sz="4400" b="1">
                <a:solidFill>
                  <a:schemeClr val="tx1"/>
                </a:solidFill>
                <a:latin typeface="Arial" pitchFamily="-105" charset="0"/>
              </a:defRPr>
            </a:lvl7pPr>
            <a:lvl8pPr marL="1371600" algn="ctr" rtl="0" fontAlgn="base">
              <a:spcBef>
                <a:spcPct val="0"/>
              </a:spcBef>
              <a:spcAft>
                <a:spcPct val="0"/>
              </a:spcAft>
              <a:defRPr sz="4400" b="1">
                <a:solidFill>
                  <a:schemeClr val="tx1"/>
                </a:solidFill>
                <a:latin typeface="Arial" pitchFamily="-105" charset="0"/>
              </a:defRPr>
            </a:lvl8pPr>
            <a:lvl9pPr marL="1828800" algn="ctr" rtl="0" fontAlgn="base">
              <a:spcBef>
                <a:spcPct val="0"/>
              </a:spcBef>
              <a:spcAft>
                <a:spcPct val="0"/>
              </a:spcAft>
              <a:defRPr sz="4400" b="1">
                <a:solidFill>
                  <a:schemeClr val="tx1"/>
                </a:solidFill>
                <a:latin typeface="Arial" pitchFamily="-105" charset="0"/>
              </a:defRPr>
            </a:lvl9pPr>
          </a:lstStyle>
          <a:p>
            <a:pPr defTabSz="456433"/>
            <a:r>
              <a:rPr lang="en-US" sz="4000" dirty="0">
                <a:solidFill>
                  <a:srgbClr val="FFFFFF"/>
                </a:solidFill>
                <a:effectLst>
                  <a:glow rad="127000">
                    <a:srgbClr val="000000"/>
                  </a:glow>
                </a:effectLst>
                <a:ea typeface="ＭＳ Ｐゴシック" charset="0"/>
                <a:cs typeface="ＭＳ Ｐゴシック" charset="0"/>
              </a:rPr>
              <a:t>"</a:t>
            </a:r>
            <a:r>
              <a:rPr lang="zh-CN" altLang="en-US" sz="4000" dirty="0">
                <a:solidFill>
                  <a:srgbClr val="FFFFFF"/>
                </a:solidFill>
                <a:effectLst>
                  <a:glow rad="127000">
                    <a:srgbClr val="000000"/>
                  </a:glow>
                </a:effectLst>
                <a:latin typeface="Arial" charset="0"/>
                <a:ea typeface="ＭＳ Ｐゴシック" charset="0"/>
                <a:cs typeface="ＭＳ Ｐゴシック" charset="0"/>
              </a:rPr>
              <a:t>相信</a:t>
            </a:r>
            <a:r>
              <a:rPr lang="en-US" sz="4000" dirty="0">
                <a:solidFill>
                  <a:srgbClr val="FFFFFF"/>
                </a:solidFill>
                <a:effectLst>
                  <a:glow rad="127000">
                    <a:srgbClr val="000000"/>
                  </a:glow>
                </a:effectLst>
                <a:ea typeface="ＭＳ Ｐゴシック" charset="0"/>
                <a:cs typeface="ＭＳ Ｐゴシック" charset="0"/>
              </a:rPr>
              <a:t>" • </a:t>
            </a:r>
            <a:r>
              <a:rPr lang="zh-CN" altLang="en-US" sz="4000" dirty="0">
                <a:solidFill>
                  <a:srgbClr val="FFFFFF"/>
                </a:solidFill>
                <a:effectLst>
                  <a:glow rad="127000">
                    <a:srgbClr val="000000"/>
                  </a:glow>
                </a:effectLst>
                <a:latin typeface="Arial" charset="0"/>
                <a:ea typeface="ＭＳ Ｐゴシック" charset="0"/>
                <a:cs typeface="ＭＳ Ｐゴシック" charset="0"/>
              </a:rPr>
              <a:t>约翰</a:t>
            </a:r>
            <a:endParaRPr lang="en-US" sz="4000" dirty="0">
              <a:solidFill>
                <a:srgbClr val="FFFFFF"/>
              </a:solidFill>
              <a:effectLst>
                <a:glow rad="127000">
                  <a:srgbClr val="000000"/>
                </a:glow>
              </a:effectLst>
              <a:ea typeface="ＭＳ Ｐゴシック" charset="0"/>
              <a:cs typeface="ＭＳ Ｐゴシック" charset="0"/>
            </a:endParaRPr>
          </a:p>
        </p:txBody>
      </p:sp>
      <p:sp>
        <p:nvSpPr>
          <p:cNvPr id="94210" name="Picture 1"/>
          <p:cNvSpPr>
            <a:spLocks noChangeAspect="1"/>
          </p:cNvSpPr>
          <p:nvPr/>
        </p:nvSpPr>
        <p:spPr bwMode="auto">
          <a:xfrm>
            <a:off x="0" y="368334"/>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80" tIns="45640" rIns="91280" bIns="45640"/>
          <a:lstStyle/>
          <a:p>
            <a:pPr algn="ctr" eaLnBrk="0" hangingPunct="0"/>
            <a:endParaRPr lang="en-US">
              <a:solidFill>
                <a:srgbClr val="000000"/>
              </a:solidFill>
            </a:endParaRPr>
          </a:p>
        </p:txBody>
      </p:sp>
      <p:sp>
        <p:nvSpPr>
          <p:cNvPr id="900098" name="Rectangle 2"/>
          <p:cNvSpPr>
            <a:spLocks noGrp="1" noChangeArrowheads="1"/>
          </p:cNvSpPr>
          <p:nvPr>
            <p:ph type="ctrTitle" sz="quarter"/>
          </p:nvPr>
        </p:nvSpPr>
        <p:spPr>
          <a:xfrm>
            <a:off x="0" y="-1179512"/>
            <a:ext cx="9144000" cy="909772"/>
          </a:xfrm>
          <a:noFill/>
          <a:ln>
            <a:noFill/>
          </a:ln>
          <a:effectLst>
            <a:outerShdw blurRad="63500" dist="35921" dir="2700000" algn="ctr" rotWithShape="0">
              <a:schemeClr val="tx2">
                <a:alpha val="74998"/>
              </a:schemeClr>
            </a:outerShdw>
          </a:effectLst>
        </p:spPr>
        <p:txBody>
          <a:bodyPr vert="horz" wrap="square" lIns="91280" tIns="45640" rIns="91280" bIns="45640" numCol="1" anchor="ctr" anchorCtr="0" compatLnSpc="1">
            <a:prstTxWarp prst="textNoShape">
              <a:avLst/>
            </a:prstTxWarp>
          </a:bodyPr>
          <a:lstStyle/>
          <a:p>
            <a:pPr defTabSz="456433"/>
            <a:r>
              <a:rPr lang="en-US" sz="7200" kern="1200" dirty="0">
                <a:solidFill>
                  <a:srgbClr val="FFFFFF"/>
                </a:solidFill>
                <a:effectLst>
                  <a:glow rad="127000">
                    <a:srgbClr val="000000"/>
                  </a:glow>
                </a:effectLst>
                <a:latin typeface="Arial" charset="0"/>
                <a:ea typeface="ＭＳ Ｐゴシック" charset="0"/>
                <a:cs typeface="ＭＳ Ｐゴシック" charset="0"/>
              </a:rPr>
              <a:t>Key Word</a:t>
            </a:r>
          </a:p>
        </p:txBody>
      </p:sp>
      <p:sp>
        <p:nvSpPr>
          <p:cNvPr id="7" name="Text Box 24"/>
          <p:cNvSpPr txBox="1">
            <a:spLocks noChangeArrowheads="1"/>
          </p:cNvSpPr>
          <p:nvPr/>
        </p:nvSpPr>
        <p:spPr bwMode="auto">
          <a:xfrm>
            <a:off x="8499330" y="-27376"/>
            <a:ext cx="680873" cy="461503"/>
          </a:xfrm>
          <a:prstGeom prst="rect">
            <a:avLst/>
          </a:prstGeom>
          <a:solidFill>
            <a:schemeClr val="tx1"/>
          </a:solidFill>
          <a:ln>
            <a:noFill/>
          </a:ln>
        </p:spPr>
        <p:txBody>
          <a:bodyPr wrap="none" lIns="91280" tIns="45640" rIns="91280" bIns="456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dirty="0">
                <a:solidFill>
                  <a:srgbClr val="FFFFFF"/>
                </a:solidFill>
                <a:effectLst>
                  <a:outerShdw blurRad="50800" dist="101600" dir="2700000" algn="tl" rotWithShape="0">
                    <a:srgbClr val="000000"/>
                  </a:outerShdw>
                </a:effectLst>
                <a:cs typeface="Arial" charset="0"/>
              </a:rPr>
              <a:t>112</a:t>
            </a:r>
          </a:p>
        </p:txBody>
      </p:sp>
      <p:pic>
        <p:nvPicPr>
          <p:cNvPr id="2" name="Picture 1" descr="Screen Shot 2017-01-19 at 1.04.2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033" y="794139"/>
            <a:ext cx="9144000" cy="4939151"/>
          </a:xfrm>
          <a:prstGeom prst="rect">
            <a:avLst/>
          </a:prstGeom>
        </p:spPr>
      </p:pic>
    </p:spTree>
    <p:extLst>
      <p:ext uri="{BB962C8B-B14F-4D97-AF65-F5344CB8AC3E}">
        <p14:creationId xmlns:p14="http://schemas.microsoft.com/office/powerpoint/2010/main" val="3531026490"/>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34"/>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80" tIns="45640" rIns="91280" bIns="45640"/>
          <a:lstStyle/>
          <a:p>
            <a:pPr algn="ctr" eaLnBrk="0" hangingPunct="0"/>
            <a:endParaRPr lang="en-US">
              <a:solidFill>
                <a:srgbClr val="000000"/>
              </a:solidFill>
            </a:endParaRPr>
          </a:p>
        </p:txBody>
      </p:sp>
      <p:sp>
        <p:nvSpPr>
          <p:cNvPr id="900098" name="Rectangle 2"/>
          <p:cNvSpPr>
            <a:spLocks noGrp="1" noChangeArrowheads="1"/>
          </p:cNvSpPr>
          <p:nvPr>
            <p:ph type="ctrTitle" sz="quarter"/>
          </p:nvPr>
        </p:nvSpPr>
        <p:spPr>
          <a:xfrm>
            <a:off x="0" y="0"/>
            <a:ext cx="9144000" cy="909772"/>
          </a:xfrm>
          <a:solidFill>
            <a:srgbClr val="000000"/>
          </a:solidFill>
          <a:ln>
            <a:noFill/>
          </a:ln>
          <a:effectLst>
            <a:outerShdw blurRad="63500" dist="35921" dir="2700000" algn="ctr" rotWithShape="0">
              <a:schemeClr val="tx2">
                <a:alpha val="74998"/>
              </a:schemeClr>
            </a:outerShdw>
          </a:effectLst>
        </p:spPr>
        <p:txBody>
          <a:bodyPr vert="horz" wrap="square" lIns="91280" tIns="45640" rIns="91280" bIns="45640" numCol="1" anchor="ctr" anchorCtr="0" compatLnSpc="1">
            <a:prstTxWarp prst="textNoShape">
              <a:avLst/>
            </a:prstTxWarp>
          </a:bodyPr>
          <a:lstStyle/>
          <a:p>
            <a:pPr defTabSz="456433"/>
            <a:r>
              <a:rPr lang="en-US" sz="4000" dirty="0">
                <a:solidFill>
                  <a:srgbClr val="FFFFFF"/>
                </a:solidFill>
                <a:effectLst>
                  <a:glow rad="127000">
                    <a:srgbClr val="000000"/>
                  </a:glow>
                </a:effectLst>
                <a:ea typeface="ＭＳ Ｐゴシック" charset="0"/>
                <a:cs typeface="ＭＳ Ｐゴシック" charset="0"/>
              </a:rPr>
              <a:t>"</a:t>
            </a:r>
            <a:r>
              <a:rPr lang="zh-CN" altLang="en-US" sz="4000" dirty="0">
                <a:solidFill>
                  <a:srgbClr val="FFFFFF"/>
                </a:solidFill>
                <a:effectLst>
                  <a:glow rad="127000">
                    <a:srgbClr val="000000"/>
                  </a:glow>
                </a:effectLst>
                <a:latin typeface="Arial" charset="0"/>
                <a:ea typeface="ＭＳ Ｐゴシック" charset="0"/>
                <a:cs typeface="ＭＳ Ｐゴシック" charset="0"/>
              </a:rPr>
              <a:t>相信</a:t>
            </a:r>
            <a:r>
              <a:rPr lang="en-US" sz="4000" dirty="0">
                <a:solidFill>
                  <a:srgbClr val="FFFFFF"/>
                </a:solidFill>
                <a:effectLst>
                  <a:glow rad="127000">
                    <a:srgbClr val="000000"/>
                  </a:glow>
                </a:effectLst>
                <a:ea typeface="ＭＳ Ｐゴシック" charset="0"/>
                <a:cs typeface="ＭＳ Ｐゴシック" charset="0"/>
              </a:rPr>
              <a:t>" • </a:t>
            </a:r>
            <a:r>
              <a:rPr lang="zh-CN" altLang="en-US" sz="4000" dirty="0">
                <a:solidFill>
                  <a:srgbClr val="FFFFFF"/>
                </a:solidFill>
                <a:effectLst>
                  <a:glow rad="127000">
                    <a:srgbClr val="000000"/>
                  </a:glow>
                </a:effectLst>
                <a:latin typeface="Arial" charset="0"/>
                <a:ea typeface="ＭＳ Ｐゴシック" charset="0"/>
                <a:cs typeface="ＭＳ Ｐゴシック" charset="0"/>
              </a:rPr>
              <a:t>约翰</a:t>
            </a:r>
            <a:endParaRPr lang="en-US" sz="4000" dirty="0">
              <a:solidFill>
                <a:srgbClr val="FFFFFF"/>
              </a:solidFill>
              <a:effectLst>
                <a:glow rad="127000">
                  <a:srgbClr val="000000"/>
                </a:glow>
              </a:effectLst>
              <a:ea typeface="ＭＳ Ｐゴシック" charset="0"/>
              <a:cs typeface="ＭＳ Ｐゴシック" charset="0"/>
            </a:endParaRPr>
          </a:p>
        </p:txBody>
      </p:sp>
      <p:sp>
        <p:nvSpPr>
          <p:cNvPr id="7" name="Text Box 24"/>
          <p:cNvSpPr txBox="1">
            <a:spLocks noChangeArrowheads="1"/>
          </p:cNvSpPr>
          <p:nvPr/>
        </p:nvSpPr>
        <p:spPr bwMode="auto">
          <a:xfrm>
            <a:off x="8499330" y="-27376"/>
            <a:ext cx="680873" cy="461503"/>
          </a:xfrm>
          <a:prstGeom prst="rect">
            <a:avLst/>
          </a:prstGeom>
          <a:solidFill>
            <a:schemeClr val="tx1"/>
          </a:solidFill>
          <a:ln>
            <a:noFill/>
          </a:ln>
        </p:spPr>
        <p:txBody>
          <a:bodyPr wrap="none" lIns="91280" tIns="45640" rIns="91280" bIns="456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dirty="0">
                <a:solidFill>
                  <a:srgbClr val="FFFFFF"/>
                </a:solidFill>
                <a:effectLst>
                  <a:outerShdw blurRad="50800" dist="101600" dir="2700000" algn="tl" rotWithShape="0">
                    <a:srgbClr val="000000"/>
                  </a:outerShdw>
                </a:effectLst>
                <a:cs typeface="Arial" charset="0"/>
              </a:rPr>
              <a:t>112</a:t>
            </a:r>
          </a:p>
        </p:txBody>
      </p:sp>
      <p:pic>
        <p:nvPicPr>
          <p:cNvPr id="2" name="Picture 1" descr="Screen Shot 2017-01-19 at 1.04.4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795" y="764738"/>
            <a:ext cx="9144000" cy="4944591"/>
          </a:xfrm>
          <a:prstGeom prst="rect">
            <a:avLst/>
          </a:prstGeom>
        </p:spPr>
      </p:pic>
    </p:spTree>
    <p:extLst>
      <p:ext uri="{BB962C8B-B14F-4D97-AF65-F5344CB8AC3E}">
        <p14:creationId xmlns:p14="http://schemas.microsoft.com/office/powerpoint/2010/main" val="3495178313"/>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5"/>
          <p:cNvSpPr>
            <a:spLocks noChangeArrowheads="1"/>
          </p:cNvSpPr>
          <p:nvPr/>
        </p:nvSpPr>
        <p:spPr bwMode="auto">
          <a:xfrm>
            <a:off x="0" y="0"/>
            <a:ext cx="9144000" cy="6858000"/>
          </a:xfrm>
          <a:prstGeom prst="rect">
            <a:avLst/>
          </a:prstGeom>
          <a:gradFill rotWithShape="1">
            <a:gsLst>
              <a:gs pos="0">
                <a:srgbClr val="660066"/>
              </a:gs>
              <a:gs pos="100000">
                <a:schemeClr val="bg2"/>
              </a:gs>
            </a:gsLst>
            <a:path path="rect">
              <a:fillToRect l="100000" t="100000"/>
            </a:path>
          </a:gradFill>
          <a:ln w="12700" cap="sq">
            <a:solidFill>
              <a:schemeClr val="tx1"/>
            </a:solidFill>
            <a:round/>
            <a:headEnd type="none" w="sm" len="sm"/>
            <a:tailEnd type="none" w="sm" len="sm"/>
          </a:ln>
        </p:spPr>
        <p:txBody>
          <a:bodyPr wrap="none"/>
          <a:lstStyle/>
          <a:p>
            <a:pPr eaLnBrk="0" hangingPunct="0"/>
            <a:endParaRPr lang="en-US">
              <a:solidFill>
                <a:srgbClr val="FFFFFF"/>
              </a:solidFill>
              <a:latin typeface="Arial" charset="0"/>
            </a:endParaRPr>
          </a:p>
        </p:txBody>
      </p:sp>
      <p:pic>
        <p:nvPicPr>
          <p:cNvPr id="172034" name="Picture 7" descr="Jesus Smiling.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1859" name="Text Box 2"/>
          <p:cNvSpPr txBox="1">
            <a:spLocks noChangeArrowheads="1"/>
          </p:cNvSpPr>
          <p:nvPr/>
        </p:nvSpPr>
        <p:spPr bwMode="auto">
          <a:xfrm>
            <a:off x="4000500" y="115888"/>
            <a:ext cx="4343400" cy="708025"/>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zh-CN" altLang="en-US" sz="4000" b="1">
                <a:solidFill>
                  <a:srgbClr val="FFFFFF"/>
                </a:solidFill>
                <a:effectLst>
                  <a:outerShdw blurRad="38100" dist="38100" dir="2700000" algn="tl">
                    <a:srgbClr val="000000"/>
                  </a:outerShdw>
                </a:effectLst>
                <a:latin typeface="SimHei" charset="0"/>
                <a:ea typeface="SimHei" charset="0"/>
              </a:rPr>
              <a:t>约翰福音</a:t>
            </a:r>
            <a:endParaRPr lang="en-US" sz="4000" b="1">
              <a:solidFill>
                <a:srgbClr val="FFFFFF"/>
              </a:solidFill>
              <a:effectLst>
                <a:outerShdw blurRad="38100" dist="38100" dir="2700000" algn="tl">
                  <a:srgbClr val="000000"/>
                </a:outerShdw>
              </a:effectLst>
              <a:latin typeface="SimHei" charset="0"/>
              <a:ea typeface="SimHei" charset="0"/>
            </a:endParaRPr>
          </a:p>
        </p:txBody>
      </p:sp>
      <p:sp>
        <p:nvSpPr>
          <p:cNvPr id="20485" name="Text Box 5"/>
          <p:cNvSpPr txBox="1">
            <a:spLocks noChangeArrowheads="1"/>
          </p:cNvSpPr>
          <p:nvPr/>
        </p:nvSpPr>
        <p:spPr bwMode="auto">
          <a:xfrm>
            <a:off x="3200400" y="1143000"/>
            <a:ext cx="5791200" cy="3292475"/>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endParaRPr lang="en-US" altLang="zh-CN" sz="2800" b="1" dirty="0">
              <a:solidFill>
                <a:srgbClr val="FFFFFF"/>
              </a:solidFill>
              <a:effectLst>
                <a:outerShdw blurRad="38100" dist="38100" dir="2700000" algn="tl">
                  <a:srgbClr val="000000"/>
                </a:outerShdw>
              </a:effectLst>
              <a:latin typeface="Arial" charset="0"/>
              <a:ea typeface="Arial" charset="0"/>
              <a:cs typeface="Arial" charset="0"/>
            </a:endParaRPr>
          </a:p>
          <a:p>
            <a:pPr algn="ctr">
              <a:defRPr/>
            </a:pPr>
            <a:r>
              <a:rPr lang="en-US" altLang="zh-CN" sz="2800" b="1" dirty="0">
                <a:solidFill>
                  <a:srgbClr val="FFFFFF"/>
                </a:solidFill>
                <a:effectLst>
                  <a:outerShdw blurRad="38100" dist="38100" dir="2700000" algn="tl">
                    <a:srgbClr val="000000"/>
                  </a:outerShdw>
                </a:effectLst>
                <a:latin typeface="Arial" charset="0"/>
                <a:ea typeface="Arial" charset="0"/>
                <a:cs typeface="Arial" charset="0"/>
              </a:rPr>
              <a:t>	</a:t>
            </a:r>
            <a:r>
              <a:rPr lang="zh-CN" altLang="en-US" sz="3600" b="1" dirty="0">
                <a:solidFill>
                  <a:srgbClr val="FFFFFF"/>
                </a:solidFill>
                <a:effectLst>
                  <a:outerShdw blurRad="38100" dist="38100" dir="2700000" algn="tl">
                    <a:srgbClr val="000000"/>
                  </a:outerShdw>
                </a:effectLst>
                <a:latin typeface="Arial" charset="0"/>
                <a:ea typeface="SimSun" charset="0"/>
              </a:rPr>
              <a:t> </a:t>
            </a:r>
            <a:r>
              <a:rPr lang="zh-CN" altLang="en-US" sz="3600" b="1" dirty="0">
                <a:solidFill>
                  <a:srgbClr val="FFFFFF"/>
                </a:solidFill>
                <a:effectLst>
                  <a:outerShdw blurRad="38100" dist="38100" dir="2700000" algn="tl">
                    <a:srgbClr val="000000"/>
                  </a:outerShdw>
                </a:effectLst>
                <a:latin typeface="SimHei" charset="0"/>
                <a:ea typeface="SimHei" charset="0"/>
              </a:rPr>
              <a:t>约翰证明耶稣是</a:t>
            </a:r>
            <a:r>
              <a:rPr lang="zh-CN" altLang="en-US" sz="3600" b="1" i="1" dirty="0">
                <a:solidFill>
                  <a:srgbClr val="FFFFFF"/>
                </a:solidFill>
                <a:effectLst>
                  <a:outerShdw blurRad="38100" dist="38100" dir="2700000" algn="tl">
                    <a:srgbClr val="000000"/>
                  </a:outerShdw>
                </a:effectLst>
                <a:latin typeface="SimHei" charset="0"/>
                <a:ea typeface="SimHei" charset="0"/>
              </a:rPr>
              <a:t>神的儿子</a:t>
            </a:r>
            <a:r>
              <a:rPr lang="en-US" altLang="zh-CN" sz="3600" b="1" dirty="0">
                <a:solidFill>
                  <a:srgbClr val="FFFFFF"/>
                </a:solidFill>
                <a:effectLst>
                  <a:outerShdw blurRad="38100" dist="38100" dir="2700000" algn="tl">
                    <a:srgbClr val="000000"/>
                  </a:outerShdw>
                </a:effectLst>
                <a:latin typeface="SimHei" charset="0"/>
                <a:ea typeface="Arial" charset="0"/>
                <a:cs typeface="Arial" charset="0"/>
              </a:rPr>
              <a:t>(</a:t>
            </a:r>
            <a:r>
              <a:rPr lang="zh-CN" altLang="en-US" sz="3600" b="1" dirty="0">
                <a:solidFill>
                  <a:srgbClr val="FFFFFF"/>
                </a:solidFill>
                <a:effectLst>
                  <a:outerShdw blurRad="38100" dist="38100" dir="2700000" algn="tl">
                    <a:srgbClr val="000000"/>
                  </a:outerShdw>
                </a:effectLst>
                <a:latin typeface="SimHei" charset="0"/>
                <a:ea typeface="SimHei" charset="0"/>
              </a:rPr>
              <a:t>神性</a:t>
            </a:r>
            <a:r>
              <a:rPr lang="en-US" altLang="zh-CN" sz="3600" b="1" dirty="0">
                <a:solidFill>
                  <a:srgbClr val="FFFFFF"/>
                </a:solidFill>
                <a:effectLst>
                  <a:outerShdw blurRad="38100" dist="38100" dir="2700000" algn="tl">
                    <a:srgbClr val="000000"/>
                  </a:outerShdw>
                </a:effectLst>
                <a:latin typeface="SimHei" charset="0"/>
                <a:ea typeface="Arial" charset="0"/>
                <a:cs typeface="Arial" charset="0"/>
              </a:rPr>
              <a:t>)</a:t>
            </a:r>
            <a:r>
              <a:rPr lang="zh-CN" altLang="en-US" sz="3600" b="1" dirty="0">
                <a:solidFill>
                  <a:srgbClr val="FFFFFF"/>
                </a:solidFill>
                <a:effectLst>
                  <a:outerShdw blurRad="38100" dist="38100" dir="2700000" algn="tl">
                    <a:srgbClr val="000000"/>
                  </a:outerShdw>
                </a:effectLst>
                <a:latin typeface="SimHei" charset="0"/>
                <a:ea typeface="SimHei" charset="0"/>
              </a:rPr>
              <a:t> 道成肉身</a:t>
            </a:r>
            <a:r>
              <a:rPr lang="en-US" altLang="zh-CN" sz="3600" b="1" dirty="0">
                <a:solidFill>
                  <a:srgbClr val="FFFFFF"/>
                </a:solidFill>
                <a:effectLst>
                  <a:outerShdw blurRad="38100" dist="38100" dir="2700000" algn="tl">
                    <a:srgbClr val="000000"/>
                  </a:outerShdw>
                </a:effectLst>
                <a:latin typeface="SimHei" charset="0"/>
                <a:ea typeface="Arial" charset="0"/>
                <a:cs typeface="Arial" charset="0"/>
              </a:rPr>
              <a:t>, </a:t>
            </a:r>
            <a:r>
              <a:rPr lang="zh-CN" altLang="en-US" sz="3600" b="1" dirty="0">
                <a:solidFill>
                  <a:srgbClr val="FFFFFF"/>
                </a:solidFill>
                <a:effectLst>
                  <a:outerShdw blurRad="38100" dist="38100" dir="2700000" algn="tl">
                    <a:srgbClr val="000000"/>
                  </a:outerShdw>
                </a:effectLst>
                <a:latin typeface="SimHei" charset="0"/>
                <a:ea typeface="SimHei" charset="0"/>
              </a:rPr>
              <a:t>并透过基督的神迹奇事来说服不信的外邦人相信耶稣并得着永生</a:t>
            </a:r>
            <a:r>
              <a:rPr lang="en-US" altLang="zh-CN" sz="3600" b="1" dirty="0">
                <a:solidFill>
                  <a:srgbClr val="FFFFFF"/>
                </a:solidFill>
                <a:effectLst>
                  <a:outerShdw blurRad="38100" dist="38100" dir="2700000" algn="tl">
                    <a:srgbClr val="000000"/>
                  </a:outerShdw>
                </a:effectLst>
                <a:latin typeface="SimHei" charset="0"/>
                <a:ea typeface="Arial" charset="0"/>
                <a:cs typeface="Arial" charset="0"/>
              </a:rPr>
              <a:t>.</a:t>
            </a:r>
            <a:r>
              <a:rPr lang="en-US" altLang="zh-CN" sz="2800" b="1" dirty="0">
                <a:solidFill>
                  <a:srgbClr val="FFFFFF"/>
                </a:solidFill>
                <a:effectLst>
                  <a:outerShdw blurRad="38100" dist="38100" dir="2700000" algn="tl">
                    <a:srgbClr val="000000"/>
                  </a:outerShdw>
                </a:effectLst>
                <a:latin typeface="Arial" charset="0"/>
                <a:ea typeface="Arial" charset="0"/>
                <a:cs typeface="Arial" charset="0"/>
              </a:rPr>
              <a:t> </a:t>
            </a:r>
            <a:endParaRPr lang="en-US" sz="2800" b="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20486" name="Text Box 6"/>
          <p:cNvSpPr txBox="1">
            <a:spLocks noChangeArrowheads="1"/>
          </p:cNvSpPr>
          <p:nvPr/>
        </p:nvSpPr>
        <p:spPr bwMode="auto">
          <a:xfrm>
            <a:off x="3657600" y="4953000"/>
            <a:ext cx="4953000" cy="1570038"/>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zh-CN" altLang="en-US" sz="2800" b="1" u="sng">
                <a:solidFill>
                  <a:srgbClr val="FFFFFF"/>
                </a:solidFill>
                <a:effectLst>
                  <a:outerShdw blurRad="38100" dist="38100" dir="2700000" algn="tl">
                    <a:srgbClr val="000000"/>
                  </a:outerShdw>
                </a:effectLst>
                <a:latin typeface="SimHei" charset="0"/>
                <a:ea typeface="SimHei" charset="0"/>
                <a:cs typeface="SimHei" charset="0"/>
              </a:rPr>
              <a:t>应用</a:t>
            </a:r>
            <a:endParaRPr lang="en-US" altLang="zh-CN" sz="2800" b="1">
              <a:solidFill>
                <a:srgbClr val="FFFFFF"/>
              </a:solidFill>
              <a:effectLst>
                <a:outerShdw blurRad="38100" dist="38100" dir="2700000" algn="tl">
                  <a:srgbClr val="000000"/>
                </a:outerShdw>
              </a:effectLst>
              <a:latin typeface="SimHei" charset="0"/>
              <a:cs typeface="Arial" charset="0"/>
            </a:endParaRPr>
          </a:p>
          <a:p>
            <a:pPr algn="ctr">
              <a:defRPr/>
            </a:pPr>
            <a:r>
              <a:rPr lang="zh-CN" altLang="en-US" sz="3400" b="1">
                <a:solidFill>
                  <a:srgbClr val="FFFFFF"/>
                </a:solidFill>
                <a:effectLst>
                  <a:outerShdw blurRad="38100" dist="38100" dir="2700000" algn="tl">
                    <a:srgbClr val="000000"/>
                  </a:outerShdw>
                </a:effectLst>
                <a:latin typeface="SimHei" charset="0"/>
                <a:ea typeface="SimHei" charset="0"/>
                <a:cs typeface="SimHei" charset="0"/>
              </a:rPr>
              <a:t>你是否百分百肯定相信基督必得着永生</a:t>
            </a:r>
            <a:r>
              <a:rPr lang="en-US" altLang="zh-CN" sz="3400" b="1">
                <a:solidFill>
                  <a:srgbClr val="FFFFFF"/>
                </a:solidFill>
                <a:effectLst>
                  <a:outerShdw blurRad="38100" dist="38100" dir="2700000" algn="tl">
                    <a:srgbClr val="000000"/>
                  </a:outerShdw>
                </a:effectLst>
                <a:latin typeface="SimHei" charset="0"/>
                <a:cs typeface="Arial" charset="0"/>
              </a:rPr>
              <a:t>?</a:t>
            </a:r>
            <a:r>
              <a:rPr lang="en-US" altLang="zh-CN" sz="2800" b="1">
                <a:solidFill>
                  <a:srgbClr val="FFFFFF"/>
                </a:solidFill>
                <a:effectLst>
                  <a:outerShdw blurRad="38100" dist="38100" dir="2700000" algn="tl">
                    <a:srgbClr val="000000"/>
                  </a:outerShdw>
                </a:effectLst>
                <a:latin typeface="Arial" charset="0"/>
                <a:cs typeface="Arial" charset="0"/>
              </a:rPr>
              <a:t> </a:t>
            </a:r>
            <a:endParaRPr lang="en-US" sz="2800" b="1">
              <a:solidFill>
                <a:srgbClr val="FFFFFF"/>
              </a:solidFill>
              <a:effectLst>
                <a:outerShdw blurRad="38100" dist="38100" dir="2700000" algn="tl">
                  <a:srgbClr val="000000"/>
                </a:outerShdw>
              </a:effectLst>
              <a:latin typeface="Arial" charset="0"/>
              <a:cs typeface="Arial" charset="0"/>
            </a:endParaRPr>
          </a:p>
        </p:txBody>
      </p:sp>
      <p:sp>
        <p:nvSpPr>
          <p:cNvPr id="256006" name="Rectangle 1030"/>
          <p:cNvSpPr>
            <a:spLocks noGrp="1" noChangeArrowheads="1"/>
          </p:cNvSpPr>
          <p:nvPr>
            <p:ph type="title" idx="4294967295"/>
          </p:nvPr>
        </p:nvSpPr>
        <p:spPr>
          <a:xfrm>
            <a:off x="3657600" y="990600"/>
            <a:ext cx="5029200" cy="533400"/>
          </a:xfrm>
        </p:spPr>
        <p:txBody>
          <a:bodyPr/>
          <a:lstStyle/>
          <a:p>
            <a:pPr>
              <a:defRPr/>
            </a:pPr>
            <a:r>
              <a:rPr lang="zh-CN" altLang="en-US" sz="2800" b="1" u="sng">
                <a:solidFill>
                  <a:srgbClr val="FFFFFF"/>
                </a:solidFill>
                <a:latin typeface="SimHei" charset="0"/>
                <a:ea typeface="SimHei" charset="0"/>
              </a:rPr>
              <a:t>摘要陈述</a:t>
            </a:r>
            <a:endParaRPr lang="en-US" sz="4000">
              <a:solidFill>
                <a:srgbClr val="FFFFFF"/>
              </a:solidFill>
              <a:latin typeface="SimHei" charset="0"/>
              <a:ea typeface="SimHei" charset="0"/>
            </a:endParaRPr>
          </a:p>
        </p:txBody>
      </p:sp>
      <p:sp>
        <p:nvSpPr>
          <p:cNvPr id="172039" name="Text Box 3"/>
          <p:cNvSpPr txBox="1">
            <a:spLocks noChangeArrowheads="1"/>
          </p:cNvSpPr>
          <p:nvPr/>
        </p:nvSpPr>
        <p:spPr bwMode="auto">
          <a:xfrm>
            <a:off x="8382000" y="71438"/>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FFFFF"/>
                </a:solidFill>
                <a:latin typeface="Arial" charset="0"/>
                <a:cs typeface="Arial" charset="0"/>
              </a:rPr>
              <a:t>107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0485"/>
                                        </p:tgtEl>
                                        <p:attrNameLst>
                                          <p:attrName>style.visibility</p:attrName>
                                        </p:attrNameLst>
                                      </p:cBhvr>
                                      <p:to>
                                        <p:strVal val="visible"/>
                                      </p:to>
                                    </p:set>
                                    <p:animEffect transition="in" filter="box(in)">
                                      <p:cBhvr>
                                        <p:cTn id="7" dur="500"/>
                                        <p:tgtEl>
                                          <p:spTgt spid="204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0486"/>
                                        </p:tgtEl>
                                        <p:attrNameLst>
                                          <p:attrName>style.visibility</p:attrName>
                                        </p:attrNameLst>
                                      </p:cBhvr>
                                      <p:to>
                                        <p:strVal val="visible"/>
                                      </p:to>
                                    </p:set>
                                    <p:animEffect transition="in" filter="checkerboard(across)">
                                      <p:cBhvr>
                                        <p:cTn id="12" dur="500"/>
                                        <p:tgtEl>
                                          <p:spTgt spid="20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p:bldP spid="20486"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Text Box 3"/>
          <p:cNvSpPr txBox="1">
            <a:spLocks noChangeArrowheads="1"/>
          </p:cNvSpPr>
          <p:nvPr/>
        </p:nvSpPr>
        <p:spPr bwMode="auto">
          <a:xfrm>
            <a:off x="7924800" y="57150"/>
            <a:ext cx="11255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108-109</a:t>
            </a:r>
          </a:p>
        </p:txBody>
      </p:sp>
      <p:sp>
        <p:nvSpPr>
          <p:cNvPr id="21510" name="Text Box 6"/>
          <p:cNvSpPr txBox="1">
            <a:spLocks noChangeArrowheads="1"/>
          </p:cNvSpPr>
          <p:nvPr/>
        </p:nvSpPr>
        <p:spPr bwMode="auto">
          <a:xfrm>
            <a:off x="0" y="571500"/>
            <a:ext cx="4343400" cy="6324600"/>
          </a:xfrm>
          <a:prstGeom prst="rect">
            <a:avLst/>
          </a:prstGeom>
          <a:gradFill rotWithShape="1">
            <a:gsLst>
              <a:gs pos="0">
                <a:srgbClr val="FFCC99"/>
              </a:gs>
              <a:gs pos="100000">
                <a:srgbClr val="FFFFFF"/>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200" b="1" u="sng">
                <a:solidFill>
                  <a:schemeClr val="bg2"/>
                </a:solidFill>
                <a:latin typeface="SimHei" charset="0"/>
                <a:ea typeface="SimHei" charset="0"/>
                <a:cs typeface="SimHei" charset="0"/>
              </a:rPr>
              <a:t>外在证据</a:t>
            </a:r>
            <a:endParaRPr lang="zh-CN" altLang="en-US" sz="2200" b="1">
              <a:solidFill>
                <a:schemeClr val="bg2"/>
              </a:solidFill>
              <a:latin typeface="SimHei" charset="0"/>
              <a:ea typeface="SimHei" charset="0"/>
              <a:cs typeface="SimHei" charset="0"/>
            </a:endParaRPr>
          </a:p>
          <a:p>
            <a:pPr algn="ctr" eaLnBrk="1" hangingPunct="1"/>
            <a:r>
              <a:rPr lang="zh-CN" altLang="en-US" sz="2200" b="1">
                <a:solidFill>
                  <a:schemeClr val="bg2"/>
                </a:solidFill>
                <a:latin typeface="SimHei" charset="0"/>
                <a:ea typeface="SimHei" charset="0"/>
                <a:cs typeface="SimHei" charset="0"/>
              </a:rPr>
              <a:t>初期教会传统一致同意第四本福音书的作者乃是约翰，西庇太的儿子，雅各的兄弟，基督的门徒。</a:t>
            </a:r>
          </a:p>
          <a:p>
            <a:pPr algn="ctr" eaLnBrk="1" hangingPunct="1"/>
            <a:endParaRPr lang="en-US" altLang="zh-CN" sz="2200" b="1">
              <a:solidFill>
                <a:schemeClr val="bg2"/>
              </a:solidFill>
              <a:latin typeface="SimHei" charset="0"/>
              <a:ea typeface="SimHei" charset="0"/>
              <a:cs typeface="SimHei" charset="0"/>
            </a:endParaRPr>
          </a:p>
          <a:p>
            <a:pPr algn="ctr" eaLnBrk="1" hangingPunct="1">
              <a:buFont typeface="Wingdings" charset="0"/>
              <a:buChar char="§"/>
            </a:pPr>
            <a:r>
              <a:rPr lang="zh-CN" altLang="en-US" sz="2200" b="1">
                <a:solidFill>
                  <a:schemeClr val="bg2"/>
                </a:solidFill>
                <a:latin typeface="SimHei" charset="0"/>
                <a:ea typeface="SimHei" charset="0"/>
                <a:cs typeface="SimHei" charset="0"/>
              </a:rPr>
              <a:t>爱任纽最早见证约翰为作者。</a:t>
            </a:r>
          </a:p>
          <a:p>
            <a:pPr algn="ctr" eaLnBrk="1" hangingPunct="1">
              <a:buFont typeface="Wingdings" charset="0"/>
              <a:buChar char="§"/>
            </a:pPr>
            <a:r>
              <a:rPr lang="zh-CN" altLang="en-US" sz="2200" b="1">
                <a:solidFill>
                  <a:schemeClr val="bg2"/>
                </a:solidFill>
                <a:latin typeface="SimHei" charset="0"/>
                <a:ea typeface="SimHei" charset="0"/>
                <a:cs typeface="SimHei" charset="0"/>
              </a:rPr>
              <a:t>安提阿的提阿非罗</a:t>
            </a:r>
            <a:endParaRPr lang="en-US" altLang="zh-CN" sz="2200" b="1">
              <a:solidFill>
                <a:schemeClr val="bg2"/>
              </a:solidFill>
              <a:latin typeface="SimHei" charset="0"/>
              <a:ea typeface="SimHei" charset="0"/>
              <a:cs typeface="SimHei" charset="0"/>
            </a:endParaRPr>
          </a:p>
          <a:p>
            <a:pPr algn="ctr" eaLnBrk="1" hangingPunct="1">
              <a:buFont typeface="Wingdings" charset="0"/>
              <a:buChar char="§"/>
            </a:pPr>
            <a:r>
              <a:rPr lang="zh-CN" altLang="en-US" sz="2200" b="1">
                <a:solidFill>
                  <a:schemeClr val="bg2"/>
                </a:solidFill>
                <a:latin typeface="SimHei" charset="0"/>
                <a:ea typeface="SimHei" charset="0"/>
                <a:cs typeface="SimHei" charset="0"/>
              </a:rPr>
              <a:t>特土良</a:t>
            </a:r>
          </a:p>
          <a:p>
            <a:pPr algn="ctr" eaLnBrk="1" hangingPunct="1">
              <a:buFont typeface="Wingdings" charset="0"/>
              <a:buChar char="§"/>
            </a:pPr>
            <a:r>
              <a:rPr lang="zh-CN" altLang="en-US" sz="2200" b="1">
                <a:solidFill>
                  <a:schemeClr val="bg2"/>
                </a:solidFill>
                <a:latin typeface="SimHei" charset="0"/>
                <a:ea typeface="SimHei" charset="0"/>
                <a:cs typeface="SimHei" charset="0"/>
              </a:rPr>
              <a:t>亚历山大的革利免</a:t>
            </a:r>
          </a:p>
          <a:p>
            <a:pPr algn="ctr" eaLnBrk="1" hangingPunct="1">
              <a:buFont typeface="Wingdings" charset="0"/>
              <a:buChar char="§"/>
            </a:pPr>
            <a:r>
              <a:rPr lang="zh-CN" altLang="en-US" sz="2200" b="1">
                <a:solidFill>
                  <a:schemeClr val="bg2"/>
                </a:solidFill>
                <a:latin typeface="SimHei" charset="0"/>
                <a:ea typeface="SimHei" charset="0"/>
                <a:cs typeface="SimHei" charset="0"/>
              </a:rPr>
              <a:t>俄利根</a:t>
            </a:r>
            <a:endParaRPr lang="en-US" altLang="zh-CN" sz="2200" b="1">
              <a:solidFill>
                <a:schemeClr val="bg2"/>
              </a:solidFill>
              <a:latin typeface="SimHei" charset="0"/>
              <a:ea typeface="SimHei" charset="0"/>
              <a:cs typeface="SimHei" charset="0"/>
            </a:endParaRPr>
          </a:p>
          <a:p>
            <a:pPr algn="ctr" eaLnBrk="1" hangingPunct="1"/>
            <a:endParaRPr lang="en-US" altLang="zh-CN" sz="2200" b="1">
              <a:solidFill>
                <a:schemeClr val="bg2"/>
              </a:solidFill>
              <a:latin typeface="SimHei" charset="0"/>
              <a:ea typeface="SimHei" charset="0"/>
              <a:cs typeface="SimHei" charset="0"/>
            </a:endParaRPr>
          </a:p>
          <a:p>
            <a:pPr algn="ctr" eaLnBrk="1" hangingPunct="1"/>
            <a:r>
              <a:rPr lang="zh-CN" altLang="en-US" sz="2200" b="1">
                <a:solidFill>
                  <a:schemeClr val="bg2"/>
                </a:solidFill>
                <a:latin typeface="SimHei" charset="0"/>
                <a:ea typeface="SimHei" charset="0"/>
                <a:cs typeface="SimHei" charset="0"/>
              </a:rPr>
              <a:t>尽管有上述的明证，有一些学者仍然倡议另外四名可能性极其微小，甚至于不可能的“约翰”：</a:t>
            </a:r>
            <a:r>
              <a:rPr lang="en-US" altLang="zh-CN" sz="2200" b="1">
                <a:solidFill>
                  <a:schemeClr val="bg2"/>
                </a:solidFill>
                <a:latin typeface="SimHei" charset="0"/>
                <a:ea typeface="SimHei" charset="0"/>
                <a:cs typeface="SimHei" charset="0"/>
              </a:rPr>
              <a:t>(1)</a:t>
            </a:r>
            <a:r>
              <a:rPr lang="zh-CN" altLang="en-US" sz="2200" b="1">
                <a:solidFill>
                  <a:schemeClr val="bg2"/>
                </a:solidFill>
                <a:latin typeface="SimHei" charset="0"/>
                <a:ea typeface="SimHei" charset="0"/>
                <a:cs typeface="SimHei" charset="0"/>
              </a:rPr>
              <a:t>施洗约翰，</a:t>
            </a:r>
            <a:endParaRPr lang="en-US" altLang="zh-CN" sz="2200" b="1">
              <a:solidFill>
                <a:schemeClr val="bg2"/>
              </a:solidFill>
              <a:latin typeface="SimHei" charset="0"/>
              <a:ea typeface="SimHei" charset="0"/>
              <a:cs typeface="SimHei" charset="0"/>
            </a:endParaRPr>
          </a:p>
          <a:p>
            <a:pPr algn="ctr" eaLnBrk="1" hangingPunct="1"/>
            <a:r>
              <a:rPr lang="en-US" altLang="zh-CN" sz="2200" b="1">
                <a:solidFill>
                  <a:schemeClr val="bg2"/>
                </a:solidFill>
                <a:latin typeface="SimHei" charset="0"/>
                <a:ea typeface="SimHei" charset="0"/>
                <a:cs typeface="SimHei" charset="0"/>
              </a:rPr>
              <a:t>(2)</a:t>
            </a:r>
            <a:r>
              <a:rPr lang="zh-CN" altLang="en-US" sz="2200" b="1">
                <a:solidFill>
                  <a:schemeClr val="bg2"/>
                </a:solidFill>
                <a:latin typeface="SimHei" charset="0"/>
                <a:ea typeface="SimHei" charset="0"/>
                <a:cs typeface="SimHei" charset="0"/>
              </a:rPr>
              <a:t>彼得的父亲约翰，</a:t>
            </a:r>
            <a:endParaRPr lang="en-US" altLang="zh-CN" sz="2200" b="1">
              <a:solidFill>
                <a:schemeClr val="bg2"/>
              </a:solidFill>
              <a:latin typeface="SimHei" charset="0"/>
              <a:ea typeface="SimHei" charset="0"/>
              <a:cs typeface="SimHei" charset="0"/>
            </a:endParaRPr>
          </a:p>
          <a:p>
            <a:pPr algn="ctr" eaLnBrk="1" hangingPunct="1"/>
            <a:r>
              <a:rPr lang="en-US" altLang="zh-CN" sz="2200" b="1">
                <a:solidFill>
                  <a:schemeClr val="bg2"/>
                </a:solidFill>
                <a:latin typeface="SimHei" charset="0"/>
                <a:ea typeface="SimHei" charset="0"/>
                <a:cs typeface="SimHei" charset="0"/>
              </a:rPr>
              <a:t>(3)</a:t>
            </a:r>
            <a:r>
              <a:rPr lang="zh-CN" altLang="en-US" sz="2200" b="1">
                <a:solidFill>
                  <a:schemeClr val="bg2"/>
                </a:solidFill>
                <a:latin typeface="SimHei" charset="0"/>
                <a:ea typeface="SimHei" charset="0"/>
                <a:cs typeface="SimHei" charset="0"/>
              </a:rPr>
              <a:t>约翰马可，</a:t>
            </a:r>
            <a:endParaRPr lang="en-US" altLang="zh-CN" sz="2200" b="1">
              <a:solidFill>
                <a:schemeClr val="bg2"/>
              </a:solidFill>
              <a:latin typeface="SimHei" charset="0"/>
              <a:ea typeface="SimHei" charset="0"/>
              <a:cs typeface="SimHei" charset="0"/>
            </a:endParaRPr>
          </a:p>
          <a:p>
            <a:pPr algn="ctr" eaLnBrk="1" hangingPunct="1"/>
            <a:r>
              <a:rPr lang="en-US" altLang="zh-CN" sz="2200" b="1">
                <a:solidFill>
                  <a:schemeClr val="bg2"/>
                </a:solidFill>
                <a:latin typeface="SimHei" charset="0"/>
                <a:ea typeface="SimHei" charset="0"/>
                <a:cs typeface="SimHei" charset="0"/>
              </a:rPr>
              <a:t>(4)</a:t>
            </a:r>
            <a:r>
              <a:rPr lang="zh-CN" altLang="en-US" sz="2200" b="1">
                <a:solidFill>
                  <a:schemeClr val="bg2"/>
                </a:solidFill>
                <a:latin typeface="SimHei" charset="0"/>
                <a:ea typeface="SimHei" charset="0"/>
                <a:cs typeface="SimHei" charset="0"/>
              </a:rPr>
              <a:t>公会的约翰</a:t>
            </a:r>
            <a:endParaRPr lang="en-US" sz="2200" b="1">
              <a:solidFill>
                <a:schemeClr val="bg2"/>
              </a:solidFill>
              <a:latin typeface="SimHei" charset="0"/>
              <a:ea typeface="SimHei" charset="0"/>
              <a:cs typeface="SimHei" charset="0"/>
            </a:endParaRPr>
          </a:p>
        </p:txBody>
      </p:sp>
      <p:sp>
        <p:nvSpPr>
          <p:cNvPr id="21511" name="Text Box 7"/>
          <p:cNvSpPr txBox="1">
            <a:spLocks noChangeArrowheads="1"/>
          </p:cNvSpPr>
          <p:nvPr/>
        </p:nvSpPr>
        <p:spPr bwMode="auto">
          <a:xfrm>
            <a:off x="4318000" y="571500"/>
            <a:ext cx="4826000" cy="6286500"/>
          </a:xfrm>
          <a:prstGeom prst="rect">
            <a:avLst/>
          </a:prstGeom>
          <a:gradFill rotWithShape="1">
            <a:gsLst>
              <a:gs pos="0">
                <a:srgbClr val="FFCC99"/>
              </a:gs>
              <a:gs pos="31000">
                <a:srgbClr val="FFCC99"/>
              </a:gs>
              <a:gs pos="100000">
                <a:srgbClr val="FFFFFF"/>
              </a:gs>
            </a:gsLst>
            <a:path path="shape">
              <a:fillToRect l="50000" t="50000" r="50000" b="50000"/>
            </a:path>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200" b="1" u="sng">
                <a:solidFill>
                  <a:schemeClr val="bg2"/>
                </a:solidFill>
                <a:latin typeface="SimHei" charset="0"/>
                <a:ea typeface="SimHei" charset="0"/>
                <a:cs typeface="SimHei" charset="0"/>
              </a:rPr>
              <a:t>内在证据</a:t>
            </a:r>
            <a:endParaRPr lang="zh-CN" altLang="en-US" sz="2200" b="1">
              <a:solidFill>
                <a:schemeClr val="bg2"/>
              </a:solidFill>
              <a:latin typeface="SimHei" charset="0"/>
              <a:ea typeface="SimHei" charset="0"/>
              <a:cs typeface="SimHei" charset="0"/>
            </a:endParaRPr>
          </a:p>
          <a:p>
            <a:pPr algn="ctr" eaLnBrk="1" hangingPunct="1"/>
            <a:r>
              <a:rPr lang="zh-CN" altLang="en-US" sz="2200" b="1">
                <a:solidFill>
                  <a:schemeClr val="bg2"/>
                </a:solidFill>
                <a:latin typeface="SimHei" charset="0"/>
                <a:ea typeface="SimHei" charset="0"/>
                <a:cs typeface="SimHei" charset="0"/>
              </a:rPr>
              <a:t>尽管福音书本身没有署名其作者 ，然而书中的证据仍然指向使徒约翰。</a:t>
            </a:r>
          </a:p>
          <a:p>
            <a:pPr algn="ctr" eaLnBrk="1" hangingPunct="1"/>
            <a:endParaRPr lang="en-US" altLang="zh-CN" sz="2200" b="1">
              <a:solidFill>
                <a:schemeClr val="bg2"/>
              </a:solidFill>
              <a:latin typeface="SimHei" charset="0"/>
              <a:ea typeface="SimHei" charset="0"/>
              <a:cs typeface="SimHei" charset="0"/>
            </a:endParaRPr>
          </a:p>
          <a:p>
            <a:pPr algn="ctr" eaLnBrk="1" hangingPunct="1">
              <a:buFont typeface="Wingdings" charset="0"/>
              <a:buNone/>
            </a:pPr>
            <a:r>
              <a:rPr lang="zh-CN" altLang="en-US" sz="2200" b="1">
                <a:solidFill>
                  <a:schemeClr val="bg2"/>
                </a:solidFill>
                <a:latin typeface="SimHei" charset="0"/>
                <a:ea typeface="SimHei" charset="0"/>
                <a:cs typeface="SimHei" charset="0"/>
              </a:rPr>
              <a:t>基于作者对旧约的认识，他显然是一名犹太人。</a:t>
            </a:r>
          </a:p>
          <a:p>
            <a:pPr algn="ctr" eaLnBrk="1" hangingPunct="1">
              <a:buFont typeface="Wingdings" charset="0"/>
              <a:buNone/>
            </a:pPr>
            <a:endParaRPr lang="en-US" altLang="zh-CN" sz="2200" b="1">
              <a:solidFill>
                <a:schemeClr val="bg2"/>
              </a:solidFill>
              <a:latin typeface="SimHei" charset="0"/>
              <a:ea typeface="SimHei" charset="0"/>
              <a:cs typeface="SimHei" charset="0"/>
            </a:endParaRPr>
          </a:p>
          <a:p>
            <a:pPr algn="ctr" eaLnBrk="1" hangingPunct="1">
              <a:buFont typeface="Wingdings" charset="0"/>
              <a:buNone/>
            </a:pPr>
            <a:r>
              <a:rPr lang="zh-CN" altLang="en-US" sz="2200" b="1">
                <a:solidFill>
                  <a:schemeClr val="bg2"/>
                </a:solidFill>
                <a:latin typeface="SimHei" charset="0"/>
                <a:ea typeface="SimHei" charset="0"/>
                <a:cs typeface="SimHei" charset="0"/>
              </a:rPr>
              <a:t>他也对巴勒斯坦地及圣殿十分熟悉；这圣殿很可能早在福音书成书的约</a:t>
            </a:r>
            <a:r>
              <a:rPr lang="en-US" altLang="zh-CN" sz="2200" b="1">
                <a:solidFill>
                  <a:schemeClr val="bg2"/>
                </a:solidFill>
                <a:latin typeface="SimHei" charset="0"/>
                <a:ea typeface="SimHei" charset="0"/>
                <a:cs typeface="SimHei" charset="0"/>
              </a:rPr>
              <a:t>20</a:t>
            </a:r>
            <a:r>
              <a:rPr lang="zh-CN" altLang="en-US" sz="2200" b="1">
                <a:solidFill>
                  <a:schemeClr val="bg2"/>
                </a:solidFill>
                <a:latin typeface="SimHei" charset="0"/>
                <a:ea typeface="SimHei" charset="0"/>
                <a:cs typeface="SimHei" charset="0"/>
              </a:rPr>
              <a:t>年前就被毁了。</a:t>
            </a:r>
          </a:p>
          <a:p>
            <a:pPr algn="ctr" eaLnBrk="1" hangingPunct="1">
              <a:buFont typeface="Wingdings" charset="0"/>
              <a:buNone/>
            </a:pPr>
            <a:endParaRPr lang="en-US" altLang="zh-CN" sz="2200" b="1">
              <a:solidFill>
                <a:schemeClr val="bg2"/>
              </a:solidFill>
              <a:latin typeface="SimHei" charset="0"/>
              <a:ea typeface="SimHei" charset="0"/>
              <a:cs typeface="SimHei" charset="0"/>
            </a:endParaRPr>
          </a:p>
          <a:p>
            <a:pPr algn="ctr" eaLnBrk="1" hangingPunct="1">
              <a:buFont typeface="Wingdings" charset="0"/>
              <a:buNone/>
            </a:pPr>
            <a:r>
              <a:rPr lang="zh-CN" altLang="en-US" sz="2200" b="1">
                <a:solidFill>
                  <a:schemeClr val="bg2"/>
                </a:solidFill>
                <a:latin typeface="SimHei" charset="0"/>
                <a:ea typeface="SimHei" charset="0"/>
                <a:cs typeface="SimHei" charset="0"/>
              </a:rPr>
              <a:t>作者见证了只向彼得、雅各和约翰显现的基督登山变相的荣耀。既然彼得被具名提起</a:t>
            </a:r>
            <a:r>
              <a:rPr lang="en-US" altLang="zh-CN" sz="2200" b="1">
                <a:solidFill>
                  <a:schemeClr val="bg2"/>
                </a:solidFill>
                <a:latin typeface="SimHei" charset="0"/>
                <a:ea typeface="SimHei" charset="0"/>
                <a:cs typeface="SimHei" charset="0"/>
              </a:rPr>
              <a:t>(1:42)</a:t>
            </a:r>
            <a:r>
              <a:rPr lang="zh-CN" altLang="en-US" sz="2200" b="1">
                <a:solidFill>
                  <a:schemeClr val="bg2"/>
                </a:solidFill>
                <a:latin typeface="SimHei" charset="0"/>
                <a:ea typeface="SimHei" charset="0"/>
                <a:cs typeface="SimHei" charset="0"/>
              </a:rPr>
              <a:t>，而约翰的兄弟雅各又于</a:t>
            </a:r>
            <a:r>
              <a:rPr lang="en-US" altLang="zh-CN" sz="2200" b="1">
                <a:solidFill>
                  <a:schemeClr val="bg2"/>
                </a:solidFill>
                <a:latin typeface="SimHei" charset="0"/>
                <a:ea typeface="SimHei" charset="0"/>
                <a:cs typeface="SimHei" charset="0"/>
              </a:rPr>
              <a:t>44AD</a:t>
            </a:r>
            <a:r>
              <a:rPr lang="zh-CN" altLang="en-US" sz="2200" b="1">
                <a:solidFill>
                  <a:schemeClr val="bg2"/>
                </a:solidFill>
                <a:latin typeface="SimHei" charset="0"/>
                <a:ea typeface="SimHei" charset="0"/>
                <a:cs typeface="SimHei" charset="0"/>
              </a:rPr>
              <a:t>在希律手下殉道（徒</a:t>
            </a:r>
            <a:r>
              <a:rPr lang="en-US" altLang="zh-CN" sz="2200" b="1">
                <a:solidFill>
                  <a:schemeClr val="bg2"/>
                </a:solidFill>
                <a:latin typeface="SimHei" charset="0"/>
                <a:ea typeface="SimHei" charset="0"/>
                <a:cs typeface="SimHei" charset="0"/>
              </a:rPr>
              <a:t>12:2</a:t>
            </a:r>
            <a:r>
              <a:rPr lang="zh-CN" altLang="en-US" sz="2200" b="1">
                <a:solidFill>
                  <a:schemeClr val="bg2"/>
                </a:solidFill>
                <a:latin typeface="SimHei" charset="0"/>
                <a:ea typeface="SimHei" charset="0"/>
                <a:cs typeface="SimHei" charset="0"/>
              </a:rPr>
              <a:t>），推算下来，作者就必然是约翰了。</a:t>
            </a:r>
            <a:r>
              <a:rPr lang="en-US" altLang="zh-CN" b="1">
                <a:solidFill>
                  <a:schemeClr val="bg2"/>
                </a:solidFill>
                <a:latin typeface="SimHei" charset="0"/>
                <a:cs typeface="Arial" charset="0"/>
              </a:rPr>
              <a:t> </a:t>
            </a:r>
          </a:p>
        </p:txBody>
      </p:sp>
      <p:sp>
        <p:nvSpPr>
          <p:cNvPr id="174084" name="Rectangle 1030"/>
          <p:cNvSpPr>
            <a:spLocks noGrp="1" noChangeArrowheads="1"/>
          </p:cNvSpPr>
          <p:nvPr>
            <p:ph type="title" idx="4294967295"/>
          </p:nvPr>
        </p:nvSpPr>
        <p:spPr>
          <a:xfrm>
            <a:off x="4114800" y="0"/>
            <a:ext cx="957263" cy="554038"/>
          </a:xfrm>
          <a:solidFill>
            <a:schemeClr val="folHlink"/>
          </a:solidFill>
          <a:extLst>
            <a:ext uri="{91240B29-F687-4f45-9708-019B960494DF}">
              <a14:hiddenLine xmlns:a14="http://schemas.microsoft.com/office/drawing/2010/main" xmlns="" w="9525">
                <a:solidFill>
                  <a:srgbClr val="000000"/>
                </a:solidFill>
                <a:miter lim="800000"/>
                <a:headEnd/>
                <a:tailEnd/>
              </a14:hiddenLine>
            </a:ext>
          </a:extLst>
        </p:spPr>
        <p:txBody>
          <a:bodyPr wrap="none" lIns="91440" tIns="45720" rIns="91440" bIns="45720" anchor="t">
            <a:spAutoFit/>
          </a:bodyPr>
          <a:lstStyle/>
          <a:p>
            <a:pPr eaLnBrk="1" hangingPunct="1"/>
            <a:r>
              <a:rPr lang="zh-CN" altLang="en-US" sz="3000" b="1">
                <a:solidFill>
                  <a:schemeClr val="bg2"/>
                </a:solidFill>
                <a:effectLst/>
                <a:latin typeface="SimHei" charset="0"/>
                <a:ea typeface="SimHei" charset="0"/>
                <a:cs typeface="SimHei" charset="0"/>
              </a:rPr>
              <a:t>作者</a:t>
            </a:r>
            <a:endParaRPr lang="en-US" sz="3000" b="1">
              <a:solidFill>
                <a:schemeClr val="bg2"/>
              </a:solidFill>
              <a:effectLst/>
              <a:latin typeface="SimHei" charset="0"/>
              <a:ea typeface="SimHei" charset="0"/>
              <a:cs typeface="SimHei"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510"/>
                                        </p:tgtEl>
                                        <p:attrNameLst>
                                          <p:attrName>style.visibility</p:attrName>
                                        </p:attrNameLst>
                                      </p:cBhvr>
                                      <p:to>
                                        <p:strVal val="visible"/>
                                      </p:to>
                                    </p:set>
                                    <p:anim calcmode="lin" valueType="num">
                                      <p:cBhvr additive="base">
                                        <p:cTn id="7" dur="500" fill="hold"/>
                                        <p:tgtEl>
                                          <p:spTgt spid="21510"/>
                                        </p:tgtEl>
                                        <p:attrNameLst>
                                          <p:attrName>ppt_x</p:attrName>
                                        </p:attrNameLst>
                                      </p:cBhvr>
                                      <p:tavLst>
                                        <p:tav tm="0">
                                          <p:val>
                                            <p:strVal val="0-#ppt_w/2"/>
                                          </p:val>
                                        </p:tav>
                                        <p:tav tm="100000">
                                          <p:val>
                                            <p:strVal val="#ppt_x"/>
                                          </p:val>
                                        </p:tav>
                                      </p:tavLst>
                                    </p:anim>
                                    <p:anim calcmode="lin" valueType="num">
                                      <p:cBhvr additive="base">
                                        <p:cTn id="8" dur="500" fill="hold"/>
                                        <p:tgtEl>
                                          <p:spTgt spid="2151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1511"/>
                                        </p:tgtEl>
                                        <p:attrNameLst>
                                          <p:attrName>style.visibility</p:attrName>
                                        </p:attrNameLst>
                                      </p:cBhvr>
                                      <p:to>
                                        <p:strVal val="visible"/>
                                      </p:to>
                                    </p:set>
                                    <p:anim calcmode="lin" valueType="num">
                                      <p:cBhvr additive="base">
                                        <p:cTn id="13" dur="500" fill="hold"/>
                                        <p:tgtEl>
                                          <p:spTgt spid="21511"/>
                                        </p:tgtEl>
                                        <p:attrNameLst>
                                          <p:attrName>ppt_x</p:attrName>
                                        </p:attrNameLst>
                                      </p:cBhvr>
                                      <p:tavLst>
                                        <p:tav tm="0">
                                          <p:val>
                                            <p:strVal val="1+#ppt_w/2"/>
                                          </p:val>
                                        </p:tav>
                                        <p:tav tm="100000">
                                          <p:val>
                                            <p:strVal val="#ppt_x"/>
                                          </p:val>
                                        </p:tav>
                                      </p:tavLst>
                                    </p:anim>
                                    <p:anim calcmode="lin" valueType="num">
                                      <p:cBhvr additive="base">
                                        <p:cTn id="14" dur="500" fill="hold"/>
                                        <p:tgtEl>
                                          <p:spTgt spid="215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animBg="1" autoUpdateAnimBg="0"/>
      <p:bldP spid="21511" grpId="0" animBg="1"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12" descr="calendar-full.jpg"/>
          <p:cNvPicPr>
            <a:picLocks noChangeAspect="1"/>
          </p:cNvPicPr>
          <p:nvPr/>
        </p:nvPicPr>
        <p:blipFill>
          <a:blip r:embed="rId3">
            <a:lum bright="-66000"/>
            <a:extLst>
              <a:ext uri="{28A0092B-C50C-407E-A947-70E740481C1C}">
                <a14:useLocalDpi xmlns:a14="http://schemas.microsoft.com/office/drawing/2010/main" val="0"/>
              </a:ext>
            </a:extLst>
          </a:blip>
          <a:srcRect/>
          <a:stretch>
            <a:fillRect/>
          </a:stretch>
        </p:blipFill>
        <p:spPr bwMode="auto">
          <a:xfrm>
            <a:off x="0" y="0"/>
            <a:ext cx="91503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6130" name="Text Box 2"/>
          <p:cNvSpPr txBox="1">
            <a:spLocks noChangeArrowheads="1"/>
          </p:cNvSpPr>
          <p:nvPr/>
        </p:nvSpPr>
        <p:spPr bwMode="auto">
          <a:xfrm>
            <a:off x="5748338" y="5149850"/>
            <a:ext cx="2038350" cy="120015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latin typeface="Arial" charset="0"/>
                <a:cs typeface="Arial" charset="0"/>
              </a:rPr>
              <a:t>95</a:t>
            </a:r>
          </a:p>
          <a:p>
            <a:pPr algn="ctr" eaLnBrk="1" hangingPunct="1"/>
            <a:r>
              <a:rPr lang="zh-CN" altLang="en-US" sz="3600" b="1">
                <a:latin typeface="SimHei" charset="0"/>
                <a:ea typeface="SimHei" charset="0"/>
                <a:cs typeface="SimHei" charset="0"/>
              </a:rPr>
              <a:t>约翰之死</a:t>
            </a:r>
            <a:endParaRPr lang="en-US" b="1">
              <a:latin typeface="SimHei" charset="0"/>
              <a:ea typeface="SimHei" charset="0"/>
              <a:cs typeface="SimHei" charset="0"/>
            </a:endParaRPr>
          </a:p>
        </p:txBody>
      </p:sp>
      <p:sp>
        <p:nvSpPr>
          <p:cNvPr id="176131" name="Text Box 3"/>
          <p:cNvSpPr txBox="1">
            <a:spLocks noChangeArrowheads="1"/>
          </p:cNvSpPr>
          <p:nvPr/>
        </p:nvSpPr>
        <p:spPr bwMode="auto">
          <a:xfrm>
            <a:off x="838200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109</a:t>
            </a:r>
          </a:p>
        </p:txBody>
      </p:sp>
      <p:sp>
        <p:nvSpPr>
          <p:cNvPr id="161796" name="Text Box 4"/>
          <p:cNvSpPr txBox="1">
            <a:spLocks noChangeArrowheads="1"/>
          </p:cNvSpPr>
          <p:nvPr/>
        </p:nvSpPr>
        <p:spPr bwMode="auto">
          <a:xfrm rot="-4202986">
            <a:off x="7214393" y="3412332"/>
            <a:ext cx="1833563" cy="584200"/>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3200" b="1">
                <a:latin typeface="SimHei" charset="0"/>
                <a:ea typeface="SimHei" charset="0"/>
                <a:cs typeface="SimHei" charset="0"/>
              </a:rPr>
              <a:t>第二世纪</a:t>
            </a:r>
            <a:endParaRPr lang="en-US" sz="3200" b="1">
              <a:latin typeface="Arial" charset="0"/>
              <a:cs typeface="Arial" charset="0"/>
            </a:endParaRPr>
          </a:p>
        </p:txBody>
      </p:sp>
      <p:sp>
        <p:nvSpPr>
          <p:cNvPr id="161797" name="Text Box 5"/>
          <p:cNvSpPr txBox="1">
            <a:spLocks noChangeArrowheads="1"/>
          </p:cNvSpPr>
          <p:nvPr/>
        </p:nvSpPr>
        <p:spPr bwMode="auto">
          <a:xfrm rot="-4030363">
            <a:off x="5297487" y="3217863"/>
            <a:ext cx="2244725" cy="584200"/>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3200" b="1">
                <a:latin typeface="SimHei" charset="0"/>
                <a:ea typeface="SimHei" charset="0"/>
                <a:cs typeface="SimHei" charset="0"/>
              </a:rPr>
              <a:t>第一世纪末</a:t>
            </a:r>
            <a:endParaRPr lang="en-US" sz="3200" b="1">
              <a:latin typeface="Arial" charset="0"/>
              <a:cs typeface="Arial" charset="0"/>
            </a:endParaRPr>
          </a:p>
        </p:txBody>
      </p:sp>
      <p:sp>
        <p:nvSpPr>
          <p:cNvPr id="161798" name="Text Box 6"/>
          <p:cNvSpPr txBox="1">
            <a:spLocks noChangeArrowheads="1"/>
          </p:cNvSpPr>
          <p:nvPr/>
        </p:nvSpPr>
        <p:spPr bwMode="auto">
          <a:xfrm rot="-4037095">
            <a:off x="1715293" y="3075782"/>
            <a:ext cx="2659063" cy="584200"/>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200" b="1">
                <a:latin typeface="SimHei" charset="0"/>
                <a:ea typeface="SimHei" charset="0"/>
                <a:cs typeface="SimHei" charset="0"/>
              </a:rPr>
              <a:t>主後</a:t>
            </a:r>
            <a:r>
              <a:rPr lang="en-US" altLang="zh-CN" sz="3200" b="1">
                <a:latin typeface="SimHei" charset="0"/>
                <a:cs typeface="Arial" charset="0"/>
              </a:rPr>
              <a:t>70</a:t>
            </a:r>
            <a:r>
              <a:rPr lang="zh-CN" altLang="en-US" sz="3200" b="1">
                <a:latin typeface="SimHei" charset="0"/>
                <a:ea typeface="SimHei" charset="0"/>
                <a:cs typeface="SimHei" charset="0"/>
              </a:rPr>
              <a:t>年之前</a:t>
            </a:r>
            <a:endParaRPr lang="en-US" sz="3200" b="1">
              <a:latin typeface="SimHei" charset="0"/>
              <a:ea typeface="SimHei" charset="0"/>
              <a:cs typeface="SimHei" charset="0"/>
            </a:endParaRPr>
          </a:p>
        </p:txBody>
      </p:sp>
      <p:sp>
        <p:nvSpPr>
          <p:cNvPr id="161799" name="Text Box 7"/>
          <p:cNvSpPr txBox="1">
            <a:spLocks noChangeArrowheads="1"/>
          </p:cNvSpPr>
          <p:nvPr/>
        </p:nvSpPr>
        <p:spPr bwMode="auto">
          <a:xfrm>
            <a:off x="0" y="685800"/>
            <a:ext cx="9144000" cy="830263"/>
          </a:xfrm>
          <a:prstGeom prst="rect">
            <a:avLst/>
          </a:prstGeom>
          <a:solidFill>
            <a:schemeClr val="accent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solidFill>
                  <a:schemeClr val="bg2"/>
                </a:solidFill>
                <a:latin typeface="SimHei" charset="0"/>
                <a:ea typeface="SimHei" charset="0"/>
                <a:cs typeface="SimHei" charset="0"/>
              </a:rPr>
              <a:t>约翰福音的写作日期较比其作者更难以确定。</a:t>
            </a:r>
          </a:p>
          <a:p>
            <a:pPr algn="ctr" eaLnBrk="1" hangingPunct="1"/>
            <a:r>
              <a:rPr lang="zh-CN" altLang="en-US" b="1">
                <a:solidFill>
                  <a:schemeClr val="bg2"/>
                </a:solidFill>
                <a:latin typeface="SimHei" charset="0"/>
                <a:ea typeface="SimHei" charset="0"/>
                <a:cs typeface="SimHei" charset="0"/>
              </a:rPr>
              <a:t>基本上有</a:t>
            </a:r>
            <a:r>
              <a:rPr lang="en-US" altLang="zh-CN" b="1">
                <a:solidFill>
                  <a:schemeClr val="bg2"/>
                </a:solidFill>
                <a:latin typeface="SimHei" charset="0"/>
                <a:ea typeface="SimHei" charset="0"/>
                <a:cs typeface="SimHei" charset="0"/>
              </a:rPr>
              <a:t>3</a:t>
            </a:r>
            <a:r>
              <a:rPr lang="zh-CN" altLang="en-US" b="1">
                <a:solidFill>
                  <a:schemeClr val="bg2"/>
                </a:solidFill>
                <a:latin typeface="SimHei" charset="0"/>
                <a:ea typeface="SimHei" charset="0"/>
                <a:cs typeface="SimHei" charset="0"/>
              </a:rPr>
              <a:t>段时间是可能的写作日期</a:t>
            </a:r>
            <a:r>
              <a:rPr lang="en-US" altLang="zh-CN" b="1">
                <a:solidFill>
                  <a:schemeClr val="bg2"/>
                </a:solidFill>
                <a:latin typeface="SimHei" charset="0"/>
                <a:cs typeface="Arial" charset="0"/>
              </a:rPr>
              <a:t>: </a:t>
            </a:r>
            <a:endParaRPr lang="en-US" b="1">
              <a:solidFill>
                <a:schemeClr val="bg2"/>
              </a:solidFill>
              <a:latin typeface="SimHei" charset="0"/>
              <a:cs typeface="Arial" charset="0"/>
            </a:endParaRPr>
          </a:p>
        </p:txBody>
      </p:sp>
      <p:sp>
        <p:nvSpPr>
          <p:cNvPr id="176136" name="Rectangle 8"/>
          <p:cNvSpPr>
            <a:spLocks noGrp="1" noChangeArrowheads="1"/>
          </p:cNvSpPr>
          <p:nvPr>
            <p:ph type="title" idx="4294967295"/>
          </p:nvPr>
        </p:nvSpPr>
        <p:spPr>
          <a:xfrm>
            <a:off x="4114800" y="0"/>
            <a:ext cx="957263" cy="554038"/>
          </a:xfrm>
          <a:solidFill>
            <a:schemeClr val="folHlink"/>
          </a:solidFill>
          <a:extLst>
            <a:ext uri="{91240B29-F687-4f45-9708-019B960494DF}">
              <a14:hiddenLine xmlns:a14="http://schemas.microsoft.com/office/drawing/2010/main" xmlns="" w="9525">
                <a:solidFill>
                  <a:srgbClr val="000000"/>
                </a:solidFill>
                <a:miter lim="800000"/>
                <a:headEnd/>
                <a:tailEnd/>
              </a14:hiddenLine>
            </a:ext>
          </a:extLst>
        </p:spPr>
        <p:txBody>
          <a:bodyPr wrap="none" lIns="91440" tIns="45720" rIns="91440" bIns="45720" anchor="t">
            <a:spAutoFit/>
          </a:bodyPr>
          <a:lstStyle/>
          <a:p>
            <a:pPr eaLnBrk="1" hangingPunct="1"/>
            <a:r>
              <a:rPr lang="zh-CN" altLang="en-US" sz="3000" b="1">
                <a:solidFill>
                  <a:schemeClr val="bg2"/>
                </a:solidFill>
                <a:effectLst/>
                <a:latin typeface="SimHei" charset="0"/>
                <a:ea typeface="SimHei" charset="0"/>
                <a:cs typeface="SimHei" charset="0"/>
              </a:rPr>
              <a:t>日期</a:t>
            </a:r>
            <a:endParaRPr lang="en-US" sz="3000" b="1">
              <a:solidFill>
                <a:schemeClr val="bg2"/>
              </a:solidFill>
              <a:effectLst/>
              <a:latin typeface="SimHei" charset="0"/>
              <a:ea typeface="SimHei" charset="0"/>
              <a:cs typeface="SimHei" charset="0"/>
            </a:endParaRPr>
          </a:p>
        </p:txBody>
      </p:sp>
      <p:sp>
        <p:nvSpPr>
          <p:cNvPr id="176137" name="Rectangle 9"/>
          <p:cNvSpPr>
            <a:spLocks noChangeArrowheads="1"/>
          </p:cNvSpPr>
          <p:nvPr/>
        </p:nvSpPr>
        <p:spPr bwMode="auto">
          <a:xfrm>
            <a:off x="457200" y="4892675"/>
            <a:ext cx="8153400" cy="228600"/>
          </a:xfrm>
          <a:prstGeom prst="rect">
            <a:avLst/>
          </a:prstGeom>
          <a:solidFill>
            <a:srgbClr val="000090"/>
          </a:solidFill>
          <a:ln w="9525">
            <a:solidFill>
              <a:schemeClr val="bg2"/>
            </a:solidFill>
            <a:miter lim="800000"/>
            <a:headEnd/>
            <a:tailEnd/>
          </a:ln>
        </p:spPr>
        <p:txBody>
          <a:bodyPr wrap="none" anchor="ctr"/>
          <a:lstStyle/>
          <a:p>
            <a:endParaRPr lang="en-US">
              <a:latin typeface="Arial" charset="0"/>
              <a:cs typeface="Arial" charset="0"/>
            </a:endParaRPr>
          </a:p>
        </p:txBody>
      </p:sp>
      <p:sp>
        <p:nvSpPr>
          <p:cNvPr id="176138" name="Text Box 10"/>
          <p:cNvSpPr txBox="1">
            <a:spLocks noChangeArrowheads="1"/>
          </p:cNvSpPr>
          <p:nvPr/>
        </p:nvSpPr>
        <p:spPr bwMode="auto">
          <a:xfrm>
            <a:off x="-38100" y="5149850"/>
            <a:ext cx="2038350" cy="120015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latin typeface="Arial" charset="0"/>
                <a:cs typeface="Arial" charset="0"/>
              </a:rPr>
              <a:t>33</a:t>
            </a:r>
          </a:p>
          <a:p>
            <a:pPr algn="ctr" eaLnBrk="1" hangingPunct="1"/>
            <a:r>
              <a:rPr lang="zh-CN" altLang="en-US" sz="3600" b="1">
                <a:latin typeface="SimHei" charset="0"/>
                <a:ea typeface="SimHei" charset="0"/>
                <a:cs typeface="SimHei" charset="0"/>
              </a:rPr>
              <a:t>基督之死</a:t>
            </a:r>
            <a:endParaRPr lang="en-US" b="1">
              <a:latin typeface="SimHei" charset="0"/>
              <a:ea typeface="SimHei" charset="0"/>
              <a:cs typeface="SimHei" charset="0"/>
            </a:endParaRPr>
          </a:p>
        </p:txBody>
      </p:sp>
      <p:sp>
        <p:nvSpPr>
          <p:cNvPr id="176139" name="Text Box 11"/>
          <p:cNvSpPr txBox="1">
            <a:spLocks noChangeArrowheads="1"/>
          </p:cNvSpPr>
          <p:nvPr/>
        </p:nvSpPr>
        <p:spPr bwMode="auto">
          <a:xfrm>
            <a:off x="2224088" y="5149850"/>
            <a:ext cx="2038350" cy="120015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latin typeface="Arial" charset="0"/>
                <a:cs typeface="Arial" charset="0"/>
              </a:rPr>
              <a:t>70</a:t>
            </a:r>
          </a:p>
          <a:p>
            <a:pPr algn="ctr" eaLnBrk="1" hangingPunct="1"/>
            <a:r>
              <a:rPr lang="zh-CN" altLang="en-US" sz="3600" b="1">
                <a:latin typeface="SimHei" charset="0"/>
                <a:ea typeface="SimHei" charset="0"/>
                <a:cs typeface="SimHei" charset="0"/>
              </a:rPr>
              <a:t>圣殿被毁</a:t>
            </a:r>
            <a:endParaRPr lang="en-US" b="1">
              <a:latin typeface="SimHei" charset="0"/>
              <a:ea typeface="SimHei" charset="0"/>
              <a:cs typeface="SimHei" charset="0"/>
            </a:endParaRPr>
          </a:p>
        </p:txBody>
      </p:sp>
      <p:sp>
        <p:nvSpPr>
          <p:cNvPr id="161804" name="AutoShape 12"/>
          <p:cNvSpPr>
            <a:spLocks noChangeArrowheads="1"/>
          </p:cNvSpPr>
          <p:nvPr/>
        </p:nvSpPr>
        <p:spPr bwMode="auto">
          <a:xfrm>
            <a:off x="2514600" y="4648200"/>
            <a:ext cx="838200" cy="762000"/>
          </a:xfrm>
          <a:prstGeom prst="star4">
            <a:avLst>
              <a:gd name="adj" fmla="val 12500"/>
            </a:avLst>
          </a:prstGeom>
          <a:solidFill>
            <a:schemeClr val="hlink"/>
          </a:solidFill>
          <a:ln w="12700" cap="sq">
            <a:solidFill>
              <a:schemeClr val="tx1"/>
            </a:solidFill>
            <a:miter lim="800000"/>
            <a:headEnd type="none" w="sm" len="sm"/>
            <a:tailEnd type="none" w="sm" len="sm"/>
          </a:ln>
        </p:spPr>
        <p:txBody>
          <a:bodyPr wrap="none" anchor="ctr"/>
          <a:lstStyle/>
          <a:p>
            <a:endParaRPr lang="en-US">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1799"/>
                                        </p:tgtEl>
                                        <p:attrNameLst>
                                          <p:attrName>style.visibility</p:attrName>
                                        </p:attrNameLst>
                                      </p:cBhvr>
                                      <p:to>
                                        <p:strVal val="visible"/>
                                      </p:to>
                                    </p:set>
                                    <p:anim calcmode="lin" valueType="num">
                                      <p:cBhvr>
                                        <p:cTn id="7" dur="500" fill="hold"/>
                                        <p:tgtEl>
                                          <p:spTgt spid="161799"/>
                                        </p:tgtEl>
                                        <p:attrNameLst>
                                          <p:attrName>ppt_w</p:attrName>
                                        </p:attrNameLst>
                                      </p:cBhvr>
                                      <p:tavLst>
                                        <p:tav tm="0">
                                          <p:val>
                                            <p:fltVal val="0"/>
                                          </p:val>
                                        </p:tav>
                                        <p:tav tm="100000">
                                          <p:val>
                                            <p:strVal val="#ppt_w"/>
                                          </p:val>
                                        </p:tav>
                                      </p:tavLst>
                                    </p:anim>
                                    <p:anim calcmode="lin" valueType="num">
                                      <p:cBhvr>
                                        <p:cTn id="8" dur="500" fill="hold"/>
                                        <p:tgtEl>
                                          <p:spTgt spid="16179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1796"/>
                                        </p:tgtEl>
                                        <p:attrNameLst>
                                          <p:attrName>style.visibility</p:attrName>
                                        </p:attrNameLst>
                                      </p:cBhvr>
                                      <p:to>
                                        <p:strVal val="visible"/>
                                      </p:to>
                                    </p:set>
                                    <p:anim calcmode="lin" valueType="num">
                                      <p:cBhvr additive="base">
                                        <p:cTn id="13" dur="500" fill="hold"/>
                                        <p:tgtEl>
                                          <p:spTgt spid="161796"/>
                                        </p:tgtEl>
                                        <p:attrNameLst>
                                          <p:attrName>ppt_x</p:attrName>
                                        </p:attrNameLst>
                                      </p:cBhvr>
                                      <p:tavLst>
                                        <p:tav tm="0">
                                          <p:val>
                                            <p:strVal val="0-#ppt_w/2"/>
                                          </p:val>
                                        </p:tav>
                                        <p:tav tm="100000">
                                          <p:val>
                                            <p:strVal val="#ppt_x"/>
                                          </p:val>
                                        </p:tav>
                                      </p:tavLst>
                                    </p:anim>
                                    <p:anim calcmode="lin" valueType="num">
                                      <p:cBhvr additive="base">
                                        <p:cTn id="14" dur="500" fill="hold"/>
                                        <p:tgtEl>
                                          <p:spTgt spid="16179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61797"/>
                                        </p:tgtEl>
                                        <p:attrNameLst>
                                          <p:attrName>style.visibility</p:attrName>
                                        </p:attrNameLst>
                                      </p:cBhvr>
                                      <p:to>
                                        <p:strVal val="visible"/>
                                      </p:to>
                                    </p:set>
                                    <p:anim calcmode="lin" valueType="num">
                                      <p:cBhvr additive="base">
                                        <p:cTn id="19" dur="500" fill="hold"/>
                                        <p:tgtEl>
                                          <p:spTgt spid="161797"/>
                                        </p:tgtEl>
                                        <p:attrNameLst>
                                          <p:attrName>ppt_x</p:attrName>
                                        </p:attrNameLst>
                                      </p:cBhvr>
                                      <p:tavLst>
                                        <p:tav tm="0">
                                          <p:val>
                                            <p:strVal val="0-#ppt_w/2"/>
                                          </p:val>
                                        </p:tav>
                                        <p:tav tm="100000">
                                          <p:val>
                                            <p:strVal val="#ppt_x"/>
                                          </p:val>
                                        </p:tav>
                                      </p:tavLst>
                                    </p:anim>
                                    <p:anim calcmode="lin" valueType="num">
                                      <p:cBhvr additive="base">
                                        <p:cTn id="20" dur="500" fill="hold"/>
                                        <p:tgtEl>
                                          <p:spTgt spid="161797"/>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61798"/>
                                        </p:tgtEl>
                                        <p:attrNameLst>
                                          <p:attrName>style.visibility</p:attrName>
                                        </p:attrNameLst>
                                      </p:cBhvr>
                                      <p:to>
                                        <p:strVal val="visible"/>
                                      </p:to>
                                    </p:set>
                                    <p:anim calcmode="lin" valueType="num">
                                      <p:cBhvr additive="base">
                                        <p:cTn id="25" dur="500" fill="hold"/>
                                        <p:tgtEl>
                                          <p:spTgt spid="161798"/>
                                        </p:tgtEl>
                                        <p:attrNameLst>
                                          <p:attrName>ppt_x</p:attrName>
                                        </p:attrNameLst>
                                      </p:cBhvr>
                                      <p:tavLst>
                                        <p:tav tm="0">
                                          <p:val>
                                            <p:strVal val="0-#ppt_w/2"/>
                                          </p:val>
                                        </p:tav>
                                        <p:tav tm="100000">
                                          <p:val>
                                            <p:strVal val="#ppt_x"/>
                                          </p:val>
                                        </p:tav>
                                      </p:tavLst>
                                    </p:anim>
                                    <p:anim calcmode="lin" valueType="num">
                                      <p:cBhvr additive="base">
                                        <p:cTn id="26" dur="500" fill="hold"/>
                                        <p:tgtEl>
                                          <p:spTgt spid="16179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61804"/>
                                        </p:tgtEl>
                                        <p:attrNameLst>
                                          <p:attrName>style.visibility</p:attrName>
                                        </p:attrNameLst>
                                      </p:cBhvr>
                                      <p:to>
                                        <p:strVal val="visible"/>
                                      </p:to>
                                    </p:set>
                                    <p:animEffect transition="in" filter="dissolve">
                                      <p:cBhvr>
                                        <p:cTn id="31" dur="500"/>
                                        <p:tgtEl>
                                          <p:spTgt spid="161804"/>
                                        </p:tgtEl>
                                      </p:cBhvr>
                                    </p:animEffect>
                                  </p:childTnLst>
                                </p:cTn>
                              </p:par>
                              <p:par>
                                <p:cTn id="32" presetID="6" presetClass="emph" presetSubtype="0" fill="hold" grpId="1" nodeType="withEffect">
                                  <p:stCondLst>
                                    <p:cond delay="0"/>
                                  </p:stCondLst>
                                  <p:childTnLst>
                                    <p:animScale>
                                      <p:cBhvr>
                                        <p:cTn id="33" dur="2000" fill="hold"/>
                                        <p:tgtEl>
                                          <p:spTgt spid="16180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6" grpId="0" animBg="1" autoUpdateAnimBg="0"/>
      <p:bldP spid="161797" grpId="0" animBg="1" autoUpdateAnimBg="0"/>
      <p:bldP spid="161798" grpId="0" animBg="1" autoUpdateAnimBg="0"/>
      <p:bldP spid="161799" grpId="0" animBg="1" autoUpdateAnimBg="0"/>
      <p:bldP spid="161804" grpId="0" animBg="1"/>
      <p:bldP spid="161804" grpId="1" animBg="1"/>
    </p:bldLst>
  </p:timing>
</p:sld>
</file>

<file path=ppt/theme/_rels/theme42.xml.rels><?xml version="1.0" encoding="UTF-8" standalone="yes"?>
<Relationships xmlns="http://schemas.openxmlformats.org/package/2006/relationships"><Relationship Id="rId1" Type="http://schemas.openxmlformats.org/officeDocument/2006/relationships/image" Target="../media/image4.png"/></Relationships>
</file>

<file path=ppt/theme/theme1.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stripc.ppt - Blue Stripe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stripc.ppt - Blue Strip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stripc.ppt - Blue Strip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3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3.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4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6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5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8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9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0.xml><?xml version="1.0" encoding="utf-8"?>
<a:theme xmlns:a="http://schemas.openxmlformats.org/drawingml/2006/main" name="16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
      </a:majorFont>
      <a:minorFont>
        <a:latin typeface="Gill Sans"/>
        <a:ea typeface="ヒラギノ角ゴ ProN W3"/>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3.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ヒラギノ角ゴ Pro W3" panose="020B0300000000000000"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ヒラギノ角ゴ Pro W3" panose="020B0300000000000000"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4.xml><?xml version="1.0" encoding="utf-8"?>
<a:theme xmlns:a="http://schemas.openxmlformats.org/drawingml/2006/main" name="2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7.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5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6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5.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3.xml><?xml version="1.0" encoding="utf-8"?>
<a:themeOverride xmlns:a="http://schemas.openxmlformats.org/drawingml/2006/main">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themeOverride>
</file>

<file path=ppt/theme/themeOverride14.xml><?xml version="1.0" encoding="utf-8"?>
<a:themeOverride xmlns:a="http://schemas.openxmlformats.org/drawingml/2006/main">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themeOverride>
</file>

<file path=ppt/theme/themeOverride15.xml><?xml version="1.0" encoding="utf-8"?>
<a:themeOverride xmlns:a="http://schemas.openxmlformats.org/drawingml/2006/main">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themeOverride>
</file>

<file path=ppt/theme/themeOverride16.xml><?xml version="1.0" encoding="utf-8"?>
<a:themeOverride xmlns:a="http://schemas.openxmlformats.org/drawingml/2006/main">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8.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2004:Templates:Presentations:Designs:Light Fountain</Template>
  <TotalTime>6140</TotalTime>
  <Words>16648</Words>
  <Application>Microsoft Macintosh PowerPoint</Application>
  <PresentationFormat>On-screen Show (4:3)</PresentationFormat>
  <Paragraphs>2377</Paragraphs>
  <Slides>404</Slides>
  <Notes>316</Notes>
  <HiddenSlides>72</HiddenSlides>
  <MMClips>0</MMClips>
  <ScaleCrop>false</ScaleCrop>
  <HeadingPairs>
    <vt:vector size="8" baseType="variant">
      <vt:variant>
        <vt:lpstr>Fonts Used</vt:lpstr>
      </vt:variant>
      <vt:variant>
        <vt:i4>39</vt:i4>
      </vt:variant>
      <vt:variant>
        <vt:lpstr>Theme</vt:lpstr>
      </vt:variant>
      <vt:variant>
        <vt:i4>55</vt:i4>
      </vt:variant>
      <vt:variant>
        <vt:lpstr>Embedded OLE Servers</vt:lpstr>
      </vt:variant>
      <vt:variant>
        <vt:i4>1</vt:i4>
      </vt:variant>
      <vt:variant>
        <vt:lpstr>Slide Titles</vt:lpstr>
      </vt:variant>
      <vt:variant>
        <vt:i4>404</vt:i4>
      </vt:variant>
    </vt:vector>
  </HeadingPairs>
  <TitlesOfParts>
    <vt:vector size="499" baseType="lpstr">
      <vt:lpstr>26</vt:lpstr>
      <vt:lpstr>Alan Den</vt:lpstr>
      <vt:lpstr>Amped For Evil</vt:lpstr>
      <vt:lpstr>Apple Butter</vt:lpstr>
      <vt:lpstr>BONES</vt:lpstr>
      <vt:lpstr>Crass</vt:lpstr>
      <vt:lpstr>굴림</vt:lpstr>
      <vt:lpstr>KaiTi</vt:lpstr>
      <vt:lpstr>Microsoft YaHei UI</vt:lpstr>
      <vt:lpstr>MS Gothic</vt:lpstr>
      <vt:lpstr>ＭＳ Ｐゴシック</vt:lpstr>
      <vt:lpstr>Osaka</vt:lpstr>
      <vt:lpstr>SimHei</vt:lpstr>
      <vt:lpstr>宋体</vt:lpstr>
      <vt:lpstr>宋体</vt:lpstr>
      <vt:lpstr>华文细黑</vt:lpstr>
      <vt:lpstr>TEXT</vt:lpstr>
      <vt:lpstr>Times</vt:lpstr>
      <vt:lpstr>Yahoo</vt:lpstr>
      <vt:lpstr>書法家簡魏碑</vt:lpstr>
      <vt:lpstr>细圆</vt:lpstr>
      <vt:lpstr>隶变</vt:lpstr>
      <vt:lpstr>Arial</vt:lpstr>
      <vt:lpstr>Arial Black</vt:lpstr>
      <vt:lpstr>Arial Narrow</vt:lpstr>
      <vt:lpstr>Bernard MT Condensed</vt:lpstr>
      <vt:lpstr>Book Antiqua</vt:lpstr>
      <vt:lpstr>Bwgrki</vt:lpstr>
      <vt:lpstr>Bwhebb</vt:lpstr>
      <vt:lpstr>Calibri</vt:lpstr>
      <vt:lpstr>Comic Sans MS</vt:lpstr>
      <vt:lpstr>Cooper Black</vt:lpstr>
      <vt:lpstr>Gill Sans</vt:lpstr>
      <vt:lpstr>Helvetica</vt:lpstr>
      <vt:lpstr>Lucida Handwriting</vt:lpstr>
      <vt:lpstr>Monotype Sorts</vt:lpstr>
      <vt:lpstr>Tahoma</vt:lpstr>
      <vt:lpstr>Times New Roman</vt:lpstr>
      <vt:lpstr>Wingdings</vt:lpstr>
      <vt:lpstr>Soaring</vt:lpstr>
      <vt:lpstr>1_Default Design</vt:lpstr>
      <vt:lpstr>Office Theme</vt:lpstr>
      <vt:lpstr>1_Office Theme</vt:lpstr>
      <vt:lpstr>3_Beam</vt:lpstr>
      <vt:lpstr>5_Default Design</vt:lpstr>
      <vt:lpstr>Beam</vt:lpstr>
      <vt:lpstr>2_Blank Presentation</vt:lpstr>
      <vt:lpstr>Blank Presentation</vt:lpstr>
      <vt:lpstr>1_Beam</vt:lpstr>
      <vt:lpstr>blstripc.ppt - Blue Stripes</vt:lpstr>
      <vt:lpstr>7_Default Design</vt:lpstr>
      <vt:lpstr>Default Design</vt:lpstr>
      <vt:lpstr>3_Blank Presentation</vt:lpstr>
      <vt:lpstr>5_Soaring</vt:lpstr>
      <vt:lpstr>49_Blank Presentation</vt:lpstr>
      <vt:lpstr>14_Default Design</vt:lpstr>
      <vt:lpstr>5_Blank Presentation</vt:lpstr>
      <vt:lpstr>4_Blank Presentation</vt:lpstr>
      <vt:lpstr>5_Office Theme</vt:lpstr>
      <vt:lpstr>2_Office Theme</vt:lpstr>
      <vt:lpstr>3_Office Theme</vt:lpstr>
      <vt:lpstr>6_Office Theme</vt:lpstr>
      <vt:lpstr>9_Office Theme</vt:lpstr>
      <vt:lpstr>7_Office Theme</vt:lpstr>
      <vt:lpstr>8_Office Theme</vt:lpstr>
      <vt:lpstr>1_Soaring</vt:lpstr>
      <vt:lpstr>4_Soaring</vt:lpstr>
      <vt:lpstr>10_Office Theme</vt:lpstr>
      <vt:lpstr>1_Blank Presentation</vt:lpstr>
      <vt:lpstr>2_Default Design</vt:lpstr>
      <vt:lpstr>Mountain</vt:lpstr>
      <vt:lpstr>5_Orbit</vt:lpstr>
      <vt:lpstr>6_Soaring</vt:lpstr>
      <vt:lpstr>57_Blank Presentation</vt:lpstr>
      <vt:lpstr>50_Blank Presentation</vt:lpstr>
      <vt:lpstr>8_Soaring</vt:lpstr>
      <vt:lpstr>18_Office Theme</vt:lpstr>
      <vt:lpstr>9_Soaring</vt:lpstr>
      <vt:lpstr>16_Blank Presentation</vt:lpstr>
      <vt:lpstr>2_Slit</vt:lpstr>
      <vt:lpstr>Title &amp; Subtitle</vt:lpstr>
      <vt:lpstr>17_Blank Presentation</vt:lpstr>
      <vt:lpstr>20_Default Design</vt:lpstr>
      <vt:lpstr>19_Default Design</vt:lpstr>
      <vt:lpstr>4_Office Theme</vt:lpstr>
      <vt:lpstr>16_Default Design</vt:lpstr>
      <vt:lpstr>3_Default Design</vt:lpstr>
      <vt:lpstr>2_Soaring</vt:lpstr>
      <vt:lpstr>18_Default Design</vt:lpstr>
      <vt:lpstr>5_Beam</vt:lpstr>
      <vt:lpstr>Generic</vt:lpstr>
      <vt:lpstr>6_Beam</vt:lpstr>
      <vt:lpstr>Slit</vt:lpstr>
      <vt:lpstr>21_Default Design</vt:lpstr>
      <vt:lpstr>Clip</vt:lpstr>
      <vt:lpstr>约翰福音 1-11</vt:lpstr>
      <vt:lpstr>关键字</vt:lpstr>
      <vt:lpstr>主题</vt:lpstr>
      <vt:lpstr>关键节</vt:lpstr>
      <vt:lpstr>总结概要</vt:lpstr>
      <vt:lpstr>国度陈述</vt:lpstr>
      <vt:lpstr>圣约陈述</vt:lpstr>
      <vt:lpstr>救赎陈述</vt:lpstr>
      <vt:lpstr>耶稣 (弥赛亚的预言) </vt:lpstr>
      <vt:lpstr>约翰福音概览</vt:lpstr>
      <vt:lpstr>约翰福音</vt:lpstr>
      <vt:lpstr>要相信</vt:lpstr>
      <vt:lpstr>什么是永生?</vt:lpstr>
      <vt:lpstr>怎么得着 永 生? </vt:lpstr>
      <vt:lpstr>I.  在基督里得永生的真理得到了 许都不一的 回应。</vt:lpstr>
      <vt:lpstr>II. 相信 耶稣为你受死，为你复活，就能得着永生。</vt:lpstr>
      <vt:lpstr>主要思想</vt:lpstr>
      <vt:lpstr>The Divine Code</vt:lpstr>
      <vt:lpstr>你要怎么认识祂?</vt:lpstr>
      <vt:lpstr>Black</vt:lpstr>
      <vt:lpstr>I believe in Jesus 1/6</vt:lpstr>
      <vt:lpstr>I believe in Jesus 2/6</vt:lpstr>
      <vt:lpstr>I believe in Jesus 3/6</vt:lpstr>
      <vt:lpstr>I believe in Jesus 4/6</vt:lpstr>
      <vt:lpstr>I believe in Jesus 5/6</vt:lpstr>
      <vt:lpstr>I believe in Jesus 5/6</vt:lpstr>
      <vt:lpstr>现在让我们</vt:lpstr>
      <vt:lpstr>符类福音</vt:lpstr>
      <vt:lpstr>马太最先完成福音的指标</vt:lpstr>
      <vt:lpstr>外证1:  优西比乌的见证(第四世纪)</vt:lpstr>
      <vt:lpstr>外证1:  优西比乌的见证(第四世纪)</vt:lpstr>
      <vt:lpstr>外界指标#2:  AD45 的 古本手卷</vt:lpstr>
      <vt:lpstr>外界指标#3:  在新约的第一排位</vt:lpstr>
      <vt:lpstr>Irenaeus  AD 180</vt:lpstr>
      <vt:lpstr>清理历史</vt:lpstr>
      <vt:lpstr>Luke’s Key Word &amp; Verse</vt:lpstr>
      <vt:lpstr>路加－使徒行传乃出自同一作者</vt:lpstr>
      <vt:lpstr>优先次序</vt:lpstr>
      <vt:lpstr>我们的异象是 …</vt:lpstr>
      <vt:lpstr>对圣经的攻击</vt:lpstr>
      <vt:lpstr>Attacks Continue</vt:lpstr>
      <vt:lpstr>回答那些批评家</vt:lpstr>
      <vt:lpstr>PowerPoint Presentation</vt:lpstr>
      <vt:lpstr>新约文学内容</vt:lpstr>
      <vt:lpstr>老普林尼 (主後 111-113)</vt:lpstr>
      <vt:lpstr>罗马历史学家</vt:lpstr>
      <vt:lpstr>罗马历史学家</vt:lpstr>
      <vt:lpstr>其他早期非基督徒的历史学家也提及耶稣基督…</vt:lpstr>
      <vt:lpstr>现存异教徒的文献 对 新约的文献</vt:lpstr>
      <vt:lpstr>约瑟夫的重要性</vt:lpstr>
      <vt:lpstr>约瑟夫叙述的文献</vt:lpstr>
      <vt:lpstr>长细的引述 (两个版本)</vt:lpstr>
      <vt:lpstr>究竟耶稣是谁？</vt:lpstr>
      <vt:lpstr>布朗通过“历史学家”Leigh Teabing…， 对于耶稣的看法</vt:lpstr>
      <vt:lpstr>早期的基督徒对于相信耶稣究竟有什么的看法？</vt:lpstr>
      <vt:lpstr>PowerPoint Presentation</vt:lpstr>
      <vt:lpstr>那些“相信耶稣只是一个普通人”的基督徒 是否会为主殉道? 绝不可能!</vt:lpstr>
      <vt:lpstr>Perpetua 为主殉道 (主後203年)</vt:lpstr>
      <vt:lpstr>依肋内 (Irenaeus) 主後180年</vt:lpstr>
      <vt:lpstr>依肋内 (Irenaeus) 主後180年</vt:lpstr>
      <vt:lpstr>“对主耶稣基督的描述”</vt:lpstr>
      <vt:lpstr>每一位福音书作者都有:</vt:lpstr>
      <vt:lpstr>四个个别的素描 …</vt:lpstr>
      <vt:lpstr>构成四福音…</vt:lpstr>
      <vt:lpstr>四福音的听众…</vt:lpstr>
      <vt:lpstr>…对耶稣的描述…</vt:lpstr>
      <vt:lpstr>耶稣基督的信息…</vt:lpstr>
      <vt:lpstr>奇怪的形容词…</vt:lpstr>
      <vt:lpstr>对观福音书: “共同参考”</vt:lpstr>
      <vt:lpstr>独特的题材…</vt:lpstr>
      <vt:lpstr>约翰福音: 信息的总结</vt:lpstr>
      <vt:lpstr>6 GREAT TRUTHS </vt:lpstr>
      <vt:lpstr>上帝如何对我们说话?</vt:lpstr>
      <vt:lpstr>神怎么与我们勾通？</vt:lpstr>
      <vt:lpstr>LOGOS （希腊文：道）</vt:lpstr>
      <vt:lpstr>Hebrews 1:1-2</vt:lpstr>
      <vt:lpstr>确切的开端</vt:lpstr>
      <vt:lpstr>约翰福音1:2</vt:lpstr>
      <vt:lpstr>约翰福音1:3</vt:lpstr>
      <vt:lpstr>耶 稣用 地 上 的 尘 土 造 人 ，(约 1:3; 创世记. 2:7).</vt:lpstr>
      <vt:lpstr>耶稣`创造亚当和夏 (约 1:3; 创世记2:21-23)</vt:lpstr>
      <vt:lpstr>约翰福音1:4, 5, 9</vt:lpstr>
      <vt:lpstr>… 写作日期是?</vt:lpstr>
      <vt:lpstr>现在… 完成这幅图画 …</vt:lpstr>
      <vt:lpstr>PowerPoint Presentation</vt:lpstr>
      <vt:lpstr>钥字 相信</vt:lpstr>
      <vt:lpstr>约翰福音20:31不同版本差异之处</vt:lpstr>
      <vt:lpstr>关键字</vt:lpstr>
      <vt:lpstr>Key Word</vt:lpstr>
      <vt:lpstr>Key Word</vt:lpstr>
      <vt:lpstr>Key Word</vt:lpstr>
      <vt:lpstr>Key Word</vt:lpstr>
      <vt:lpstr>Key Word</vt:lpstr>
      <vt:lpstr>Key Word</vt:lpstr>
      <vt:lpstr>Key Word</vt:lpstr>
      <vt:lpstr>"相信" • 约翰</vt:lpstr>
      <vt:lpstr>摘要陈述</vt:lpstr>
      <vt:lpstr>作者</vt:lpstr>
      <vt:lpstr>日期</vt:lpstr>
      <vt:lpstr>圣殿之存在直至主後70年</vt:lpstr>
      <vt:lpstr>安东尼亚城堡</vt:lpstr>
      <vt:lpstr>圣殿被攻击 </vt:lpstr>
      <vt:lpstr>以色列池</vt:lpstr>
      <vt:lpstr>毕士大池</vt:lpstr>
      <vt:lpstr>毕士大池</vt:lpstr>
      <vt:lpstr>毕士大池遗址</vt:lpstr>
      <vt:lpstr>写作背景</vt:lpstr>
      <vt:lpstr>约翰记载的神迹</vt:lpstr>
      <vt:lpstr>约翰福音概览</vt:lpstr>
      <vt:lpstr>综论</vt:lpstr>
      <vt:lpstr>优先次序</vt:lpstr>
      <vt:lpstr>约翰福音</vt:lpstr>
      <vt:lpstr>神圣的准则</vt:lpstr>
      <vt:lpstr>下一年的优先次序</vt:lpstr>
      <vt:lpstr>约翰福音:写作风格的独特处</vt:lpstr>
      <vt:lpstr>约翰福音:写作风格的独特处</vt:lpstr>
      <vt:lpstr>基督事工的持续时间</vt:lpstr>
      <vt:lpstr>约翰福音:写作风格的独特处</vt:lpstr>
      <vt:lpstr>PowerPoint Presentation</vt:lpstr>
      <vt:lpstr>写作目的</vt:lpstr>
      <vt:lpstr>我们的问题:魔鬼</vt:lpstr>
      <vt:lpstr>  在约翰福音里的“时候”</vt:lpstr>
      <vt:lpstr>要相信</vt:lpstr>
      <vt:lpstr>什么是永生?</vt:lpstr>
      <vt:lpstr>Fountain of Youth</vt:lpstr>
      <vt:lpstr>Fountain of Youth</vt:lpstr>
      <vt:lpstr>Fountain of Youth</vt:lpstr>
      <vt:lpstr>Cryonics (Body Freezing)</vt:lpstr>
      <vt:lpstr>Cryonics (Body Freezing)</vt:lpstr>
      <vt:lpstr>“God has put eternity in their hearts”</vt:lpstr>
      <vt:lpstr>Do you have  Eternal Life?</vt:lpstr>
      <vt:lpstr>Need</vt:lpstr>
      <vt:lpstr>怎么得着 永 生? </vt:lpstr>
      <vt:lpstr>新约综览 (历史)</vt:lpstr>
      <vt:lpstr>PowerPoint Presentation</vt:lpstr>
      <vt:lpstr>标记是对生命至关重要</vt:lpstr>
      <vt:lpstr>神的爱</vt:lpstr>
      <vt:lpstr>约翰记载的神迹</vt:lpstr>
      <vt:lpstr>关键节</vt:lpstr>
      <vt:lpstr>关键字</vt:lpstr>
      <vt:lpstr>主题</vt:lpstr>
      <vt:lpstr>约翰福音概览</vt:lpstr>
      <vt:lpstr>约翰福音里十大“我是”的声明</vt:lpstr>
      <vt:lpstr>I.  在基督里得永生的真理得到了 许都不一的 回应。</vt:lpstr>
      <vt:lpstr>II. 相信 耶稣为你受死，为你复活，就能得着永生。</vt:lpstr>
      <vt:lpstr>John said eternal life comes by trusting Jesus as God made man (1:1-18).</vt:lpstr>
      <vt:lpstr>Slides on  约翰 1</vt:lpstr>
      <vt:lpstr>PowerPoint Presentation</vt:lpstr>
      <vt:lpstr>PowerPoint Presentation</vt:lpstr>
      <vt:lpstr>PowerPoint Presentation</vt:lpstr>
      <vt:lpstr>PowerPoint Presentation</vt:lpstr>
      <vt:lpstr>PowerPoint Presentation</vt:lpstr>
      <vt:lpstr>PowerPoint Presentation</vt:lpstr>
      <vt:lpstr>耶稣一直就是神</vt:lpstr>
      <vt:lpstr>PowerPoint Presentation</vt:lpstr>
      <vt:lpstr>尼西亚信经  (公元 325)</vt:lpstr>
      <vt:lpstr>阿里乌斯的异端教义</vt:lpstr>
      <vt:lpstr>阿里乌斯教∶反对者与争论点 </vt:lpstr>
      <vt:lpstr>在尼西亚会议发生了什么事  (公元 325)?</vt:lpstr>
      <vt:lpstr>在尼西亚会议到底发生了什么？</vt:lpstr>
      <vt:lpstr>第一世纪门徒对于神的信仰</vt:lpstr>
      <vt:lpstr>尼西亚会议之前已经有门徒坚信基督是神</vt:lpstr>
      <vt:lpstr>尼西亚信经 (公元 325)</vt:lpstr>
      <vt:lpstr>尼西亚信经 (公元 325)</vt:lpstr>
      <vt:lpstr>尼西亚信经 (公元 325)</vt:lpstr>
      <vt:lpstr>阿里乌斯教义的争议与三位一体论</vt:lpstr>
      <vt:lpstr>阿里乌斯教的复甦</vt:lpstr>
      <vt:lpstr>唯独基督是光</vt:lpstr>
      <vt:lpstr>People both believed and rejected Christ's public revelation of himself as God (1:19–12:50).</vt:lpstr>
      <vt:lpstr>Jesus prepared his disciples to depend on the Holy Spirit (John 13–17).</vt:lpstr>
      <vt:lpstr>God’s plan was for Jesus to die and rise back to life for you (John 18–20).</vt:lpstr>
      <vt:lpstr>Jesus taught his adequacy for all who believe (John 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1–12章的大纲</vt:lpstr>
      <vt:lpstr>Slides on  约翰 2</vt:lpstr>
      <vt:lpstr>John 2</vt:lpstr>
      <vt:lpstr>Cana Wedding</vt:lpstr>
      <vt:lpstr>Admit that Jesus is better than rituals because he can make all things new.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Summary (John 2:23-25 NIV)</vt:lpstr>
      <vt:lpstr>Belief in John 2:23-25</vt:lpstr>
      <vt:lpstr>Slides on  约翰 3</vt:lpstr>
      <vt:lpstr>PowerPoint Presentation</vt:lpstr>
      <vt:lpstr>约翰 3:5 的诠释</vt:lpstr>
      <vt:lpstr>PowerPoint Presentation</vt:lpstr>
      <vt:lpstr>Slides on  约翰 4</vt:lpstr>
      <vt:lpstr>耶稣在犹太全地及撒玛利亚</vt:lpstr>
      <vt:lpstr>Slides on  约翰 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授权使用</vt:lpstr>
      <vt:lpstr>1–17章的大纲</vt:lpstr>
      <vt:lpstr>13–21章的大纲</vt:lpstr>
      <vt:lpstr>耶稣在加利利</vt:lpstr>
      <vt:lpstr>约翰的论点</vt:lpstr>
      <vt:lpstr>约翰福音中七个神迹的重要性</vt:lpstr>
      <vt:lpstr>什麽是“相信”基督？</vt:lpstr>
      <vt:lpstr>“我 实 实 在 在 的 告 诉 你 们 ， 那 听 我 话 、 又 信 差 我 来 者 的 ， 就 有 永 生 ； 不 至 於 定 罪 ， 是 已 经 出 死 入 生 了 。”  (约翰 5:24 CUVS)</vt:lpstr>
      <vt:lpstr>Slides on  约翰 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Slides on  约翰 7</vt:lpstr>
      <vt:lpstr>Divided Opinions</vt:lpstr>
      <vt:lpstr>The Question in John 7</vt:lpstr>
      <vt:lpstr>A Controversial Figure in John 1–6</vt:lpstr>
      <vt:lpstr>I.  Everyone makes his or her own decision about Christ (7:1-13).</vt:lpstr>
      <vt:lpstr>II. People reject Christ’s teaching because they reject God (7:14-36). </vt:lpstr>
      <vt:lpstr>III. Jesus’ claim to give eternal life always has a mixed response  (7:37-52).</vt:lpstr>
      <vt:lpstr>Q &amp; A in John 7</vt:lpstr>
      <vt:lpstr>Q &amp; A in John 7</vt:lpstr>
      <vt:lpstr>Which are You?</vt:lpstr>
      <vt:lpstr>Main Idea</vt:lpstr>
      <vt:lpstr>Slides on  约翰 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授权使用</vt:lpstr>
      <vt:lpstr>“我是世上的光”</vt:lpstr>
      <vt:lpstr>Slides on  约翰 9</vt:lpstr>
      <vt:lpstr>What must we see to prevent spiritual blindness— in ourselves &amp; others?</vt:lpstr>
      <vt:lpstr>John 6–8</vt:lpstr>
      <vt:lpstr>What must we see to prevent spiritual blindness— in ourselves &amp; others?</vt:lpstr>
      <vt:lpstr>I. Jesus makes the blind see.</vt:lpstr>
      <vt:lpstr>II. Jesus changes people's lives (8-34).</vt:lpstr>
      <vt:lpstr>III. Jesus deserves worship as God (35-41). </vt:lpstr>
      <vt:lpstr>???????</vt:lpstr>
      <vt:lpstr>The blind man sees!</vt:lpstr>
      <vt:lpstr>The Pharisees are blind!</vt:lpstr>
      <vt:lpstr>The Pharisees are blind!</vt:lpstr>
      <vt:lpstr>The Main Idea of John 9</vt:lpstr>
      <vt:lpstr>Slides on  约翰 10</vt:lpstr>
      <vt:lpstr>Who or what are you listening to?</vt:lpstr>
      <vt:lpstr>How does Jesus look at sheep?</vt:lpstr>
      <vt:lpstr>PowerPoint Presentation</vt:lpstr>
      <vt:lpstr>C. S. Lewis, Mere Christianity, 55-56</vt:lpstr>
      <vt:lpstr>Slides on  约翰 11</vt:lpstr>
      <vt:lpstr>PowerPoint Presentation</vt:lpstr>
      <vt:lpstr>PowerPoint Presentation</vt:lpstr>
      <vt:lpstr>耶稣使拉撒路复活</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授权使用</vt:lpstr>
      <vt:lpstr>耶稣, 马利亚 和 马大 (约翰 11)</vt:lpstr>
      <vt:lpstr>马大 (约翰 11)</vt:lpstr>
      <vt:lpstr>马利亚 (约翰 11)</vt:lpstr>
      <vt:lpstr>马利亚 和 马大 (约翰 11)</vt:lpstr>
      <vt:lpstr>马大和马利亚的对比   约翰 11</vt:lpstr>
      <vt:lpstr>马大和马利亚的对比   约翰 11</vt:lpstr>
      <vt:lpstr>那个献上真哪哒香膏的女人是抹大拉的马利亚吗?</vt:lpstr>
      <vt:lpstr>怎么得着 永 生? </vt:lpstr>
      <vt:lpstr>I.  在基督里得永生的真理得到了 许都不一的 回应。</vt:lpstr>
      <vt:lpstr>II. 相信 耶稣为你受死，为你复活，就能得着永生。</vt:lpstr>
      <vt:lpstr>主要思想</vt:lpstr>
      <vt:lpstr>Black</vt:lpstr>
      <vt:lpstr>新约全书讲章 • BibleStudyDownloads.org</vt:lpstr>
      <vt:lpstr>Black</vt:lpstr>
      <vt:lpstr>新约全书链接地址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514</cp:revision>
  <dcterms:created xsi:type="dcterms:W3CDTF">2003-01-02T11:27:30Z</dcterms:created>
  <dcterms:modified xsi:type="dcterms:W3CDTF">2024-07-18T16:02:36Z</dcterms:modified>
</cp:coreProperties>
</file>