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2.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3.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4.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5.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6.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47.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4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49.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0.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1.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2.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3.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heme/themeOverride4.xml" ContentType="application/vnd.openxmlformats-officedocument.themeOverr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1" r:id="rId3"/>
    <p:sldMasterId id="2147483713" r:id="rId4"/>
    <p:sldMasterId id="2147483725" r:id="rId5"/>
    <p:sldMasterId id="2147483737" r:id="rId6"/>
    <p:sldMasterId id="2147483751" r:id="rId7"/>
    <p:sldMasterId id="2147483779" r:id="rId8"/>
    <p:sldMasterId id="2147483832" r:id="rId9"/>
    <p:sldMasterId id="2147483858" r:id="rId10"/>
    <p:sldMasterId id="2147483882" r:id="rId11"/>
    <p:sldMasterId id="2147483947" r:id="rId12"/>
    <p:sldMasterId id="2147483959" r:id="rId13"/>
    <p:sldMasterId id="2147484009" r:id="rId14"/>
    <p:sldMasterId id="2147484035" r:id="rId15"/>
    <p:sldMasterId id="2147484037" r:id="rId16"/>
    <p:sldMasterId id="2147484049" r:id="rId17"/>
    <p:sldMasterId id="2147484062" r:id="rId18"/>
    <p:sldMasterId id="2147484074" r:id="rId19"/>
    <p:sldMasterId id="2147484100" r:id="rId20"/>
    <p:sldMasterId id="2147484112" r:id="rId21"/>
    <p:sldMasterId id="2147484124" r:id="rId22"/>
    <p:sldMasterId id="2147484136" r:id="rId23"/>
    <p:sldMasterId id="2147484148" r:id="rId24"/>
    <p:sldMasterId id="2147484160" r:id="rId25"/>
    <p:sldMasterId id="2147484197" r:id="rId26"/>
    <p:sldMasterId id="2147484211" r:id="rId27"/>
    <p:sldMasterId id="2147484224" r:id="rId28"/>
    <p:sldMasterId id="2147484236" r:id="rId29"/>
    <p:sldMasterId id="2147484250" r:id="rId30"/>
    <p:sldMasterId id="2147484262" r:id="rId31"/>
    <p:sldMasterId id="2147484274" r:id="rId32"/>
    <p:sldMasterId id="2147484286" r:id="rId33"/>
    <p:sldMasterId id="2147484298" r:id="rId34"/>
    <p:sldMasterId id="2147484310" r:id="rId35"/>
    <p:sldMasterId id="2147484358" r:id="rId36"/>
    <p:sldMasterId id="2147484370" r:id="rId37"/>
    <p:sldMasterId id="2147484406" r:id="rId38"/>
    <p:sldMasterId id="2147484419" r:id="rId39"/>
    <p:sldMasterId id="2147484432" r:id="rId40"/>
    <p:sldMasterId id="2147484444" r:id="rId41"/>
    <p:sldMasterId id="2147484456" r:id="rId42"/>
    <p:sldMasterId id="2147484496" r:id="rId43"/>
    <p:sldMasterId id="2147484510" r:id="rId44"/>
    <p:sldMasterId id="2147484522" r:id="rId45"/>
    <p:sldMasterId id="2147484536" r:id="rId46"/>
    <p:sldMasterId id="2147484576" r:id="rId47"/>
    <p:sldMasterId id="2147484634" r:id="rId48"/>
    <p:sldMasterId id="2147484647" r:id="rId49"/>
    <p:sldMasterId id="2147484660" r:id="rId50"/>
    <p:sldMasterId id="2147484674" r:id="rId51"/>
    <p:sldMasterId id="2147484687" r:id="rId52"/>
  </p:sldMasterIdLst>
  <p:notesMasterIdLst>
    <p:notesMasterId r:id="rId358"/>
  </p:notesMasterIdLst>
  <p:sldIdLst>
    <p:sldId id="339" r:id="rId53"/>
    <p:sldId id="579" r:id="rId54"/>
    <p:sldId id="580" r:id="rId55"/>
    <p:sldId id="581" r:id="rId56"/>
    <p:sldId id="257" r:id="rId57"/>
    <p:sldId id="258" r:id="rId58"/>
    <p:sldId id="259" r:id="rId59"/>
    <p:sldId id="260" r:id="rId60"/>
    <p:sldId id="261" r:id="rId61"/>
    <p:sldId id="262" r:id="rId62"/>
    <p:sldId id="263" r:id="rId63"/>
    <p:sldId id="264" r:id="rId64"/>
    <p:sldId id="265" r:id="rId65"/>
    <p:sldId id="266" r:id="rId66"/>
    <p:sldId id="267" r:id="rId67"/>
    <p:sldId id="268" r:id="rId68"/>
    <p:sldId id="269" r:id="rId69"/>
    <p:sldId id="270" r:id="rId70"/>
    <p:sldId id="271" r:id="rId71"/>
    <p:sldId id="612" r:id="rId72"/>
    <p:sldId id="273" r:id="rId73"/>
    <p:sldId id="343" r:id="rId74"/>
    <p:sldId id="277" r:id="rId75"/>
    <p:sldId id="278" r:id="rId76"/>
    <p:sldId id="279" r:id="rId77"/>
    <p:sldId id="280" r:id="rId78"/>
    <p:sldId id="281" r:id="rId79"/>
    <p:sldId id="282" r:id="rId80"/>
    <p:sldId id="283" r:id="rId81"/>
    <p:sldId id="284" r:id="rId82"/>
    <p:sldId id="285" r:id="rId83"/>
    <p:sldId id="286" r:id="rId84"/>
    <p:sldId id="287" r:id="rId85"/>
    <p:sldId id="288" r:id="rId86"/>
    <p:sldId id="289" r:id="rId87"/>
    <p:sldId id="290" r:id="rId88"/>
    <p:sldId id="291" r:id="rId89"/>
    <p:sldId id="292" r:id="rId90"/>
    <p:sldId id="293" r:id="rId91"/>
    <p:sldId id="294" r:id="rId92"/>
    <p:sldId id="295" r:id="rId93"/>
    <p:sldId id="296" r:id="rId94"/>
    <p:sldId id="297" r:id="rId95"/>
    <p:sldId id="298" r:id="rId96"/>
    <p:sldId id="299" r:id="rId97"/>
    <p:sldId id="300" r:id="rId98"/>
    <p:sldId id="301" r:id="rId99"/>
    <p:sldId id="302" r:id="rId100"/>
    <p:sldId id="303" r:id="rId101"/>
    <p:sldId id="304" r:id="rId102"/>
    <p:sldId id="305" r:id="rId103"/>
    <p:sldId id="306" r:id="rId104"/>
    <p:sldId id="613" r:id="rId105"/>
    <p:sldId id="308" r:id="rId106"/>
    <p:sldId id="582" r:id="rId107"/>
    <p:sldId id="583" r:id="rId108"/>
    <p:sldId id="584" r:id="rId109"/>
    <p:sldId id="636" r:id="rId110"/>
    <p:sldId id="637" r:id="rId111"/>
    <p:sldId id="638" r:id="rId112"/>
    <p:sldId id="639" r:id="rId113"/>
    <p:sldId id="640" r:id="rId114"/>
    <p:sldId id="641" r:id="rId115"/>
    <p:sldId id="642" r:id="rId116"/>
    <p:sldId id="643" r:id="rId117"/>
    <p:sldId id="644" r:id="rId118"/>
    <p:sldId id="645" r:id="rId119"/>
    <p:sldId id="646" r:id="rId120"/>
    <p:sldId id="647" r:id="rId121"/>
    <p:sldId id="585" r:id="rId122"/>
    <p:sldId id="309" r:id="rId123"/>
    <p:sldId id="543" r:id="rId124"/>
    <p:sldId id="349" r:id="rId125"/>
    <p:sldId id="350" r:id="rId126"/>
    <p:sldId id="351" r:id="rId127"/>
    <p:sldId id="352" r:id="rId128"/>
    <p:sldId id="353" r:id="rId129"/>
    <p:sldId id="354" r:id="rId130"/>
    <p:sldId id="355" r:id="rId131"/>
    <p:sldId id="356" r:id="rId132"/>
    <p:sldId id="357" r:id="rId133"/>
    <p:sldId id="358" r:id="rId134"/>
    <p:sldId id="359" r:id="rId135"/>
    <p:sldId id="360" r:id="rId136"/>
    <p:sldId id="361" r:id="rId137"/>
    <p:sldId id="362" r:id="rId138"/>
    <p:sldId id="363" r:id="rId139"/>
    <p:sldId id="364" r:id="rId140"/>
    <p:sldId id="365" r:id="rId141"/>
    <p:sldId id="366" r:id="rId142"/>
    <p:sldId id="367" r:id="rId143"/>
    <p:sldId id="614" r:id="rId144"/>
    <p:sldId id="615" r:id="rId145"/>
    <p:sldId id="649" r:id="rId146"/>
    <p:sldId id="650" r:id="rId147"/>
    <p:sldId id="651" r:id="rId148"/>
    <p:sldId id="576" r:id="rId149"/>
    <p:sldId id="577" r:id="rId150"/>
    <p:sldId id="578" r:id="rId151"/>
    <p:sldId id="397" r:id="rId152"/>
    <p:sldId id="575" r:id="rId153"/>
    <p:sldId id="4400" r:id="rId154"/>
    <p:sldId id="310" r:id="rId155"/>
    <p:sldId id="574" r:id="rId156"/>
    <p:sldId id="312" r:id="rId157"/>
    <p:sldId id="313" r:id="rId158"/>
    <p:sldId id="314" r:id="rId159"/>
    <p:sldId id="379" r:id="rId160"/>
    <p:sldId id="380" r:id="rId161"/>
    <p:sldId id="381" r:id="rId162"/>
    <p:sldId id="315" r:id="rId163"/>
    <p:sldId id="382" r:id="rId164"/>
    <p:sldId id="383" r:id="rId165"/>
    <p:sldId id="3862" r:id="rId166"/>
    <p:sldId id="563" r:id="rId167"/>
    <p:sldId id="2358" r:id="rId168"/>
    <p:sldId id="2359" r:id="rId169"/>
    <p:sldId id="2360" r:id="rId170"/>
    <p:sldId id="2361" r:id="rId171"/>
    <p:sldId id="2362" r:id="rId172"/>
    <p:sldId id="2363" r:id="rId173"/>
    <p:sldId id="2364" r:id="rId174"/>
    <p:sldId id="2365" r:id="rId175"/>
    <p:sldId id="2366" r:id="rId176"/>
    <p:sldId id="2367" r:id="rId177"/>
    <p:sldId id="2368" r:id="rId178"/>
    <p:sldId id="2369" r:id="rId179"/>
    <p:sldId id="2370" r:id="rId180"/>
    <p:sldId id="2371" r:id="rId181"/>
    <p:sldId id="2372" r:id="rId182"/>
    <p:sldId id="561" r:id="rId183"/>
    <p:sldId id="616" r:id="rId184"/>
    <p:sldId id="617" r:id="rId185"/>
    <p:sldId id="586" r:id="rId186"/>
    <p:sldId id="587" r:id="rId187"/>
    <p:sldId id="316" r:id="rId188"/>
    <p:sldId id="317" r:id="rId189"/>
    <p:sldId id="4401" r:id="rId190"/>
    <p:sldId id="588" r:id="rId191"/>
    <p:sldId id="545" r:id="rId192"/>
    <p:sldId id="407" r:id="rId193"/>
    <p:sldId id="408" r:id="rId194"/>
    <p:sldId id="409" r:id="rId195"/>
    <p:sldId id="410" r:id="rId196"/>
    <p:sldId id="411" r:id="rId197"/>
    <p:sldId id="412" r:id="rId198"/>
    <p:sldId id="413" r:id="rId199"/>
    <p:sldId id="414" r:id="rId200"/>
    <p:sldId id="415" r:id="rId201"/>
    <p:sldId id="416" r:id="rId202"/>
    <p:sldId id="417" r:id="rId203"/>
    <p:sldId id="418" r:id="rId204"/>
    <p:sldId id="419" r:id="rId205"/>
    <p:sldId id="420" r:id="rId206"/>
    <p:sldId id="421" r:id="rId207"/>
    <p:sldId id="618" r:id="rId208"/>
    <p:sldId id="619" r:id="rId209"/>
    <p:sldId id="1944" r:id="rId210"/>
    <p:sldId id="425" r:id="rId211"/>
    <p:sldId id="426" r:id="rId212"/>
    <p:sldId id="427" r:id="rId213"/>
    <p:sldId id="648" r:id="rId214"/>
    <p:sldId id="546" r:id="rId215"/>
    <p:sldId id="429" r:id="rId216"/>
    <p:sldId id="430" r:id="rId217"/>
    <p:sldId id="431" r:id="rId218"/>
    <p:sldId id="432" r:id="rId219"/>
    <p:sldId id="433" r:id="rId220"/>
    <p:sldId id="434" r:id="rId221"/>
    <p:sldId id="435" r:id="rId222"/>
    <p:sldId id="436" r:id="rId223"/>
    <p:sldId id="437" r:id="rId224"/>
    <p:sldId id="438" r:id="rId225"/>
    <p:sldId id="439" r:id="rId226"/>
    <p:sldId id="440" r:id="rId227"/>
    <p:sldId id="441" r:id="rId228"/>
    <p:sldId id="442" r:id="rId229"/>
    <p:sldId id="443" r:id="rId230"/>
    <p:sldId id="444" r:id="rId231"/>
    <p:sldId id="445" r:id="rId232"/>
    <p:sldId id="446" r:id="rId233"/>
    <p:sldId id="447" r:id="rId234"/>
    <p:sldId id="448" r:id="rId235"/>
    <p:sldId id="620" r:id="rId236"/>
    <p:sldId id="621" r:id="rId237"/>
    <p:sldId id="547" r:id="rId238"/>
    <p:sldId id="452" r:id="rId239"/>
    <p:sldId id="453" r:id="rId240"/>
    <p:sldId id="454" r:id="rId241"/>
    <p:sldId id="455" r:id="rId242"/>
    <p:sldId id="456" r:id="rId243"/>
    <p:sldId id="457" r:id="rId244"/>
    <p:sldId id="458" r:id="rId245"/>
    <p:sldId id="459" r:id="rId246"/>
    <p:sldId id="460" r:id="rId247"/>
    <p:sldId id="461" r:id="rId248"/>
    <p:sldId id="622" r:id="rId249"/>
    <p:sldId id="623" r:id="rId250"/>
    <p:sldId id="548" r:id="rId251"/>
    <p:sldId id="465" r:id="rId252"/>
    <p:sldId id="466" r:id="rId253"/>
    <p:sldId id="467" r:id="rId254"/>
    <p:sldId id="468" r:id="rId255"/>
    <p:sldId id="469" r:id="rId256"/>
    <p:sldId id="470" r:id="rId257"/>
    <p:sldId id="471" r:id="rId258"/>
    <p:sldId id="472" r:id="rId259"/>
    <p:sldId id="624" r:id="rId260"/>
    <p:sldId id="625" r:id="rId261"/>
    <p:sldId id="589" r:id="rId262"/>
    <p:sldId id="542" r:id="rId263"/>
    <p:sldId id="549" r:id="rId264"/>
    <p:sldId id="478" r:id="rId265"/>
    <p:sldId id="479" r:id="rId266"/>
    <p:sldId id="480" r:id="rId267"/>
    <p:sldId id="481" r:id="rId268"/>
    <p:sldId id="482" r:id="rId269"/>
    <p:sldId id="483" r:id="rId270"/>
    <p:sldId id="484" r:id="rId271"/>
    <p:sldId id="485" r:id="rId272"/>
    <p:sldId id="486" r:id="rId273"/>
    <p:sldId id="487" r:id="rId274"/>
    <p:sldId id="488" r:id="rId275"/>
    <p:sldId id="489" r:id="rId276"/>
    <p:sldId id="490" r:id="rId277"/>
    <p:sldId id="491" r:id="rId278"/>
    <p:sldId id="492" r:id="rId279"/>
    <p:sldId id="493" r:id="rId280"/>
    <p:sldId id="626" r:id="rId281"/>
    <p:sldId id="627" r:id="rId282"/>
    <p:sldId id="550" r:id="rId283"/>
    <p:sldId id="497" r:id="rId284"/>
    <p:sldId id="498" r:id="rId285"/>
    <p:sldId id="499" r:id="rId286"/>
    <p:sldId id="500" r:id="rId287"/>
    <p:sldId id="501" r:id="rId288"/>
    <p:sldId id="502" r:id="rId289"/>
    <p:sldId id="503" r:id="rId290"/>
    <p:sldId id="504" r:id="rId291"/>
    <p:sldId id="505" r:id="rId292"/>
    <p:sldId id="506" r:id="rId293"/>
    <p:sldId id="507" r:id="rId294"/>
    <p:sldId id="508" r:id="rId295"/>
    <p:sldId id="509" r:id="rId296"/>
    <p:sldId id="510" r:id="rId297"/>
    <p:sldId id="511" r:id="rId298"/>
    <p:sldId id="512" r:id="rId299"/>
    <p:sldId id="513" r:id="rId300"/>
    <p:sldId id="514" r:id="rId301"/>
    <p:sldId id="628" r:id="rId302"/>
    <p:sldId id="629" r:id="rId303"/>
    <p:sldId id="590" r:id="rId304"/>
    <p:sldId id="3860" r:id="rId305"/>
    <p:sldId id="551" r:id="rId306"/>
    <p:sldId id="519" r:id="rId307"/>
    <p:sldId id="520" r:id="rId308"/>
    <p:sldId id="521" r:id="rId309"/>
    <p:sldId id="522" r:id="rId310"/>
    <p:sldId id="523" r:id="rId311"/>
    <p:sldId id="524" r:id="rId312"/>
    <p:sldId id="525" r:id="rId313"/>
    <p:sldId id="526" r:id="rId314"/>
    <p:sldId id="527" r:id="rId315"/>
    <p:sldId id="528" r:id="rId316"/>
    <p:sldId id="529" r:id="rId317"/>
    <p:sldId id="530" r:id="rId318"/>
    <p:sldId id="531" r:id="rId319"/>
    <p:sldId id="532" r:id="rId320"/>
    <p:sldId id="533" r:id="rId321"/>
    <p:sldId id="534" r:id="rId322"/>
    <p:sldId id="535" r:id="rId323"/>
    <p:sldId id="536" r:id="rId324"/>
    <p:sldId id="630" r:id="rId325"/>
    <p:sldId id="631" r:id="rId326"/>
    <p:sldId id="1940" r:id="rId327"/>
    <p:sldId id="1941" r:id="rId328"/>
    <p:sldId id="1942" r:id="rId329"/>
    <p:sldId id="1943" r:id="rId330"/>
    <p:sldId id="922" r:id="rId331"/>
    <p:sldId id="635" r:id="rId332"/>
    <p:sldId id="325" r:id="rId333"/>
    <p:sldId id="326" r:id="rId334"/>
    <p:sldId id="327" r:id="rId335"/>
    <p:sldId id="328" r:id="rId336"/>
    <p:sldId id="329" r:id="rId337"/>
    <p:sldId id="330" r:id="rId338"/>
    <p:sldId id="331" r:id="rId339"/>
    <p:sldId id="332" r:id="rId340"/>
    <p:sldId id="333" r:id="rId341"/>
    <p:sldId id="632" r:id="rId342"/>
    <p:sldId id="633" r:id="rId343"/>
    <p:sldId id="1945" r:id="rId344"/>
    <p:sldId id="336" r:id="rId345"/>
    <p:sldId id="1203" r:id="rId346"/>
    <p:sldId id="1198" r:id="rId347"/>
    <p:sldId id="1199" r:id="rId348"/>
    <p:sldId id="1200" r:id="rId349"/>
    <p:sldId id="1201" r:id="rId350"/>
    <p:sldId id="1202" r:id="rId351"/>
    <p:sldId id="1142" r:id="rId352"/>
    <p:sldId id="592" r:id="rId353"/>
    <p:sldId id="2011" r:id="rId354"/>
    <p:sldId id="540" r:id="rId355"/>
    <p:sldId id="3358" r:id="rId356"/>
    <p:sldId id="2012" r:id="rId3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4F0888-16B2-8D46-9FED-A79FA0D4D3A3}">
          <p14:sldIdLst>
            <p14:sldId id="339"/>
            <p14:sldId id="579"/>
            <p14:sldId id="580"/>
            <p14:sldId id="581"/>
            <p14:sldId id="257"/>
            <p14:sldId id="258"/>
            <p14:sldId id="259"/>
            <p14:sldId id="260"/>
            <p14:sldId id="261"/>
            <p14:sldId id="262"/>
            <p14:sldId id="263"/>
            <p14:sldId id="264"/>
            <p14:sldId id="265"/>
            <p14:sldId id="266"/>
            <p14:sldId id="267"/>
            <p14:sldId id="268"/>
            <p14:sldId id="269"/>
            <p14:sldId id="270"/>
            <p14:sldId id="271"/>
            <p14:sldId id="612"/>
            <p14:sldId id="273"/>
            <p14:sldId id="343"/>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613"/>
            <p14:sldId id="308"/>
            <p14:sldId id="582"/>
            <p14:sldId id="583"/>
            <p14:sldId id="584"/>
            <p14:sldId id="636"/>
            <p14:sldId id="637"/>
            <p14:sldId id="638"/>
            <p14:sldId id="639"/>
            <p14:sldId id="640"/>
            <p14:sldId id="641"/>
            <p14:sldId id="642"/>
            <p14:sldId id="643"/>
            <p14:sldId id="644"/>
            <p14:sldId id="645"/>
            <p14:sldId id="646"/>
            <p14:sldId id="647"/>
            <p14:sldId id="585"/>
            <p14:sldId id="309"/>
            <p14:sldId id="543"/>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614"/>
            <p14:sldId id="615"/>
            <p14:sldId id="649"/>
            <p14:sldId id="650"/>
            <p14:sldId id="651"/>
            <p14:sldId id="576"/>
            <p14:sldId id="577"/>
            <p14:sldId id="578"/>
            <p14:sldId id="397"/>
            <p14:sldId id="575"/>
            <p14:sldId id="4400"/>
            <p14:sldId id="310"/>
            <p14:sldId id="574"/>
            <p14:sldId id="312"/>
            <p14:sldId id="313"/>
            <p14:sldId id="314"/>
            <p14:sldId id="379"/>
            <p14:sldId id="380"/>
            <p14:sldId id="381"/>
            <p14:sldId id="315"/>
            <p14:sldId id="382"/>
            <p14:sldId id="383"/>
            <p14:sldId id="3862"/>
            <p14:sldId id="563"/>
            <p14:sldId id="2358"/>
            <p14:sldId id="2359"/>
            <p14:sldId id="2360"/>
            <p14:sldId id="2361"/>
            <p14:sldId id="2362"/>
            <p14:sldId id="2363"/>
            <p14:sldId id="2364"/>
            <p14:sldId id="2365"/>
            <p14:sldId id="2366"/>
            <p14:sldId id="2367"/>
            <p14:sldId id="2368"/>
            <p14:sldId id="2369"/>
            <p14:sldId id="2370"/>
            <p14:sldId id="2371"/>
            <p14:sldId id="2372"/>
            <p14:sldId id="561"/>
            <p14:sldId id="616"/>
            <p14:sldId id="617"/>
            <p14:sldId id="586"/>
            <p14:sldId id="587"/>
            <p14:sldId id="316"/>
            <p14:sldId id="317"/>
            <p14:sldId id="4401"/>
            <p14:sldId id="588"/>
            <p14:sldId id="545"/>
            <p14:sldId id="407"/>
            <p14:sldId id="408"/>
            <p14:sldId id="409"/>
            <p14:sldId id="410"/>
            <p14:sldId id="411"/>
            <p14:sldId id="412"/>
            <p14:sldId id="413"/>
            <p14:sldId id="414"/>
            <p14:sldId id="415"/>
            <p14:sldId id="416"/>
            <p14:sldId id="417"/>
            <p14:sldId id="418"/>
            <p14:sldId id="419"/>
            <p14:sldId id="420"/>
            <p14:sldId id="421"/>
            <p14:sldId id="618"/>
            <p14:sldId id="619"/>
            <p14:sldId id="1944"/>
            <p14:sldId id="425"/>
            <p14:sldId id="426"/>
            <p14:sldId id="427"/>
            <p14:sldId id="648"/>
            <p14:sldId id="546"/>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620"/>
            <p14:sldId id="621"/>
            <p14:sldId id="547"/>
            <p14:sldId id="452"/>
            <p14:sldId id="453"/>
            <p14:sldId id="454"/>
            <p14:sldId id="455"/>
            <p14:sldId id="456"/>
            <p14:sldId id="457"/>
            <p14:sldId id="458"/>
            <p14:sldId id="459"/>
            <p14:sldId id="460"/>
            <p14:sldId id="461"/>
            <p14:sldId id="622"/>
            <p14:sldId id="623"/>
            <p14:sldId id="548"/>
            <p14:sldId id="465"/>
            <p14:sldId id="466"/>
            <p14:sldId id="467"/>
            <p14:sldId id="468"/>
            <p14:sldId id="469"/>
            <p14:sldId id="470"/>
            <p14:sldId id="471"/>
            <p14:sldId id="472"/>
            <p14:sldId id="624"/>
            <p14:sldId id="625"/>
            <p14:sldId id="589"/>
            <p14:sldId id="542"/>
            <p14:sldId id="549"/>
            <p14:sldId id="478"/>
            <p14:sldId id="479"/>
            <p14:sldId id="480"/>
            <p14:sldId id="481"/>
            <p14:sldId id="482"/>
            <p14:sldId id="483"/>
            <p14:sldId id="484"/>
            <p14:sldId id="485"/>
            <p14:sldId id="486"/>
            <p14:sldId id="487"/>
            <p14:sldId id="488"/>
            <p14:sldId id="489"/>
            <p14:sldId id="490"/>
            <p14:sldId id="491"/>
            <p14:sldId id="492"/>
            <p14:sldId id="493"/>
            <p14:sldId id="626"/>
            <p14:sldId id="627"/>
            <p14:sldId id="550"/>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628"/>
            <p14:sldId id="629"/>
            <p14:sldId id="590"/>
            <p14:sldId id="3860"/>
            <p14:sldId id="551"/>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630"/>
            <p14:sldId id="631"/>
            <p14:sldId id="1940"/>
            <p14:sldId id="1941"/>
            <p14:sldId id="1942"/>
            <p14:sldId id="1943"/>
            <p14:sldId id="922"/>
            <p14:sldId id="635"/>
            <p14:sldId id="325"/>
            <p14:sldId id="326"/>
            <p14:sldId id="327"/>
            <p14:sldId id="328"/>
            <p14:sldId id="329"/>
            <p14:sldId id="330"/>
            <p14:sldId id="331"/>
            <p14:sldId id="332"/>
            <p14:sldId id="333"/>
            <p14:sldId id="632"/>
            <p14:sldId id="633"/>
            <p14:sldId id="1945"/>
            <p14:sldId id="336"/>
          </p14:sldIdLst>
        </p14:section>
        <p14:section name="Conclusion" id="{DA3FA728-62E9-3243-9889-E52C43906684}">
          <p14:sldIdLst>
            <p14:sldId id="1203"/>
            <p14:sldId id="1198"/>
            <p14:sldId id="1199"/>
            <p14:sldId id="1200"/>
            <p14:sldId id="1201"/>
            <p14:sldId id="1202"/>
            <p14:sldId id="1142"/>
            <p14:sldId id="592"/>
            <p14:sldId id="2011"/>
            <p14:sldId id="540"/>
          </p14:sldIdLst>
        </p14:section>
        <p14:section name="Supplements" id="{96C0E1E6-E02D-A441-AC65-11C61E7DC0EE}">
          <p14:sldIdLst>
            <p14:sldId id="3358"/>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35"/>
    <p:restoredTop sz="85618"/>
  </p:normalViewPr>
  <p:slideViewPr>
    <p:cSldViewPr>
      <p:cViewPr>
        <p:scale>
          <a:sx n="126" d="100"/>
          <a:sy n="126" d="100"/>
        </p:scale>
        <p:origin x="520" y="352"/>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35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99" Type="http://schemas.openxmlformats.org/officeDocument/2006/relationships/slide" Target="slides/slide247.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324" Type="http://schemas.openxmlformats.org/officeDocument/2006/relationships/slide" Target="slides/slide272.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335" Type="http://schemas.openxmlformats.org/officeDocument/2006/relationships/slide" Target="slides/slide283.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290" Type="http://schemas.openxmlformats.org/officeDocument/2006/relationships/slide" Target="slides/slide238.xml"/><Relationship Id="rId304" Type="http://schemas.openxmlformats.org/officeDocument/2006/relationships/slide" Target="slides/slide252.xml"/><Relationship Id="rId346" Type="http://schemas.openxmlformats.org/officeDocument/2006/relationships/slide" Target="slides/slide294.xml"/><Relationship Id="rId85" Type="http://schemas.openxmlformats.org/officeDocument/2006/relationships/slide" Target="slides/slide33.xml"/><Relationship Id="rId150" Type="http://schemas.openxmlformats.org/officeDocument/2006/relationships/slide" Target="slides/slide98.xml"/><Relationship Id="rId192" Type="http://schemas.openxmlformats.org/officeDocument/2006/relationships/slide" Target="slides/slide140.xml"/><Relationship Id="rId206" Type="http://schemas.openxmlformats.org/officeDocument/2006/relationships/slide" Target="slides/slide154.xml"/><Relationship Id="rId248" Type="http://schemas.openxmlformats.org/officeDocument/2006/relationships/slide" Target="slides/slide196.xml"/><Relationship Id="rId12" Type="http://schemas.openxmlformats.org/officeDocument/2006/relationships/slideMaster" Target="slideMasters/slideMaster12.xml"/><Relationship Id="rId108" Type="http://schemas.openxmlformats.org/officeDocument/2006/relationships/slide" Target="slides/slide56.xml"/><Relationship Id="rId315" Type="http://schemas.openxmlformats.org/officeDocument/2006/relationships/slide" Target="slides/slide263.xml"/><Relationship Id="rId357" Type="http://schemas.openxmlformats.org/officeDocument/2006/relationships/slide" Target="slides/slide305.xml"/><Relationship Id="rId54" Type="http://schemas.openxmlformats.org/officeDocument/2006/relationships/slide" Target="slides/slide2.xml"/><Relationship Id="rId96" Type="http://schemas.openxmlformats.org/officeDocument/2006/relationships/slide" Target="slides/slide44.xml"/><Relationship Id="rId161" Type="http://schemas.openxmlformats.org/officeDocument/2006/relationships/slide" Target="slides/slide109.xml"/><Relationship Id="rId217" Type="http://schemas.openxmlformats.org/officeDocument/2006/relationships/slide" Target="slides/slide165.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326" Type="http://schemas.openxmlformats.org/officeDocument/2006/relationships/slide" Target="slides/slide274.xml"/><Relationship Id="rId65" Type="http://schemas.openxmlformats.org/officeDocument/2006/relationships/slide" Target="slides/slide13.xml"/><Relationship Id="rId130" Type="http://schemas.openxmlformats.org/officeDocument/2006/relationships/slide" Target="slides/slide78.xml"/><Relationship Id="rId172" Type="http://schemas.openxmlformats.org/officeDocument/2006/relationships/slide" Target="slides/slide120.xml"/><Relationship Id="rId228" Type="http://schemas.openxmlformats.org/officeDocument/2006/relationships/slide" Target="slides/slide176.xml"/><Relationship Id="rId281" Type="http://schemas.openxmlformats.org/officeDocument/2006/relationships/slide" Target="slides/slide229.xml"/><Relationship Id="rId337" Type="http://schemas.openxmlformats.org/officeDocument/2006/relationships/slide" Target="slides/slide285.xml"/><Relationship Id="rId34" Type="http://schemas.openxmlformats.org/officeDocument/2006/relationships/slideMaster" Target="slideMasters/slideMaster34.xml"/><Relationship Id="rId76" Type="http://schemas.openxmlformats.org/officeDocument/2006/relationships/slide" Target="slides/slide24.xml"/><Relationship Id="rId141" Type="http://schemas.openxmlformats.org/officeDocument/2006/relationships/slide" Target="slides/slide89.xml"/><Relationship Id="rId7" Type="http://schemas.openxmlformats.org/officeDocument/2006/relationships/slideMaster" Target="slideMasters/slideMaster7.xml"/><Relationship Id="rId183" Type="http://schemas.openxmlformats.org/officeDocument/2006/relationships/slide" Target="slides/slide131.xml"/><Relationship Id="rId239" Type="http://schemas.openxmlformats.org/officeDocument/2006/relationships/slide" Target="slides/slide187.xml"/><Relationship Id="rId250" Type="http://schemas.openxmlformats.org/officeDocument/2006/relationships/slide" Target="slides/slide198.xml"/><Relationship Id="rId292" Type="http://schemas.openxmlformats.org/officeDocument/2006/relationships/slide" Target="slides/slide240.xml"/><Relationship Id="rId306" Type="http://schemas.openxmlformats.org/officeDocument/2006/relationships/slide" Target="slides/slide254.xml"/><Relationship Id="rId45" Type="http://schemas.openxmlformats.org/officeDocument/2006/relationships/slideMaster" Target="slideMasters/slideMaster45.xml"/><Relationship Id="rId87" Type="http://schemas.openxmlformats.org/officeDocument/2006/relationships/slide" Target="slides/slide35.xml"/><Relationship Id="rId110" Type="http://schemas.openxmlformats.org/officeDocument/2006/relationships/slide" Target="slides/slide58.xml"/><Relationship Id="rId348" Type="http://schemas.openxmlformats.org/officeDocument/2006/relationships/slide" Target="slides/slide296.xml"/><Relationship Id="rId152" Type="http://schemas.openxmlformats.org/officeDocument/2006/relationships/slide" Target="slides/slide100.xml"/><Relationship Id="rId194" Type="http://schemas.openxmlformats.org/officeDocument/2006/relationships/slide" Target="slides/slide142.xml"/><Relationship Id="rId208" Type="http://schemas.openxmlformats.org/officeDocument/2006/relationships/slide" Target="slides/slide156.xml"/><Relationship Id="rId261" Type="http://schemas.openxmlformats.org/officeDocument/2006/relationships/slide" Target="slides/slide209.xml"/><Relationship Id="rId14" Type="http://schemas.openxmlformats.org/officeDocument/2006/relationships/slideMaster" Target="slideMasters/slideMaster14.xml"/><Relationship Id="rId56" Type="http://schemas.openxmlformats.org/officeDocument/2006/relationships/slide" Target="slides/slide4.xml"/><Relationship Id="rId317" Type="http://schemas.openxmlformats.org/officeDocument/2006/relationships/slide" Target="slides/slide265.xml"/><Relationship Id="rId359" Type="http://schemas.openxmlformats.org/officeDocument/2006/relationships/presProps" Target="presProps.xml"/><Relationship Id="rId98" Type="http://schemas.openxmlformats.org/officeDocument/2006/relationships/slide" Target="slides/slide46.xml"/><Relationship Id="rId121" Type="http://schemas.openxmlformats.org/officeDocument/2006/relationships/slide" Target="slides/slide69.xml"/><Relationship Id="rId163" Type="http://schemas.openxmlformats.org/officeDocument/2006/relationships/slide" Target="slides/slide111.xml"/><Relationship Id="rId219" Type="http://schemas.openxmlformats.org/officeDocument/2006/relationships/slide" Target="slides/slide167.xml"/><Relationship Id="rId230" Type="http://schemas.openxmlformats.org/officeDocument/2006/relationships/slide" Target="slides/slide178.xml"/><Relationship Id="rId25" Type="http://schemas.openxmlformats.org/officeDocument/2006/relationships/slideMaster" Target="slideMasters/slideMaster25.xml"/><Relationship Id="rId67" Type="http://schemas.openxmlformats.org/officeDocument/2006/relationships/slide" Target="slides/slide15.xml"/><Relationship Id="rId272" Type="http://schemas.openxmlformats.org/officeDocument/2006/relationships/slide" Target="slides/slide220.xml"/><Relationship Id="rId328" Type="http://schemas.openxmlformats.org/officeDocument/2006/relationships/slide" Target="slides/slide276.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360" Type="http://schemas.openxmlformats.org/officeDocument/2006/relationships/viewProps" Target="viewProps.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slide" Target="slides/slide210.xml"/><Relationship Id="rId283" Type="http://schemas.openxmlformats.org/officeDocument/2006/relationships/slide" Target="slides/slide231.xml"/><Relationship Id="rId318" Type="http://schemas.openxmlformats.org/officeDocument/2006/relationships/slide" Target="slides/slide266.xml"/><Relationship Id="rId339" Type="http://schemas.openxmlformats.org/officeDocument/2006/relationships/slide" Target="slides/slide287.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350" Type="http://schemas.openxmlformats.org/officeDocument/2006/relationships/slide" Target="slides/slide298.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273" Type="http://schemas.openxmlformats.org/officeDocument/2006/relationships/slide" Target="slides/slide221.xml"/><Relationship Id="rId294" Type="http://schemas.openxmlformats.org/officeDocument/2006/relationships/slide" Target="slides/slide242.xml"/><Relationship Id="rId308" Type="http://schemas.openxmlformats.org/officeDocument/2006/relationships/slide" Target="slides/slide256.xml"/><Relationship Id="rId329" Type="http://schemas.openxmlformats.org/officeDocument/2006/relationships/slide" Target="slides/slide277.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340" Type="http://schemas.openxmlformats.org/officeDocument/2006/relationships/slide" Target="slides/slide288.xml"/><Relationship Id="rId361" Type="http://schemas.openxmlformats.org/officeDocument/2006/relationships/theme" Target="theme/theme1.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slide" Target="slides/slide211.xml"/><Relationship Id="rId284" Type="http://schemas.openxmlformats.org/officeDocument/2006/relationships/slide" Target="slides/slide232.xml"/><Relationship Id="rId319" Type="http://schemas.openxmlformats.org/officeDocument/2006/relationships/slide" Target="slides/slide267.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330" Type="http://schemas.openxmlformats.org/officeDocument/2006/relationships/slide" Target="slides/slide278.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351" Type="http://schemas.openxmlformats.org/officeDocument/2006/relationships/slide" Target="slides/slide299.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slide" Target="slides/slide222.xml"/><Relationship Id="rId295" Type="http://schemas.openxmlformats.org/officeDocument/2006/relationships/slide" Target="slides/slide243.xml"/><Relationship Id="rId309" Type="http://schemas.openxmlformats.org/officeDocument/2006/relationships/slide" Target="slides/slide25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320" Type="http://schemas.openxmlformats.org/officeDocument/2006/relationships/slide" Target="slides/slide268.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341" Type="http://schemas.openxmlformats.org/officeDocument/2006/relationships/slide" Target="slides/slide289.xml"/><Relationship Id="rId362" Type="http://schemas.openxmlformats.org/officeDocument/2006/relationships/tableStyles" Target="tableStyles.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285" Type="http://schemas.openxmlformats.org/officeDocument/2006/relationships/slide" Target="slides/slide2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310" Type="http://schemas.openxmlformats.org/officeDocument/2006/relationships/slide" Target="slides/slide258.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331" Type="http://schemas.openxmlformats.org/officeDocument/2006/relationships/slide" Target="slides/slide279.xml"/><Relationship Id="rId352" Type="http://schemas.openxmlformats.org/officeDocument/2006/relationships/slide" Target="slides/slide300.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296" Type="http://schemas.openxmlformats.org/officeDocument/2006/relationships/slide" Target="slides/slide244.xml"/><Relationship Id="rId300" Type="http://schemas.openxmlformats.org/officeDocument/2006/relationships/slide" Target="slides/slide248.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321" Type="http://schemas.openxmlformats.org/officeDocument/2006/relationships/slide" Target="slides/slide269.xml"/><Relationship Id="rId342" Type="http://schemas.openxmlformats.org/officeDocument/2006/relationships/slide" Target="slides/slide290.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286" Type="http://schemas.openxmlformats.org/officeDocument/2006/relationships/slide" Target="slides/slide234.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311" Type="http://schemas.openxmlformats.org/officeDocument/2006/relationships/slide" Target="slides/slide259.xml"/><Relationship Id="rId332" Type="http://schemas.openxmlformats.org/officeDocument/2006/relationships/slide" Target="slides/slide280.xml"/><Relationship Id="rId353" Type="http://schemas.openxmlformats.org/officeDocument/2006/relationships/slide" Target="slides/slide301.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297" Type="http://schemas.openxmlformats.org/officeDocument/2006/relationships/slide" Target="slides/slide245.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301" Type="http://schemas.openxmlformats.org/officeDocument/2006/relationships/slide" Target="slides/slide249.xml"/><Relationship Id="rId322" Type="http://schemas.openxmlformats.org/officeDocument/2006/relationships/slide" Target="slides/slide270.xml"/><Relationship Id="rId343" Type="http://schemas.openxmlformats.org/officeDocument/2006/relationships/slide" Target="slides/slide291.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287" Type="http://schemas.openxmlformats.org/officeDocument/2006/relationships/slide" Target="slides/slide235.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312" Type="http://schemas.openxmlformats.org/officeDocument/2006/relationships/slide" Target="slides/slide260.xml"/><Relationship Id="rId333" Type="http://schemas.openxmlformats.org/officeDocument/2006/relationships/slide" Target="slides/slide281.xml"/><Relationship Id="rId354" Type="http://schemas.openxmlformats.org/officeDocument/2006/relationships/slide" Target="slides/slide302.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298" Type="http://schemas.openxmlformats.org/officeDocument/2006/relationships/slide" Target="slides/slide246.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302" Type="http://schemas.openxmlformats.org/officeDocument/2006/relationships/slide" Target="slides/slide250.xml"/><Relationship Id="rId323" Type="http://schemas.openxmlformats.org/officeDocument/2006/relationships/slide" Target="slides/slide271.xml"/><Relationship Id="rId344" Type="http://schemas.openxmlformats.org/officeDocument/2006/relationships/slide" Target="slides/slide2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288" Type="http://schemas.openxmlformats.org/officeDocument/2006/relationships/slide" Target="slides/slide236.xml"/><Relationship Id="rId106" Type="http://schemas.openxmlformats.org/officeDocument/2006/relationships/slide" Target="slides/slide54.xml"/><Relationship Id="rId127" Type="http://schemas.openxmlformats.org/officeDocument/2006/relationships/slide" Target="slides/slide75.xml"/><Relationship Id="rId313" Type="http://schemas.openxmlformats.org/officeDocument/2006/relationships/slide" Target="slides/slide2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334" Type="http://schemas.openxmlformats.org/officeDocument/2006/relationships/slide" Target="slides/slide282.xml"/><Relationship Id="rId355" Type="http://schemas.openxmlformats.org/officeDocument/2006/relationships/slide" Target="slides/slide303.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303" Type="http://schemas.openxmlformats.org/officeDocument/2006/relationships/slide" Target="slides/slide251.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345" Type="http://schemas.openxmlformats.org/officeDocument/2006/relationships/slide" Target="slides/slide293.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289" Type="http://schemas.openxmlformats.org/officeDocument/2006/relationships/slide" Target="slides/slide237.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314" Type="http://schemas.openxmlformats.org/officeDocument/2006/relationships/slide" Target="slides/slide262.xml"/><Relationship Id="rId356" Type="http://schemas.openxmlformats.org/officeDocument/2006/relationships/slide" Target="slides/slide304.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 Id="rId325" Type="http://schemas.openxmlformats.org/officeDocument/2006/relationships/slide" Target="slides/slide273.xml"/><Relationship Id="rId171" Type="http://schemas.openxmlformats.org/officeDocument/2006/relationships/slide" Target="slides/slide119.xml"/><Relationship Id="rId227" Type="http://schemas.openxmlformats.org/officeDocument/2006/relationships/slide" Target="slides/slide175.xml"/><Relationship Id="rId269" Type="http://schemas.openxmlformats.org/officeDocument/2006/relationships/slide" Target="slides/slide217.xml"/><Relationship Id="rId33" Type="http://schemas.openxmlformats.org/officeDocument/2006/relationships/slideMaster" Target="slideMasters/slideMaster33.xml"/><Relationship Id="rId129" Type="http://schemas.openxmlformats.org/officeDocument/2006/relationships/slide" Target="slides/slide77.xml"/><Relationship Id="rId280" Type="http://schemas.openxmlformats.org/officeDocument/2006/relationships/slide" Target="slides/slide228.xml"/><Relationship Id="rId336" Type="http://schemas.openxmlformats.org/officeDocument/2006/relationships/slide" Target="slides/slide284.xml"/><Relationship Id="rId75" Type="http://schemas.openxmlformats.org/officeDocument/2006/relationships/slide" Target="slides/slide23.xml"/><Relationship Id="rId140" Type="http://schemas.openxmlformats.org/officeDocument/2006/relationships/slide" Target="slides/slide88.xml"/><Relationship Id="rId182" Type="http://schemas.openxmlformats.org/officeDocument/2006/relationships/slide" Target="slides/slide130.xml"/><Relationship Id="rId6" Type="http://schemas.openxmlformats.org/officeDocument/2006/relationships/slideMaster" Target="slideMasters/slideMaster6.xml"/><Relationship Id="rId238" Type="http://schemas.openxmlformats.org/officeDocument/2006/relationships/slide" Target="slides/slide186.xml"/><Relationship Id="rId291" Type="http://schemas.openxmlformats.org/officeDocument/2006/relationships/slide" Target="slides/slide239.xml"/><Relationship Id="rId305" Type="http://schemas.openxmlformats.org/officeDocument/2006/relationships/slide" Target="slides/slide253.xml"/><Relationship Id="rId347" Type="http://schemas.openxmlformats.org/officeDocument/2006/relationships/slide" Target="slides/slide295.xml"/><Relationship Id="rId44" Type="http://schemas.openxmlformats.org/officeDocument/2006/relationships/slideMaster" Target="slideMasters/slideMaster44.xml"/><Relationship Id="rId86" Type="http://schemas.openxmlformats.org/officeDocument/2006/relationships/slide" Target="slides/slide34.xml"/><Relationship Id="rId151" Type="http://schemas.openxmlformats.org/officeDocument/2006/relationships/slide" Target="slides/slide99.xml"/><Relationship Id="rId193" Type="http://schemas.openxmlformats.org/officeDocument/2006/relationships/slide" Target="slides/slide141.xml"/><Relationship Id="rId207" Type="http://schemas.openxmlformats.org/officeDocument/2006/relationships/slide" Target="slides/slide155.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16" Type="http://schemas.openxmlformats.org/officeDocument/2006/relationships/slide" Target="slides/slide264.xml"/><Relationship Id="rId55" Type="http://schemas.openxmlformats.org/officeDocument/2006/relationships/slide" Target="slides/slide3.xml"/><Relationship Id="rId97" Type="http://schemas.openxmlformats.org/officeDocument/2006/relationships/slide" Target="slides/slide45.xml"/><Relationship Id="rId120" Type="http://schemas.openxmlformats.org/officeDocument/2006/relationships/slide" Target="slides/slide68.xml"/><Relationship Id="rId358" Type="http://schemas.openxmlformats.org/officeDocument/2006/relationships/notesMaster" Target="notesMasters/notesMaster1.xml"/><Relationship Id="rId162" Type="http://schemas.openxmlformats.org/officeDocument/2006/relationships/slide" Target="slides/slide110.xml"/><Relationship Id="rId218" Type="http://schemas.openxmlformats.org/officeDocument/2006/relationships/slide" Target="slides/slide166.xml"/><Relationship Id="rId271" Type="http://schemas.openxmlformats.org/officeDocument/2006/relationships/slide" Target="slides/slide219.xml"/><Relationship Id="rId24" Type="http://schemas.openxmlformats.org/officeDocument/2006/relationships/slideMaster" Target="slideMasters/slideMaster24.xml"/><Relationship Id="rId66" Type="http://schemas.openxmlformats.org/officeDocument/2006/relationships/slide" Target="slides/slide14.xml"/><Relationship Id="rId131" Type="http://schemas.openxmlformats.org/officeDocument/2006/relationships/slide" Target="slides/slide79.xml"/><Relationship Id="rId327" Type="http://schemas.openxmlformats.org/officeDocument/2006/relationships/slide" Target="slides/slide275.xml"/><Relationship Id="rId173" Type="http://schemas.openxmlformats.org/officeDocument/2006/relationships/slide" Target="slides/slide121.xml"/><Relationship Id="rId229" Type="http://schemas.openxmlformats.org/officeDocument/2006/relationships/slide" Target="slides/slide177.xml"/><Relationship Id="rId240" Type="http://schemas.openxmlformats.org/officeDocument/2006/relationships/slide" Target="slides/slide188.xml"/><Relationship Id="rId35" Type="http://schemas.openxmlformats.org/officeDocument/2006/relationships/slideMaster" Target="slideMasters/slideMaster35.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slide" Target="slides/slide230.xml"/><Relationship Id="rId338" Type="http://schemas.openxmlformats.org/officeDocument/2006/relationships/slide" Target="slides/slide286.xml"/><Relationship Id="rId8" Type="http://schemas.openxmlformats.org/officeDocument/2006/relationships/slideMaster" Target="slideMasters/slideMaster8.xml"/><Relationship Id="rId142" Type="http://schemas.openxmlformats.org/officeDocument/2006/relationships/slide" Target="slides/slide90.xml"/><Relationship Id="rId184" Type="http://schemas.openxmlformats.org/officeDocument/2006/relationships/slide" Target="slides/slide132.xml"/><Relationship Id="rId251" Type="http://schemas.openxmlformats.org/officeDocument/2006/relationships/slide" Target="slides/slide199.xml"/><Relationship Id="rId46" Type="http://schemas.openxmlformats.org/officeDocument/2006/relationships/slideMaster" Target="slideMasters/slideMaster46.xml"/><Relationship Id="rId293" Type="http://schemas.openxmlformats.org/officeDocument/2006/relationships/slide" Target="slides/slide241.xml"/><Relationship Id="rId307" Type="http://schemas.openxmlformats.org/officeDocument/2006/relationships/slide" Target="slides/slide255.xml"/><Relationship Id="rId349" Type="http://schemas.openxmlformats.org/officeDocument/2006/relationships/slide" Target="slides/slide2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0CA9A-6595-4AAE-8202-CEAE46003518}" type="datetimeFigureOut">
              <a:rPr lang="en-GB" smtClean="0"/>
              <a:t>23/01/2025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2F513-DA63-4832-8DAE-E8D156C55A51}" type="slidenum">
              <a:rPr lang="en-GB" smtClean="0"/>
              <a:t>‹#›</a:t>
            </a:fld>
            <a:endParaRPr lang="en-GB"/>
          </a:p>
        </p:txBody>
      </p:sp>
    </p:spTree>
    <p:extLst>
      <p:ext uri="{BB962C8B-B14F-4D97-AF65-F5344CB8AC3E}">
        <p14:creationId xmlns:p14="http://schemas.microsoft.com/office/powerpoint/2010/main" val="150860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reebibleimages.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D2EF05C-5CB0-44D9-A0B6-50BA1D0C53BF}" type="slidenum">
              <a:rPr lang="en-US" altLang="en-US" sz="1200">
                <a:solidFill>
                  <a:srgbClr val="000000"/>
                </a:solidFill>
              </a:rPr>
              <a:pPr/>
              <a:t>13</a:t>
            </a:fld>
            <a:endParaRPr lang="en-US" alt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lights lamp and searches house. Many poor homes had very small windows and rooms were dark.</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 </a:t>
            </a:r>
            <a:r>
              <a:rPr lang="zh-CN" altLang="en-US" dirty="0">
                <a:latin typeface="Arial" pitchFamily="34" charset="0"/>
                <a:ea typeface="ＭＳ Ｐゴシック" pitchFamily="34" charset="-128"/>
              </a:rPr>
              <a:t>章 </a:t>
            </a:r>
            <a:r>
              <a:rPr lang="en-US" altLang="zh-CN" dirty="0">
                <a:latin typeface="Arial" pitchFamily="34" charset="0"/>
                <a:ea typeface="ＭＳ Ｐゴシック" pitchFamily="34" charset="-128"/>
              </a:rPr>
              <a:t>8 </a:t>
            </a:r>
            <a:r>
              <a:rPr lang="zh-CN" altLang="en-US" dirty="0">
                <a:latin typeface="Arial" pitchFamily="34" charset="0"/>
                <a:ea typeface="ＭＳ Ｐゴシック" pitchFamily="34" charset="-128"/>
              </a:rPr>
              <a:t>节：女人点灯，搜查房子。许多贫困家庭的窗户很小，房间很暗。</a:t>
            </a:r>
            <a:endParaRPr lang="en-US" altLang="en-US" dirty="0">
              <a:latin typeface="Arial" pitchFamily="34" charset="0"/>
              <a:ea typeface="ＭＳ Ｐゴシック"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r>
              <a:rPr lang="en-US" dirty="0"/>
              <a:t>NS-03-Luke 13-24-slide 157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3648720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159</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52F513-DA63-4832-8DAE-E8D156C55A51}" type="slidenum">
              <a:rPr lang="en-GB" smtClean="0"/>
              <a:t>160</a:t>
            </a:fld>
            <a:endParaRPr lang="en-GB"/>
          </a:p>
        </p:txBody>
      </p:sp>
    </p:spTree>
    <p:extLst>
      <p:ext uri="{BB962C8B-B14F-4D97-AF65-F5344CB8AC3E}">
        <p14:creationId xmlns:p14="http://schemas.microsoft.com/office/powerpoint/2010/main" val="391723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162</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AAC6FA4-CC1E-4A4A-B050-09ACB27D887A}" type="slidenum">
              <a:rPr lang="en-US" altLang="en-US" sz="1200">
                <a:solidFill>
                  <a:srgbClr val="000000"/>
                </a:solidFill>
              </a:rPr>
              <a:pPr/>
              <a:t>14</a:t>
            </a:fld>
            <a:endParaRPr lang="en-US" alt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house by lamp light. </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：女人借着灯光搜寻房子。</a:t>
            </a:r>
            <a:endParaRPr lang="en-US" altLang="en-US" dirty="0">
              <a:latin typeface="Arial" pitchFamily="34" charset="0"/>
              <a:ea typeface="ＭＳ Ｐゴシック"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A3F9C2-97DD-4FFC-ACA8-9D8CD7CCEE0A}" type="slidenum">
              <a:rPr lang="en-US" altLang="en-US" sz="1200">
                <a:solidFill>
                  <a:srgbClr val="000000"/>
                </a:solidFill>
              </a:rPr>
              <a:pPr/>
              <a:t>15</a:t>
            </a:fld>
            <a:endParaRPr lang="en-US" alt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continues search.</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：女人继续寻找。</a:t>
            </a:r>
            <a:endParaRPr lang="en-US" altLang="en-US" dirty="0">
              <a:latin typeface="Arial" pitchFamily="34" charset="0"/>
              <a:ea typeface="ＭＳ Ｐゴシック"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186</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199</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2739D7-8B9E-4E57-ABDF-A592B3B5B151}" type="slidenum">
              <a:rPr lang="en-US" altLang="en-US" sz="1200">
                <a:solidFill>
                  <a:srgbClr val="000000"/>
                </a:solidFill>
              </a:rPr>
              <a:pPr/>
              <a:t>16</a:t>
            </a:fld>
            <a:endParaRPr lang="en-US" altLang="en-US" sz="1200">
              <a:solidFill>
                <a:srgbClr val="000000"/>
              </a:solidFill>
            </a:endParaRPr>
          </a:p>
        </p:txBody>
      </p:sp>
      <p:sp>
        <p:nvSpPr>
          <p:cNvPr id="294914"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search is rewarded as she sees silver coin.</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0E0E0E"/>
                </a:solidFill>
                <a:effectLst/>
                <a:latin typeface=".AppleSystemUIFont"/>
              </a:rPr>
              <a:t>路加福音 </a:t>
            </a:r>
            <a:r>
              <a:rPr lang="en-US" altLang="zh-CN" b="1" dirty="0">
                <a:solidFill>
                  <a:srgbClr val="0E0E0E"/>
                </a:solidFill>
                <a:effectLst/>
                <a:latin typeface=".AppleSystemUIFont"/>
              </a:rPr>
              <a:t>15:9</a:t>
            </a:r>
            <a:r>
              <a:rPr lang="zh-CN" altLang="en-US" b="1" dirty="0">
                <a:solidFill>
                  <a:srgbClr val="0E0E0E"/>
                </a:solidFill>
                <a:effectLst/>
                <a:latin typeface=".AppleSystemUIFont"/>
              </a:rPr>
              <a:t>：妇人的寻找得到了回报，她找到了那枚银币。</a:t>
            </a:r>
            <a:endParaRPr lang="zh-CN" altLang="en-US" dirty="0">
              <a:solidFill>
                <a:srgbClr val="0E0E0E"/>
              </a:solidFill>
              <a:effectLst/>
              <a:latin typeface=".AppleSystemUIFont"/>
            </a:endParaRPr>
          </a:p>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A688BB-22B0-40AE-A18E-8437810D848C}" type="slidenum">
              <a:rPr lang="en-US" altLang="en-US" sz="1200">
                <a:solidFill>
                  <a:srgbClr val="000000"/>
                </a:solidFill>
              </a:rPr>
              <a:pPr/>
              <a:t>211</a:t>
            </a:fld>
            <a:endParaRPr lang="en-US" altLang="en-US" sz="1200">
              <a:solidFill>
                <a:srgbClr val="000000"/>
              </a:solidFill>
            </a:endParaRPr>
          </a:p>
        </p:txBody>
      </p:sp>
      <p:sp>
        <p:nvSpPr>
          <p:cNvPr id="412674" name="Rectangle 1026"/>
          <p:cNvSpPr>
            <a:spLocks noGrp="1" noRot="1" noChangeAspect="1" noChangeArrowheads="1" noTextEdit="1"/>
          </p:cNvSpPr>
          <p:nvPr>
            <p:ph type="sldImg"/>
          </p:nvPr>
        </p:nvSpPr>
        <p:spPr>
          <a:ln/>
        </p:spPr>
      </p:sp>
      <p:sp>
        <p:nvSpPr>
          <p:cNvPr id="506883" name="Rectangle 1027"/>
          <p:cNvSpPr>
            <a:spLocks noGrp="1" noChangeArrowheads="1"/>
          </p:cNvSpPr>
          <p:nvPr>
            <p:ph type="body" idx="1"/>
          </p:nvPr>
        </p:nvSpPr>
        <p:spPr>
          <a:noFill/>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212</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F3E1E4-A2FB-4EE0-86AA-1B7DB727F0B5}" type="slidenum">
              <a:rPr lang="en-US" altLang="en-US" sz="1200">
                <a:solidFill>
                  <a:srgbClr val="000000"/>
                </a:solidFill>
              </a:rPr>
              <a:pPr/>
              <a:t>17</a:t>
            </a:fld>
            <a:endParaRPr lang="en-US" alt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is full of joy as she finds coin.</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15:9</a:t>
            </a:r>
            <a:r>
              <a:rPr lang="zh-CN" altLang="en-US" dirty="0">
                <a:latin typeface="Arial" pitchFamily="34" charset="0"/>
                <a:ea typeface="ＭＳ Ｐゴシック" pitchFamily="34" charset="-128"/>
              </a:rPr>
              <a:t>：女人找到硬币后非常高兴。</a:t>
            </a:r>
            <a:endParaRPr lang="en-US" altLang="en-US" dirty="0">
              <a:latin typeface="Arial" pitchFamily="34" charset="0"/>
              <a:ea typeface="ＭＳ Ｐゴシック"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54FF5DD-B876-4FF4-87B4-7B89F25253BF}" type="slidenum">
              <a:rPr lang="en-US" altLang="en-US" sz="1200">
                <a:solidFill>
                  <a:srgbClr val="000000"/>
                </a:solidFill>
              </a:rPr>
              <a:pPr/>
              <a:t>18</a:t>
            </a:fld>
            <a:endParaRPr lang="en-US" alt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shares her good news with </a:t>
            </a:r>
            <a:r>
              <a:rPr lang="en-US" altLang="en-US" dirty="0" err="1">
                <a:latin typeface="Arial" pitchFamily="34" charset="0"/>
                <a:ea typeface="ＭＳ Ｐゴシック" pitchFamily="34" charset="-128"/>
              </a:rPr>
              <a:t>neighbours</a:t>
            </a:r>
            <a:r>
              <a:rPr lang="en-US" altLang="en-US" dirty="0">
                <a:latin typeface="Arial" pitchFamily="34" charset="0"/>
                <a:ea typeface="ＭＳ Ｐゴシック" pitchFamily="34" charset="-128"/>
              </a:rPr>
              <a:t> and friends. </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 </a:t>
            </a:r>
            <a:r>
              <a:rPr lang="zh-CN" altLang="en-US" dirty="0">
                <a:latin typeface="Arial" pitchFamily="34" charset="0"/>
                <a:ea typeface="ＭＳ Ｐゴシック" pitchFamily="34" charset="-128"/>
              </a:rPr>
              <a:t>第 </a:t>
            </a:r>
            <a:r>
              <a:rPr lang="en-US" altLang="zh-CN" dirty="0">
                <a:latin typeface="Arial" pitchFamily="34" charset="0"/>
                <a:ea typeface="ＭＳ Ｐゴシック" pitchFamily="34" charset="-128"/>
              </a:rPr>
              <a:t>9 </a:t>
            </a:r>
            <a:r>
              <a:rPr lang="zh-CN" altLang="en-US" dirty="0">
                <a:latin typeface="Arial" pitchFamily="34" charset="0"/>
                <a:ea typeface="ＭＳ Ｐゴシック" pitchFamily="34" charset="-128"/>
              </a:rPr>
              <a:t>节：女人与邻居和朋友分享她的好消息。</a:t>
            </a:r>
            <a:endParaRPr lang="en-US" altLang="en-US" dirty="0">
              <a:latin typeface="Arial" pitchFamily="34" charset="0"/>
              <a:ea typeface="ＭＳ Ｐゴシック"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231</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4CB177-4846-4B4D-AC33-00AF0182932A}" type="slidenum">
              <a:rPr lang="en-US" altLang="en-US" sz="1200">
                <a:solidFill>
                  <a:srgbClr val="000000"/>
                </a:solidFill>
              </a:rPr>
              <a:pPr/>
              <a:t>19</a:t>
            </a:fld>
            <a:endParaRPr lang="en-US" alt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9: Woman celebrates her good news with </a:t>
            </a:r>
            <a:r>
              <a:rPr lang="en-US" altLang="en-US" dirty="0" err="1">
                <a:latin typeface="Arial" pitchFamily="34" charset="0"/>
                <a:ea typeface="ＭＳ Ｐゴシック" pitchFamily="34" charset="-128"/>
              </a:rPr>
              <a:t>neighbours</a:t>
            </a:r>
            <a:r>
              <a:rPr lang="en-US" altLang="en-US" dirty="0">
                <a:latin typeface="Arial" pitchFamily="34" charset="0"/>
                <a:ea typeface="ＭＳ Ｐゴシック" pitchFamily="34" charset="-128"/>
              </a:rPr>
              <a:t> and friends. </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Rejoice with me; I have found my lost coin.</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 </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 </a:t>
            </a:r>
            <a:r>
              <a:rPr lang="zh-CN" altLang="en-US" dirty="0">
                <a:latin typeface="Arial" pitchFamily="34" charset="0"/>
                <a:ea typeface="ＭＳ Ｐゴシック" pitchFamily="34" charset="-128"/>
              </a:rPr>
              <a:t>章 </a:t>
            </a:r>
            <a:r>
              <a:rPr lang="en-US" altLang="zh-CN" dirty="0">
                <a:latin typeface="Arial" pitchFamily="34" charset="0"/>
                <a:ea typeface="ＭＳ Ｐゴシック" pitchFamily="34" charset="-128"/>
              </a:rPr>
              <a:t>9 </a:t>
            </a:r>
            <a:r>
              <a:rPr lang="zh-CN" altLang="en-US" dirty="0">
                <a:latin typeface="Arial" pitchFamily="34" charset="0"/>
                <a:ea typeface="ＭＳ Ｐゴシック" pitchFamily="34" charset="-128"/>
              </a:rPr>
              <a:t>节：女人与邻居和朋友一起庆祝她的好消息。“和我一起欢喜吧；我找到了我丢失的银币。”</a:t>
            </a:r>
            <a:endParaRPr lang="en-US" altLang="en-US" dirty="0">
              <a:latin typeface="Arial" pitchFamily="34" charset="0"/>
              <a:ea typeface="ＭＳ Ｐゴシック"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B6933D1-2DEC-43B1-B444-18A81A390817}" type="slidenum">
              <a:rPr lang="en-US" altLang="en-US" sz="1200">
                <a:solidFill>
                  <a:srgbClr val="000000"/>
                </a:solidFill>
              </a:rPr>
              <a:pPr/>
              <a:t>21</a:t>
            </a:fld>
            <a:endParaRPr lang="en-US" alt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If you have found these images useful in teaching this story please visit </a:t>
            </a:r>
            <a:r>
              <a:rPr lang="en-US" altLang="en-US" dirty="0" err="1">
                <a:latin typeface="Arial" pitchFamily="34" charset="0"/>
                <a:ea typeface="ＭＳ Ｐゴシック" pitchFamily="34" charset="-128"/>
              </a:rPr>
              <a:t>www.freebibleimages.org</a:t>
            </a:r>
            <a:r>
              <a:rPr lang="en-US" altLang="en-US" dirty="0">
                <a:latin typeface="Arial" pitchFamily="34" charset="0"/>
                <a:ea typeface="ＭＳ Ｐゴシック" pitchFamily="34" charset="-128"/>
              </a:rPr>
              <a:t> and give us your feedback. You may also like to make a donation so we can make further Bible story images available to anyone, anywhere at any time - free of charge. </a:t>
            </a:r>
          </a:p>
          <a:p>
            <a:pPr eaLnBrk="1" hangingPunct="1"/>
            <a:endParaRPr lang="en-US" altLang="en-US"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如果您发现这些图像对教授这个故事有帮助，请访问 </a:t>
            </a:r>
            <a:r>
              <a:rPr lang="en-US" altLang="zh-CN" dirty="0">
                <a:solidFill>
                  <a:srgbClr val="0E0E0E"/>
                </a:solidFill>
                <a:effectLst/>
                <a:latin typeface=".AppleSystemUIFont"/>
                <a:hlinkClick r:id="rId3"/>
              </a:rPr>
              <a:t>www.freebibleimages.org</a:t>
            </a:r>
            <a:r>
              <a:rPr lang="en-US" altLang="zh-CN" dirty="0">
                <a:solidFill>
                  <a:srgbClr val="0E0E0E"/>
                </a:solidFill>
                <a:effectLst/>
                <a:latin typeface=".AppleSystemUIFont"/>
              </a:rPr>
              <a:t> </a:t>
            </a:r>
            <a:r>
              <a:rPr lang="zh-CN" altLang="en-US" dirty="0">
                <a:solidFill>
                  <a:srgbClr val="0E0E0E"/>
                </a:solidFill>
                <a:effectLst/>
                <a:latin typeface=".AppleSystemUIFont"/>
              </a:rPr>
              <a:t>并给我们您的反馈。您也可以选择捐赠，以便我们能够继续制作更多圣经故事图像，让任何人、在任何地方、任何时间都能免费获取。</a:t>
            </a:r>
          </a:p>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p>
          <a:p>
            <a:pPr eaLnBrk="1" hangingPunct="1"/>
            <a:endParaRPr lang="en-SG" dirty="0">
              <a:effectLst/>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基督的复活、使命和升天证明了他的事工和赎罪之死的价值，值得被传扬到万国之中。</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710818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254</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a:p>
            <a:r>
              <a:rPr lang="zh-CN" altLang="en-US" b="1" dirty="0">
                <a:solidFill>
                  <a:srgbClr val="0E0E0E"/>
                </a:solidFill>
                <a:effectLst/>
                <a:latin typeface=".AppleSystemUIFont"/>
              </a:rPr>
              <a:t>利未记</a:t>
            </a:r>
            <a:r>
              <a:rPr lang="en-US" altLang="zh-CN" b="1" dirty="0">
                <a:solidFill>
                  <a:srgbClr val="0E0E0E"/>
                </a:solidFill>
                <a:effectLst/>
                <a:latin typeface=".AppleSystemUIFont"/>
              </a:rPr>
              <a:t>23</a:t>
            </a:r>
            <a:r>
              <a:rPr lang="zh-CN" altLang="en-US" b="1" dirty="0">
                <a:solidFill>
                  <a:srgbClr val="0E0E0E"/>
                </a:solidFill>
                <a:effectLst/>
                <a:latin typeface=".AppleSystemUIFont"/>
              </a:rPr>
              <a:t>章列出了以色列三个关键节期的顺序：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逾越节</a:t>
            </a:r>
          </a:p>
          <a:p>
            <a:r>
              <a:rPr lang="en-US" altLang="zh-CN" dirty="0">
                <a:solidFill>
                  <a:srgbClr val="0E0E0E"/>
                </a:solidFill>
                <a:effectLst/>
                <a:latin typeface=".AppleSystemUIFont"/>
              </a:rPr>
              <a:t>• </a:t>
            </a:r>
            <a:r>
              <a:rPr lang="zh-CN" altLang="en-US" dirty="0">
                <a:solidFill>
                  <a:srgbClr val="0E0E0E"/>
                </a:solidFill>
                <a:effectLst/>
                <a:latin typeface=".AppleSystemUIFont"/>
              </a:rPr>
              <a:t>除酵节</a:t>
            </a:r>
          </a:p>
          <a:p>
            <a:r>
              <a:rPr lang="en-US" altLang="zh-CN" dirty="0">
                <a:solidFill>
                  <a:srgbClr val="0E0E0E"/>
                </a:solidFill>
                <a:effectLst/>
                <a:latin typeface=".AppleSystemUIFont"/>
              </a:rPr>
              <a:t>• </a:t>
            </a:r>
            <a:r>
              <a:rPr lang="zh-CN" altLang="en-US" dirty="0">
                <a:solidFill>
                  <a:srgbClr val="0E0E0E"/>
                </a:solidFill>
                <a:effectLst/>
                <a:latin typeface=".AppleSystemUIFont"/>
              </a:rPr>
              <a:t>初熟节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问题：</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耶稣如何在星期四晚上守逾越节，而第二天（星期五）下午</a:t>
            </a:r>
            <a:r>
              <a:rPr lang="en-US" altLang="zh-CN" dirty="0">
                <a:solidFill>
                  <a:srgbClr val="0E0E0E"/>
                </a:solidFill>
                <a:effectLst/>
                <a:latin typeface=".AppleSystemUIFont"/>
              </a:rPr>
              <a:t>3</a:t>
            </a:r>
            <a:r>
              <a:rPr lang="zh-CN" altLang="en-US" dirty="0">
                <a:solidFill>
                  <a:srgbClr val="0E0E0E"/>
                </a:solidFill>
                <a:effectLst/>
                <a:latin typeface=".AppleSystemUIFont"/>
              </a:rPr>
              <a:t>点在逾越节羔羊被宰杀时受死？</a:t>
            </a:r>
          </a:p>
          <a:p>
            <a:r>
              <a:rPr lang="en-US" altLang="zh-CN" dirty="0">
                <a:solidFill>
                  <a:srgbClr val="0E0E0E"/>
                </a:solidFill>
                <a:effectLst/>
                <a:latin typeface=".AppleSystemUIFont"/>
              </a:rPr>
              <a:t>• </a:t>
            </a:r>
            <a:r>
              <a:rPr lang="zh-CN" altLang="en-US" dirty="0">
                <a:solidFill>
                  <a:srgbClr val="0E0E0E"/>
                </a:solidFill>
                <a:effectLst/>
                <a:latin typeface=".AppleSystemUIFont"/>
              </a:rPr>
              <a:t>为什么犹太领袖在逾越节临近时急于将尸体从十字架上取下来，而耶稣前一天晚上已经守过逾越节？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答案：</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加利利的犹太人比犹太地的犹太人提前一天守逾越节。</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耶稣的门徒是加利利人，所以耶稣按照加利利人的时间表来庆祝逾越节。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节期的顺序：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 总是在逾越节的第二天开始（利未记 </a:t>
            </a:r>
            <a:r>
              <a:rPr lang="en-US" altLang="zh-CN" dirty="0">
                <a:solidFill>
                  <a:srgbClr val="0E0E0E"/>
                </a:solidFill>
                <a:effectLst/>
                <a:latin typeface=".AppleSystemUIFont"/>
              </a:rPr>
              <a:t>23:5-6</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 通常在逾越节后第一次农作物成熟的安息日举行（利未记 </a:t>
            </a:r>
            <a:r>
              <a:rPr lang="en-US" altLang="zh-CN" dirty="0">
                <a:solidFill>
                  <a:srgbClr val="0E0E0E"/>
                </a:solidFill>
                <a:effectLst/>
                <a:latin typeface=".AppleSystemUIFont"/>
              </a:rPr>
              <a:t>23:11</a:t>
            </a:r>
            <a:r>
              <a:rPr lang="zh-CN" altLang="en-US" dirty="0">
                <a:solidFill>
                  <a:srgbClr val="0E0E0E"/>
                </a:solidFill>
                <a:effectLst/>
                <a:latin typeface=".AppleSystemUIFont"/>
              </a:rPr>
              <a:t>），预示着还有无数捆庄稼将在五旬节的整个收割季节中成熟。</a:t>
            </a:r>
          </a:p>
          <a:p>
            <a:r>
              <a:rPr lang="en-US" altLang="zh-CN" dirty="0">
                <a:solidFill>
                  <a:srgbClr val="0E0E0E"/>
                </a:solidFill>
                <a:effectLst/>
                <a:latin typeface=".AppleSystemUIFont"/>
              </a:rPr>
              <a:t>• </a:t>
            </a:r>
            <a:r>
              <a:rPr lang="zh-CN" altLang="en-US" dirty="0">
                <a:solidFill>
                  <a:srgbClr val="0E0E0E"/>
                </a:solidFill>
                <a:effectLst/>
                <a:latin typeface=".AppleSystemUIFont"/>
              </a:rPr>
              <a:t>公元</a:t>
            </a:r>
            <a:r>
              <a:rPr lang="en-US" altLang="zh-CN" dirty="0">
                <a:solidFill>
                  <a:srgbClr val="0E0E0E"/>
                </a:solidFill>
                <a:effectLst/>
                <a:latin typeface=".AppleSystemUIFont"/>
              </a:rPr>
              <a:t>33</a:t>
            </a:r>
            <a:r>
              <a:rPr lang="zh-CN" altLang="en-US" dirty="0">
                <a:solidFill>
                  <a:srgbClr val="0E0E0E"/>
                </a:solidFill>
                <a:effectLst/>
                <a:latin typeface=".AppleSystemUIFont"/>
              </a:rPr>
              <a:t>年，这三个节期连续三天依次发生！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意义深远：</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耶稣在星期四晚上最后的晚餐中预言了他的受死。</a:t>
            </a:r>
          </a:p>
          <a:p>
            <a:r>
              <a:rPr lang="en-US" altLang="zh-CN" dirty="0">
                <a:solidFill>
                  <a:srgbClr val="0E0E0E"/>
                </a:solidFill>
                <a:effectLst/>
                <a:latin typeface=".AppleSystemUIFont"/>
              </a:rPr>
              <a:t>• </a:t>
            </a:r>
            <a:r>
              <a:rPr lang="zh-CN" altLang="en-US" dirty="0">
                <a:solidFill>
                  <a:srgbClr val="0E0E0E"/>
                </a:solidFill>
                <a:effectLst/>
                <a:latin typeface=".AppleSystemUIFont"/>
              </a:rPr>
              <a:t>然后，他在犹太地的逾越节那天受死，象征信徒可以过“没有酵”的生活（除酵节）。</a:t>
            </a:r>
          </a:p>
          <a:p>
            <a:r>
              <a:rPr lang="en-US" altLang="zh-CN" dirty="0">
                <a:solidFill>
                  <a:srgbClr val="0E0E0E"/>
                </a:solidFill>
                <a:effectLst/>
                <a:latin typeface=".AppleSystemUIFont"/>
              </a:rPr>
              <a:t>• </a:t>
            </a:r>
            <a:r>
              <a:rPr lang="zh-CN" altLang="en-US" dirty="0">
                <a:solidFill>
                  <a:srgbClr val="0E0E0E"/>
                </a:solidFill>
                <a:effectLst/>
                <a:latin typeface=".AppleSystemUIFont"/>
              </a:rPr>
              <a:t>紧接着，他在初熟节复活，成为第一个拥有荣耀身体的人，为后来的千万人作出了保证（参见哥林多前书 </a:t>
            </a:r>
            <a:r>
              <a:rPr lang="en-US" altLang="zh-CN" dirty="0">
                <a:solidFill>
                  <a:srgbClr val="0E0E0E"/>
                </a:solidFill>
                <a:effectLst/>
                <a:latin typeface=".AppleSystemUIFont"/>
              </a:rPr>
              <a:t>15:20</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关键日期：</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r>
              <a:rPr lang="zh-CN" altLang="en-US" dirty="0">
                <a:solidFill>
                  <a:srgbClr val="0E0E0E"/>
                </a:solidFill>
                <a:effectLst/>
                <a:latin typeface=".AppleSystemUIFont"/>
              </a:rPr>
              <a:t>：星期四晚上，逾越节晚餐。</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r>
              <a:rPr lang="zh-CN" altLang="en-US" dirty="0">
                <a:solidFill>
                  <a:srgbClr val="0E0E0E"/>
                </a:solidFill>
                <a:effectLst/>
                <a:latin typeface=".AppleSystemUIFont"/>
              </a:rPr>
              <a:t>：耶稣在十字架上被钉死。</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5</a:t>
            </a:r>
            <a:r>
              <a:rPr lang="zh-CN" altLang="en-US" b="1" dirty="0">
                <a:solidFill>
                  <a:srgbClr val="0E0E0E"/>
                </a:solidFill>
                <a:effectLst/>
                <a:latin typeface=".AppleSystemUIFont"/>
              </a:rPr>
              <a:t>日</a:t>
            </a:r>
            <a:r>
              <a:rPr lang="zh-CN" altLang="en-US" dirty="0">
                <a:solidFill>
                  <a:srgbClr val="0E0E0E"/>
                </a:solidFill>
                <a:effectLst/>
                <a:latin typeface=".AppleSystemUIFont"/>
              </a:rPr>
              <a:t>：初熟节，耶稣复活。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这些节期完美地彰显了基督的死、复活及其对信徒生命的深远意义！</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3580309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29C1AD-D9DC-4469-AD5A-C4F6859256BB}" type="slidenum">
              <a:rPr lang="en-US" altLang="zh-CN" sz="1200">
                <a:solidFill>
                  <a:prstClr val="black"/>
                </a:solidFill>
              </a:rPr>
              <a:pPr/>
              <a:t>293</a:t>
            </a:fld>
            <a:endParaRPr lang="en-US" altLang="zh-CN" sz="1200">
              <a:solidFill>
                <a:prstClr val="black"/>
              </a:solidFill>
            </a:endParaRPr>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20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dirty="0">
              <a:latin typeface="Arial" pitchFamily="34" charset="0"/>
              <a:ea typeface="ＭＳ Ｐゴシック" pitchFamily="34" charset="-128"/>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907776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340134408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8148732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505977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5312059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a:p>
            <a:r>
              <a:rPr lang="zh-CN" altLang="en-US" dirty="0">
                <a:solidFill>
                  <a:srgbClr val="0E0E0E"/>
                </a:solidFill>
                <a:effectLst/>
                <a:latin typeface=".AppleSystemUIFont"/>
              </a:rPr>
              <a:t>与此相反，圣经声称自己是“神的话语”。全球数百万人在过去</a:t>
            </a:r>
            <a:r>
              <a:rPr lang="en-US" altLang="zh-CN" dirty="0">
                <a:solidFill>
                  <a:srgbClr val="0E0E0E"/>
                </a:solidFill>
                <a:effectLst/>
                <a:latin typeface=".AppleSystemUIFont"/>
              </a:rPr>
              <a:t>3500</a:t>
            </a:r>
            <a:r>
              <a:rPr lang="zh-CN" altLang="en-US" dirty="0">
                <a:solidFill>
                  <a:srgbClr val="0E0E0E"/>
                </a:solidFill>
                <a:effectLst/>
                <a:latin typeface=".AppleSystemUIFont"/>
              </a:rPr>
              <a:t>年中都认为这一宣称是可信的，这证明了那些最重要的真理不会因时间的流逝而失效，也不会因更好的信息而显得过时。</a:t>
            </a:r>
            <a:r>
              <a:rPr lang="zh-CN" altLang="en-US" b="1" dirty="0">
                <a:solidFill>
                  <a:srgbClr val="0E0E0E"/>
                </a:solidFill>
                <a:effectLst/>
                <a:latin typeface=".AppleSystemUIFont"/>
              </a:rPr>
              <a:t>神爱我们</a:t>
            </a:r>
            <a:r>
              <a:rPr lang="zh-CN" altLang="en-US" dirty="0">
                <a:solidFill>
                  <a:srgbClr val="0E0E0E"/>
                </a:solidFill>
                <a:effectLst/>
                <a:latin typeface=".AppleSystemUIFont"/>
              </a:rPr>
              <a:t>以及</a:t>
            </a:r>
            <a:r>
              <a:rPr lang="zh-CN" altLang="en-US" b="1" dirty="0">
                <a:solidFill>
                  <a:srgbClr val="0E0E0E"/>
                </a:solidFill>
                <a:effectLst/>
                <a:latin typeface=".AppleSystemUIFont"/>
              </a:rPr>
              <a:t>耶稣来到这个世界为人类的罪而死</a:t>
            </a:r>
            <a:r>
              <a:rPr lang="zh-CN" altLang="en-US" dirty="0">
                <a:solidFill>
                  <a:srgbClr val="0E0E0E"/>
                </a:solidFill>
                <a:effectLst/>
                <a:latin typeface=".AppleSystemUIFont"/>
              </a:rPr>
              <a:t>这些真理是没有“半衰期”的。这些真理植根于神永不改变的本性，永远不会被推翻或取代。</a:t>
            </a:r>
          </a:p>
          <a:p>
            <a:r>
              <a:rPr lang="en-US" altLang="zh-CN" dirty="0">
                <a:solidFill>
                  <a:srgbClr val="0E0E0E"/>
                </a:solidFill>
                <a:effectLst/>
                <a:latin typeface=".AppleSystemUIFont"/>
              </a:rPr>
              <a:t>• </a:t>
            </a:r>
            <a:r>
              <a:rPr lang="zh-CN" altLang="en-US" dirty="0">
                <a:solidFill>
                  <a:srgbClr val="0E0E0E"/>
                </a:solidFill>
                <a:effectLst/>
                <a:latin typeface=".AppleSystemUIFont"/>
              </a:rPr>
              <a:t>耶稣是全人类的救主</a:t>
            </a:r>
            <a:r>
              <a:rPr lang="en-US" altLang="zh-CN" dirty="0">
                <a:solidFill>
                  <a:srgbClr val="0E0E0E"/>
                </a:solidFill>
                <a:effectLst/>
                <a:latin typeface=".AppleSystemUIFont"/>
              </a:rPr>
              <a:t>——</a:t>
            </a:r>
            <a:r>
              <a:rPr lang="zh-CN" altLang="en-US" dirty="0">
                <a:solidFill>
                  <a:srgbClr val="0E0E0E"/>
                </a:solidFill>
                <a:effectLst/>
                <a:latin typeface=".AppleSystemUIFont"/>
              </a:rPr>
              <a:t>但你是否需要确认他是你的救主？</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6819489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862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EF764E-7AAE-4EF1-BD18-C7BCFCDD43AE}" type="slidenum">
              <a:rPr lang="en-US" altLang="en-US" sz="1200">
                <a:solidFill>
                  <a:srgbClr val="000000"/>
                </a:solidFill>
              </a:rPr>
              <a:pPr/>
              <a:t>5</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wonders where she may have lost it.</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：女人想知道她把它丢在哪里了。</a:t>
            </a:r>
            <a:endParaRPr lang="en-US" altLang="en-US" dirty="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709D4D-DF95-4BB5-84EC-4ADF0E963CB0}" type="slidenum">
              <a:rPr lang="en-US" altLang="zh-CN" sz="1200">
                <a:solidFill>
                  <a:prstClr val="black"/>
                </a:solidFill>
              </a:rPr>
              <a:pPr/>
              <a:t>303</a:t>
            </a:fld>
            <a:endParaRPr lang="en-US" altLang="zh-CN" sz="1200">
              <a:solidFill>
                <a:prstClr val="black"/>
              </a:solidFill>
            </a:endParaRPr>
          </a:p>
        </p:txBody>
      </p:sp>
      <p:sp>
        <p:nvSpPr>
          <p:cNvPr id="1044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04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A13745-9E2F-4734-AFB1-395FDC1E7033}" type="slidenum">
              <a:rPr lang="en-US" altLang="zh-CN" sz="1200">
                <a:solidFill>
                  <a:prstClr val="black"/>
                </a:solidFill>
              </a:rPr>
              <a:pPr/>
              <a:t>71</a:t>
            </a:fld>
            <a:endParaRPr lang="en-US" altLang="zh-CN" sz="1200">
              <a:solidFill>
                <a:prstClr val="black"/>
              </a:solidFill>
            </a:endParaRPr>
          </a:p>
        </p:txBody>
      </p:sp>
      <p:sp>
        <p:nvSpPr>
          <p:cNvPr id="77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7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72</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F367240-94DE-47DC-9F59-86C921CA27D5}" type="slidenum">
              <a:rPr lang="en-US" altLang="en-US" sz="1200">
                <a:solidFill>
                  <a:srgbClr val="000000"/>
                </a:solidFill>
              </a:rPr>
              <a:pPr/>
              <a:t>6</a:t>
            </a:fld>
            <a:endParaRPr lang="en-US" altLang="en-US" sz="1200">
              <a:solidFill>
                <a:srgbClr val="000000"/>
              </a:solidFill>
            </a:endParaRPr>
          </a:p>
        </p:txBody>
      </p:sp>
      <p:sp>
        <p:nvSpPr>
          <p:cNvPr id="274434"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with 10 silver coins.</a:t>
            </a:r>
          </a:p>
          <a:p>
            <a:pPr eaLnBrk="1" hangingPunct="1"/>
            <a:r>
              <a:rPr lang="en-US" altLang="en-US" dirty="0">
                <a:latin typeface="Arial" pitchFamily="34" charset="0"/>
                <a:ea typeface="ＭＳ Ｐゴシック" pitchFamily="34" charset="-128"/>
              </a:rPr>
              <a:t>Most think that the silver coin  (drachma) the woman lost was from the adornment of coins that women wore around her head and would have been her dowry. If so it was poor woman</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s dowry as a drachma was a day's salary for a peasant working for someone else (Matthew 2 v 1-16). In the culture of the time, loss of a coin from a dowry could represent unfaithfulness and this would bring real shame and disgrace to her family and husband.</a:t>
            </a:r>
          </a:p>
          <a:p>
            <a:pPr eaLnBrk="1" hangingPunct="1"/>
            <a:endParaRPr lang="en-US" altLang="en-US" dirty="0">
              <a:latin typeface="Arial" pitchFamily="34" charset="0"/>
              <a:ea typeface="ＭＳ Ｐゴシック" pitchFamily="34" charset="-128"/>
            </a:endParaRPr>
          </a:p>
          <a:p>
            <a:r>
              <a:rPr lang="zh-CN" altLang="en-US" b="1" dirty="0">
                <a:solidFill>
                  <a:srgbClr val="0E0E0E"/>
                </a:solidFill>
                <a:effectLst/>
                <a:latin typeface=".AppleSystemUIFont"/>
              </a:rPr>
              <a:t>路加福音 </a:t>
            </a:r>
            <a:r>
              <a:rPr lang="en-US" altLang="zh-CN" b="1" dirty="0">
                <a:solidFill>
                  <a:srgbClr val="0E0E0E"/>
                </a:solidFill>
                <a:effectLst/>
                <a:latin typeface=".AppleSystemUIFont"/>
              </a:rPr>
              <a:t>15:8</a:t>
            </a:r>
            <a:r>
              <a:rPr lang="zh-CN" altLang="en-US" b="1" dirty="0">
                <a:solidFill>
                  <a:srgbClr val="0E0E0E"/>
                </a:solidFill>
                <a:effectLst/>
                <a:latin typeface=".AppleSystemUIFont"/>
              </a:rPr>
              <a:t>：有十块银币的女人</a:t>
            </a:r>
            <a:endParaRPr lang="zh-CN" altLang="en-US" dirty="0">
              <a:solidFill>
                <a:srgbClr val="0E0E0E"/>
              </a:solidFill>
              <a:effectLst/>
              <a:latin typeface=".AppleSystemUIFont"/>
            </a:endParaRPr>
          </a:p>
          <a:p>
            <a:r>
              <a:rPr lang="zh-CN" altLang="en-US" dirty="0">
                <a:solidFill>
                  <a:srgbClr val="0E0E0E"/>
                </a:solidFill>
                <a:effectLst/>
                <a:latin typeface=".AppleSystemUIFont"/>
              </a:rPr>
              <a:t>大多数人认为，这名妇人所丢失的银币（德拉克马）是她头上佩戴的银币装饰的一部分，这装饰可能是她的嫁妆。如果是这样，那么这是一位贫穷妇女的嫁妆，因为德拉克马是一个普通农民为他人工作的日薪（参见马太福音 </a:t>
            </a:r>
            <a:r>
              <a:rPr lang="en-US" altLang="zh-CN" dirty="0">
                <a:solidFill>
                  <a:srgbClr val="0E0E0E"/>
                </a:solidFill>
                <a:effectLst/>
                <a:latin typeface=".AppleSystemUIFont"/>
              </a:rPr>
              <a:t>2:1-16</a:t>
            </a:r>
            <a:r>
              <a:rPr lang="zh-CN" altLang="en-US" dirty="0">
                <a:solidFill>
                  <a:srgbClr val="0E0E0E"/>
                </a:solidFill>
                <a:effectLst/>
                <a:latin typeface=".AppleSystemUIFont"/>
              </a:rPr>
              <a:t>）。在当时的文化中，丢失嫁妆中的一枚银币可能象征着不忠，这会给她的家庭和丈夫带来真正的羞辱和耻辱。</a:t>
            </a:r>
          </a:p>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6CDC6ED-9B22-44AC-831D-B13208DDA5D4}" type="slidenum">
              <a:rPr lang="en-US" altLang="en-US" sz="1200">
                <a:solidFill>
                  <a:srgbClr val="000000"/>
                </a:solidFill>
              </a:rPr>
              <a:pPr/>
              <a:t>7</a:t>
            </a:fld>
            <a:endParaRPr lang="en-US" alt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shown with coin missing.</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：一名妇女丢失了硬币。</a:t>
            </a:r>
            <a:endParaRPr lang="en-US" altLang="en-US" dirty="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33B98A-4B42-46ED-A1DE-A420E91FBCE5}" type="slidenum">
              <a:rPr lang="en-US" altLang="en-US" sz="1200">
                <a:solidFill>
                  <a:srgbClr val="000000"/>
                </a:solidFill>
              </a:rPr>
              <a:pPr/>
              <a:t>8</a:t>
            </a:fld>
            <a:endParaRPr lang="en-US" altLang="en-US" sz="1200">
              <a:solidFill>
                <a:srgbClr val="000000"/>
              </a:solidFill>
            </a:endParaRPr>
          </a:p>
        </p:txBody>
      </p:sp>
      <p:sp>
        <p:nvSpPr>
          <p:cNvPr id="278530"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discovers a silver coin is missing.</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：女人发现一枚银币丢失了。</a:t>
            </a:r>
            <a:endParaRPr lang="en-US" altLang="en-US" dirty="0">
              <a:latin typeface="Arial"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solidFill>
                  <a:srgbClr val="0E0E0E"/>
                </a:solidFill>
                <a:effectLst/>
                <a:latin typeface=".AppleSystemUIFont"/>
              </a:rPr>
              <a:t>即使是另一个名称</a:t>
            </a:r>
            <a:r>
              <a:rPr lang="en-US" altLang="zh-CN" dirty="0">
                <a:solidFill>
                  <a:srgbClr val="0E0E0E"/>
                </a:solidFill>
                <a:effectLst/>
                <a:latin typeface=".AppleSystemUIFont"/>
              </a:rPr>
              <a:t>——“</a:t>
            </a:r>
            <a:r>
              <a:rPr lang="zh-CN" altLang="en-US" dirty="0">
                <a:solidFill>
                  <a:srgbClr val="0E0E0E"/>
                </a:solidFill>
                <a:effectLst/>
                <a:latin typeface=".AppleSystemUIFont"/>
              </a:rPr>
              <a:t>荣耀的进入”</a:t>
            </a:r>
            <a:r>
              <a:rPr lang="en-US" altLang="zh-CN" dirty="0">
                <a:solidFill>
                  <a:srgbClr val="0E0E0E"/>
                </a:solidFill>
                <a:effectLst/>
                <a:latin typeface=".AppleSystemUIFont"/>
              </a:rPr>
              <a:t>——</a:t>
            </a:r>
            <a:r>
              <a:rPr lang="zh-CN" altLang="en-US" dirty="0">
                <a:solidFill>
                  <a:srgbClr val="0E0E0E"/>
                </a:solidFill>
                <a:effectLst/>
                <a:latin typeface=".AppleSystemUIFont"/>
              </a:rPr>
              <a:t>也同样令人困惑。</a:t>
            </a:r>
          </a:p>
          <a:p>
            <a:pPr>
              <a:spcBef>
                <a:spcPct val="0"/>
              </a:spcBef>
              <a:defRPr/>
            </a:pP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98</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solidFill>
                  <a:srgbClr val="0E0E0E"/>
                </a:solidFill>
                <a:effectLst/>
                <a:latin typeface=".AppleSystemUIFont"/>
              </a:rPr>
              <a:t>确实，耶稣骑着进入耶路撒冷，群众为他的到来欢呼。</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pPr>
              <a:spcBef>
                <a:spcPct val="0"/>
              </a:spcBef>
              <a:defRPr/>
            </a:pPr>
            <a:endParaRPr lang="en-SG" dirty="0">
              <a:latin typeface="Calibri" charset="0"/>
            </a:endParaRPr>
          </a:p>
          <a:p>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21:9</a:t>
            </a:r>
            <a:r>
              <a:rPr lang="zh-CN" altLang="en-US" b="1" dirty="0">
                <a:solidFill>
                  <a:srgbClr val="0E0E0E"/>
                </a:solidFill>
                <a:effectLst/>
                <a:latin typeface=".AppleSystemUIFont"/>
              </a:rPr>
              <a:t>（和合本）</a:t>
            </a:r>
            <a:endParaRPr lang="zh-CN" altLang="en-US" dirty="0">
              <a:solidFill>
                <a:srgbClr val="0E0E0E"/>
              </a:solidFill>
              <a:effectLst/>
              <a:latin typeface=".AppleSystemUIFont"/>
            </a:endParaRPr>
          </a:p>
          <a:p>
            <a:r>
              <a:rPr lang="zh-CN" altLang="en-US" dirty="0">
                <a:solidFill>
                  <a:srgbClr val="0E0E0E"/>
                </a:solidFill>
                <a:effectLst/>
                <a:latin typeface=".AppleSystemUIFont"/>
              </a:rPr>
              <a:t>“前行后随的众人喊着说：‘和散那归于大卫的子孙！奉主名来的，是应当称颂的！高高在上和散那！’”</a:t>
            </a: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mn-lt"/>
                <a:ea typeface="+mn-ea"/>
                <a:cs typeface="+mn-cs"/>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103</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104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E067CB-73EA-4233-8DD7-A9E4CDDBB93A}" type="slidenum">
              <a:rPr lang="en-US" altLang="zh-CN" sz="1200">
                <a:solidFill>
                  <a:prstClr val="black"/>
                </a:solidFill>
              </a:rPr>
              <a:pPr/>
              <a:t>105</a:t>
            </a:fld>
            <a:endParaRPr lang="en-US" altLang="zh-CN" sz="1200">
              <a:solidFill>
                <a:prstClr val="black"/>
              </a:solidFill>
            </a:endParaRPr>
          </a:p>
        </p:txBody>
      </p:sp>
      <p:sp>
        <p:nvSpPr>
          <p:cNvPr id="1781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84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F97D00-2E88-40C0-86B0-144FFB94196A}" type="slidenum">
              <a:rPr lang="en-US" altLang="en-US" sz="1200">
                <a:solidFill>
                  <a:srgbClr val="000000"/>
                </a:solidFill>
              </a:rPr>
              <a:pPr/>
              <a:t>9</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wonders where she may have lost it.</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：女人想知道她把它丢在哪里了。</a:t>
            </a:r>
            <a:endParaRPr lang="en-US" altLang="en-US" dirty="0">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1399AE-43DA-4B5F-B1D9-C1CB2F4A3AA0}" type="slidenum">
              <a:rPr lang="en-US" altLang="zh-CN" sz="1200">
                <a:solidFill>
                  <a:prstClr val="black"/>
                </a:solidFill>
              </a:rPr>
              <a:pPr/>
              <a:t>106</a:t>
            </a:fld>
            <a:endParaRPr lang="en-US" altLang="zh-CN" sz="1200">
              <a:solidFill>
                <a:prstClr val="black"/>
              </a:solidFill>
            </a:endParaRPr>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86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7607746-A0C7-4699-B881-2DA13DB5FD35}" type="slidenum">
              <a:rPr lang="en-US" altLang="zh-CN" sz="1200">
                <a:solidFill>
                  <a:prstClr val="black"/>
                </a:solidFill>
              </a:rPr>
              <a:pPr/>
              <a:t>107</a:t>
            </a:fld>
            <a:endParaRPr lang="en-US" altLang="zh-CN" sz="1200">
              <a:solidFill>
                <a:prstClr val="black"/>
              </a:solidFill>
            </a:endParaRPr>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88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52F513-DA63-4832-8DAE-E8D156C55A51}" type="slidenum">
              <a:rPr lang="en-GB" smtClean="0"/>
              <a:t>108</a:t>
            </a:fld>
            <a:endParaRPr lang="en-GB"/>
          </a:p>
        </p:txBody>
      </p:sp>
    </p:spTree>
    <p:extLst>
      <p:ext uri="{BB962C8B-B14F-4D97-AF65-F5344CB8AC3E}">
        <p14:creationId xmlns:p14="http://schemas.microsoft.com/office/powerpoint/2010/main" val="3880840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EF13E4-7A6D-46AA-B745-AE8E01774387}" type="slidenum">
              <a:rPr lang="en-US" altLang="zh-CN" sz="1200">
                <a:solidFill>
                  <a:prstClr val="black"/>
                </a:solidFill>
              </a:rPr>
              <a:pPr/>
              <a:t>111</a:t>
            </a:fld>
            <a:endParaRPr lang="en-US" altLang="zh-CN" sz="1200">
              <a:solidFill>
                <a:prstClr val="black"/>
              </a:solidFill>
            </a:endParaRPr>
          </a:p>
        </p:txBody>
      </p:sp>
      <p:sp>
        <p:nvSpPr>
          <p:cNvPr id="81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90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27D484A-7044-4599-8BF2-9D3740F12FC6}" type="slidenum">
              <a:rPr lang="en-US" altLang="en-US" sz="1200">
                <a:solidFill>
                  <a:srgbClr val="000000"/>
                </a:solidFill>
              </a:rPr>
              <a:pPr/>
              <a:t>114</a:t>
            </a:fld>
            <a:endParaRPr lang="en-US" altLang="en-US" sz="1200">
              <a:solidFill>
                <a:srgbClr val="000000"/>
              </a:solidFill>
            </a:endParaRPr>
          </a:p>
        </p:txBody>
      </p:sp>
      <p:sp>
        <p:nvSpPr>
          <p:cNvPr id="415746"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821117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900792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4122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43446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650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149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D496C17-2B79-4975-971A-7D9FFB3A8D53}" type="slidenum">
              <a:rPr lang="en-US" altLang="en-US" sz="1200">
                <a:solidFill>
                  <a:srgbClr val="000000"/>
                </a:solidFill>
              </a:rPr>
              <a:pPr/>
              <a:t>10</a:t>
            </a:fld>
            <a:endParaRPr lang="en-US" altLang="en-US" sz="1200">
              <a:solidFill>
                <a:srgbClr val="000000"/>
              </a:solidFill>
            </a:endParaRPr>
          </a:p>
        </p:txBody>
      </p:sp>
      <p:sp>
        <p:nvSpPr>
          <p:cNvPr id="282626"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using broom.</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：女人用扫帚搜寻。</a:t>
            </a:r>
            <a:endParaRPr lang="en-US" altLang="en-US" dirty="0">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96911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8050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02970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9731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80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6327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558459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52072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095659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00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F6A2C2-0BAC-4ED9-94B3-3371028B71E9}" type="slidenum">
              <a:rPr lang="en-US" altLang="en-US" sz="1200">
                <a:solidFill>
                  <a:srgbClr val="000000"/>
                </a:solidFill>
              </a:rPr>
              <a:pPr/>
              <a:t>11</a:t>
            </a:fld>
            <a:endParaRPr lang="en-US" alt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in courtyard.</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：女人在院子里搜寻。</a:t>
            </a:r>
            <a:endParaRPr lang="en-US" altLang="en-US" dirty="0">
              <a:latin typeface="Arial"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26617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9F0456C-35ED-4BBB-AD39-228656C7C942}" type="slidenum">
              <a:rPr lang="en-US" altLang="en-US" sz="1200">
                <a:solidFill>
                  <a:prstClr val="black"/>
                </a:solidFill>
              </a:rPr>
              <a:pPr/>
              <a:t>136</a:t>
            </a:fld>
            <a:endParaRPr lang="en-US" alt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07765E1-A2FE-4A8C-A210-5141EDAE5403}" type="slidenum">
              <a:rPr lang="en-US" altLang="en-US" sz="1200">
                <a:solidFill>
                  <a:srgbClr val="000000"/>
                </a:solidFill>
              </a:rPr>
              <a:pPr/>
              <a:t>137</a:t>
            </a:fld>
            <a:endParaRPr lang="en-US" alt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7D484A-7044-4599-8BF2-9D3740F12FC6}"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415746"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611153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140</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A775E63-5864-4F39-A903-10120E97E16B}" type="slidenum">
              <a:rPr lang="en-US" altLang="en-US" sz="1200">
                <a:solidFill>
                  <a:srgbClr val="000000"/>
                </a:solidFill>
              </a:rPr>
              <a:pPr/>
              <a:t>12</a:t>
            </a:fld>
            <a:endParaRPr lang="en-US" alt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Luke 15 v 8: Woman searches floor.</a:t>
            </a:r>
          </a:p>
          <a:p>
            <a:pPr eaLnBrk="1" hangingPunct="1"/>
            <a:r>
              <a:rPr lang="zh-CN" altLang="en-US" dirty="0">
                <a:latin typeface="Arial" pitchFamily="34" charset="0"/>
                <a:ea typeface="ＭＳ Ｐゴシック" pitchFamily="34" charset="-128"/>
              </a:rPr>
              <a:t>路加福音 </a:t>
            </a:r>
            <a:r>
              <a:rPr lang="en-US" altLang="zh-CN" dirty="0">
                <a:latin typeface="Arial" pitchFamily="34" charset="0"/>
                <a:ea typeface="ＭＳ Ｐゴシック" pitchFamily="34" charset="-128"/>
              </a:rPr>
              <a:t>15:8</a:t>
            </a:r>
            <a:r>
              <a:rPr lang="zh-CN" altLang="en-US" dirty="0">
                <a:latin typeface="Arial" pitchFamily="34" charset="0"/>
                <a:ea typeface="ＭＳ Ｐゴシック" pitchFamily="34" charset="-128"/>
              </a:rPr>
              <a:t>：女人搜寻地板。</a:t>
            </a:r>
            <a:endParaRPr lang="en-US" altLang="en-US" dirty="0">
              <a:latin typeface="Arial" pitchFamily="34" charset="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225074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884166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59451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0133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6116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07364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7970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7791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3836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4663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08957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478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2804028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10932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526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6717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224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8649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424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42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7552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3928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67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430187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528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2354463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658180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819656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7607685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2222115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3730358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4158916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0628547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02937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069662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1817182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682731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2207682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3956905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2477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2141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8308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152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7786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39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5707360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637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579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060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5916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8426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49353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325602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31507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524274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1734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19403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39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60133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47435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99780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9616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406077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480745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45041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1091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034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967648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47995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5010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1251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8301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50104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4437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02660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2887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2144857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347656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626126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740864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193877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680114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767170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1107389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3053977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559175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1216144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8922359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350150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53862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796354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680068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179905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207163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7501091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680727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7083782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1007196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991252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9448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4999748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9576495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8389863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976014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507332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377813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525517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5621823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243518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559387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16382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3626481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65233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6106750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342772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0506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9009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0863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5043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1597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1155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1281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560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7476547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7704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279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3975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5855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74162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9223087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47804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618528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1/23/25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7846619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1/23/25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825869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071656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1/23/25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1025503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4748128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7344202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7712435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6707634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3641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8738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5140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7332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74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7462016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2102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07166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1385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4027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5808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0276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19163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5032668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7604070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711349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523533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9856007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460502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2934832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274271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055003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983279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394587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5071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59521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04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44727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23448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08120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57825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9695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55844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33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50863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36491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259710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1069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17326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768710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6179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25387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4758594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645772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2351633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6119857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24392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831831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77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974480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3783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1986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9622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2364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0730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2413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3204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8379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812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2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142124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7228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98545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7536672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4538765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8763693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4961435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4290287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827216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9271934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59273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1808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06916809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42828270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1850953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1/23/25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8317714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28887910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32828703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2931284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5973450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34239702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42296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3357378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395332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5932516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28998503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706892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31495779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10528492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151698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221046436"/>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768304110"/>
      </p:ext>
    </p:extLst>
  </p:cSld>
  <p:clrMapOvr>
    <a:masterClrMapping/>
  </p:clrMapOvr>
  <p:transition spd="slow">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24720695"/>
      </p:ext>
    </p:extLst>
  </p:cSld>
  <p:clrMapOvr>
    <a:masterClrMapping/>
  </p:clrMapOvr>
  <p:transition spd="slow">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79064951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52807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1/23/25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853088809"/>
      </p:ext>
    </p:extLst>
  </p:cSld>
  <p:clrMapOvr>
    <a:masterClrMapping/>
  </p:clrMapOvr>
  <p:transition spd="slow">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1/23/25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086583575"/>
      </p:ext>
    </p:extLst>
  </p:cSld>
  <p:clrMapOvr>
    <a:masterClrMapping/>
  </p:clrMapOvr>
  <p:transition spd="slow">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1/23/25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396610007"/>
      </p:ext>
    </p:extLst>
  </p:cSld>
  <p:clrMapOvr>
    <a:masterClrMapping/>
  </p:clrMapOvr>
  <p:transition spd="slow">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886885129"/>
      </p:ext>
    </p:extLst>
  </p:cSld>
  <p:clrMapOvr>
    <a:masterClrMapping/>
  </p:clrMapOvr>
  <p:transition spd="slow">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319564241"/>
      </p:ext>
    </p:extLst>
  </p:cSld>
  <p:clrMapOvr>
    <a:masterClrMapping/>
  </p:clrMapOvr>
  <p:transition spd="slow">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317140918"/>
      </p:ext>
    </p:extLst>
  </p:cSld>
  <p:clrMapOvr>
    <a:masterClrMapping/>
  </p:clrMapOvr>
  <p:transition spd="slow">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754183173"/>
      </p:ext>
    </p:extLst>
  </p:cSld>
  <p:clrMapOvr>
    <a:masterClrMapping/>
  </p:clrMapOvr>
  <p:transition spd="slow">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3798147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039543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8994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14168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7547273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84014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407791433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60388290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7104610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014900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5282134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5160113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8232963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423360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8234936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1501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4117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9910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2521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6674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5311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2788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05471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502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00863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8622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6163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71005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88842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243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9158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1437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31893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8352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1080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02725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688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9521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0760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47883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80137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02761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17244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9287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376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655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1736C8-5BCA-4361-88F0-A9B1781E4B2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654204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9595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50819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76106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9975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8168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2989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4250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37056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6357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578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FAD7FE-4FD6-437D-85FE-8502F256BA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7089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69949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9992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7811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4710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9238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479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87480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6541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4501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38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6C76EC-311C-4878-BA76-C9FDC865692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22199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5074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16290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2410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52133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73451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22189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198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7849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44459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764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3A88B6-3244-4C41-AF71-6FB7438CCE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22496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17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8702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006279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31196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4038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4838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8637101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4580897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4141094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0209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2042936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9E851C-94F9-4E09-9293-F519AC3D44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756296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1/23/25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9964564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1/23/25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8697506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1/23/25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427723550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0669627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50181552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864431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4285819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655908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7878907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98354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7CE7110-699A-498A-A71E-CFCA20C571A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229701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8443393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250639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278631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794219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19956370"/>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5739842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15405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7983098"/>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59970827"/>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854695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BB4CCB6-9430-4869-B51A-F95A74E946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0771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53601"/>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8084814"/>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538567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4510412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88398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498139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54767899"/>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221447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9861774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349656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E8BE26-CB58-4284-9BE7-20DC2B5FD6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49234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7673464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4132726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09160826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2830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9830718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53466888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4719845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3962960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1303620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464235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5957421-3516-4BF9-A0F6-D192262BBF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7365978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9044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5491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69483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48973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279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1655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27765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56145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5254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050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BA0FCA-E5DF-4637-9454-91F2756254E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743437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96814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985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4348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93978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693064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7284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4704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843291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3308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6561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D4DA75-C9F5-4A97-8EAF-E445E5E3F57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989536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26948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99902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43429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2689785323"/>
      </p:ext>
    </p:extLst>
  </p:cSld>
  <p:clrMapOvr>
    <a:masterClrMapping/>
  </p:clrMapOvr>
  <p:transition spd="slow">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544274939"/>
      </p:ext>
    </p:extLst>
  </p:cSld>
  <p:clrMapOvr>
    <a:masterClrMapping/>
  </p:clrMapOvr>
  <p:transition spd="slow">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841602639"/>
      </p:ext>
    </p:extLst>
  </p:cSld>
  <p:clrMapOvr>
    <a:masterClrMapping/>
  </p:clrMapOvr>
  <p:transition spd="slow">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699540978"/>
      </p:ext>
    </p:extLst>
  </p:cSld>
  <p:clrMapOvr>
    <a:masterClrMapping/>
  </p:clrMapOvr>
  <p:transition spd="slow">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1/23/25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96742655"/>
      </p:ext>
    </p:extLst>
  </p:cSld>
  <p:clrMapOvr>
    <a:masterClrMapping/>
  </p:clrMapOvr>
  <p:transition spd="slow">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1/23/25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46267791"/>
      </p:ext>
    </p:extLst>
  </p:cSld>
  <p:clrMapOvr>
    <a:masterClrMapping/>
  </p:clrMapOvr>
  <p:transition spd="slow">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1/23/25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400396255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zh-CN" noProof="0"/>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D6691C7E-CD8D-4137-BD23-6EA330E0D84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9018468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320746116"/>
      </p:ext>
    </p:extLst>
  </p:cSld>
  <p:clrMapOvr>
    <a:masterClrMapping/>
  </p:clrMapOvr>
  <p:transition spd="slow">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2214930678"/>
      </p:ext>
    </p:extLst>
  </p:cSld>
  <p:clrMapOvr>
    <a:masterClrMapping/>
  </p:clrMapOvr>
  <p:transition spd="slow">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960369360"/>
      </p:ext>
    </p:extLst>
  </p:cSld>
  <p:clrMapOvr>
    <a:masterClrMapping/>
  </p:clrMapOvr>
  <p:transition spd="slow">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946805651"/>
      </p:ext>
    </p:extLst>
  </p:cSld>
  <p:clrMapOvr>
    <a:masterClrMapping/>
  </p:clrMapOvr>
  <p:transition spd="slow">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46669680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4498481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994637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8750086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18234626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89833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61BC068-3D8E-4256-B0E3-9532F70A21D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6278267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58558808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99184184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39555623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12228844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93434099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386026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50760609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943877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0433882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576905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CB11DBD-4133-426C-9430-CE817C2192A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636958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733158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09085268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99898390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6156982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6811491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73944625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62723669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033085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56587539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59816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283828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654DEA7-FAF4-40C4-BFC9-FA7ED9A72FE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189873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8"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51"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2"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3"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4"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6"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956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TW" noProof="0"/>
              <a:t>Click to edit Master title style</a:t>
            </a:r>
          </a:p>
        </p:txBody>
      </p:sp>
      <p:sp>
        <p:nvSpPr>
          <p:cNvPr id="14956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TW"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ltLang="zh-TW"/>
          </a:p>
        </p:txBody>
      </p:sp>
      <p:sp>
        <p:nvSpPr>
          <p:cNvPr id="60" name="Rectangle 60"/>
          <p:cNvSpPr>
            <a:spLocks noGrp="1" noChangeArrowheads="1"/>
          </p:cNvSpPr>
          <p:nvPr>
            <p:ph type="ftr" sz="quarter" idx="11"/>
          </p:nvPr>
        </p:nvSpPr>
        <p:spPr/>
        <p:txBody>
          <a:bodyPr/>
          <a:lstStyle>
            <a:lvl1pPr>
              <a:defRPr/>
            </a:lvl1pPr>
          </a:lstStyle>
          <a:p>
            <a:pPr>
              <a:defRPr/>
            </a:pPr>
            <a:endParaRPr lang="en-US" altLang="zh-TW"/>
          </a:p>
        </p:txBody>
      </p:sp>
      <p:sp>
        <p:nvSpPr>
          <p:cNvPr id="61" name="Rectangle 61"/>
          <p:cNvSpPr>
            <a:spLocks noGrp="1" noChangeArrowheads="1"/>
          </p:cNvSpPr>
          <p:nvPr>
            <p:ph type="sldNum" sz="quarter" idx="12"/>
          </p:nvPr>
        </p:nvSpPr>
        <p:spPr/>
        <p:txBody>
          <a:bodyPr/>
          <a:lstStyle>
            <a:lvl1pPr>
              <a:defRPr/>
            </a:lvl1pPr>
          </a:lstStyle>
          <a:p>
            <a:pPr>
              <a:defRPr/>
            </a:pPr>
            <a:fld id="{C8DF347E-FD27-1346-A0DF-5308CB14BC5B}" type="slidenum">
              <a:rPr lang="en-US" altLang="zh-TW"/>
              <a:pPr>
                <a:defRPr/>
              </a:pPr>
              <a:t>‹#›</a:t>
            </a:fld>
            <a:endParaRPr lang="en-US" altLang="zh-TW"/>
          </a:p>
        </p:txBody>
      </p:sp>
    </p:spTree>
    <p:extLst>
      <p:ext uri="{BB962C8B-B14F-4D97-AF65-F5344CB8AC3E}">
        <p14:creationId xmlns:p14="http://schemas.microsoft.com/office/powerpoint/2010/main" val="117332604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311C0EC-6C00-8B47-AE09-52673F71E1DE}" type="slidenum">
              <a:rPr lang="en-US" altLang="zh-TW"/>
              <a:pPr>
                <a:defRPr/>
              </a:pPr>
              <a:t>‹#›</a:t>
            </a:fld>
            <a:endParaRPr lang="en-US" altLang="zh-TW"/>
          </a:p>
        </p:txBody>
      </p:sp>
    </p:spTree>
    <p:extLst>
      <p:ext uri="{BB962C8B-B14F-4D97-AF65-F5344CB8AC3E}">
        <p14:creationId xmlns:p14="http://schemas.microsoft.com/office/powerpoint/2010/main" val="12787277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1F1C8D1-CD30-A34E-9BC1-581D38C578AF}" type="slidenum">
              <a:rPr lang="en-US" altLang="zh-TW"/>
              <a:pPr>
                <a:defRPr/>
              </a:pPr>
              <a:t>‹#›</a:t>
            </a:fld>
            <a:endParaRPr lang="en-US" altLang="zh-TW"/>
          </a:p>
        </p:txBody>
      </p:sp>
    </p:spTree>
    <p:extLst>
      <p:ext uri="{BB962C8B-B14F-4D97-AF65-F5344CB8AC3E}">
        <p14:creationId xmlns:p14="http://schemas.microsoft.com/office/powerpoint/2010/main" val="15663550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211C11B8-523D-CE48-9762-F4B1B09C1D03}" type="slidenum">
              <a:rPr lang="en-US" altLang="zh-TW"/>
              <a:pPr>
                <a:defRPr/>
              </a:pPr>
              <a:t>‹#›</a:t>
            </a:fld>
            <a:endParaRPr lang="en-US" altLang="zh-TW"/>
          </a:p>
        </p:txBody>
      </p:sp>
    </p:spTree>
    <p:extLst>
      <p:ext uri="{BB962C8B-B14F-4D97-AF65-F5344CB8AC3E}">
        <p14:creationId xmlns:p14="http://schemas.microsoft.com/office/powerpoint/2010/main" val="357866778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1"/>
          <p:cNvSpPr>
            <a:spLocks noGrp="1" noChangeArrowheads="1"/>
          </p:cNvSpPr>
          <p:nvPr>
            <p:ph type="sldNum" sz="quarter" idx="12"/>
          </p:nvPr>
        </p:nvSpPr>
        <p:spPr>
          <a:ln/>
        </p:spPr>
        <p:txBody>
          <a:bodyPr/>
          <a:lstStyle>
            <a:lvl1pPr>
              <a:defRPr/>
            </a:lvl1pPr>
          </a:lstStyle>
          <a:p>
            <a:pPr>
              <a:defRPr/>
            </a:pPr>
            <a:fld id="{B5314FF9-4E1E-8048-B6D8-F533D35EAEFF}" type="slidenum">
              <a:rPr lang="en-US" altLang="zh-TW"/>
              <a:pPr>
                <a:defRPr/>
              </a:pPr>
              <a:t>‹#›</a:t>
            </a:fld>
            <a:endParaRPr lang="en-US" altLang="zh-TW"/>
          </a:p>
        </p:txBody>
      </p:sp>
    </p:spTree>
    <p:extLst>
      <p:ext uri="{BB962C8B-B14F-4D97-AF65-F5344CB8AC3E}">
        <p14:creationId xmlns:p14="http://schemas.microsoft.com/office/powerpoint/2010/main" val="376278619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1"/>
          <p:cNvSpPr>
            <a:spLocks noGrp="1" noChangeArrowheads="1"/>
          </p:cNvSpPr>
          <p:nvPr>
            <p:ph type="sldNum" sz="quarter" idx="12"/>
          </p:nvPr>
        </p:nvSpPr>
        <p:spPr>
          <a:ln/>
        </p:spPr>
        <p:txBody>
          <a:bodyPr/>
          <a:lstStyle>
            <a:lvl1pPr>
              <a:defRPr/>
            </a:lvl1pPr>
          </a:lstStyle>
          <a:p>
            <a:pPr>
              <a:defRPr/>
            </a:pPr>
            <a:fld id="{4155DD59-7F29-1347-B71C-53B363245501}" type="slidenum">
              <a:rPr lang="en-US" altLang="zh-TW"/>
              <a:pPr>
                <a:defRPr/>
              </a:pPr>
              <a:t>‹#›</a:t>
            </a:fld>
            <a:endParaRPr lang="en-US" altLang="zh-TW"/>
          </a:p>
        </p:txBody>
      </p:sp>
    </p:spTree>
    <p:extLst>
      <p:ext uri="{BB962C8B-B14F-4D97-AF65-F5344CB8AC3E}">
        <p14:creationId xmlns:p14="http://schemas.microsoft.com/office/powerpoint/2010/main" val="22073308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1"/>
          <p:cNvSpPr>
            <a:spLocks noGrp="1" noChangeArrowheads="1"/>
          </p:cNvSpPr>
          <p:nvPr>
            <p:ph type="sldNum" sz="quarter" idx="12"/>
          </p:nvPr>
        </p:nvSpPr>
        <p:spPr>
          <a:ln/>
        </p:spPr>
        <p:txBody>
          <a:bodyPr/>
          <a:lstStyle>
            <a:lvl1pPr>
              <a:defRPr/>
            </a:lvl1pPr>
          </a:lstStyle>
          <a:p>
            <a:pPr>
              <a:defRPr/>
            </a:pPr>
            <a:fld id="{10537F9F-25BC-2840-8367-3D03B6AF3C47}" type="slidenum">
              <a:rPr lang="en-US" altLang="zh-TW"/>
              <a:pPr>
                <a:defRPr/>
              </a:pPr>
              <a:t>‹#›</a:t>
            </a:fld>
            <a:endParaRPr lang="en-US" altLang="zh-TW"/>
          </a:p>
        </p:txBody>
      </p:sp>
    </p:spTree>
    <p:extLst>
      <p:ext uri="{BB962C8B-B14F-4D97-AF65-F5344CB8AC3E}">
        <p14:creationId xmlns:p14="http://schemas.microsoft.com/office/powerpoint/2010/main" val="190571434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890FAB64-8D88-4742-BE3A-E14642F768BC}" type="slidenum">
              <a:rPr lang="en-US" altLang="zh-TW"/>
              <a:pPr>
                <a:defRPr/>
              </a:pPr>
              <a:t>‹#›</a:t>
            </a:fld>
            <a:endParaRPr lang="en-US" altLang="zh-TW"/>
          </a:p>
        </p:txBody>
      </p:sp>
    </p:spTree>
    <p:extLst>
      <p:ext uri="{BB962C8B-B14F-4D97-AF65-F5344CB8AC3E}">
        <p14:creationId xmlns:p14="http://schemas.microsoft.com/office/powerpoint/2010/main" val="240724475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74DF2131-C1CC-F640-9C3C-E653267FAAD8}" type="slidenum">
              <a:rPr lang="en-US" altLang="zh-TW"/>
              <a:pPr>
                <a:defRPr/>
              </a:pPr>
              <a:t>‹#›</a:t>
            </a:fld>
            <a:endParaRPr lang="en-US" altLang="zh-TW"/>
          </a:p>
        </p:txBody>
      </p:sp>
    </p:spTree>
    <p:extLst>
      <p:ext uri="{BB962C8B-B14F-4D97-AF65-F5344CB8AC3E}">
        <p14:creationId xmlns:p14="http://schemas.microsoft.com/office/powerpoint/2010/main" val="319773869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E119EBF4-71CD-2D47-83A9-0D7E54FC4370}" type="slidenum">
              <a:rPr lang="en-US" altLang="zh-TW"/>
              <a:pPr>
                <a:defRPr/>
              </a:pPr>
              <a:t>‹#›</a:t>
            </a:fld>
            <a:endParaRPr lang="en-US" altLang="zh-TW"/>
          </a:p>
        </p:txBody>
      </p:sp>
    </p:spTree>
    <p:extLst>
      <p:ext uri="{BB962C8B-B14F-4D97-AF65-F5344CB8AC3E}">
        <p14:creationId xmlns:p14="http://schemas.microsoft.com/office/powerpoint/2010/main" val="1775326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6053C15D-861A-4706-9C3A-22A67EF8E87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579858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2323C8B5-E6D7-4C4E-A0CB-8643C7550920}" type="slidenum">
              <a:rPr lang="en-US" altLang="zh-TW"/>
              <a:pPr>
                <a:defRPr/>
              </a:pPr>
              <a:t>‹#›</a:t>
            </a:fld>
            <a:endParaRPr lang="en-US" altLang="zh-TW"/>
          </a:p>
        </p:txBody>
      </p:sp>
    </p:spTree>
    <p:extLst>
      <p:ext uri="{BB962C8B-B14F-4D97-AF65-F5344CB8AC3E}">
        <p14:creationId xmlns:p14="http://schemas.microsoft.com/office/powerpoint/2010/main" val="24483172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785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1438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143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478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95518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72799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6653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22157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80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15070B84-42B6-4C49-82DC-7F93680B8E3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334772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06345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54787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6188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76341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1/23/25</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232306160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1/23/25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62029214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1/23/25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237881048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1/23/25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290430526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1/23/25</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273579343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1/23/25</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1249969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11A48D67-E6C7-4F33-A5F5-B24D765A549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043716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1/23/25</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192918189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1/23/25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69313084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1/23/25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35913717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1/23/25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422360800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1/23/25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87132694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864687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9087180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9943007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45747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38296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068EA0F1-9541-446C-A788-CAE845C0638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2021890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086293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055068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1884845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2808089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2395870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817402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195418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10847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0171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530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D8B3CC99-2CED-4710-A994-8CE0110138F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3332755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01734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58827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2629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03572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27864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75782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02787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76153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59672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941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31D73F5C-FF2B-48CE-9820-673BE7CDEFC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1081482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42477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50536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64285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4053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2793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843492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43284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69016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27123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547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B126634-B11C-41A4-B3C6-306841AC3C5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349082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33441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40695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29605695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43149286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6293059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306206051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179450059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80180573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381080520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792926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26895D29-4014-49FB-9586-BEB27C80399D}" type="slidenum">
              <a:rPr lang="en-US" altLang="en-US"/>
              <a:pPr/>
              <a:t>‹#›</a:t>
            </a:fld>
            <a:endParaRPr lang="en-US" altLang="en-US"/>
          </a:p>
        </p:txBody>
      </p:sp>
    </p:spTree>
    <p:extLst>
      <p:ext uri="{BB962C8B-B14F-4D97-AF65-F5344CB8AC3E}">
        <p14:creationId xmlns:p14="http://schemas.microsoft.com/office/powerpoint/2010/main" val="5939233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314701189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140004219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07275185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69178475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195843110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664001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3108754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36100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4056273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29653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3C344AD-2230-45F1-AA6E-5CC071B7AD6F}" type="slidenum">
              <a:rPr lang="en-US" altLang="en-US"/>
              <a:pPr/>
              <a:t>‹#›</a:t>
            </a:fld>
            <a:endParaRPr lang="en-US" altLang="en-US"/>
          </a:p>
        </p:txBody>
      </p:sp>
    </p:spTree>
    <p:extLst>
      <p:ext uri="{BB962C8B-B14F-4D97-AF65-F5344CB8AC3E}">
        <p14:creationId xmlns:p14="http://schemas.microsoft.com/office/powerpoint/2010/main" val="396914007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5046625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7167250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1444288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0665936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279085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5893017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1363211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98706563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9980578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06577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1372483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524F5D-0E90-4B8E-BFBB-D1BE95332A7A}" type="slidenum">
              <a:rPr lang="en-US" altLang="en-US"/>
              <a:pPr/>
              <a:t>‹#›</a:t>
            </a:fld>
            <a:endParaRPr lang="en-US" altLang="en-US"/>
          </a:p>
        </p:txBody>
      </p:sp>
    </p:spTree>
    <p:extLst>
      <p:ext uri="{BB962C8B-B14F-4D97-AF65-F5344CB8AC3E}">
        <p14:creationId xmlns:p14="http://schemas.microsoft.com/office/powerpoint/2010/main" val="27756674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26376659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2089946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20893513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26453419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64191986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9383586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30779845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175172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AFB1432-8283-45EA-9267-40C4170C974E}" type="slidenum">
              <a:rPr lang="en-US" altLang="en-US"/>
              <a:pPr/>
              <a:t>‹#›</a:t>
            </a:fld>
            <a:endParaRPr lang="en-US" altLang="en-US"/>
          </a:p>
        </p:txBody>
      </p:sp>
    </p:spTree>
    <p:extLst>
      <p:ext uri="{BB962C8B-B14F-4D97-AF65-F5344CB8AC3E}">
        <p14:creationId xmlns:p14="http://schemas.microsoft.com/office/powerpoint/2010/main" val="158960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CA4D663-89ED-4388-A365-3C16CAF77536}" type="slidenum">
              <a:rPr lang="en-US" altLang="en-US"/>
              <a:pPr/>
              <a:t>‹#›</a:t>
            </a:fld>
            <a:endParaRPr lang="en-US" altLang="en-US"/>
          </a:p>
        </p:txBody>
      </p:sp>
    </p:spTree>
    <p:extLst>
      <p:ext uri="{BB962C8B-B14F-4D97-AF65-F5344CB8AC3E}">
        <p14:creationId xmlns:p14="http://schemas.microsoft.com/office/powerpoint/2010/main" val="1070285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B87D67-5896-48BD-B791-357B0C67161C}" type="slidenum">
              <a:rPr lang="en-US" altLang="en-US"/>
              <a:pPr/>
              <a:t>‹#›</a:t>
            </a:fld>
            <a:endParaRPr lang="en-US" altLang="en-US"/>
          </a:p>
        </p:txBody>
      </p:sp>
    </p:spTree>
    <p:extLst>
      <p:ext uri="{BB962C8B-B14F-4D97-AF65-F5344CB8AC3E}">
        <p14:creationId xmlns:p14="http://schemas.microsoft.com/office/powerpoint/2010/main" val="321882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C6455DDC-A9DD-4253-8645-433F2EA07795}" type="slidenum">
              <a:rPr lang="en-US" altLang="en-US"/>
              <a:pPr/>
              <a:t>‹#›</a:t>
            </a:fld>
            <a:endParaRPr lang="en-US" altLang="en-US"/>
          </a:p>
        </p:txBody>
      </p:sp>
    </p:spTree>
    <p:extLst>
      <p:ext uri="{BB962C8B-B14F-4D97-AF65-F5344CB8AC3E}">
        <p14:creationId xmlns:p14="http://schemas.microsoft.com/office/powerpoint/2010/main" val="1253681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64D15E8-C2DC-4031-A402-C2D81A5CFB39}" type="slidenum">
              <a:rPr lang="en-US" altLang="en-US"/>
              <a:pPr/>
              <a:t>‹#›</a:t>
            </a:fld>
            <a:endParaRPr lang="en-US" altLang="en-US"/>
          </a:p>
        </p:txBody>
      </p:sp>
    </p:spTree>
    <p:extLst>
      <p:ext uri="{BB962C8B-B14F-4D97-AF65-F5344CB8AC3E}">
        <p14:creationId xmlns:p14="http://schemas.microsoft.com/office/powerpoint/2010/main" val="2222169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2020558-E030-4414-9CAF-437DDC840F1D}" type="slidenum">
              <a:rPr lang="en-US" altLang="en-US"/>
              <a:pPr/>
              <a:t>‹#›</a:t>
            </a:fld>
            <a:endParaRPr lang="en-US" altLang="en-US"/>
          </a:p>
        </p:txBody>
      </p:sp>
    </p:spTree>
    <p:extLst>
      <p:ext uri="{BB962C8B-B14F-4D97-AF65-F5344CB8AC3E}">
        <p14:creationId xmlns:p14="http://schemas.microsoft.com/office/powerpoint/2010/main" val="3388970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0E84658-A575-47F5-9DD1-AC4927645CBA}" type="slidenum">
              <a:rPr lang="en-US" altLang="en-US"/>
              <a:pPr/>
              <a:t>‹#›</a:t>
            </a:fld>
            <a:endParaRPr lang="en-US" altLang="en-US"/>
          </a:p>
        </p:txBody>
      </p:sp>
    </p:spTree>
    <p:extLst>
      <p:ext uri="{BB962C8B-B14F-4D97-AF65-F5344CB8AC3E}">
        <p14:creationId xmlns:p14="http://schemas.microsoft.com/office/powerpoint/2010/main" val="23386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77F373D-F189-461B-B3A1-5F1944928943}" type="slidenum">
              <a:rPr lang="en-US" altLang="en-US"/>
              <a:pPr/>
              <a:t>‹#›</a:t>
            </a:fld>
            <a:endParaRPr lang="en-US" altLang="en-US"/>
          </a:p>
        </p:txBody>
      </p:sp>
    </p:spTree>
    <p:extLst>
      <p:ext uri="{BB962C8B-B14F-4D97-AF65-F5344CB8AC3E}">
        <p14:creationId xmlns:p14="http://schemas.microsoft.com/office/powerpoint/2010/main" val="1946613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C68CA6C-18BF-4CA9-8F0D-2DBE70B15FE5}" type="slidenum">
              <a:rPr lang="en-US" altLang="en-US"/>
              <a:pPr/>
              <a:t>‹#›</a:t>
            </a:fld>
            <a:endParaRPr lang="en-US" altLang="en-US"/>
          </a:p>
        </p:txBody>
      </p:sp>
    </p:spTree>
    <p:extLst>
      <p:ext uri="{BB962C8B-B14F-4D97-AF65-F5344CB8AC3E}">
        <p14:creationId xmlns:p14="http://schemas.microsoft.com/office/powerpoint/2010/main" val="4403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2304952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8516426-820A-4DA4-8C65-8DA7E9E0C3CF}" type="slidenum">
              <a:rPr lang="en-US" altLang="en-US"/>
              <a:pPr/>
              <a:t>‹#›</a:t>
            </a:fld>
            <a:endParaRPr lang="en-US" altLang="en-US"/>
          </a:p>
        </p:txBody>
      </p:sp>
    </p:spTree>
    <p:extLst>
      <p:ext uri="{BB962C8B-B14F-4D97-AF65-F5344CB8AC3E}">
        <p14:creationId xmlns:p14="http://schemas.microsoft.com/office/powerpoint/2010/main" val="362932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D63796F8-881F-46EE-84B2-A54B9E6C2AC0}" type="slidenum">
              <a:rPr lang="en-US" altLang="en-US"/>
              <a:pPr/>
              <a:t>‹#›</a:t>
            </a:fld>
            <a:endParaRPr lang="en-US" altLang="en-US"/>
          </a:p>
        </p:txBody>
      </p:sp>
    </p:spTree>
    <p:extLst>
      <p:ext uri="{BB962C8B-B14F-4D97-AF65-F5344CB8AC3E}">
        <p14:creationId xmlns:p14="http://schemas.microsoft.com/office/powerpoint/2010/main" val="377954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54D10B0-4912-4714-87E6-36CB9806BC72}" type="slidenum">
              <a:rPr lang="en-US" altLang="en-US"/>
              <a:pPr/>
              <a:t>‹#›</a:t>
            </a:fld>
            <a:endParaRPr lang="en-US" altLang="en-US"/>
          </a:p>
        </p:txBody>
      </p:sp>
    </p:spTree>
    <p:extLst>
      <p:ext uri="{BB962C8B-B14F-4D97-AF65-F5344CB8AC3E}">
        <p14:creationId xmlns:p14="http://schemas.microsoft.com/office/powerpoint/2010/main" val="4045131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EF6E36A-F0FE-41B6-803A-A88D1F14593F}" type="slidenum">
              <a:rPr lang="en-US" altLang="en-US"/>
              <a:pPr/>
              <a:t>‹#›</a:t>
            </a:fld>
            <a:endParaRPr lang="en-US" altLang="en-US"/>
          </a:p>
        </p:txBody>
      </p:sp>
    </p:spTree>
    <p:extLst>
      <p:ext uri="{BB962C8B-B14F-4D97-AF65-F5344CB8AC3E}">
        <p14:creationId xmlns:p14="http://schemas.microsoft.com/office/powerpoint/2010/main" val="2435376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49BE04A-3683-4303-ABB6-C801AFAA4959}" type="slidenum">
              <a:rPr lang="en-US" altLang="en-US"/>
              <a:pPr/>
              <a:t>‹#›</a:t>
            </a:fld>
            <a:endParaRPr lang="en-US" altLang="en-US"/>
          </a:p>
        </p:txBody>
      </p:sp>
    </p:spTree>
    <p:extLst>
      <p:ext uri="{BB962C8B-B14F-4D97-AF65-F5344CB8AC3E}">
        <p14:creationId xmlns:p14="http://schemas.microsoft.com/office/powerpoint/2010/main" val="3791655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E887B432-F008-43EE-9BD1-CB23945BD977}" type="slidenum">
              <a:rPr lang="en-US" altLang="en-US"/>
              <a:pPr/>
              <a:t>‹#›</a:t>
            </a:fld>
            <a:endParaRPr lang="en-US" altLang="en-US"/>
          </a:p>
        </p:txBody>
      </p:sp>
    </p:spTree>
    <p:extLst>
      <p:ext uri="{BB962C8B-B14F-4D97-AF65-F5344CB8AC3E}">
        <p14:creationId xmlns:p14="http://schemas.microsoft.com/office/powerpoint/2010/main" val="1355634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DCADF417-BA21-47BB-ABEA-A9D9CFCE4955}" type="slidenum">
              <a:rPr lang="en-US" altLang="en-US"/>
              <a:pPr/>
              <a:t>‹#›</a:t>
            </a:fld>
            <a:endParaRPr lang="en-US" altLang="en-US"/>
          </a:p>
        </p:txBody>
      </p:sp>
    </p:spTree>
    <p:extLst>
      <p:ext uri="{BB962C8B-B14F-4D97-AF65-F5344CB8AC3E}">
        <p14:creationId xmlns:p14="http://schemas.microsoft.com/office/powerpoint/2010/main" val="1944575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9F12A483-22C1-4C13-94FA-4EF6FF72A62A}" type="slidenum">
              <a:rPr lang="en-US" altLang="en-US"/>
              <a:pPr/>
              <a:t>‹#›</a:t>
            </a:fld>
            <a:endParaRPr lang="en-US" altLang="en-US"/>
          </a:p>
        </p:txBody>
      </p:sp>
    </p:spTree>
    <p:extLst>
      <p:ext uri="{BB962C8B-B14F-4D97-AF65-F5344CB8AC3E}">
        <p14:creationId xmlns:p14="http://schemas.microsoft.com/office/powerpoint/2010/main" val="3457236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E201524-2754-4400-AED7-5C454DFAE7A0}" type="slidenum">
              <a:rPr lang="en-US" altLang="en-US"/>
              <a:pPr/>
              <a:t>‹#›</a:t>
            </a:fld>
            <a:endParaRPr lang="en-US" altLang="en-US"/>
          </a:p>
        </p:txBody>
      </p:sp>
    </p:spTree>
    <p:extLst>
      <p:ext uri="{BB962C8B-B14F-4D97-AF65-F5344CB8AC3E}">
        <p14:creationId xmlns:p14="http://schemas.microsoft.com/office/powerpoint/2010/main" val="372971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4D17D64D-76DF-4DDD-9A67-100705DF74C0}" type="slidenum">
              <a:rPr lang="en-US" altLang="en-US"/>
              <a:pPr/>
              <a:t>‹#›</a:t>
            </a:fld>
            <a:endParaRPr lang="en-US" altLang="en-US"/>
          </a:p>
        </p:txBody>
      </p:sp>
    </p:spTree>
    <p:extLst>
      <p:ext uri="{BB962C8B-B14F-4D97-AF65-F5344CB8AC3E}">
        <p14:creationId xmlns:p14="http://schemas.microsoft.com/office/powerpoint/2010/main" val="360498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2772520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7BD4748-6500-4F99-B993-0D647B43FA7A}" type="slidenum">
              <a:rPr lang="en-US" altLang="en-US"/>
              <a:pPr/>
              <a:t>‹#›</a:t>
            </a:fld>
            <a:endParaRPr lang="en-US" altLang="en-US"/>
          </a:p>
        </p:txBody>
      </p:sp>
    </p:spTree>
    <p:extLst>
      <p:ext uri="{BB962C8B-B14F-4D97-AF65-F5344CB8AC3E}">
        <p14:creationId xmlns:p14="http://schemas.microsoft.com/office/powerpoint/2010/main" val="1333060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70D8304-7ACF-498E-B801-E5E1BD19F5EF}" type="slidenum">
              <a:rPr lang="en-US" altLang="en-US"/>
              <a:pPr/>
              <a:t>‹#›</a:t>
            </a:fld>
            <a:endParaRPr lang="en-US" altLang="en-US"/>
          </a:p>
        </p:txBody>
      </p:sp>
    </p:spTree>
    <p:extLst>
      <p:ext uri="{BB962C8B-B14F-4D97-AF65-F5344CB8AC3E}">
        <p14:creationId xmlns:p14="http://schemas.microsoft.com/office/powerpoint/2010/main" val="2166720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1EFB347-FB4D-4E06-9353-A6C5195C11B2}" type="slidenum">
              <a:rPr lang="en-US" altLang="en-US"/>
              <a:pPr/>
              <a:t>‹#›</a:t>
            </a:fld>
            <a:endParaRPr lang="en-US" altLang="en-US"/>
          </a:p>
        </p:txBody>
      </p:sp>
    </p:spTree>
    <p:extLst>
      <p:ext uri="{BB962C8B-B14F-4D97-AF65-F5344CB8AC3E}">
        <p14:creationId xmlns:p14="http://schemas.microsoft.com/office/powerpoint/2010/main" val="1197822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01BC441D-A369-4267-BD70-6E4D1EC97088}" type="slidenum">
              <a:rPr lang="en-US" altLang="en-US"/>
              <a:pPr/>
              <a:t>‹#›</a:t>
            </a:fld>
            <a:endParaRPr lang="en-US" altLang="en-US"/>
          </a:p>
        </p:txBody>
      </p:sp>
    </p:spTree>
    <p:extLst>
      <p:ext uri="{BB962C8B-B14F-4D97-AF65-F5344CB8AC3E}">
        <p14:creationId xmlns:p14="http://schemas.microsoft.com/office/powerpoint/2010/main" val="1970653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376EA87-316F-42BF-8A63-F9815052E35A}" type="slidenum">
              <a:rPr lang="en-US" altLang="zh-CN"/>
              <a:pPr/>
              <a:t>‹#›</a:t>
            </a:fld>
            <a:endParaRPr lang="en-US" altLang="zh-CN"/>
          </a:p>
        </p:txBody>
      </p:sp>
    </p:spTree>
    <p:extLst>
      <p:ext uri="{BB962C8B-B14F-4D97-AF65-F5344CB8AC3E}">
        <p14:creationId xmlns:p14="http://schemas.microsoft.com/office/powerpoint/2010/main" val="950350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F41F156A-388E-4C5C-B99C-F6DF390FC1BB}" type="slidenum">
              <a:rPr lang="en-US" altLang="zh-CN"/>
              <a:pPr/>
              <a:t>‹#›</a:t>
            </a:fld>
            <a:endParaRPr lang="en-US" altLang="zh-CN"/>
          </a:p>
        </p:txBody>
      </p:sp>
    </p:spTree>
    <p:extLst>
      <p:ext uri="{BB962C8B-B14F-4D97-AF65-F5344CB8AC3E}">
        <p14:creationId xmlns:p14="http://schemas.microsoft.com/office/powerpoint/2010/main" val="1736985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904475A-47CF-4263-ABC4-BC23D6528888}" type="slidenum">
              <a:rPr lang="en-US" altLang="zh-CN"/>
              <a:pPr/>
              <a:t>‹#›</a:t>
            </a:fld>
            <a:endParaRPr lang="en-US" altLang="zh-CN"/>
          </a:p>
        </p:txBody>
      </p:sp>
    </p:spTree>
    <p:extLst>
      <p:ext uri="{BB962C8B-B14F-4D97-AF65-F5344CB8AC3E}">
        <p14:creationId xmlns:p14="http://schemas.microsoft.com/office/powerpoint/2010/main" val="1571987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1D8E81D0-3EBD-407D-BADA-5C539BE51F6D}" type="slidenum">
              <a:rPr lang="en-US" altLang="zh-CN"/>
              <a:pPr/>
              <a:t>‹#›</a:t>
            </a:fld>
            <a:endParaRPr lang="en-US" altLang="zh-CN"/>
          </a:p>
        </p:txBody>
      </p:sp>
    </p:spTree>
    <p:extLst>
      <p:ext uri="{BB962C8B-B14F-4D97-AF65-F5344CB8AC3E}">
        <p14:creationId xmlns:p14="http://schemas.microsoft.com/office/powerpoint/2010/main" val="2922950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0D74A5C3-FE53-48FA-BDC0-F3F712E351ED}" type="slidenum">
              <a:rPr lang="en-US" altLang="zh-CN"/>
              <a:pPr/>
              <a:t>‹#›</a:t>
            </a:fld>
            <a:endParaRPr lang="en-US" altLang="zh-CN"/>
          </a:p>
        </p:txBody>
      </p:sp>
    </p:spTree>
    <p:extLst>
      <p:ext uri="{BB962C8B-B14F-4D97-AF65-F5344CB8AC3E}">
        <p14:creationId xmlns:p14="http://schemas.microsoft.com/office/powerpoint/2010/main" val="3143416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B698B0C1-12EE-44CF-90CD-6598030C27F9}" type="slidenum">
              <a:rPr lang="en-US" altLang="zh-CN"/>
              <a:pPr/>
              <a:t>‹#›</a:t>
            </a:fld>
            <a:endParaRPr lang="en-US" altLang="zh-CN"/>
          </a:p>
        </p:txBody>
      </p:sp>
    </p:spTree>
    <p:extLst>
      <p:ext uri="{BB962C8B-B14F-4D97-AF65-F5344CB8AC3E}">
        <p14:creationId xmlns:p14="http://schemas.microsoft.com/office/powerpoint/2010/main" val="414836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566958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41C3B582-E58A-4056-A52A-838B51002D35}" type="slidenum">
              <a:rPr lang="en-US" altLang="zh-CN"/>
              <a:pPr/>
              <a:t>‹#›</a:t>
            </a:fld>
            <a:endParaRPr lang="en-US" altLang="zh-CN"/>
          </a:p>
        </p:txBody>
      </p:sp>
    </p:spTree>
    <p:extLst>
      <p:ext uri="{BB962C8B-B14F-4D97-AF65-F5344CB8AC3E}">
        <p14:creationId xmlns:p14="http://schemas.microsoft.com/office/powerpoint/2010/main" val="2955180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169A0A3-BBEC-4D80-9B75-7E7D7C947DC9}" type="slidenum">
              <a:rPr lang="en-US" altLang="zh-CN"/>
              <a:pPr/>
              <a:t>‹#›</a:t>
            </a:fld>
            <a:endParaRPr lang="en-US" altLang="zh-CN"/>
          </a:p>
        </p:txBody>
      </p:sp>
    </p:spTree>
    <p:extLst>
      <p:ext uri="{BB962C8B-B14F-4D97-AF65-F5344CB8AC3E}">
        <p14:creationId xmlns:p14="http://schemas.microsoft.com/office/powerpoint/2010/main" val="2927680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DEA89EB-5550-43F0-AE6D-B55C5F1D7FB7}" type="slidenum">
              <a:rPr lang="en-US" altLang="zh-CN"/>
              <a:pPr/>
              <a:t>‹#›</a:t>
            </a:fld>
            <a:endParaRPr lang="en-US" altLang="zh-CN"/>
          </a:p>
        </p:txBody>
      </p:sp>
    </p:spTree>
    <p:extLst>
      <p:ext uri="{BB962C8B-B14F-4D97-AF65-F5344CB8AC3E}">
        <p14:creationId xmlns:p14="http://schemas.microsoft.com/office/powerpoint/2010/main" val="4194512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8C1340B9-90A0-4656-BFB0-940A4A615FC0}" type="slidenum">
              <a:rPr lang="en-US" altLang="zh-CN"/>
              <a:pPr/>
              <a:t>‹#›</a:t>
            </a:fld>
            <a:endParaRPr lang="en-US" altLang="zh-CN"/>
          </a:p>
        </p:txBody>
      </p:sp>
    </p:spTree>
    <p:extLst>
      <p:ext uri="{BB962C8B-B14F-4D97-AF65-F5344CB8AC3E}">
        <p14:creationId xmlns:p14="http://schemas.microsoft.com/office/powerpoint/2010/main" val="3311753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250A81F-A37B-4337-A6AC-C56B57354591}" type="slidenum">
              <a:rPr lang="en-US" altLang="zh-CN"/>
              <a:pPr/>
              <a:t>‹#›</a:t>
            </a:fld>
            <a:endParaRPr lang="en-US" altLang="zh-CN"/>
          </a:p>
        </p:txBody>
      </p:sp>
    </p:spTree>
    <p:extLst>
      <p:ext uri="{BB962C8B-B14F-4D97-AF65-F5344CB8AC3E}">
        <p14:creationId xmlns:p14="http://schemas.microsoft.com/office/powerpoint/2010/main" val="1427667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86D252A0-60F1-421E-B31D-6725A0261261}" type="slidenum">
              <a:rPr lang="en-US" altLang="zh-CN"/>
              <a:pPr/>
              <a:t>‹#›</a:t>
            </a:fld>
            <a:endParaRPr lang="en-US" altLang="zh-CN"/>
          </a:p>
        </p:txBody>
      </p:sp>
    </p:spTree>
    <p:extLst>
      <p:ext uri="{BB962C8B-B14F-4D97-AF65-F5344CB8AC3E}">
        <p14:creationId xmlns:p14="http://schemas.microsoft.com/office/powerpoint/2010/main" val="2540371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0F54DFA-2317-4548-88B3-81840729DC21}" type="slidenum">
              <a:rPr lang="en-US" altLang="zh-CN"/>
              <a:pPr/>
              <a:t>‹#›</a:t>
            </a:fld>
            <a:endParaRPr lang="en-US" altLang="zh-CN"/>
          </a:p>
        </p:txBody>
      </p:sp>
    </p:spTree>
    <p:extLst>
      <p:ext uri="{BB962C8B-B14F-4D97-AF65-F5344CB8AC3E}">
        <p14:creationId xmlns:p14="http://schemas.microsoft.com/office/powerpoint/2010/main" val="276274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56822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9241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069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theme" Target="../theme/theme15.xml"/><Relationship Id="rId1" Type="http://schemas.openxmlformats.org/officeDocument/2006/relationships/slideLayout" Target="../slideLayouts/slideLayout16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theme" Target="../theme/theme18.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5.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27.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9.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4.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18" Type="http://schemas.openxmlformats.org/officeDocument/2006/relationships/slideLayout" Target="../slideLayouts/slideLayout424.xml"/><Relationship Id="rId3" Type="http://schemas.openxmlformats.org/officeDocument/2006/relationships/slideLayout" Target="../slideLayouts/slideLayout409.xml"/><Relationship Id="rId21" Type="http://schemas.openxmlformats.org/officeDocument/2006/relationships/slideLayout" Target="../slideLayouts/slideLayout427.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17" Type="http://schemas.openxmlformats.org/officeDocument/2006/relationships/slideLayout" Target="../slideLayouts/slideLayout423.xml"/><Relationship Id="rId2" Type="http://schemas.openxmlformats.org/officeDocument/2006/relationships/slideLayout" Target="../slideLayouts/slideLayout408.xml"/><Relationship Id="rId16" Type="http://schemas.openxmlformats.org/officeDocument/2006/relationships/slideLayout" Target="../slideLayouts/slideLayout422.xml"/><Relationship Id="rId20" Type="http://schemas.openxmlformats.org/officeDocument/2006/relationships/slideLayout" Target="../slideLayouts/slideLayout426.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10" Type="http://schemas.openxmlformats.org/officeDocument/2006/relationships/slideLayout" Target="../slideLayouts/slideLayout416.xml"/><Relationship Id="rId19" Type="http://schemas.openxmlformats.org/officeDocument/2006/relationships/slideLayout" Target="../slideLayouts/slideLayout425.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 Id="rId2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theme" Target="../theme/theme38.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39.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9.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0.emf"/><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4.xml"/><Relationship Id="rId17" Type="http://schemas.openxmlformats.org/officeDocument/2006/relationships/image" Target="../media/image7.png"/><Relationship Id="rId2" Type="http://schemas.openxmlformats.org/officeDocument/2006/relationships/slideLayout" Target="../slideLayouts/slideLayout501.xml"/><Relationship Id="rId16" Type="http://schemas.openxmlformats.org/officeDocument/2006/relationships/image" Target="../media/image6.png"/><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image" Target="../media/image5.png"/><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image" Target="../media/image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slideLayout" Target="../slideLayouts/slideLayout523.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6.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theme" Target="../theme/theme48.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49.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slideLayout" Target="../slideLayouts/slideLayout584.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1.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image" Target="../media/image8.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2.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3125378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1900186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fontAlgn="base">
              <a:spcAft>
                <a:spcPct val="0"/>
              </a:spcAft>
              <a:defRPr/>
            </a:pPr>
            <a:fld id="{CDC9B090-16BE-4649-AC7E-B38F38408FF0}" type="slidenum">
              <a:rPr lang="en-US">
                <a:ea typeface="ＭＳ Ｐゴシック" charset="0"/>
              </a:rPr>
              <a:pPr fontAlgn="base">
                <a:spcAft>
                  <a:spcPct val="0"/>
                </a:spcAft>
                <a:defRPr/>
              </a:pPr>
              <a:t>‹#›</a:t>
            </a:fld>
            <a:endParaRPr lang="en-US">
              <a:ea typeface="ＭＳ Ｐゴシック" charset="0"/>
            </a:endParaRPr>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56961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eaLnBrk="0" fontAlgn="base" hangingPunct="0">
              <a:spcBef>
                <a:spcPct val="0"/>
              </a:spcBef>
              <a:spcAft>
                <a:spcPct val="0"/>
              </a:spcAft>
            </a:pPr>
            <a:fld id="{DC6483FD-CCEA-0641-B7D3-DE33DF9F8679}"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0470030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fontAlgn="base">
              <a:spcBef>
                <a:spcPct val="0"/>
              </a:spcBef>
              <a:spcAft>
                <a:spcPct val="0"/>
              </a:spcAft>
              <a:defRPr/>
            </a:pPr>
            <a:fld id="{8B7CBFBD-A24F-E149-AACB-2AD93A87433A}"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039543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8740460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ea typeface="ＭＳ Ｐゴシック"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fontAlgn="base">
              <a:spcBef>
                <a:spcPct val="0"/>
              </a:spcBef>
              <a:spcAft>
                <a:spcPct val="0"/>
              </a:spcAft>
              <a:defRPr/>
            </a:pPr>
            <a:fld id="{65951808-EB91-4044-B786-B925D7AECD03}"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10963374"/>
      </p:ext>
    </p:extLst>
  </p:cSld>
  <p:clrMap bg1="lt1" tx1="dk1" bg2="lt2" tx2="dk2" accent1="accent1" accent2="accent2" accent3="accent3" accent4="accent4" accent5="accent5" accent6="accent6" hlink="hlink" folHlink="folHlink"/>
  <p:sldLayoutIdLst>
    <p:sldLayoutId id="214748403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51B45374-AB17-4943-96DB-A6A9993F23F0}"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3131964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91748"/>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53941463"/>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5485489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pPr fontAlgn="base">
              <a:spcAft>
                <a:spcPct val="0"/>
              </a:spcAft>
            </a:pPr>
            <a:fld id="{6F2483EF-FE2C-4E4A-8B2D-073E48A96E40}" type="slidenum">
              <a:rPr lang="en-US" altLang="zh-CN">
                <a:solidFill>
                  <a:srgbClr val="FFFFCC"/>
                </a:solidFill>
              </a:rPr>
              <a:pPr fontAlgn="base">
                <a:spcAft>
                  <a:spcPct val="0"/>
                </a:spcAft>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680228748"/>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55219335"/>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9332263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90965057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22377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54717895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514377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643853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1/23/25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7390029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1/23/25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87499122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5579415"/>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pPr fontAlgn="base">
              <a:spcBef>
                <a:spcPct val="0"/>
              </a:spcBef>
              <a:spcAft>
                <a:spcPct val="0"/>
              </a:spcAft>
            </a:pPr>
            <a:fld id="{04634562-D12C-4A6F-AA50-A0D8A14161EE}" type="slidenum">
              <a:rPr lang="en-US" altLang="zh-CN">
                <a:solidFill>
                  <a:srgbClr val="FFFFCC"/>
                </a:solidFill>
              </a:rPr>
              <a:pPr fontAlgn="base">
                <a:spcBef>
                  <a:spcPct val="0"/>
                </a:spcBef>
                <a:spcAft>
                  <a:spcPct val="0"/>
                </a:spcAft>
              </a:pPr>
              <a:t>‹#›</a:t>
            </a:fld>
            <a:endParaRPr lang="en-US" altLang="zh-CN">
              <a:solidFill>
                <a:srgbClr val="FFFFCC"/>
              </a:solidFill>
            </a:endParaRPr>
          </a:p>
        </p:txBody>
      </p:sp>
    </p:spTree>
    <p:extLst>
      <p:ext uri="{BB962C8B-B14F-4D97-AF65-F5344CB8AC3E}">
        <p14:creationId xmlns:p14="http://schemas.microsoft.com/office/powerpoint/2010/main" val="3604038711"/>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45406853"/>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7947744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0708884"/>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34714858"/>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58311986"/>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85228311"/>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1/23/25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640786064"/>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8493982"/>
      </p:ext>
    </p:extLst>
  </p:cSld>
  <p:clrMap bg1="lt1" tx1="dk1" bg2="lt2" tx2="dk2" accent1="accent1" accent2="accent2" accent3="accent3" accent4="accent4" accent5="accent5" accent6="accent6" hlink="hlink" folHlink="folHlink"/>
  <p:sldLayoutIdLst>
    <p:sldLayoutId id="2147484371"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434953"/>
      </p:ext>
    </p:extLst>
  </p:cSld>
  <p:clrMap bg1="dk2" tx1="lt1" bg2="dk1" tx2="lt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56639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ea typeface="SimSun" pitchFamily="2" charset="-122"/>
              </a:defRPr>
            </a:lvl1pPr>
          </a:lstStyle>
          <a:p>
            <a:pPr fontAlgn="base">
              <a:spcBef>
                <a:spcPct val="0"/>
              </a:spcBef>
              <a:spcAft>
                <a:spcPct val="0"/>
              </a:spcAft>
            </a:pPr>
            <a:fld id="{A8AD4C11-EC00-4C47-8D38-CD4F6881E71F}"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5118629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2097400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1/23/25</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735965057"/>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8D94F5A-BBA2-0548-A8CE-8022E4E9B81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6707180"/>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709911452"/>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59875" cy="6870700"/>
            <a:chOff x="0" y="0"/>
            <a:chExt cx="5770" cy="4328"/>
          </a:xfrm>
        </p:grpSpPr>
        <p:sp>
          <p:nvSpPr>
            <p:cNvPr id="14848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15371" name="Group 6"/>
            <p:cNvGrpSpPr>
              <a:grpSpLocks/>
            </p:cNvGrpSpPr>
            <p:nvPr/>
          </p:nvGrpSpPr>
          <p:grpSpPr bwMode="auto">
            <a:xfrm>
              <a:off x="4944" y="1"/>
              <a:ext cx="816" cy="3974"/>
              <a:chOff x="4944" y="1"/>
              <a:chExt cx="816" cy="3974"/>
            </a:xfrm>
          </p:grpSpPr>
          <p:grpSp>
            <p:nvGrpSpPr>
              <p:cNvPr id="15383" name="Group 7"/>
              <p:cNvGrpSpPr>
                <a:grpSpLocks/>
              </p:cNvGrpSpPr>
              <p:nvPr userDrawn="1"/>
            </p:nvGrpSpPr>
            <p:grpSpPr bwMode="auto">
              <a:xfrm>
                <a:off x="5280" y="1"/>
                <a:ext cx="480" cy="1430"/>
                <a:chOff x="5280" y="1"/>
                <a:chExt cx="480" cy="1430"/>
              </a:xfrm>
            </p:grpSpPr>
            <p:grpSp>
              <p:nvGrpSpPr>
                <p:cNvPr id="15404" name="Group 8"/>
                <p:cNvGrpSpPr>
                  <a:grpSpLocks/>
                </p:cNvGrpSpPr>
                <p:nvPr userDrawn="1"/>
              </p:nvGrpSpPr>
              <p:grpSpPr bwMode="auto">
                <a:xfrm rot="-5400000">
                  <a:off x="5484" y="0"/>
                  <a:ext cx="174" cy="176"/>
                  <a:chOff x="1657" y="323"/>
                  <a:chExt cx="1691" cy="2560"/>
                </a:xfrm>
              </p:grpSpPr>
              <p:grpSp>
                <p:nvGrpSpPr>
                  <p:cNvPr id="15413" name="Group 9"/>
                  <p:cNvGrpSpPr>
                    <a:grpSpLocks/>
                  </p:cNvGrpSpPr>
                  <p:nvPr/>
                </p:nvGrpSpPr>
                <p:grpSpPr bwMode="auto">
                  <a:xfrm>
                    <a:off x="1657" y="323"/>
                    <a:ext cx="1691" cy="2560"/>
                    <a:chOff x="1657" y="323"/>
                    <a:chExt cx="1691" cy="2560"/>
                  </a:xfrm>
                </p:grpSpPr>
                <p:sp>
                  <p:nvSpPr>
                    <p:cNvPr id="148490"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1"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148492"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493"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4"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5"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7"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148498"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499"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0"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2"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3"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4"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5"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15384" name="Group 26"/>
              <p:cNvGrpSpPr>
                <a:grpSpLocks/>
              </p:cNvGrpSpPr>
              <p:nvPr userDrawn="1"/>
            </p:nvGrpSpPr>
            <p:grpSpPr bwMode="auto">
              <a:xfrm>
                <a:off x="4944" y="1008"/>
                <a:ext cx="522" cy="2967"/>
                <a:chOff x="4944" y="1008"/>
                <a:chExt cx="522" cy="2967"/>
              </a:xfrm>
            </p:grpSpPr>
            <p:pic>
              <p:nvPicPr>
                <p:cNvPr id="14850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4852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2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53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853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4853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853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atin typeface="+mn-lt"/>
                <a:ea typeface="新細明體" charset="0"/>
                <a:cs typeface="新細明體" charset="0"/>
              </a:defRPr>
            </a:lvl1pPr>
          </a:lstStyle>
          <a:p>
            <a:pPr>
              <a:defRPr/>
            </a:pPr>
            <a:endParaRPr lang="en-US" altLang="zh-TW"/>
          </a:p>
        </p:txBody>
      </p:sp>
      <p:sp>
        <p:nvSpPr>
          <p:cNvPr id="14854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atin typeface="+mn-lt"/>
                <a:ea typeface="新細明體" charset="0"/>
                <a:cs typeface="新細明體" charset="0"/>
              </a:defRPr>
            </a:lvl1pPr>
          </a:lstStyle>
          <a:p>
            <a:pPr>
              <a:defRPr/>
            </a:pPr>
            <a:endParaRPr lang="en-US" altLang="zh-TW"/>
          </a:p>
        </p:txBody>
      </p:sp>
      <p:sp>
        <p:nvSpPr>
          <p:cNvPr id="14854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ea typeface="新細明體" charset="0"/>
                <a:cs typeface="新細明體" charset="0"/>
              </a:defRPr>
            </a:lvl1pPr>
          </a:lstStyle>
          <a:p>
            <a:pPr>
              <a:defRPr/>
            </a:pPr>
            <a:fld id="{376F1E8A-9AF7-934B-B402-6BC8E9C77CD0}" type="slidenum">
              <a:rPr lang="en-US" altLang="zh-TW"/>
              <a:pPr>
                <a:defRPr/>
              </a:pPr>
              <a:t>‹#›</a:t>
            </a:fld>
            <a:endParaRPr lang="en-US" altLang="zh-TW"/>
          </a:p>
        </p:txBody>
      </p:sp>
    </p:spTree>
    <p:extLst>
      <p:ext uri="{BB962C8B-B14F-4D97-AF65-F5344CB8AC3E}">
        <p14:creationId xmlns:p14="http://schemas.microsoft.com/office/powerpoint/2010/main" val="2272361557"/>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9583634"/>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950344489"/>
      </p:ext>
    </p:extLst>
  </p:cSld>
  <p:clrMap bg1="dk2" tx1="lt1" bg2="dk1" tx2="lt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900876"/>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050798"/>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35721353"/>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fld id="{E225582E-C511-4E2A-8BDC-7B73FB115DE1}" type="slidenum">
              <a:rPr lang="en-US" altLang="zh-CN">
                <a:solidFill>
                  <a:srgbClr val="FFFFFF"/>
                </a:solidFill>
              </a:rPr>
              <a:pPr fontAlgn="base">
                <a:spcBef>
                  <a:spcPct val="0"/>
                </a:spcBef>
                <a:spcAft>
                  <a:spcPct val="0"/>
                </a:spcAft>
              </a:pPr>
              <a:t>‹#›</a:t>
            </a:fld>
            <a:endParaRPr lang="en-US" altLang="zh-CN">
              <a:solidFill>
                <a:srgbClr val="FFFFFF"/>
              </a:solidFill>
            </a:endParaRPr>
          </a:p>
        </p:txBody>
      </p:sp>
    </p:spTree>
    <p:extLst>
      <p:ext uri="{BB962C8B-B14F-4D97-AF65-F5344CB8AC3E}">
        <p14:creationId xmlns:p14="http://schemas.microsoft.com/office/powerpoint/2010/main" val="529787744"/>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520426210"/>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ea typeface="ＭＳ Ｐゴシック" charset="0"/>
              </a:rPr>
              <a:pPr defTabSz="456343"/>
              <a:t>1/23/25</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ea typeface="ＭＳ Ｐゴシック" charset="0"/>
              </a:rPr>
              <a:pPr defTabSz="456343"/>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1981171438"/>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856760752"/>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959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8C73B1CB-F097-4252-8934-F73A18AC440B}"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2959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8038494"/>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027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310275"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A2F341F7-233F-4541-80BF-4D0F7EF93256}"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310279"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0618581"/>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16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281603"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fld id="{27EDE567-0440-409B-8669-D0C5D22B23C3}" type="slidenum">
              <a:rPr lang="en-US" altLang="zh-CN"/>
              <a:pPr fontAlgn="base">
                <a:spcAft>
                  <a:spcPct val="0"/>
                </a:spcAft>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7147183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fontAlgn="base">
              <a:spcAft>
                <a:spcPct val="0"/>
              </a:spcAft>
              <a:defRPr/>
            </a:pPr>
            <a:fld id="{0642940E-D833-E647-B34A-38A5B5436303}" type="slidenum">
              <a:rPr lang="en-US">
                <a:solidFill>
                  <a:srgbClr val="FFFFCC"/>
                </a:solidFill>
                <a:ea typeface="ＭＳ Ｐゴシック" charset="0"/>
              </a:rPr>
              <a:pPr fontAlgn="base">
                <a:spcAft>
                  <a:spcPct val="0"/>
                </a:spcAft>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42235"/>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57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29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8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8.xml"/><Relationship Id="rId1" Type="http://schemas.openxmlformats.org/officeDocument/2006/relationships/slideLayout" Target="../slideLayouts/slideLayout28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2.xml"/><Relationship Id="rId1" Type="http://schemas.openxmlformats.org/officeDocument/2006/relationships/slideLayout" Target="../slideLayouts/slideLayout134.xml"/><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134.xml"/></Relationships>
</file>

<file path=ppt/slides/_rels/slide111.xml.rels><?xml version="1.0" encoding="UTF-8" standalone="yes"?>
<Relationships xmlns="http://schemas.openxmlformats.org/package/2006/relationships"><Relationship Id="rId8" Type="http://schemas.openxmlformats.org/officeDocument/2006/relationships/image" Target="../media/image123.gif"/><Relationship Id="rId3" Type="http://schemas.openxmlformats.org/officeDocument/2006/relationships/image" Target="../media/image110.jpeg"/><Relationship Id="rId7"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53.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emf"/><Relationship Id="rId4" Type="http://schemas.openxmlformats.org/officeDocument/2006/relationships/image" Target="../media/image119.emf"/><Relationship Id="rId9" Type="http://schemas.openxmlformats.org/officeDocument/2006/relationships/image" Target="../media/image124.emf"/></Relationships>
</file>

<file path=ppt/slides/_rels/slide1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5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7.xml"/></Relationships>
</file>

<file path=ppt/slides/_rels/slide1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7.jpeg"/><Relationship Id="rId1" Type="http://schemas.openxmlformats.org/officeDocument/2006/relationships/slideLayout" Target="../slideLayouts/slideLayout548.xml"/><Relationship Id="rId4" Type="http://schemas.openxmlformats.org/officeDocument/2006/relationships/image" Target="../media/image12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56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6.xml"/><Relationship Id="rId1" Type="http://schemas.openxmlformats.org/officeDocument/2006/relationships/slideLayout" Target="../slideLayouts/slideLayout56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7.xml"/><Relationship Id="rId1" Type="http://schemas.openxmlformats.org/officeDocument/2006/relationships/slideLayout" Target="../slideLayouts/slideLayout56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56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9.xml"/><Relationship Id="rId1" Type="http://schemas.openxmlformats.org/officeDocument/2006/relationships/slideLayout" Target="../slideLayouts/slideLayout56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56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1.xml"/><Relationship Id="rId1" Type="http://schemas.openxmlformats.org/officeDocument/2006/relationships/slideLayout" Target="../slideLayouts/slideLayout56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2.xml"/><Relationship Id="rId1" Type="http://schemas.openxmlformats.org/officeDocument/2006/relationships/slideLayout" Target="../slideLayouts/slideLayout56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56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4.xml"/><Relationship Id="rId1" Type="http://schemas.openxmlformats.org/officeDocument/2006/relationships/slideLayout" Target="../slideLayouts/slideLayout56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5.xml"/><Relationship Id="rId1" Type="http://schemas.openxmlformats.org/officeDocument/2006/relationships/slideLayout" Target="../slideLayouts/slideLayout56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6.xml"/><Relationship Id="rId1" Type="http://schemas.openxmlformats.org/officeDocument/2006/relationships/slideLayout" Target="../slideLayouts/slideLayout56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56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56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9.xml"/><Relationship Id="rId1" Type="http://schemas.openxmlformats.org/officeDocument/2006/relationships/slideLayout" Target="../slideLayouts/slideLayout56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0.xml"/><Relationship Id="rId1" Type="http://schemas.openxmlformats.org/officeDocument/2006/relationships/slideLayout" Target="../slideLayouts/slideLayout566.xml"/></Relationships>
</file>

<file path=ppt/slides/_rels/slide1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1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7.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4.xml"/><Relationship Id="rId1" Type="http://schemas.openxmlformats.org/officeDocument/2006/relationships/slideLayout" Target="../slideLayouts/slideLayout214.xml"/><Relationship Id="rId5" Type="http://schemas.openxmlformats.org/officeDocument/2006/relationships/image" Target="../media/image14.jpeg"/><Relationship Id="rId4" Type="http://schemas.openxmlformats.org/officeDocument/2006/relationships/image" Target="../media/image6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5.xml"/><Relationship Id="rId1" Type="http://schemas.openxmlformats.org/officeDocument/2006/relationships/slideLayout" Target="../slideLayouts/slideLayout163.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16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16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16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163.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163.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1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16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3.xml"/><Relationship Id="rId1" Type="http://schemas.openxmlformats.org/officeDocument/2006/relationships/slideLayout" Target="../slideLayouts/slideLayout16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4.xml"/><Relationship Id="rId1" Type="http://schemas.openxmlformats.org/officeDocument/2006/relationships/slideLayout" Target="../slideLayouts/slideLayout16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5.xml"/><Relationship Id="rId1" Type="http://schemas.openxmlformats.org/officeDocument/2006/relationships/slideLayout" Target="../slideLayouts/slideLayout16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6.xml"/><Relationship Id="rId1" Type="http://schemas.openxmlformats.org/officeDocument/2006/relationships/slideLayout" Target="../slideLayouts/slideLayout16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16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8.xml"/><Relationship Id="rId1" Type="http://schemas.openxmlformats.org/officeDocument/2006/relationships/slideLayout" Target="../slideLayouts/slideLayout1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9.xml"/><Relationship Id="rId1" Type="http://schemas.openxmlformats.org/officeDocument/2006/relationships/slideLayout" Target="../slideLayouts/slideLayout16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15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0.xml"/><Relationship Id="rId1" Type="http://schemas.openxmlformats.org/officeDocument/2006/relationships/slideLayout" Target="../slideLayouts/slideLayout500.xml"/></Relationships>
</file>

<file path=ppt/slides/_rels/slide15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01.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2.xml"/><Relationship Id="rId1" Type="http://schemas.openxmlformats.org/officeDocument/2006/relationships/slideLayout" Target="../slideLayouts/slideLayout169.xml"/><Relationship Id="rId4" Type="http://schemas.openxmlformats.org/officeDocument/2006/relationships/image" Target="../media/image163.png"/></Relationships>
</file>

<file path=ppt/slides/_rels/slide1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69.xml"/></Relationships>
</file>

<file path=ppt/slides/_rels/slide16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3.xml"/><Relationship Id="rId1" Type="http://schemas.openxmlformats.org/officeDocument/2006/relationships/slideLayout" Target="../slideLayouts/slideLayout170.xml"/></Relationships>
</file>

<file path=ppt/slides/_rels/slide1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5.jpeg"/><Relationship Id="rId1" Type="http://schemas.openxmlformats.org/officeDocument/2006/relationships/slideLayout" Target="../slideLayouts/slideLayout225.xml"/><Relationship Id="rId4" Type="http://schemas.openxmlformats.org/officeDocument/2006/relationships/image" Target="../media/image1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4.xml"/><Relationship Id="rId1" Type="http://schemas.openxmlformats.org/officeDocument/2006/relationships/slideLayout" Target="../slideLayouts/slideLayout17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5.xml"/><Relationship Id="rId1" Type="http://schemas.openxmlformats.org/officeDocument/2006/relationships/slideLayout" Target="../slideLayouts/slideLayout175.xml"/></Relationships>
</file>

<file path=ppt/slides/_rels/slide16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6.xml"/><Relationship Id="rId1" Type="http://schemas.openxmlformats.org/officeDocument/2006/relationships/slideLayout" Target="../slideLayouts/slideLayout175.xml"/></Relationships>
</file>

<file path=ppt/slides/_rels/slide1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7.xml"/><Relationship Id="rId1" Type="http://schemas.openxmlformats.org/officeDocument/2006/relationships/slideLayout" Target="../slideLayouts/slideLayout1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8.xml"/><Relationship Id="rId1" Type="http://schemas.openxmlformats.org/officeDocument/2006/relationships/slideLayout" Target="../slideLayouts/slideLayout175.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9.xml"/><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0.xml"/><Relationship Id="rId1" Type="http://schemas.openxmlformats.org/officeDocument/2006/relationships/slideLayout" Target="../slideLayouts/slideLayout175.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175.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2.xml"/><Relationship Id="rId1" Type="http://schemas.openxmlformats.org/officeDocument/2006/relationships/slideLayout" Target="../slideLayouts/slideLayout175.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3.xml"/><Relationship Id="rId1" Type="http://schemas.openxmlformats.org/officeDocument/2006/relationships/slideLayout" Target="../slideLayouts/slideLayout175.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4.xml"/><Relationship Id="rId1" Type="http://schemas.openxmlformats.org/officeDocument/2006/relationships/slideLayout" Target="../slideLayouts/slideLayout17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6.xml"/><Relationship Id="rId1" Type="http://schemas.openxmlformats.org/officeDocument/2006/relationships/slideLayout" Target="../slideLayouts/slideLayout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7.xml"/><Relationship Id="rId1" Type="http://schemas.openxmlformats.org/officeDocument/2006/relationships/slideLayout" Target="../slideLayouts/slideLayout175.xml"/></Relationships>
</file>

<file path=ppt/slides/_rels/slide1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8.xml"/><Relationship Id="rId1" Type="http://schemas.openxmlformats.org/officeDocument/2006/relationships/slideLayout" Target="../slideLayouts/slideLayout175.xml"/></Relationships>
</file>

<file path=ppt/slides/_rels/slide1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9.xml"/><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1.xml"/><Relationship Id="rId1" Type="http://schemas.openxmlformats.org/officeDocument/2006/relationships/slideLayout" Target="../slideLayouts/slideLayout175.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2.xml"/><Relationship Id="rId1" Type="http://schemas.openxmlformats.org/officeDocument/2006/relationships/slideLayout" Target="../slideLayouts/slideLayout175.xml"/></Relationships>
</file>

<file path=ppt/slides/_rels/slide18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3.xml"/><Relationship Id="rId1" Type="http://schemas.openxmlformats.org/officeDocument/2006/relationships/slideLayout" Target="../slideLayouts/slideLayout175.xml"/></Relationships>
</file>

<file path=ppt/slides/_rels/slide1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18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4.xml"/><Relationship Id="rId1" Type="http://schemas.openxmlformats.org/officeDocument/2006/relationships/slideLayout" Target="../slideLayouts/slideLayout214.xml"/><Relationship Id="rId6" Type="http://schemas.openxmlformats.org/officeDocument/2006/relationships/image" Target="../media/image14.jpeg"/><Relationship Id="rId5" Type="http://schemas.openxmlformats.org/officeDocument/2006/relationships/image" Target="../media/image61.jpeg"/><Relationship Id="rId4" Type="http://schemas.openxmlformats.org/officeDocument/2006/relationships/image" Target="../media/image186.jpeg"/></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5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5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57.xml"/></Relationships>
</file>

<file path=ppt/slides/_rels/slide19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57.xml"/></Relationships>
</file>

<file path=ppt/slides/_rels/slide19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57.xml"/></Relationships>
</file>

<file path=ppt/slides/_rels/slide19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57.xml"/></Relationships>
</file>

<file path=ppt/slides/_rels/slide19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57.xml"/></Relationships>
</file>

<file path=ppt/slides/_rels/slide19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5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5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www.bigbookmedia.com" TargetMode="External"/><Relationship Id="rId1" Type="http://schemas.openxmlformats.org/officeDocument/2006/relationships/slideLayout" Target="../slideLayouts/slideLayout39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5.xml"/><Relationship Id="rId1" Type="http://schemas.openxmlformats.org/officeDocument/2006/relationships/slideLayout" Target="../slideLayouts/slideLayout236.xml"/><Relationship Id="rId5" Type="http://schemas.openxmlformats.org/officeDocument/2006/relationships/image" Target="../media/image14.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6.xml"/><Relationship Id="rId1" Type="http://schemas.openxmlformats.org/officeDocument/2006/relationships/slideLayout" Target="../slideLayouts/slideLayout163.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7.xml"/><Relationship Id="rId1" Type="http://schemas.openxmlformats.org/officeDocument/2006/relationships/slideLayout" Target="../slideLayouts/slideLayout16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8.xml"/><Relationship Id="rId1" Type="http://schemas.openxmlformats.org/officeDocument/2006/relationships/slideLayout" Target="../slideLayouts/slideLayout163.xml"/></Relationships>
</file>

<file path=ppt/slides/_rels/slide20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9.xml"/><Relationship Id="rId1" Type="http://schemas.openxmlformats.org/officeDocument/2006/relationships/slideLayout" Target="../slideLayouts/slideLayout16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0.xml"/><Relationship Id="rId1" Type="http://schemas.openxmlformats.org/officeDocument/2006/relationships/slideLayout" Target="../slideLayouts/slideLayout16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1.xml"/><Relationship Id="rId1" Type="http://schemas.openxmlformats.org/officeDocument/2006/relationships/slideLayout" Target="../slideLayouts/slideLayout16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2.xml"/><Relationship Id="rId1" Type="http://schemas.openxmlformats.org/officeDocument/2006/relationships/slideLayout" Target="../slideLayouts/slideLayout163.xml"/></Relationships>
</file>

<file path=ppt/slides/_rels/slide20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3.xml"/><Relationship Id="rId1" Type="http://schemas.openxmlformats.org/officeDocument/2006/relationships/slideLayout" Target="../slideLayouts/slideLayout163.xml"/></Relationships>
</file>

<file path=ppt/slides/_rels/slide2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4.xml"/><Relationship Id="rId1" Type="http://schemas.openxmlformats.org/officeDocument/2006/relationships/slideLayout" Target="../slideLayouts/slideLayout85.xml"/><Relationship Id="rId4" Type="http://schemas.openxmlformats.org/officeDocument/2006/relationships/image" Target="../media/image205.emf"/></Relationships>
</file>

<file path=ppt/slides/_rels/slide21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5.xml"/><Relationship Id="rId1" Type="http://schemas.openxmlformats.org/officeDocument/2006/relationships/slideLayout" Target="../slideLayouts/slideLayout247.xml"/><Relationship Id="rId5" Type="http://schemas.openxmlformats.org/officeDocument/2006/relationships/image" Target="../media/image14.jpeg"/><Relationship Id="rId4" Type="http://schemas.openxmlformats.org/officeDocument/2006/relationships/image" Target="../media/image61.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6.xml"/><Relationship Id="rId1" Type="http://schemas.openxmlformats.org/officeDocument/2006/relationships/slideLayout" Target="../slideLayouts/slideLayout18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7.xml"/><Relationship Id="rId1" Type="http://schemas.openxmlformats.org/officeDocument/2006/relationships/slideLayout" Target="../slideLayouts/slideLayout18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8.xml"/><Relationship Id="rId1" Type="http://schemas.openxmlformats.org/officeDocument/2006/relationships/slideLayout" Target="../slideLayouts/slideLayout186.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9.xml"/><Relationship Id="rId1" Type="http://schemas.openxmlformats.org/officeDocument/2006/relationships/slideLayout" Target="../slideLayouts/slideLayout186.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0.xml"/><Relationship Id="rId1" Type="http://schemas.openxmlformats.org/officeDocument/2006/relationships/slideLayout" Target="../slideLayouts/slideLayout186.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1.xml"/><Relationship Id="rId1" Type="http://schemas.openxmlformats.org/officeDocument/2006/relationships/slideLayout" Target="../slideLayouts/slideLayout186.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2.xml"/><Relationship Id="rId1" Type="http://schemas.openxmlformats.org/officeDocument/2006/relationships/slideLayout" Target="../slideLayouts/slideLayout18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3.xml"/><Relationship Id="rId1" Type="http://schemas.openxmlformats.org/officeDocument/2006/relationships/slideLayout" Target="../slideLayouts/slideLayout186.xml"/></Relationships>
</file>

<file path=ppt/slides/_rels/slide22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4.xml"/><Relationship Id="rId1" Type="http://schemas.openxmlformats.org/officeDocument/2006/relationships/slideLayout" Target="../slideLayouts/slideLayout186.xml"/></Relationships>
</file>

<file path=ppt/slides/_rels/slide22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5.xml"/><Relationship Id="rId1" Type="http://schemas.openxmlformats.org/officeDocument/2006/relationships/slideLayout" Target="../slideLayouts/slideLayout186.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46.xml"/><Relationship Id="rId1" Type="http://schemas.openxmlformats.org/officeDocument/2006/relationships/slideLayout" Target="../slideLayouts/slideLayout186.xml"/></Relationships>
</file>

<file path=ppt/slides/_rels/slide22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7.xml"/><Relationship Id="rId1" Type="http://schemas.openxmlformats.org/officeDocument/2006/relationships/slideLayout" Target="../slideLayouts/slideLayout186.xml"/></Relationships>
</file>

<file path=ppt/slides/_rels/slide22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8.xml"/><Relationship Id="rId1" Type="http://schemas.openxmlformats.org/officeDocument/2006/relationships/slideLayout" Target="../slideLayouts/slideLayout186.xml"/></Relationships>
</file>

<file path=ppt/slides/_rels/slide22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9.xml"/><Relationship Id="rId1" Type="http://schemas.openxmlformats.org/officeDocument/2006/relationships/slideLayout" Target="../slideLayouts/slideLayout186.xml"/></Relationships>
</file>

<file path=ppt/slides/_rels/slide22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22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2.xml"/><Relationship Id="rId1" Type="http://schemas.openxmlformats.org/officeDocument/2006/relationships/slideLayout" Target="../slideLayouts/slideLayout258.xml"/><Relationship Id="rId5" Type="http://schemas.openxmlformats.org/officeDocument/2006/relationships/image" Target="../media/image14.jpeg"/><Relationship Id="rId4" Type="http://schemas.openxmlformats.org/officeDocument/2006/relationships/image" Target="../media/image6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3.xml"/><Relationship Id="rId1" Type="http://schemas.openxmlformats.org/officeDocument/2006/relationships/slideLayout" Target="../slideLayouts/slideLayout175.xml"/></Relationships>
</file>

<file path=ppt/slides/_rels/slide2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4.xml"/><Relationship Id="rId1" Type="http://schemas.openxmlformats.org/officeDocument/2006/relationships/slideLayout" Target="../slideLayouts/slideLayout175.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5.xml"/><Relationship Id="rId1" Type="http://schemas.openxmlformats.org/officeDocument/2006/relationships/slideLayout" Target="../slideLayouts/slideLayout175.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6.xml"/><Relationship Id="rId1" Type="http://schemas.openxmlformats.org/officeDocument/2006/relationships/slideLayout" Target="../slideLayouts/slideLayout175.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7.xml"/><Relationship Id="rId1" Type="http://schemas.openxmlformats.org/officeDocument/2006/relationships/slideLayout" Target="../slideLayouts/slideLayout175.xml"/></Relationships>
</file>

<file path=ppt/slides/_rels/slide23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8.xml"/><Relationship Id="rId1" Type="http://schemas.openxmlformats.org/officeDocument/2006/relationships/slideLayout" Target="../slideLayouts/slideLayout175.xml"/></Relationships>
</file>

<file path=ppt/slides/_rels/slide23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9.xml"/><Relationship Id="rId1" Type="http://schemas.openxmlformats.org/officeDocument/2006/relationships/slideLayout" Target="../slideLayouts/slideLayout175.xml"/></Relationships>
</file>

<file path=ppt/slides/_rels/slide2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60.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1.xml"/><Relationship Id="rId1" Type="http://schemas.openxmlformats.org/officeDocument/2006/relationships/slideLayout" Target="../slideLayouts/slideLayout175.xml"/></Relationships>
</file>

<file path=ppt/slides/_rels/slide24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2.xml"/><Relationship Id="rId1" Type="http://schemas.openxmlformats.org/officeDocument/2006/relationships/slideLayout" Target="../slideLayouts/slideLayout175.xml"/></Relationships>
</file>

<file path=ppt/slides/_rels/slide24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3.xml"/><Relationship Id="rId1" Type="http://schemas.openxmlformats.org/officeDocument/2006/relationships/slideLayout" Target="../slideLayouts/slideLayout175.xml"/></Relationships>
</file>

<file path=ppt/slides/_rels/slide24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64.xml"/><Relationship Id="rId1" Type="http://schemas.openxmlformats.org/officeDocument/2006/relationships/slideLayout" Target="../slideLayouts/slideLayout175.xml"/></Relationships>
</file>

<file path=ppt/slides/_rels/slide24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5.xml"/><Relationship Id="rId1" Type="http://schemas.openxmlformats.org/officeDocument/2006/relationships/slideLayout" Target="../slideLayouts/slideLayout175.xml"/></Relationships>
</file>

<file path=ppt/slides/_rels/slide24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6.xml"/><Relationship Id="rId1" Type="http://schemas.openxmlformats.org/officeDocument/2006/relationships/slideLayout" Target="../slideLayouts/slideLayout175.xml"/></Relationships>
</file>

<file path=ppt/slides/_rels/slide24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7.xml"/><Relationship Id="rId1" Type="http://schemas.openxmlformats.org/officeDocument/2006/relationships/slideLayout" Target="../slideLayouts/slideLayout175.xml"/></Relationships>
</file>

<file path=ppt/slides/_rels/slide24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8.xml"/><Relationship Id="rId1" Type="http://schemas.openxmlformats.org/officeDocument/2006/relationships/slideLayout" Target="../slideLayouts/slideLayout175.xml"/></Relationships>
</file>

<file path=ppt/slides/_rels/slide24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9.xml"/><Relationship Id="rId1" Type="http://schemas.openxmlformats.org/officeDocument/2006/relationships/slideLayout" Target="../slideLayouts/slideLayout175.xml"/></Relationships>
</file>

<file path=ppt/slides/_rels/slide24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0.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535.xml"/><Relationship Id="rId1" Type="http://schemas.openxmlformats.org/officeDocument/2006/relationships/themeOverride" Target="../theme/themeOverride2.xml"/><Relationship Id="rId4" Type="http://schemas.openxmlformats.org/officeDocument/2006/relationships/image" Target="../media/image240.png"/></Relationships>
</file>

<file path=ppt/slides/_rels/slide2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2.xml"/><Relationship Id="rId1" Type="http://schemas.openxmlformats.org/officeDocument/2006/relationships/slideLayout" Target="../slideLayouts/slideLayout269.xml"/><Relationship Id="rId5" Type="http://schemas.openxmlformats.org/officeDocument/2006/relationships/image" Target="../media/image14.jpeg"/><Relationship Id="rId4" Type="http://schemas.openxmlformats.org/officeDocument/2006/relationships/image" Target="../media/image61.jpeg"/></Relationships>
</file>

<file path=ppt/slides/_rels/slide25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3.xml"/><Relationship Id="rId1" Type="http://schemas.openxmlformats.org/officeDocument/2006/relationships/slideLayout" Target="../slideLayouts/slideLayout163.xml"/></Relationships>
</file>

<file path=ppt/slides/_rels/slide25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4.xml"/><Relationship Id="rId1" Type="http://schemas.openxmlformats.org/officeDocument/2006/relationships/slideLayout" Target="../slideLayouts/slideLayout163.xml"/></Relationships>
</file>

<file path=ppt/slides/_rels/slide25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5.xml"/><Relationship Id="rId1" Type="http://schemas.openxmlformats.org/officeDocument/2006/relationships/slideLayout" Target="../slideLayouts/slideLayout163.xml"/></Relationships>
</file>

<file path=ppt/slides/_rels/slide25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6.xml"/><Relationship Id="rId1" Type="http://schemas.openxmlformats.org/officeDocument/2006/relationships/slideLayout" Target="../slideLayouts/slideLayout163.xml"/></Relationships>
</file>

<file path=ppt/slides/_rels/slide25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7.xml"/><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8.xml"/><Relationship Id="rId1" Type="http://schemas.openxmlformats.org/officeDocument/2006/relationships/slideLayout" Target="../slideLayouts/slideLayout163.xml"/></Relationships>
</file>

<file path=ppt/slides/_rels/slide26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9.xml"/><Relationship Id="rId1" Type="http://schemas.openxmlformats.org/officeDocument/2006/relationships/slideLayout" Target="../slideLayouts/slideLayout163.xml"/></Relationships>
</file>

<file path=ppt/slides/_rels/slide26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0.xml"/><Relationship Id="rId1" Type="http://schemas.openxmlformats.org/officeDocument/2006/relationships/slideLayout" Target="../slideLayouts/slideLayout163.xml"/></Relationships>
</file>

<file path=ppt/slides/_rels/slide26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1.xml"/><Relationship Id="rId1" Type="http://schemas.openxmlformats.org/officeDocument/2006/relationships/slideLayout" Target="../slideLayouts/slideLayout163.xml"/></Relationships>
</file>

<file path=ppt/slides/_rels/slide26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2.xml"/><Relationship Id="rId1" Type="http://schemas.openxmlformats.org/officeDocument/2006/relationships/slideLayout" Target="../slideLayouts/slideLayout163.xml"/></Relationships>
</file>

<file path=ppt/slides/_rels/slide26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3.xml"/><Relationship Id="rId1" Type="http://schemas.openxmlformats.org/officeDocument/2006/relationships/slideLayout" Target="../slideLayouts/slideLayout163.xml"/></Relationships>
</file>

<file path=ppt/slides/_rels/slide26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4.xml"/><Relationship Id="rId1" Type="http://schemas.openxmlformats.org/officeDocument/2006/relationships/slideLayout" Target="../slideLayouts/slideLayout163.xml"/></Relationships>
</file>

<file path=ppt/slides/_rels/slide26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5.xml"/><Relationship Id="rId1" Type="http://schemas.openxmlformats.org/officeDocument/2006/relationships/slideLayout" Target="../slideLayouts/slideLayout163.xml"/></Relationships>
</file>

<file path=ppt/slides/_rels/slide26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6.xml"/><Relationship Id="rId1" Type="http://schemas.openxmlformats.org/officeDocument/2006/relationships/slideLayout" Target="../slideLayouts/slideLayout163.xml"/></Relationships>
</file>

<file path=ppt/slides/_rels/slide26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7.xml"/><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8.xml"/><Relationship Id="rId1" Type="http://schemas.openxmlformats.org/officeDocument/2006/relationships/slideLayout" Target="../slideLayouts/slideLayout163.xml"/></Relationships>
</file>

<file path=ppt/slides/_rels/slide27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9.xml"/><Relationship Id="rId1" Type="http://schemas.openxmlformats.org/officeDocument/2006/relationships/slideLayout" Target="../slideLayouts/slideLayout163.xml"/></Relationships>
</file>

<file path=ppt/slides/_rels/slide27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0.xml"/><Relationship Id="rId1" Type="http://schemas.openxmlformats.org/officeDocument/2006/relationships/slideLayout" Target="../slideLayouts/slideLayout163.xml"/></Relationships>
</file>

<file path=ppt/slides/_rels/slide2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275.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492.xml"/></Relationships>
</file>

<file path=ppt/slides/_rels/slide27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49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492.xml"/></Relationships>
</file>

<file path=ppt/slides/_rels/slide278.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492.xml"/></Relationships>
</file>

<file path=ppt/slides/_rels/slide27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1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428.xml"/><Relationship Id="rId4" Type="http://schemas.openxmlformats.org/officeDocument/2006/relationships/image" Target="../media/image14.jpeg"/></Relationships>
</file>

<file path=ppt/slides/_rels/slide28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84.xml"/></Relationships>
</file>

<file path=ppt/slides/_rels/slide28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84.xml"/></Relationships>
</file>

<file path=ppt/slides/_rels/slide28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84.xml"/></Relationships>
</file>

<file path=ppt/slides/_rels/slide28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84.xml"/></Relationships>
</file>

<file path=ppt/slides/_rels/slide285.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84.xml"/></Relationships>
</file>

<file path=ppt/slides/_rels/slide286.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84.xml"/></Relationships>
</file>

<file path=ppt/slides/_rels/slide287.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84.xml"/></Relationships>
</file>

<file path=ppt/slides/_rels/slide28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84.xml"/></Relationships>
</file>

<file path=ppt/slides/_rels/slide289.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2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529.xml"/><Relationship Id="rId1" Type="http://schemas.openxmlformats.org/officeDocument/2006/relationships/themeOverride" Target="../theme/themeOverride3.xml"/><Relationship Id="rId4" Type="http://schemas.openxmlformats.org/officeDocument/2006/relationships/image" Target="../media/image274.jpeg"/></Relationships>
</file>

<file path=ppt/slides/_rels/slide29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92.xml"/><Relationship Id="rId1" Type="http://schemas.openxmlformats.org/officeDocument/2006/relationships/slideLayout" Target="../slideLayouts/slideLayout18.xml"/><Relationship Id="rId6" Type="http://schemas.openxmlformats.org/officeDocument/2006/relationships/image" Target="../media/image125.emf"/><Relationship Id="rId5" Type="http://schemas.openxmlformats.org/officeDocument/2006/relationships/image" Target="../media/image277.png"/><Relationship Id="rId4" Type="http://schemas.openxmlformats.org/officeDocument/2006/relationships/image" Target="../media/image276.emf"/></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535.xml"/><Relationship Id="rId1" Type="http://schemas.openxmlformats.org/officeDocument/2006/relationships/themeOverride" Target="../theme/themeOverride4.xml"/><Relationship Id="rId4" Type="http://schemas.openxmlformats.org/officeDocument/2006/relationships/image" Target="../media/image240.png"/></Relationships>
</file>

<file path=ppt/slides/_rels/slide29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94.xml"/><Relationship Id="rId1" Type="http://schemas.openxmlformats.org/officeDocument/2006/relationships/slideLayout" Target="../slideLayouts/slideLayout535.xml"/><Relationship Id="rId4" Type="http://schemas.openxmlformats.org/officeDocument/2006/relationships/image" Target="../media/image279.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3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53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535.xml"/></Relationships>
</file>

<file path=ppt/slides/_rels/slide29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8.xml"/><Relationship Id="rId1" Type="http://schemas.openxmlformats.org/officeDocument/2006/relationships/slideLayout" Target="../slideLayouts/slideLayout5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535.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02.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200.xml"/><Relationship Id="rId1" Type="http://schemas.openxmlformats.org/officeDocument/2006/relationships/slideLayout" Target="../slideLayouts/slideLayout597.xml"/><Relationship Id="rId4" Type="http://schemas.openxmlformats.org/officeDocument/2006/relationships/image" Target="../media/image282.png"/></Relationships>
</file>

<file path=ppt/slides/_rels/slide30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305.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notesSlide" Target="../notesSlides/notesSlide202.xml"/><Relationship Id="rId1" Type="http://schemas.openxmlformats.org/officeDocument/2006/relationships/slideLayout" Target="../slideLayouts/slideLayout597.xml"/><Relationship Id="rId4" Type="http://schemas.openxmlformats.org/officeDocument/2006/relationships/image" Target="../media/image282.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40.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45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458.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458.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458.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458.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458.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45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458.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458.xml"/></Relationships>
</file>

<file path=ppt/slides/_rels/slide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02.xml"/><Relationship Id="rId5" Type="http://schemas.openxmlformats.org/officeDocument/2006/relationships/image" Target="../media/image14.jpeg"/><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6.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2.jpeg"/><Relationship Id="rId1" Type="http://schemas.openxmlformats.org/officeDocument/2006/relationships/slideLayout" Target="../slideLayouts/slideLayout407.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463.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464.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474.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306.xml"/><Relationship Id="rId5" Type="http://schemas.openxmlformats.org/officeDocument/2006/relationships/image" Target="../media/image101.png"/><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317.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306.xml"/><Relationship Id="rId5" Type="http://schemas.openxmlformats.org/officeDocument/2006/relationships/image" Target="../media/image105.png"/><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11" name="Rectangle 10"/>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eaLnBrk="0" fontAlgn="base" hangingPunct="0">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3" name="TextBox 2">
            <a:extLst>
              <a:ext uri="{FF2B5EF4-FFF2-40B4-BE49-F238E27FC236}">
                <a16:creationId xmlns:a16="http://schemas.microsoft.com/office/drawing/2014/main" id="{D19C4B26-6ACD-CDF3-8004-5425C14D631D}"/>
              </a:ext>
            </a:extLst>
          </p:cNvPr>
          <p:cNvSpPr txBox="1"/>
          <p:nvPr/>
        </p:nvSpPr>
        <p:spPr>
          <a:xfrm>
            <a:off x="471325" y="4240657"/>
            <a:ext cx="3419800"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路加福音</a:t>
            </a:r>
            <a:r>
              <a:rPr kumimoji="0" lang="en-US" altLang="zh-CN"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 13-24</a:t>
            </a:r>
            <a:endParaRPr kumimoji="0" lang="en-US" sz="6000" b="1"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310029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476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从棕榈枝到钉痕的手掌</a:t>
            </a:r>
            <a:br>
              <a:rPr lang="zh-CN" alt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849639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90564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856879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91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69983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Rectangle 3"/>
          <p:cNvSpPr>
            <a:spLocks noGrp="1" noChangeArrowheads="1"/>
          </p:cNvSpPr>
          <p:nvPr>
            <p:ph type="title" idx="4294967295"/>
          </p:nvPr>
        </p:nvSpPr>
        <p:spPr>
          <a:xfrm>
            <a:off x="0" y="0"/>
            <a:ext cx="9144000" cy="1219200"/>
          </a:xfrm>
          <a:solidFill>
            <a:schemeClr val="tx2"/>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zh-CN" altLang="en-US" sz="2800" i="1">
                <a:solidFill>
                  <a:srgbClr val="FFFFFF"/>
                </a:solidFill>
                <a:latin typeface="Papyrus" charset="0"/>
                <a:ea typeface="SimSun" charset="0"/>
                <a:cs typeface="SimSun" charset="0"/>
              </a:rPr>
              <a:t>路加福音</a:t>
            </a:r>
            <a:r>
              <a:rPr lang="en-US" altLang="zh-CN" sz="2800" i="1">
                <a:solidFill>
                  <a:srgbClr val="FFFFFF"/>
                </a:solidFill>
                <a:latin typeface="Papyrus" charset="0"/>
                <a:ea typeface="SimSun" charset="0"/>
                <a:cs typeface="SimSun" charset="0"/>
              </a:rPr>
              <a:t> 7:36-50</a:t>
            </a:r>
            <a:br>
              <a:rPr lang="en-US" altLang="zh-CN" sz="2800" i="1">
                <a:solidFill>
                  <a:srgbClr val="FFFFFF"/>
                </a:solidFill>
                <a:latin typeface="Papyrus" charset="0"/>
                <a:ea typeface="SimSun" charset="0"/>
                <a:cs typeface="SimSun" charset="0"/>
              </a:rPr>
            </a:br>
            <a:r>
              <a:rPr lang="zh-CN" altLang="en-US" sz="2800" i="1">
                <a:solidFill>
                  <a:srgbClr val="FFFFFF"/>
                </a:solidFill>
                <a:latin typeface="Papyrus" charset="0"/>
                <a:ea typeface="SimSun" charset="0"/>
                <a:cs typeface="SimSun" charset="0"/>
              </a:rPr>
              <a:t>耶稣与罪恶深</a:t>
            </a:r>
            <a:r>
              <a:rPr lang="zh-CN" altLang="en-US" sz="2800" i="1">
                <a:solidFill>
                  <a:schemeClr val="bg1"/>
                </a:solidFill>
                <a:ea typeface="SimSun" charset="0"/>
                <a:cs typeface="SimSun" charset="0"/>
              </a:rPr>
              <a:t>重的女人</a:t>
            </a:r>
            <a:endParaRPr lang="en-US" altLang="zh-CN" sz="3600" i="1">
              <a:solidFill>
                <a:srgbClr val="FFFFFF"/>
              </a:solidFill>
              <a:latin typeface="Papyrus" charset="0"/>
              <a:ea typeface="SimSun" charset="0"/>
              <a:cs typeface="SimSun" charset="0"/>
            </a:endParaRPr>
          </a:p>
        </p:txBody>
      </p:sp>
    </p:spTree>
    <p:extLst>
      <p:ext uri="{BB962C8B-B14F-4D97-AF65-F5344CB8AC3E}">
        <p14:creationId xmlns:p14="http://schemas.microsoft.com/office/powerpoint/2010/main" val="411839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sz="3200" b="1">
                <a:solidFill>
                  <a:srgbClr val="000000"/>
                </a:solidFill>
                <a:ea typeface="SimSun" pitchFamily="2" charset="-122"/>
              </a:rPr>
              <a:t>为四福音共有</a:t>
            </a:r>
            <a:r>
              <a:rPr lang="en-US" altLang="zh-CN" sz="3200" b="1">
                <a:solidFill>
                  <a:srgbClr val="000000"/>
                </a:solidFill>
                <a:latin typeface="Lucida Sans Unicode" pitchFamily="34" charset="0"/>
                <a:ea typeface="SimSun" pitchFamily="2" charset="-122"/>
              </a:rPr>
              <a:t>:</a:t>
            </a:r>
          </a:p>
        </p:txBody>
      </p:sp>
      <p:sp>
        <p:nvSpPr>
          <p:cNvPr id="179204" name="Rectangle 4"/>
          <p:cNvSpPr>
            <a:spLocks noGrp="1" noChangeArrowheads="1"/>
          </p:cNvSpPr>
          <p:nvPr>
            <p:ph type="title"/>
          </p:nvPr>
        </p:nvSpPr>
        <p:spPr>
          <a:xfrm>
            <a:off x="0" y="238125"/>
            <a:ext cx="7620000" cy="579438"/>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受膏</a:t>
            </a:r>
            <a:endParaRPr lang="en-US" altLang="zh-CN" sz="3200" b="1">
              <a:solidFill>
                <a:schemeClr val="tx1"/>
              </a:solidFill>
              <a:latin typeface="Lucida Sans Unicode" charset="0"/>
              <a:cs typeface="+mj-cs"/>
            </a:endParaRPr>
          </a:p>
        </p:txBody>
      </p:sp>
      <p:sp>
        <p:nvSpPr>
          <p:cNvPr id="179205" name="Text Box 5"/>
          <p:cNvSpPr txBox="1">
            <a:spLocks noChangeArrowheads="1"/>
          </p:cNvSpPr>
          <p:nvPr/>
        </p:nvSpPr>
        <p:spPr bwMode="auto">
          <a:xfrm>
            <a:off x="288925" y="2214563"/>
            <a:ext cx="8397875" cy="3503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由未经宣布的妇女进行访问</a:t>
            </a: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用她的眼泪涂膏耶稣的脚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用她的头发去擦耶稣的脚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门徒</a:t>
            </a:r>
            <a:r>
              <a:rPr lang="en-US" altLang="zh-CN" sz="3200" b="1">
                <a:solidFill>
                  <a:srgbClr val="000000"/>
                </a:solidFill>
                <a:ea typeface="SimSun" pitchFamily="2" charset="-122"/>
              </a:rPr>
              <a:t>/</a:t>
            </a:r>
            <a:r>
              <a:rPr lang="zh-CN" altLang="en-US" sz="3200" b="1">
                <a:solidFill>
                  <a:srgbClr val="000000"/>
                </a:solidFill>
                <a:ea typeface="SimSun" pitchFamily="2" charset="-122"/>
              </a:rPr>
              <a:t>犹大抱怨太浪费</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耶稣指责的门徒</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在一个名为西蒙的家</a:t>
            </a:r>
            <a:endParaRPr lang="en-US" altLang="zh-CN" sz="3200" b="1">
              <a:solidFill>
                <a:srgbClr val="000000"/>
              </a:solidFill>
              <a:latin typeface="Lucida Sans Unicode" pitchFamily="34" charset="0"/>
              <a:ea typeface="SimSun" pitchFamily="2" charset="-122"/>
            </a:endParaRPr>
          </a:p>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雪花石膏罐子 </a:t>
            </a:r>
            <a:r>
              <a:rPr lang="en-US" altLang="zh-CN" sz="3200" b="1">
                <a:solidFill>
                  <a:srgbClr val="000000"/>
                </a:solidFill>
                <a:ea typeface="SimSun" pitchFamily="2" charset="-122"/>
              </a:rPr>
              <a:t>(</a:t>
            </a:r>
            <a:r>
              <a:rPr lang="zh-CN" altLang="en-US" sz="3200" b="1">
                <a:solidFill>
                  <a:srgbClr val="000000"/>
                </a:solidFill>
                <a:ea typeface="SimSun" pitchFamily="2" charset="-122"/>
              </a:rPr>
              <a:t>除约翰之外</a:t>
            </a:r>
            <a:r>
              <a:rPr lang="en-US" altLang="zh-CN" sz="3200" b="1">
                <a:solidFill>
                  <a:srgbClr val="000000"/>
                </a:solidFill>
                <a:ea typeface="SimSun" pitchFamily="2" charset="-122"/>
              </a:rPr>
              <a:t>)</a:t>
            </a:r>
            <a:endParaRPr lang="en-US" altLang="zh-CN" sz="3200" b="1">
              <a:solidFill>
                <a:srgbClr val="000000"/>
              </a:solidFill>
              <a:latin typeface="Lucida Sans Unicode" pitchFamily="34" charset="0"/>
              <a:ea typeface="SimSun" pitchFamily="2" charset="-122"/>
            </a:endParaRPr>
          </a:p>
        </p:txBody>
      </p:sp>
      <p:pic>
        <p:nvPicPr>
          <p:cNvPr id="485382"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76706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1" name="Rectangle 3"/>
          <p:cNvSpPr>
            <a:spLocks noChangeArrowheads="1"/>
          </p:cNvSpPr>
          <p:nvPr/>
        </p:nvSpPr>
        <p:spPr bwMode="auto">
          <a:xfrm>
            <a:off x="0" y="5162550"/>
            <a:ext cx="9144000" cy="1466850"/>
          </a:xfrm>
          <a:prstGeom prst="rect">
            <a:avLst/>
          </a:prstGeom>
          <a:solidFill>
            <a:srgbClr val="FF330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3" name="Text Box 5"/>
          <p:cNvSpPr txBox="1">
            <a:spLocks noChangeArrowheads="1"/>
          </p:cNvSpPr>
          <p:nvPr/>
        </p:nvSpPr>
        <p:spPr bwMode="auto">
          <a:xfrm>
            <a:off x="0" y="990600"/>
            <a:ext cx="9144000" cy="5491163"/>
          </a:xfrm>
          <a:prstGeom prst="rect">
            <a:avLst/>
          </a:prstGeom>
          <a:solidFill>
            <a:srgbClr val="CCCCFF">
              <a:alpha val="58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7:36-50</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早期</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事奉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哭泣</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为崇拜</a:t>
            </a:r>
            <a:r>
              <a:rPr lang="en-US" altLang="zh-CN" sz="2800" b="1">
                <a:solidFill>
                  <a:srgbClr val="000000"/>
                </a:solidFill>
                <a:latin typeface="Lucida Sans Unicode" pitchFamily="34" charset="0"/>
                <a:ea typeface="SimSun" pitchFamily="2" charset="-122"/>
              </a:rPr>
              <a:t>, </a:t>
            </a:r>
            <a:r>
              <a:rPr lang="zh-CN" altLang="en-US" sz="2800" b="1">
                <a:solidFill>
                  <a:srgbClr val="000000"/>
                </a:solidFill>
                <a:latin typeface="Lucida Sans Unicode" pitchFamily="34" charset="0"/>
                <a:ea typeface="SimSun" pitchFamily="2" charset="-122"/>
              </a:rPr>
              <a:t>女人罪被赦免</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7:48)</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在法利賽人西门</a:t>
            </a:r>
            <a:r>
              <a:rPr lang="zh-CN" altLang="en-US" b="1">
                <a:solidFill>
                  <a:srgbClr val="000000"/>
                </a:solidFill>
                <a:ea typeface="SimSun" pitchFamily="2" charset="-122"/>
              </a:rPr>
              <a:t>的家</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被无名的妓女受膏</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7:40)</a:t>
            </a:r>
            <a:endParaRPr lang="zh-CN" altLang="en-US" sz="2800" b="1">
              <a:solidFill>
                <a:srgbClr val="000000"/>
              </a:solidFill>
              <a:latin typeface="Lucida Sans Unicode" pitchFamily="34" charset="0"/>
              <a:ea typeface="SimSun" pitchFamily="2" charset="-122"/>
            </a:endParaRPr>
          </a:p>
        </p:txBody>
      </p:sp>
      <p:sp>
        <p:nvSpPr>
          <p:cNvPr id="181254" name="Text Box 6"/>
          <p:cNvSpPr txBox="1">
            <a:spLocks noChangeArrowheads="1"/>
          </p:cNvSpPr>
          <p:nvPr/>
        </p:nvSpPr>
        <p:spPr bwMode="auto">
          <a:xfrm>
            <a:off x="4343400" y="1006475"/>
            <a:ext cx="4935538" cy="5429250"/>
          </a:xfrm>
          <a:prstGeom prst="rect">
            <a:avLst/>
          </a:prstGeom>
          <a:solidFill>
            <a:srgbClr val="99FFCC">
              <a:alpha val="37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约翰</a:t>
            </a:r>
            <a:r>
              <a:rPr lang="en-US" altLang="zh-CN" sz="2800" b="1">
                <a:solidFill>
                  <a:srgbClr val="000000"/>
                </a:solidFill>
                <a:latin typeface="Lucida Sans Unicode" pitchFamily="34" charset="0"/>
                <a:ea typeface="SimSun" pitchFamily="2" charset="-122"/>
              </a:rPr>
              <a:t> 12:1-11</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26:6-13;</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14:3-9</a:t>
            </a: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逾越节的开始</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没有哭泣的记載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为埋葬</a:t>
            </a:r>
            <a:r>
              <a:rPr lang="en-US" altLang="zh-CN" sz="2800" b="1">
                <a:solidFill>
                  <a:srgbClr val="000000"/>
                </a:solidFill>
                <a:latin typeface="Lucida Sans Unicode" pitchFamily="34" charset="0"/>
                <a:ea typeface="SimSun" pitchFamily="2" charset="-122"/>
              </a:rPr>
              <a:t>,</a:t>
            </a:r>
            <a:r>
              <a:rPr lang="zh-CN" altLang="en-US" b="1">
                <a:solidFill>
                  <a:srgbClr val="000000"/>
                </a:solidFill>
                <a:ea typeface="SimSun" pitchFamily="2" charset="-122"/>
              </a:rPr>
              <a:t>女人不需要赦免</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在长大麻疯的西</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门家</a:t>
            </a:r>
            <a:r>
              <a:rPr lang="en-US" altLang="zh-CN" sz="2800" b="1">
                <a:solidFill>
                  <a:srgbClr val="000000"/>
                </a:solidFill>
                <a:latin typeface="Lucida Sans Unicode" pitchFamily="34" charset="0"/>
                <a:ea typeface="SimSun" pitchFamily="2" charset="-122"/>
              </a:rPr>
              <a:t>,</a:t>
            </a:r>
          </a:p>
          <a:p>
            <a:pPr fontAlgn="base">
              <a:spcBef>
                <a:spcPct val="0"/>
              </a:spcBef>
              <a:spcAft>
                <a:spcPct val="0"/>
              </a:spcAft>
            </a:pPr>
            <a:r>
              <a:rPr lang="zh-CN" altLang="en-US" b="1">
                <a:solidFill>
                  <a:srgbClr val="000000"/>
                </a:solidFill>
                <a:ea typeface="SimSun" pitchFamily="2" charset="-122"/>
              </a:rPr>
              <a:t>被拉撒路的妹子马利亚受膏</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 </a:t>
            </a: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 14:3)</a:t>
            </a:r>
            <a:endParaRPr lang="zh-CN" altLang="en-US" sz="2800" b="1">
              <a:solidFill>
                <a:srgbClr val="000000"/>
              </a:solidFill>
              <a:latin typeface="Lucida Sans Unicode" pitchFamily="34" charset="0"/>
              <a:ea typeface="SimSun" pitchFamily="2" charset="-122"/>
            </a:endParaRPr>
          </a:p>
        </p:txBody>
      </p:sp>
      <p:sp>
        <p:nvSpPr>
          <p:cNvPr id="181255" name="Rectangle 7"/>
          <p:cNvSpPr>
            <a:spLocks noGrp="1" noChangeArrowheads="1"/>
          </p:cNvSpPr>
          <p:nvPr>
            <p:ph type="title"/>
          </p:nvPr>
        </p:nvSpPr>
        <p:spPr>
          <a:xfrm>
            <a:off x="0" y="238125"/>
            <a:ext cx="9144000" cy="579438"/>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的两次受膏</a:t>
            </a:r>
            <a:endParaRPr lang="en-US" altLang="zh-CN" sz="3200" b="1">
              <a:solidFill>
                <a:schemeClr val="bg1"/>
              </a:solidFill>
              <a:effectLst>
                <a:outerShdw blurRad="38100" dist="38100" dir="2700000" algn="tl">
                  <a:srgbClr val="000000"/>
                </a:outerShdw>
              </a:effectLst>
              <a:latin typeface="Lucida Sans Unicode" charset="0"/>
              <a:cs typeface="+mj-cs"/>
            </a:endParaRPr>
          </a:p>
        </p:txBody>
      </p:sp>
      <p:pic>
        <p:nvPicPr>
          <p:cNvPr id="487432"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433"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22081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2987824" y="6021288"/>
            <a:ext cx="3240360" cy="792088"/>
          </a:xfrm>
          <a:solidFill>
            <a:srgbClr val="B7CF5A"/>
          </a:solidFill>
        </p:spPr>
        <p:txBody>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Times"/>
                <a:cs typeface="Times"/>
              </a:rPr>
              <a:t>Blessed is He Who Comes in the Name of the </a:t>
            </a:r>
            <a:br>
              <a:rPr lang="en-US" sz="3200" b="1" dirty="0">
                <a:solidFill>
                  <a:srgbClr val="F1FF80"/>
                </a:solidFill>
                <a:latin typeface="Times"/>
                <a:cs typeface="Times"/>
              </a:rPr>
            </a:br>
            <a:r>
              <a:rPr lang="en-US" sz="8800" b="1" dirty="0">
                <a:solidFill>
                  <a:srgbClr val="F1FF80"/>
                </a:solidFill>
                <a:latin typeface="Times"/>
                <a:cs typeface="Times"/>
              </a:rPr>
              <a:t>LORD</a:t>
            </a:r>
            <a:endParaRPr lang="en-US" sz="3200" b="1" dirty="0">
              <a:solidFill>
                <a:srgbClr val="F1FF80"/>
              </a:solidFill>
              <a:latin typeface="Times"/>
              <a:cs typeface="Times"/>
            </a:endParaRPr>
          </a:p>
        </p:txBody>
      </p:sp>
      <p:sp>
        <p:nvSpPr>
          <p:cNvPr id="6" name="文本框 5">
            <a:extLst>
              <a:ext uri="{FF2B5EF4-FFF2-40B4-BE49-F238E27FC236}">
                <a16:creationId xmlns:a16="http://schemas.microsoft.com/office/drawing/2014/main" id="{01003F9F-B81A-7BB8-E234-4EC26B8A79B3}"/>
              </a:ext>
            </a:extLst>
          </p:cNvPr>
          <p:cNvSpPr txBox="1"/>
          <p:nvPr/>
        </p:nvSpPr>
        <p:spPr>
          <a:xfrm>
            <a:off x="2987824" y="1844824"/>
            <a:ext cx="3528392" cy="461665"/>
          </a:xfrm>
          <a:prstGeom prst="rect">
            <a:avLst/>
          </a:prstGeom>
          <a:noFill/>
        </p:spPr>
        <p:txBody>
          <a:bodyPr wrap="square">
            <a:spAutoFit/>
          </a:bodyPr>
          <a:lstStyle/>
          <a:p>
            <a:r>
              <a:rPr lang="zh-CN" altLang="en-US" sz="2000" b="1" dirty="0">
                <a:solidFill>
                  <a:srgbClr val="FFFF00"/>
                </a:solidFill>
                <a:effectLst/>
                <a:latin typeface=".AppleSystemUIFont"/>
              </a:rPr>
              <a:t>奉</a:t>
            </a:r>
            <a:r>
              <a:rPr lang="zh-CN" altLang="en-US" sz="2400" b="1" dirty="0">
                <a:solidFill>
                  <a:srgbClr val="FFFF00"/>
                </a:solidFill>
                <a:effectLst/>
                <a:latin typeface=".AppleSystemUIFont"/>
              </a:rPr>
              <a:t>主</a:t>
            </a:r>
            <a:r>
              <a:rPr lang="zh-CN" altLang="en-US" sz="2000" b="1" dirty="0">
                <a:solidFill>
                  <a:srgbClr val="FFFF00"/>
                </a:solidFill>
                <a:effectLst/>
                <a:latin typeface=".AppleSystemUIFont"/>
              </a:rPr>
              <a:t>名来的，是应当称颂的！</a:t>
            </a:r>
            <a:endParaRPr lang="zh-CN" altLang="en-US" sz="2000" dirty="0">
              <a:solidFill>
                <a:srgbClr val="FFFF00"/>
              </a:solidFill>
              <a:effectLst/>
              <a:latin typeface=".AppleSystemUIFont"/>
            </a:endParaRPr>
          </a:p>
        </p:txBody>
      </p:sp>
      <p:sp>
        <p:nvSpPr>
          <p:cNvPr id="7" name="文本框 6">
            <a:extLst>
              <a:ext uri="{FF2B5EF4-FFF2-40B4-BE49-F238E27FC236}">
                <a16:creationId xmlns:a16="http://schemas.microsoft.com/office/drawing/2014/main" id="{F1681FEB-5672-0542-6E60-8F17CB57340B}"/>
              </a:ext>
            </a:extLst>
          </p:cNvPr>
          <p:cNvSpPr txBox="1"/>
          <p:nvPr/>
        </p:nvSpPr>
        <p:spPr>
          <a:xfrm>
            <a:off x="2843808" y="4869160"/>
            <a:ext cx="3528392" cy="646331"/>
          </a:xfrm>
          <a:prstGeom prst="rect">
            <a:avLst/>
          </a:prstGeom>
          <a:noFill/>
        </p:spPr>
        <p:txBody>
          <a:bodyPr wrap="square">
            <a:spAutoFit/>
          </a:bodyPr>
          <a:lstStyle/>
          <a:p>
            <a:pPr algn="ctr"/>
            <a:r>
              <a:rPr lang="zh-CN" altLang="en-US" sz="2000" b="1" dirty="0">
                <a:solidFill>
                  <a:srgbClr val="FFFF00"/>
                </a:solidFill>
                <a:effectLst/>
                <a:latin typeface=".AppleSystemUIFont"/>
              </a:rPr>
              <a:t>巴鲁克</a:t>
            </a:r>
            <a:r>
              <a:rPr lang="en-US" altLang="zh-CN" sz="2000" b="1" dirty="0">
                <a:solidFill>
                  <a:srgbClr val="FFFF00"/>
                </a:solidFill>
                <a:effectLst/>
                <a:latin typeface=".AppleSystemUIFont"/>
              </a:rPr>
              <a:t>·</a:t>
            </a:r>
            <a:r>
              <a:rPr lang="zh-CN" altLang="en-US" sz="2000" b="1" dirty="0">
                <a:solidFill>
                  <a:srgbClr val="FFFF00"/>
                </a:solidFill>
                <a:effectLst/>
                <a:latin typeface=".AppleSystemUIFont"/>
              </a:rPr>
              <a:t>哈巴</a:t>
            </a:r>
            <a:r>
              <a:rPr lang="en-US" altLang="zh-CN" sz="2000" b="1" dirty="0">
                <a:solidFill>
                  <a:srgbClr val="FFFF00"/>
                </a:solidFill>
                <a:effectLst/>
                <a:latin typeface=".AppleSystemUIFont"/>
              </a:rPr>
              <a:t>·</a:t>
            </a:r>
            <a:r>
              <a:rPr lang="zh-CN" altLang="en-US" sz="2000" b="1" dirty="0">
                <a:solidFill>
                  <a:srgbClr val="FFFF00"/>
                </a:solidFill>
                <a:effectLst/>
                <a:latin typeface=".AppleSystemUIFont"/>
              </a:rPr>
              <a:t>巴歇姆</a:t>
            </a:r>
            <a:r>
              <a:rPr lang="en-US" altLang="zh-CN" sz="2000" b="1" dirty="0">
                <a:solidFill>
                  <a:srgbClr val="FFFF00"/>
                </a:solidFill>
                <a:effectLst/>
                <a:latin typeface=".AppleSystemUIFont"/>
              </a:rPr>
              <a:t>·</a:t>
            </a:r>
            <a:r>
              <a:rPr lang="zh-CN" altLang="en-US" sz="2000" b="1" dirty="0">
                <a:solidFill>
                  <a:srgbClr val="FFFF00"/>
                </a:solidFill>
                <a:effectLst/>
                <a:latin typeface=".AppleSystemUIFont"/>
              </a:rPr>
              <a:t>亚多奈</a:t>
            </a:r>
            <a:endParaRPr lang="en-US" altLang="zh-CN" sz="2000" b="1" dirty="0">
              <a:solidFill>
                <a:srgbClr val="FFFF00"/>
              </a:solidFill>
              <a:effectLst/>
              <a:latin typeface=".AppleSystemUIFont"/>
            </a:endParaRPr>
          </a:p>
          <a:p>
            <a:pPr algn="ctr"/>
            <a:r>
              <a:rPr lang="zh-CN" altLang="en-US" sz="1600" dirty="0">
                <a:solidFill>
                  <a:srgbClr val="FFFF00"/>
                </a:solidFill>
                <a:effectLst/>
                <a:latin typeface=".AppleSystemUIFont"/>
              </a:rPr>
              <a:t>（“奉耶和华之名而来的，应当称颂”）</a:t>
            </a:r>
          </a:p>
        </p:txBody>
      </p:sp>
    </p:spTree>
    <p:extLst>
      <p:ext uri="{BB962C8B-B14F-4D97-AF65-F5344CB8AC3E}">
        <p14:creationId xmlns:p14="http://schemas.microsoft.com/office/powerpoint/2010/main" val="872641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153"/>
            <a:ext cx="9144000" cy="6819254"/>
          </a:xfrm>
          <a:prstGeom prst="rect">
            <a:avLst/>
          </a:prstGeom>
        </p:spPr>
      </p:pic>
      <p:sp>
        <p:nvSpPr>
          <p:cNvPr id="3" name="Title 2"/>
          <p:cNvSpPr>
            <a:spLocks noGrp="1"/>
          </p:cNvSpPr>
          <p:nvPr>
            <p:ph type="ctrTitle"/>
          </p:nvPr>
        </p:nvSpPr>
        <p:spPr>
          <a:xfrm>
            <a:off x="3167844" y="6209928"/>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19:29- 36</a:t>
            </a:r>
          </a:p>
        </p:txBody>
      </p:sp>
      <p:sp>
        <p:nvSpPr>
          <p:cNvPr id="4" name="TextBox 3"/>
          <p:cNvSpPr txBox="1"/>
          <p:nvPr/>
        </p:nvSpPr>
        <p:spPr>
          <a:xfrm>
            <a:off x="323528" y="1018544"/>
            <a:ext cx="8887369" cy="4524315"/>
          </a:xfrm>
          <a:prstGeom prst="rect">
            <a:avLst/>
          </a:prstGeom>
          <a:noFill/>
        </p:spPr>
        <p:txBody>
          <a:bodyPr wrap="none" rtlCol="0">
            <a:spAutoFit/>
          </a:bodyPr>
          <a:lstStyle/>
          <a:p>
            <a:r>
              <a:rPr lang="zh-CN" altLang="en-US" sz="2400" dirty="0">
                <a:solidFill>
                  <a:schemeClr val="bg1"/>
                </a:solidFill>
              </a:rPr>
              <a:t>将到伯法其和伯大尼，就在橄榄山那里，他差派两个门徒， 说：</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“你们往对面的村子里去，走进去的时候，就会看见一头从来没</a:t>
            </a:r>
            <a:endParaRPr lang="en-US" altLang="zh-CN" sz="2400" dirty="0">
              <a:solidFill>
                <a:schemeClr val="bg1"/>
              </a:solidFill>
            </a:endParaRPr>
          </a:p>
          <a:p>
            <a:r>
              <a:rPr lang="zh-CN" altLang="en-US" sz="2400" dirty="0">
                <a:solidFill>
                  <a:schemeClr val="bg1"/>
                </a:solidFill>
              </a:rPr>
              <a:t>有人骑过的小驴，拴在那里，把牠解开牵来。如果有人问为</a:t>
            </a:r>
            <a:endParaRPr lang="en-US" altLang="zh-CN" sz="2400" dirty="0">
              <a:solidFill>
                <a:schemeClr val="bg1"/>
              </a:solidFill>
            </a:endParaRPr>
          </a:p>
          <a:p>
            <a:r>
              <a:rPr lang="zh-CN" altLang="en-US" sz="2400" dirty="0">
                <a:solidFill>
                  <a:schemeClr val="bg1"/>
                </a:solidFill>
              </a:rPr>
              <a:t>甚么解开牠，你们要这样说：‘主需要牠。’”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被差的人去了，发现和主所说的一样。 他们解开小驴的时候，</a:t>
            </a:r>
            <a:endParaRPr lang="en-US" altLang="zh-CN" sz="2400" dirty="0">
              <a:solidFill>
                <a:schemeClr val="bg1"/>
              </a:solidFill>
            </a:endParaRPr>
          </a:p>
          <a:p>
            <a:r>
              <a:rPr lang="zh-CN" altLang="en-US" sz="2400" dirty="0">
                <a:solidFill>
                  <a:schemeClr val="bg1"/>
                </a:solidFill>
              </a:rPr>
              <a:t>主人问他们：“你们为甚么解开牠？”他们说：“主需要牠。”</a:t>
            </a:r>
            <a:endParaRPr lang="en-US" altLang="zh-CN" sz="2400" dirty="0">
              <a:solidFill>
                <a:schemeClr val="bg1"/>
              </a:solidFill>
            </a:endParaRPr>
          </a:p>
          <a:p>
            <a:r>
              <a:rPr lang="zh-CN" altLang="en-US" sz="2400" dirty="0">
                <a:solidFill>
                  <a:schemeClr val="bg1"/>
                </a:solidFill>
              </a:rPr>
              <a:t>他们把小驴牵到耶稣那里，把自己的衣</a:t>
            </a:r>
            <a:endParaRPr lang="en-US" altLang="zh-CN" sz="2400" dirty="0">
              <a:solidFill>
                <a:schemeClr val="bg1"/>
              </a:solidFill>
            </a:endParaRPr>
          </a:p>
          <a:p>
            <a:r>
              <a:rPr lang="zh-CN" altLang="en-US" sz="2400" dirty="0">
                <a:solidFill>
                  <a:schemeClr val="bg1"/>
                </a:solidFill>
              </a:rPr>
              <a:t>服搭在上面，扶着耶稣上去。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耶稣前行的时候，众人把自己的衣服铺在路上。</a:t>
            </a:r>
            <a:endParaRPr lang="en-GB" sz="2400" dirty="0">
              <a:solidFill>
                <a:schemeClr val="bg1"/>
              </a:solidFill>
            </a:endParaRPr>
          </a:p>
        </p:txBody>
      </p:sp>
    </p:spTree>
    <p:extLst>
      <p:ext uri="{BB962C8B-B14F-4D97-AF65-F5344CB8AC3E}">
        <p14:creationId xmlns:p14="http://schemas.microsoft.com/office/powerpoint/2010/main" val="351845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4796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372"/>
            <a:ext cx="9144000" cy="6819254"/>
          </a:xfrm>
          <a:prstGeom prst="rect">
            <a:avLst/>
          </a:prstGeom>
        </p:spPr>
      </p:pic>
      <p:sp>
        <p:nvSpPr>
          <p:cNvPr id="2" name="Title 1"/>
          <p:cNvSpPr>
            <a:spLocks noGrp="1"/>
          </p:cNvSpPr>
          <p:nvPr>
            <p:ph type="ctrTitle"/>
          </p:nvPr>
        </p:nvSpPr>
        <p:spPr>
          <a:xfrm>
            <a:off x="3059832" y="6326510"/>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19:37-40</a:t>
            </a:r>
          </a:p>
        </p:txBody>
      </p:sp>
      <p:sp>
        <p:nvSpPr>
          <p:cNvPr id="4" name="TextBox 3"/>
          <p:cNvSpPr txBox="1"/>
          <p:nvPr/>
        </p:nvSpPr>
        <p:spPr>
          <a:xfrm>
            <a:off x="755576" y="908720"/>
            <a:ext cx="10341293" cy="5262979"/>
          </a:xfrm>
          <a:prstGeom prst="rect">
            <a:avLst/>
          </a:prstGeom>
          <a:noFill/>
        </p:spPr>
        <p:txBody>
          <a:bodyPr wrap="none" rtlCol="0">
            <a:spAutoFit/>
          </a:bodyPr>
          <a:lstStyle/>
          <a:p>
            <a:r>
              <a:rPr lang="zh-CN" altLang="en-US" sz="2400" dirty="0">
                <a:solidFill>
                  <a:schemeClr val="bg1"/>
                </a:solidFill>
              </a:rPr>
              <a:t>他走近耶路撒冷，快要下橄榄山的时候，全体门徒因为所看见的一切神迹，</a:t>
            </a:r>
            <a:endParaRPr lang="en-US" altLang="zh-CN" sz="2400" dirty="0">
              <a:solidFill>
                <a:schemeClr val="bg1"/>
              </a:solidFill>
            </a:endParaRPr>
          </a:p>
          <a:p>
            <a:r>
              <a:rPr lang="zh-CN" altLang="en-US" sz="2400" dirty="0">
                <a:solidFill>
                  <a:schemeClr val="bg1"/>
                </a:solidFill>
              </a:rPr>
              <a:t>就欢乐起来，大声赞美　神，</a:t>
            </a:r>
            <a:r>
              <a:rPr lang="en-US" altLang="zh-CN" sz="2400" dirty="0">
                <a:solidFill>
                  <a:schemeClr val="bg1"/>
                </a:solidFill>
              </a:rPr>
              <a:t> </a:t>
            </a:r>
            <a:r>
              <a:rPr lang="zh-CN" altLang="en-US" sz="2400" dirty="0">
                <a:solidFill>
                  <a:schemeClr val="bg1"/>
                </a:solidFill>
              </a:rPr>
              <a:t>说：</a:t>
            </a:r>
          </a:p>
          <a:p>
            <a:endParaRPr lang="zh-CN" altLang="en-US" sz="2400" dirty="0">
              <a:solidFill>
                <a:schemeClr val="bg1"/>
              </a:solidFill>
            </a:endParaRPr>
          </a:p>
          <a:p>
            <a:pPr algn="ctr"/>
            <a:r>
              <a:rPr lang="zh-CN" altLang="en-US" sz="2400" dirty="0">
                <a:solidFill>
                  <a:schemeClr val="bg1"/>
                </a:solidFill>
              </a:rPr>
              <a:t>“奉主名来的王，</a:t>
            </a:r>
          </a:p>
          <a:p>
            <a:pPr algn="ctr"/>
            <a:endParaRPr lang="zh-CN" altLang="en-US" sz="2400" dirty="0">
              <a:solidFill>
                <a:schemeClr val="bg1"/>
              </a:solidFill>
            </a:endParaRPr>
          </a:p>
          <a:p>
            <a:pPr algn="ctr"/>
            <a:r>
              <a:rPr lang="zh-CN" altLang="en-US" sz="2400" dirty="0">
                <a:solidFill>
                  <a:schemeClr val="bg1"/>
                </a:solidFill>
              </a:rPr>
              <a:t>是应当称颂的！</a:t>
            </a:r>
          </a:p>
          <a:p>
            <a:pPr algn="ctr"/>
            <a:endParaRPr lang="zh-CN" altLang="en-US" sz="2400" dirty="0">
              <a:solidFill>
                <a:schemeClr val="bg1"/>
              </a:solidFill>
            </a:endParaRPr>
          </a:p>
          <a:p>
            <a:pPr algn="ctr"/>
            <a:r>
              <a:rPr lang="zh-CN" altLang="en-US" sz="2400" dirty="0">
                <a:solidFill>
                  <a:schemeClr val="bg1"/>
                </a:solidFill>
              </a:rPr>
              <a:t>在天上有和平，</a:t>
            </a:r>
          </a:p>
          <a:p>
            <a:pPr algn="ctr"/>
            <a:endParaRPr lang="zh-CN" altLang="en-US" sz="2400" dirty="0">
              <a:solidFill>
                <a:schemeClr val="bg1"/>
              </a:solidFill>
            </a:endParaRPr>
          </a:p>
          <a:p>
            <a:pPr algn="ctr"/>
            <a:r>
              <a:rPr lang="zh-CN" altLang="en-US" sz="2400" dirty="0">
                <a:solidFill>
                  <a:schemeClr val="bg1"/>
                </a:solidFill>
              </a:rPr>
              <a:t>在至高之处有荣耀！”</a:t>
            </a:r>
          </a:p>
          <a:p>
            <a:endParaRPr lang="zh-CN" altLang="en-US" sz="2400" dirty="0">
              <a:solidFill>
                <a:schemeClr val="bg1"/>
              </a:solidFill>
            </a:endParaRPr>
          </a:p>
          <a:p>
            <a:r>
              <a:rPr lang="zh-CN" altLang="en-US" sz="2400" dirty="0">
                <a:solidFill>
                  <a:schemeClr val="bg1"/>
                </a:solidFill>
              </a:rPr>
              <a:t>群众中有几个法利赛人对他说：“先生，责备你的门徒吧！”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耶稣说：“我告诉你们，他们若不出声，石头都要呼叫了。”</a:t>
            </a:r>
            <a:endParaRPr lang="en-GB" sz="2400" dirty="0">
              <a:solidFill>
                <a:schemeClr val="bg1"/>
              </a:solidFill>
            </a:endParaRPr>
          </a:p>
        </p:txBody>
      </p:sp>
    </p:spTree>
    <p:extLst>
      <p:ext uri="{BB962C8B-B14F-4D97-AF65-F5344CB8AC3E}">
        <p14:creationId xmlns:p14="http://schemas.microsoft.com/office/powerpoint/2010/main" val="29765189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00" name="Text Box 4"/>
          <p:cNvSpPr txBox="1">
            <a:spLocks noChangeArrowheads="1"/>
          </p:cNvSpPr>
          <p:nvPr/>
        </p:nvSpPr>
        <p:spPr bwMode="auto">
          <a:xfrm>
            <a:off x="8655050" y="1524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000000"/>
                </a:solidFill>
                <a:latin typeface="Times New Roman" charset="0"/>
                <a:ea typeface="SimSun" charset="0"/>
                <a:cs typeface="SimSun" charset="0"/>
              </a:rPr>
              <a:t>64</a:t>
            </a:r>
          </a:p>
        </p:txBody>
      </p:sp>
      <p:sp>
        <p:nvSpPr>
          <p:cNvPr id="80901" name="AutoShape 5"/>
          <p:cNvSpPr>
            <a:spLocks noChangeArrowheads="1"/>
          </p:cNvSpPr>
          <p:nvPr/>
        </p:nvSpPr>
        <p:spPr bwMode="auto">
          <a:xfrm rot="-6964770">
            <a:off x="6629400" y="5105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2" name="AutoShape 6"/>
          <p:cNvSpPr>
            <a:spLocks noChangeArrowheads="1"/>
          </p:cNvSpPr>
          <p:nvPr/>
        </p:nvSpPr>
        <p:spPr bwMode="auto">
          <a:xfrm rot="-6964770">
            <a:off x="6324600" y="42672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3" name="AutoShape 7"/>
          <p:cNvSpPr>
            <a:spLocks noChangeArrowheads="1"/>
          </p:cNvSpPr>
          <p:nvPr/>
        </p:nvSpPr>
        <p:spPr bwMode="auto">
          <a:xfrm rot="-8570306">
            <a:off x="4114800" y="25908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53000" y="22098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0908" name="Group 12"/>
          <p:cNvGrpSpPr>
            <a:grpSpLocks/>
          </p:cNvGrpSpPr>
          <p:nvPr/>
        </p:nvGrpSpPr>
        <p:grpSpPr bwMode="auto">
          <a:xfrm>
            <a:off x="2057400" y="0"/>
            <a:ext cx="1835150" cy="4038600"/>
            <a:chOff x="2302" y="1440"/>
            <a:chExt cx="1156" cy="2544"/>
          </a:xfrm>
        </p:grpSpPr>
        <p:pic>
          <p:nvPicPr>
            <p:cNvPr id="489504" name="Picture 13" descr="j018255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505" name="Picture 14" descr="j028530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0911" name="AutoShape 15"/>
          <p:cNvSpPr>
            <a:spLocks noChangeArrowheads="1"/>
          </p:cNvSpPr>
          <p:nvPr/>
        </p:nvSpPr>
        <p:spPr bwMode="auto">
          <a:xfrm rot="-5400000">
            <a:off x="5943600" y="3276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2" name="AutoShape 16"/>
          <p:cNvSpPr>
            <a:spLocks noChangeArrowheads="1"/>
          </p:cNvSpPr>
          <p:nvPr/>
        </p:nvSpPr>
        <p:spPr bwMode="auto">
          <a:xfrm rot="5400000" flipV="1">
            <a:off x="5943600" y="2895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nvGrpSpPr>
          <p:cNvPr id="80914" name="Group 18"/>
          <p:cNvGrpSpPr>
            <a:grpSpLocks/>
          </p:cNvGrpSpPr>
          <p:nvPr/>
        </p:nvGrpSpPr>
        <p:grpSpPr bwMode="auto">
          <a:xfrm>
            <a:off x="90488" y="3962400"/>
            <a:ext cx="4948237" cy="838200"/>
            <a:chOff x="48" y="2544"/>
            <a:chExt cx="3117" cy="528"/>
          </a:xfrm>
        </p:grpSpPr>
        <p:sp>
          <p:nvSpPr>
            <p:cNvPr id="80915" name="AutoShape 19"/>
            <p:cNvSpPr>
              <a:spLocks noChangeArrowheads="1"/>
            </p:cNvSpPr>
            <p:nvPr/>
          </p:nvSpPr>
          <p:spPr bwMode="auto">
            <a:xfrm>
              <a:off x="48" y="2544"/>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6" name="Text Box 20"/>
            <p:cNvSpPr txBox="1">
              <a:spLocks noChangeArrowheads="1"/>
            </p:cNvSpPr>
            <p:nvPr/>
          </p:nvSpPr>
          <p:spPr bwMode="auto">
            <a:xfrm>
              <a:off x="576" y="2693"/>
              <a:ext cx="2589"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b="1">
                  <a:solidFill>
                    <a:srgbClr val="FFFFFF"/>
                  </a:solidFill>
                  <a:ea typeface="SimSun" charset="0"/>
                  <a:cs typeface="SimSun" charset="0"/>
                </a:rPr>
                <a:t> 8:4; 9:3; 10:4; 10:18-19; 11:23</a:t>
              </a:r>
            </a:p>
          </p:txBody>
        </p:sp>
      </p:grpSp>
      <p:grpSp>
        <p:nvGrpSpPr>
          <p:cNvPr id="80917" name="Group 21"/>
          <p:cNvGrpSpPr>
            <a:grpSpLocks/>
          </p:cNvGrpSpPr>
          <p:nvPr/>
        </p:nvGrpSpPr>
        <p:grpSpPr bwMode="auto">
          <a:xfrm>
            <a:off x="76200" y="4876800"/>
            <a:ext cx="4427538" cy="838200"/>
            <a:chOff x="48" y="3120"/>
            <a:chExt cx="2789" cy="528"/>
          </a:xfrm>
        </p:grpSpPr>
        <p:sp>
          <p:nvSpPr>
            <p:cNvPr id="80918" name="AutoShape 22"/>
            <p:cNvSpPr>
              <a:spLocks noChangeArrowheads="1"/>
            </p:cNvSpPr>
            <p:nvPr/>
          </p:nvSpPr>
          <p:spPr bwMode="auto">
            <a:xfrm>
              <a:off x="48" y="3120"/>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9" name="Text Box 23"/>
            <p:cNvSpPr txBox="1">
              <a:spLocks noChangeArrowheads="1"/>
            </p:cNvSpPr>
            <p:nvPr/>
          </p:nvSpPr>
          <p:spPr bwMode="auto">
            <a:xfrm>
              <a:off x="576" y="3268"/>
              <a:ext cx="2261"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路加</a:t>
              </a:r>
              <a:r>
                <a:rPr lang="en-US" altLang="zh-CN" b="1">
                  <a:solidFill>
                    <a:srgbClr val="FFFFFF"/>
                  </a:solidFill>
                  <a:ea typeface="SimSun" charset="0"/>
                  <a:cs typeface="SimSun" charset="0"/>
                </a:rPr>
                <a:t> 19:37; 24:50; </a:t>
              </a:r>
              <a:r>
                <a:rPr lang="zh-CN" altLang="en-US" b="1">
                  <a:solidFill>
                    <a:srgbClr val="FFFFFF"/>
                  </a:solidFill>
                  <a:ea typeface="SimSun" charset="0"/>
                  <a:cs typeface="SimSun" charset="0"/>
                </a:rPr>
                <a:t>使徒行传</a:t>
              </a:r>
              <a:r>
                <a:rPr lang="en-US" altLang="zh-CN" b="1">
                  <a:solidFill>
                    <a:srgbClr val="FFFFFF"/>
                  </a:solidFill>
                  <a:ea typeface="SimSun" charset="0"/>
                  <a:cs typeface="SimSun" charset="0"/>
                </a:rPr>
                <a:t> 1:10</a:t>
              </a:r>
            </a:p>
          </p:txBody>
        </p:sp>
      </p:grpSp>
      <p:grpSp>
        <p:nvGrpSpPr>
          <p:cNvPr id="80920" name="Group 24"/>
          <p:cNvGrpSpPr>
            <a:grpSpLocks/>
          </p:cNvGrpSpPr>
          <p:nvPr/>
        </p:nvGrpSpPr>
        <p:grpSpPr bwMode="auto">
          <a:xfrm>
            <a:off x="76200" y="5791200"/>
            <a:ext cx="4171950" cy="876300"/>
            <a:chOff x="48" y="3696"/>
            <a:chExt cx="2628" cy="552"/>
          </a:xfrm>
        </p:grpSpPr>
        <p:sp>
          <p:nvSpPr>
            <p:cNvPr id="80921" name="AutoShape 25"/>
            <p:cNvSpPr>
              <a:spLocks noChangeArrowheads="1"/>
            </p:cNvSpPr>
            <p:nvPr/>
          </p:nvSpPr>
          <p:spPr bwMode="auto">
            <a:xfrm>
              <a:off x="48" y="3696"/>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2" name="Text Box 26"/>
            <p:cNvSpPr txBox="1">
              <a:spLocks noChangeArrowheads="1"/>
            </p:cNvSpPr>
            <p:nvPr/>
          </p:nvSpPr>
          <p:spPr bwMode="auto">
            <a:xfrm>
              <a:off x="576" y="3844"/>
              <a:ext cx="2100"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使徒行传</a:t>
              </a:r>
              <a:r>
                <a:rPr lang="en-US" altLang="zh-CN">
                  <a:solidFill>
                    <a:srgbClr val="FFFFFF"/>
                  </a:solidFill>
                  <a:cs typeface="ＭＳ Ｐゴシック" charset="0"/>
                </a:rPr>
                <a:t> </a:t>
              </a:r>
              <a:r>
                <a:rPr lang="en-US" altLang="zh-CN" b="1">
                  <a:solidFill>
                    <a:srgbClr val="FFFFFF"/>
                  </a:solidFill>
                  <a:ea typeface="SimSun" charset="0"/>
                  <a:cs typeface="SimSun" charset="0"/>
                </a:rPr>
                <a:t>1:11; </a:t>
              </a:r>
              <a:r>
                <a:rPr lang="zh-CN" altLang="en-US" b="1">
                  <a:solidFill>
                    <a:srgbClr val="FFFFFF"/>
                  </a:solidFill>
                  <a:ea typeface="SimSun" charset="0"/>
                  <a:cs typeface="SimSun" charset="0"/>
                </a:rPr>
                <a:t>撒迦利亚</a:t>
              </a:r>
              <a:r>
                <a:rPr lang="en-US" altLang="zh-CN" b="1">
                  <a:solidFill>
                    <a:srgbClr val="FFFFFF"/>
                  </a:solidFill>
                  <a:ea typeface="SimSun" charset="0"/>
                  <a:cs typeface="SimSun" charset="0"/>
                </a:rPr>
                <a:t> 14:4; </a:t>
              </a:r>
            </a:p>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a:solidFill>
                    <a:srgbClr val="FFFFFF"/>
                  </a:solidFill>
                  <a:cs typeface="ＭＳ Ｐゴシック" charset="0"/>
                </a:rPr>
                <a:t> </a:t>
              </a:r>
              <a:r>
                <a:rPr lang="en-US" altLang="zh-CN" b="1">
                  <a:solidFill>
                    <a:srgbClr val="FFFFFF"/>
                  </a:solidFill>
                  <a:ea typeface="SimSun" charset="0"/>
                  <a:cs typeface="SimSun" charset="0"/>
                </a:rPr>
                <a:t>43:1-5</a:t>
              </a:r>
            </a:p>
          </p:txBody>
        </p:sp>
      </p:grpSp>
      <p:sp>
        <p:nvSpPr>
          <p:cNvPr id="80923" name="AutoShape 27"/>
          <p:cNvSpPr>
            <a:spLocks noChangeArrowheads="1"/>
          </p:cNvSpPr>
          <p:nvPr/>
        </p:nvSpPr>
        <p:spPr bwMode="auto">
          <a:xfrm rot="-8655613">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24" name="Picture 28" descr="j02127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25" name="Picture 29" descr="j01956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26" name="AutoShape 30"/>
          <p:cNvSpPr>
            <a:spLocks noChangeArrowheads="1"/>
          </p:cNvSpPr>
          <p:nvPr/>
        </p:nvSpPr>
        <p:spPr bwMode="auto">
          <a:xfrm rot="1578731">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7" name="Picture 31" descr="Ascension"/>
          <p:cNvSpPr>
            <a:spLocks noChangeAspect="1" noChangeArrowheads="1"/>
          </p:cNvSpPr>
          <p:nvPr/>
        </p:nvSpPr>
        <p:spPr bwMode="auto">
          <a:xfrm>
            <a:off x="5105400" y="0"/>
            <a:ext cx="3951288"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zh-CN" altLang="en-US" sz="3200" b="1">
                <a:solidFill>
                  <a:schemeClr val="bg1"/>
                </a:solidFill>
                <a:ea typeface="SimSun" charset="0"/>
                <a:cs typeface="SimSun" charset="0"/>
              </a:rPr>
              <a:t>橄榄山在</a:t>
            </a:r>
            <a:br>
              <a:rPr lang="zh-CN" altLang="en-US" sz="3200" b="1">
                <a:solidFill>
                  <a:schemeClr val="bg1"/>
                </a:solidFill>
                <a:ea typeface="SimSun" charset="0"/>
                <a:cs typeface="SimSun" charset="0"/>
              </a:rPr>
            </a:br>
            <a:r>
              <a:rPr lang="zh-CN" altLang="en-US" sz="3200" b="1">
                <a:solidFill>
                  <a:schemeClr val="bg1"/>
                </a:solidFill>
                <a:ea typeface="SimSun" charset="0"/>
                <a:cs typeface="SimSun" charset="0"/>
              </a:rPr>
              <a:t>路加福音</a:t>
            </a:r>
            <a:endParaRPr lang="en-US" altLang="zh-CN" sz="3200">
              <a:solidFill>
                <a:schemeClr val="bg1"/>
              </a:solidFill>
              <a:effectLst/>
              <a:ea typeface="SimSun" charset="0"/>
              <a:cs typeface="SimSun" charset="0"/>
            </a:endParaRPr>
          </a:p>
        </p:txBody>
      </p:sp>
      <p:sp>
        <p:nvSpPr>
          <p:cNvPr id="80929" name="Text Box 33"/>
          <p:cNvSpPr txBox="1">
            <a:spLocks noChangeArrowheads="1"/>
          </p:cNvSpPr>
          <p:nvPr/>
        </p:nvSpPr>
        <p:spPr bwMode="auto">
          <a:xfrm>
            <a:off x="288925" y="1066800"/>
            <a:ext cx="549275"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50000"/>
              </a:spcBef>
              <a:spcAft>
                <a:spcPct val="0"/>
              </a:spcAft>
            </a:pPr>
            <a:endParaRPr lang="zh-CN" altLang="en-US">
              <a:solidFill>
                <a:srgbClr val="FFFFFF"/>
              </a:solidFill>
            </a:endParaRPr>
          </a:p>
        </p:txBody>
      </p:sp>
      <p:sp>
        <p:nvSpPr>
          <p:cNvPr id="80930" name="Text Box 34"/>
          <p:cNvSpPr txBox="1">
            <a:spLocks noChangeArrowheads="1"/>
          </p:cNvSpPr>
          <p:nvPr/>
        </p:nvSpPr>
        <p:spPr bwMode="auto">
          <a:xfrm>
            <a:off x="-212725" y="1219200"/>
            <a:ext cx="9144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eaLnBrk="0" fontAlgn="base" hangingPunct="0">
              <a:spcBef>
                <a:spcPct val="50000"/>
              </a:spcBef>
              <a:spcAft>
                <a:spcPct val="0"/>
              </a:spcAft>
              <a:defRPr/>
            </a:pPr>
            <a:r>
              <a:rPr lang="zh-CN" altLang="en-US" sz="2400" b="1">
                <a:solidFill>
                  <a:srgbClr val="000000"/>
                </a:solidFill>
                <a:ea typeface="SimSun" charset="0"/>
                <a:cs typeface="SimSun" charset="0"/>
              </a:rPr>
              <a:t>逾越节周期</a:t>
            </a:r>
          </a:p>
        </p:txBody>
      </p:sp>
    </p:spTree>
    <p:extLst>
      <p:ext uri="{BB962C8B-B14F-4D97-AF65-F5344CB8AC3E}">
        <p14:creationId xmlns:p14="http://schemas.microsoft.com/office/powerpoint/2010/main" val="4052430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914"/>
                                        </p:tgtEl>
                                        <p:attrNameLst>
                                          <p:attrName>style.visibility</p:attrName>
                                        </p:attrNameLst>
                                      </p:cBhvr>
                                      <p:to>
                                        <p:strVal val="visible"/>
                                      </p:to>
                                    </p:set>
                                    <p:anim calcmode="lin" valueType="num">
                                      <p:cBhvr>
                                        <p:cTn id="7" dur="500" fill="hold"/>
                                        <p:tgtEl>
                                          <p:spTgt spid="80914"/>
                                        </p:tgtEl>
                                        <p:attrNameLst>
                                          <p:attrName>ppt_w</p:attrName>
                                        </p:attrNameLst>
                                      </p:cBhvr>
                                      <p:tavLst>
                                        <p:tav tm="0">
                                          <p:val>
                                            <p:fltVal val="0"/>
                                          </p:val>
                                        </p:tav>
                                        <p:tav tm="100000">
                                          <p:val>
                                            <p:strVal val="#ppt_w"/>
                                          </p:val>
                                        </p:tav>
                                      </p:tavLst>
                                    </p:anim>
                                    <p:anim calcmode="lin" valueType="num">
                                      <p:cBhvr>
                                        <p:cTn id="8" dur="500" fill="hold"/>
                                        <p:tgtEl>
                                          <p:spTgt spid="80914"/>
                                        </p:tgtEl>
                                        <p:attrNameLst>
                                          <p:attrName>ppt_h</p:attrName>
                                        </p:attrNameLst>
                                      </p:cBhvr>
                                      <p:tavLst>
                                        <p:tav tm="0">
                                          <p:val>
                                            <p:fltVal val="0"/>
                                          </p:val>
                                        </p:tav>
                                        <p:tav tm="100000">
                                          <p:val>
                                            <p:strVal val="#ppt_h"/>
                                          </p:val>
                                        </p:tav>
                                      </p:tavLst>
                                    </p:anim>
                                    <p:anim calcmode="lin" valueType="num">
                                      <p:cBhvr>
                                        <p:cTn id="9" dur="500" fill="hold"/>
                                        <p:tgtEl>
                                          <p:spTgt spid="80914"/>
                                        </p:tgtEl>
                                        <p:attrNameLst>
                                          <p:attrName>style.rotation</p:attrName>
                                        </p:attrNameLst>
                                      </p:cBhvr>
                                      <p:tavLst>
                                        <p:tav tm="0">
                                          <p:val>
                                            <p:fltVal val="360"/>
                                          </p:val>
                                        </p:tav>
                                        <p:tav tm="100000">
                                          <p:val>
                                            <p:fltVal val="0"/>
                                          </p:val>
                                        </p:tav>
                                      </p:tavLst>
                                    </p:anim>
                                    <p:animEffect transition="in" filter="fade">
                                      <p:cBhvr>
                                        <p:cTn id="10" dur="500"/>
                                        <p:tgtEl>
                                          <p:spTgt spid="80914"/>
                                        </p:tgtEl>
                                      </p:cBhvr>
                                    </p:animEffect>
                                  </p:childTnLst>
                                </p:cTn>
                              </p:par>
                              <p:par>
                                <p:cTn id="11" presetID="9" presetClass="entr" presetSubtype="0" fill="hold" nodeType="withEffect">
                                  <p:stCondLst>
                                    <p:cond delay="0"/>
                                  </p:stCondLst>
                                  <p:childTnLst>
                                    <p:set>
                                      <p:cBhvr>
                                        <p:cTn id="12" dur="1" fill="hold">
                                          <p:stCondLst>
                                            <p:cond delay="0"/>
                                          </p:stCondLst>
                                        </p:cTn>
                                        <p:tgtEl>
                                          <p:spTgt spid="80908"/>
                                        </p:tgtEl>
                                        <p:attrNameLst>
                                          <p:attrName>style.visibility</p:attrName>
                                        </p:attrNameLst>
                                      </p:cBhvr>
                                      <p:to>
                                        <p:strVal val="visible"/>
                                      </p:to>
                                    </p:set>
                                    <p:animEffect transition="in" filter="dissolve">
                                      <p:cBhvr>
                                        <p:cTn id="13" dur="500"/>
                                        <p:tgtEl>
                                          <p:spTgt spid="809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80908"/>
                                        </p:tgtEl>
                                      </p:cBhvr>
                                    </p:animEffect>
                                    <p:set>
                                      <p:cBhvr>
                                        <p:cTn id="18" dur="1" fill="hold">
                                          <p:stCondLst>
                                            <p:cond delay="499"/>
                                          </p:stCondLst>
                                        </p:cTn>
                                        <p:tgtEl>
                                          <p:spTgt spid="80908"/>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0917"/>
                                        </p:tgtEl>
                                        <p:attrNameLst>
                                          <p:attrName>style.visibility</p:attrName>
                                        </p:attrNameLst>
                                      </p:cBhvr>
                                      <p:to>
                                        <p:strVal val="visible"/>
                                      </p:to>
                                    </p:set>
                                    <p:anim calcmode="lin" valueType="num">
                                      <p:cBhvr>
                                        <p:cTn id="39" dur="500" fill="hold"/>
                                        <p:tgtEl>
                                          <p:spTgt spid="80917"/>
                                        </p:tgtEl>
                                        <p:attrNameLst>
                                          <p:attrName>ppt_w</p:attrName>
                                        </p:attrNameLst>
                                      </p:cBhvr>
                                      <p:tavLst>
                                        <p:tav tm="0">
                                          <p:val>
                                            <p:fltVal val="0"/>
                                          </p:val>
                                        </p:tav>
                                        <p:tav tm="100000">
                                          <p:val>
                                            <p:strVal val="#ppt_w"/>
                                          </p:val>
                                        </p:tav>
                                      </p:tavLst>
                                    </p:anim>
                                    <p:anim calcmode="lin" valueType="num">
                                      <p:cBhvr>
                                        <p:cTn id="40" dur="500" fill="hold"/>
                                        <p:tgtEl>
                                          <p:spTgt spid="80917"/>
                                        </p:tgtEl>
                                        <p:attrNameLst>
                                          <p:attrName>ppt_h</p:attrName>
                                        </p:attrNameLst>
                                      </p:cBhvr>
                                      <p:tavLst>
                                        <p:tav tm="0">
                                          <p:val>
                                            <p:fltVal val="0"/>
                                          </p:val>
                                        </p:tav>
                                        <p:tav tm="100000">
                                          <p:val>
                                            <p:strVal val="#ppt_h"/>
                                          </p:val>
                                        </p:tav>
                                      </p:tavLst>
                                    </p:anim>
                                    <p:anim calcmode="lin" valueType="num">
                                      <p:cBhvr>
                                        <p:cTn id="41" dur="500" fill="hold"/>
                                        <p:tgtEl>
                                          <p:spTgt spid="80917"/>
                                        </p:tgtEl>
                                        <p:attrNameLst>
                                          <p:attrName>style.rotation</p:attrName>
                                        </p:attrNameLst>
                                      </p:cBhvr>
                                      <p:tavLst>
                                        <p:tav tm="0">
                                          <p:val>
                                            <p:fltVal val="360"/>
                                          </p:val>
                                        </p:tav>
                                        <p:tav tm="100000">
                                          <p:val>
                                            <p:fltVal val="0"/>
                                          </p:val>
                                        </p:tav>
                                      </p:tavLst>
                                    </p:anim>
                                    <p:animEffect transition="in" filter="fade">
                                      <p:cBhvr>
                                        <p:cTn id="42" dur="500"/>
                                        <p:tgtEl>
                                          <p:spTgt spid="809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grpId="0" nodeType="clickEffect" nodePh="1">
                                  <p:stCondLst>
                                    <p:cond delay="0"/>
                                  </p:stCondLst>
                                  <p:endCondLst>
                                    <p:cond evt="begin" delay="0">
                                      <p:tn val="130"/>
                                    </p:cond>
                                  </p:end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grpId="1" nodeType="clickEffect" nodePh="1">
                                  <p:stCondLst>
                                    <p:cond delay="0"/>
                                  </p:stCondLst>
                                  <p:endCondLst>
                                    <p:cond evt="begin" delay="0">
                                      <p:tn val="135"/>
                                    </p:cond>
                                  </p:end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80920"/>
                                        </p:tgtEl>
                                        <p:attrNameLst>
                                          <p:attrName>style.visibility</p:attrName>
                                        </p:attrNameLst>
                                      </p:cBhvr>
                                      <p:to>
                                        <p:strVal val="visible"/>
                                      </p:to>
                                    </p:set>
                                    <p:anim calcmode="lin" valueType="num">
                                      <p:cBhvr>
                                        <p:cTn id="142" dur="500" fill="hold"/>
                                        <p:tgtEl>
                                          <p:spTgt spid="80920"/>
                                        </p:tgtEl>
                                        <p:attrNameLst>
                                          <p:attrName>ppt_w</p:attrName>
                                        </p:attrNameLst>
                                      </p:cBhvr>
                                      <p:tavLst>
                                        <p:tav tm="0">
                                          <p:val>
                                            <p:fltVal val="0"/>
                                          </p:val>
                                        </p:tav>
                                        <p:tav tm="100000">
                                          <p:val>
                                            <p:strVal val="#ppt_w"/>
                                          </p:val>
                                        </p:tav>
                                      </p:tavLst>
                                    </p:anim>
                                    <p:anim calcmode="lin" valueType="num">
                                      <p:cBhvr>
                                        <p:cTn id="143" dur="500" fill="hold"/>
                                        <p:tgtEl>
                                          <p:spTgt spid="80920"/>
                                        </p:tgtEl>
                                        <p:attrNameLst>
                                          <p:attrName>ppt_h</p:attrName>
                                        </p:attrNameLst>
                                      </p:cBhvr>
                                      <p:tavLst>
                                        <p:tav tm="0">
                                          <p:val>
                                            <p:fltVal val="0"/>
                                          </p:val>
                                        </p:tav>
                                        <p:tav tm="100000">
                                          <p:val>
                                            <p:strVal val="#ppt_h"/>
                                          </p:val>
                                        </p:tav>
                                      </p:tavLst>
                                    </p:anim>
                                    <p:anim calcmode="lin" valueType="num">
                                      <p:cBhvr>
                                        <p:cTn id="144" dur="500" fill="hold"/>
                                        <p:tgtEl>
                                          <p:spTgt spid="80920"/>
                                        </p:tgtEl>
                                        <p:attrNameLst>
                                          <p:attrName>style.rotation</p:attrName>
                                        </p:attrNameLst>
                                      </p:cBhvr>
                                      <p:tavLst>
                                        <p:tav tm="0">
                                          <p:val>
                                            <p:fltVal val="360"/>
                                          </p:val>
                                        </p:tav>
                                        <p:tav tm="100000">
                                          <p:val>
                                            <p:fltVal val="0"/>
                                          </p:val>
                                        </p:tav>
                                      </p:tavLst>
                                    </p:anim>
                                    <p:animEffect transition="in" filter="fade">
                                      <p:cBhvr>
                                        <p:cTn id="145" dur="500"/>
                                        <p:tgtEl>
                                          <p:spTgt spid="80920"/>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2" grpId="0" animBg="1"/>
      <p:bldP spid="80902" grpId="1" animBg="1"/>
      <p:bldP spid="80903" grpId="0" animBg="1"/>
      <p:bldP spid="80903" grpId="1" animBg="1"/>
      <p:bldP spid="80905" grpId="0" animBg="1"/>
      <p:bldP spid="80905" grpId="1" animBg="1"/>
      <p:bldP spid="80911" grpId="0" animBg="1"/>
      <p:bldP spid="80911" grpId="1" animBg="1"/>
      <p:bldP spid="80912" grpId="0" animBg="1"/>
      <p:bldP spid="80912" grpId="1" animBg="1"/>
      <p:bldP spid="80913" grpId="0" animBg="1"/>
      <p:bldP spid="80913" grpId="1" animBg="1"/>
      <p:bldP spid="80923" grpId="0" animBg="1"/>
      <p:bldP spid="80923" grpId="1" animBg="1"/>
      <p:bldP spid="80926" grpId="0" animBg="1"/>
      <p:bldP spid="80926" grpId="1" animBg="1"/>
      <p:bldP spid="80927" grpId="0" animBg="1"/>
      <p:bldP spid="80927"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89756" y="404664"/>
            <a:ext cx="8964488" cy="1836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zh-CN" sz="2800" b="1" dirty="0">
                <a:solidFill>
                  <a:srgbClr val="FFFFFF"/>
                </a:solidFill>
                <a:effectLst>
                  <a:glow rad="177800">
                    <a:srgbClr val="000000"/>
                  </a:glow>
                </a:effectLst>
                <a:ea typeface="ＭＳ Ｐゴシック" charset="0"/>
              </a:rPr>
              <a:t>41</a:t>
            </a:r>
            <a:r>
              <a:rPr lang="zh-CN" altLang="en-US" sz="2800" b="1" dirty="0">
                <a:solidFill>
                  <a:srgbClr val="FFFFFF"/>
                </a:solidFill>
                <a:effectLst>
                  <a:glow rad="177800">
                    <a:srgbClr val="000000"/>
                  </a:glow>
                </a:effectLst>
                <a:ea typeface="ＭＳ Ｐゴシック" charset="0"/>
              </a:rPr>
              <a:t>耶稣快到耶路撒冷，看见城，就为它哀哭， </a:t>
            </a:r>
            <a:r>
              <a:rPr lang="en-US" altLang="zh-CN" sz="2800" b="1" dirty="0">
                <a:solidFill>
                  <a:srgbClr val="FFFFFF"/>
                </a:solidFill>
                <a:effectLst>
                  <a:glow rad="177800">
                    <a:srgbClr val="000000"/>
                  </a:glow>
                </a:effectLst>
                <a:ea typeface="ＭＳ Ｐゴシック" charset="0"/>
              </a:rPr>
              <a:t>42</a:t>
            </a:r>
            <a:r>
              <a:rPr lang="zh-CN" altLang="en-US" sz="2800" b="1" dirty="0">
                <a:solidFill>
                  <a:srgbClr val="FFFFFF"/>
                </a:solidFill>
                <a:effectLst>
                  <a:glow rad="177800">
                    <a:srgbClr val="000000"/>
                  </a:glow>
                </a:effectLst>
                <a:ea typeface="ＭＳ Ｐゴシック" charset="0"/>
              </a:rPr>
              <a:t>说：「巴不得你在</a:t>
            </a:r>
            <a:r>
              <a:rPr lang="zh-CN" altLang="en-US" sz="2800" b="1" dirty="0">
                <a:solidFill>
                  <a:srgbClr val="FFFF00"/>
                </a:solidFill>
                <a:effectLst>
                  <a:glow rad="177800">
                    <a:srgbClr val="000000"/>
                  </a:glow>
                </a:effectLst>
                <a:ea typeface="ＭＳ Ｐゴシック" charset="0"/>
              </a:rPr>
              <a:t>这日子</a:t>
            </a:r>
            <a:r>
              <a:rPr lang="zh-CN" altLang="en-US" sz="2800" b="1" dirty="0">
                <a:solidFill>
                  <a:srgbClr val="FFFFFF"/>
                </a:solidFill>
                <a:effectLst>
                  <a:glow rad="177800">
                    <a:srgbClr val="000000"/>
                  </a:glow>
                </a:effectLst>
                <a:ea typeface="ＭＳ Ｐゴシック" charset="0"/>
              </a:rPr>
              <a:t>知道关系你平安的事；无奈这事现在是隐藏的，叫你的眼看不出来。</a:t>
            </a:r>
            <a:endParaRPr lang="en-US" sz="3200" b="1" dirty="0">
              <a:solidFill>
                <a:srgbClr val="FFFFFF"/>
              </a:solidFill>
              <a:effectLst>
                <a:glow rad="177800">
                  <a:srgbClr val="000000"/>
                </a:glow>
              </a:effectLst>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err="1">
                <a:solidFill>
                  <a:schemeClr val="bg1"/>
                </a:solidFill>
                <a:effectLst>
                  <a:glow rad="177800">
                    <a:schemeClr val="tx1"/>
                  </a:glow>
                </a:effectLst>
                <a:latin typeface="Arial"/>
                <a:ea typeface="ＭＳ Ｐゴシック" charset="0"/>
                <a:cs typeface="Arial"/>
              </a:rPr>
              <a:t>不祥的一天</a:t>
            </a:r>
            <a:r>
              <a:rPr lang="en-US" sz="4000" b="1" dirty="0">
                <a:solidFill>
                  <a:schemeClr val="bg1"/>
                </a:solidFill>
                <a:effectLst>
                  <a:glow rad="177800">
                    <a:schemeClr val="tx1"/>
                  </a:glow>
                </a:effectLst>
                <a:latin typeface="Arial"/>
                <a:ea typeface="ＭＳ Ｐゴシック" charset="0"/>
                <a:cs typeface="Arial"/>
              </a:rPr>
              <a:t> </a:t>
            </a:r>
            <a:br>
              <a:rPr lang="en-US" sz="4000" b="1" dirty="0">
                <a:solidFill>
                  <a:schemeClr val="bg1"/>
                </a:solidFill>
                <a:effectLst>
                  <a:glow rad="177800">
                    <a:schemeClr val="tx1"/>
                  </a:glow>
                </a:effectLst>
                <a:latin typeface="Arial"/>
                <a:ea typeface="ＭＳ Ｐゴシック" charset="0"/>
                <a:cs typeface="Arial"/>
              </a:rPr>
            </a:br>
            <a:r>
              <a:rPr lang="en-US" sz="4000" b="1" dirty="0" err="1">
                <a:solidFill>
                  <a:schemeClr val="bg1"/>
                </a:solidFill>
                <a:effectLst>
                  <a:glow rad="177800">
                    <a:schemeClr val="tx1"/>
                  </a:glow>
                </a:effectLst>
                <a:latin typeface="Arial"/>
                <a:ea typeface="ＭＳ Ｐゴシック" charset="0"/>
                <a:cs typeface="Arial"/>
              </a:rPr>
              <a:t>路加福音</a:t>
            </a:r>
            <a:r>
              <a:rPr lang="en-US" sz="4000" b="1" dirty="0">
                <a:solidFill>
                  <a:schemeClr val="bg1"/>
                </a:solidFill>
                <a:effectLst>
                  <a:glow rad="177800">
                    <a:schemeClr val="tx1"/>
                  </a:glow>
                </a:effectLst>
                <a:latin typeface="Arial"/>
                <a:ea typeface="ＭＳ Ｐゴシック" charset="0"/>
                <a:cs typeface="Arial"/>
              </a:rPr>
              <a:t> 19:41-42 </a:t>
            </a:r>
          </a:p>
        </p:txBody>
      </p:sp>
    </p:spTree>
    <p:extLst>
      <p:ext uri="{BB962C8B-B14F-4D97-AF65-F5344CB8AC3E}">
        <p14:creationId xmlns:p14="http://schemas.microsoft.com/office/powerpoint/2010/main" val="2348859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zh-CN" sz="2800" b="1" dirty="0">
                <a:solidFill>
                  <a:srgbClr val="FFFFFF"/>
                </a:solidFill>
                <a:effectLst>
                  <a:glow rad="177800">
                    <a:srgbClr val="000000"/>
                  </a:glow>
                </a:effectLst>
                <a:ea typeface="ＭＳ Ｐゴシック" charset="0"/>
              </a:rPr>
              <a:t>43</a:t>
            </a:r>
            <a:r>
              <a:rPr lang="zh-CN" altLang="en-US" sz="2800" b="1" dirty="0">
                <a:solidFill>
                  <a:srgbClr val="FFFFFF"/>
                </a:solidFill>
                <a:effectLst>
                  <a:glow rad="177800">
                    <a:srgbClr val="000000"/>
                  </a:glow>
                </a:effectLst>
                <a:ea typeface="ＭＳ Ｐゴシック" charset="0"/>
              </a:rPr>
              <a:t>因为日子将到，你的仇敌必筑起土垒，周围环绕你，四面困住你， </a:t>
            </a:r>
            <a:r>
              <a:rPr lang="en-US" altLang="zh-CN" sz="2800" b="1" dirty="0">
                <a:solidFill>
                  <a:srgbClr val="FFFFFF"/>
                </a:solidFill>
                <a:effectLst>
                  <a:glow rad="177800">
                    <a:srgbClr val="000000"/>
                  </a:glow>
                </a:effectLst>
                <a:ea typeface="ＭＳ Ｐゴシック" charset="0"/>
              </a:rPr>
              <a:t>44</a:t>
            </a:r>
            <a:r>
              <a:rPr lang="zh-CN" altLang="en-US" sz="2800" b="1" dirty="0">
                <a:solidFill>
                  <a:srgbClr val="FFFFFF"/>
                </a:solidFill>
                <a:effectLst>
                  <a:glow rad="177800">
                    <a:srgbClr val="000000"/>
                  </a:glow>
                </a:effectLst>
                <a:ea typeface="ＭＳ Ｐゴシック" charset="0"/>
              </a:rPr>
              <a:t>并要扫灭你和你里头的儿女，连一块石头也不留在石头上，因</a:t>
            </a:r>
            <a:r>
              <a:rPr lang="zh-CN" altLang="en-US" sz="2800" b="1" dirty="0">
                <a:solidFill>
                  <a:srgbClr val="FFFF00"/>
                </a:solidFill>
                <a:effectLst>
                  <a:glow rad="177800">
                    <a:srgbClr val="000000"/>
                  </a:glow>
                </a:effectLst>
                <a:ea typeface="ＭＳ Ｐゴシック" charset="0"/>
              </a:rPr>
              <a:t>你不知道眷顾你的时候。</a:t>
            </a:r>
            <a:endParaRPr lang="en-US" sz="3200" b="1" dirty="0">
              <a:solidFill>
                <a:srgbClr val="FFFF00"/>
              </a:solidFill>
              <a:effectLst>
                <a:glow rad="177800">
                  <a:srgbClr val="000000"/>
                </a:glow>
              </a:effectLst>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altLang="zh-CN" sz="4000" b="1" dirty="0" err="1">
                <a:solidFill>
                  <a:schemeClr val="bg1"/>
                </a:solidFill>
                <a:effectLst>
                  <a:glow rad="177800">
                    <a:schemeClr val="tx1"/>
                  </a:glow>
                </a:effectLst>
                <a:latin typeface="Arial"/>
                <a:ea typeface="ＭＳ Ｐゴシック" charset="0"/>
                <a:cs typeface="Arial"/>
              </a:rPr>
              <a:t>不祥的一天</a:t>
            </a:r>
            <a:r>
              <a:rPr lang="en-US" altLang="zh-CN" sz="4000" b="1" dirty="0">
                <a:solidFill>
                  <a:schemeClr val="bg1"/>
                </a:solidFill>
                <a:effectLst>
                  <a:glow rad="177800">
                    <a:schemeClr val="tx1"/>
                  </a:glow>
                </a:effectLst>
                <a:latin typeface="Arial"/>
                <a:ea typeface="ＭＳ Ｐゴシック" charset="0"/>
                <a:cs typeface="Arial"/>
              </a:rPr>
              <a:t> </a:t>
            </a:r>
            <a:br>
              <a:rPr lang="en-US" altLang="zh-CN" sz="4000" b="1" dirty="0">
                <a:solidFill>
                  <a:schemeClr val="bg1"/>
                </a:solidFill>
                <a:effectLst>
                  <a:glow rad="177800">
                    <a:schemeClr val="tx1"/>
                  </a:glow>
                </a:effectLst>
                <a:latin typeface="Arial"/>
                <a:ea typeface="ＭＳ Ｐゴシック" charset="0"/>
                <a:cs typeface="Arial"/>
              </a:rPr>
            </a:br>
            <a:r>
              <a:rPr lang="en-US" altLang="zh-CN" sz="4000" b="1" dirty="0" err="1">
                <a:solidFill>
                  <a:schemeClr val="bg1"/>
                </a:solidFill>
                <a:effectLst>
                  <a:glow rad="177800">
                    <a:schemeClr val="tx1"/>
                  </a:glow>
                </a:effectLst>
                <a:latin typeface="Arial"/>
                <a:ea typeface="ＭＳ Ｐゴシック" charset="0"/>
                <a:cs typeface="Arial"/>
              </a:rPr>
              <a:t>路加福音</a:t>
            </a:r>
            <a:r>
              <a:rPr lang="en-US" altLang="zh-CN" sz="4000" b="1" dirty="0">
                <a:solidFill>
                  <a:schemeClr val="bg1"/>
                </a:solidFill>
                <a:effectLst>
                  <a:glow rad="177800">
                    <a:schemeClr val="tx1"/>
                  </a:glow>
                </a:effectLst>
                <a:latin typeface="Arial"/>
                <a:ea typeface="ＭＳ Ｐゴシック" charset="0"/>
                <a:cs typeface="Arial"/>
              </a:rPr>
              <a:t> </a:t>
            </a:r>
            <a:r>
              <a:rPr lang="en-US" sz="4000" b="1" dirty="0">
                <a:solidFill>
                  <a:schemeClr val="bg1"/>
                </a:solidFill>
                <a:effectLst>
                  <a:glow rad="177800">
                    <a:schemeClr val="tx1"/>
                  </a:glow>
                </a:effectLst>
                <a:latin typeface="Arial"/>
                <a:ea typeface="ＭＳ Ｐゴシック" charset="0"/>
                <a:cs typeface="Arial"/>
              </a:rPr>
              <a:t>19:43-44</a:t>
            </a:r>
          </a:p>
        </p:txBody>
      </p:sp>
    </p:spTree>
    <p:extLst>
      <p:ext uri="{BB962C8B-B14F-4D97-AF65-F5344CB8AC3E}">
        <p14:creationId xmlns:p14="http://schemas.microsoft.com/office/powerpoint/2010/main" val="420810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5618" name="Rectangle 4"/>
          <p:cNvSpPr>
            <a:spLocks noGrp="1" noChangeArrowheads="1"/>
          </p:cNvSpPr>
          <p:nvPr>
            <p:ph type="title" idx="4294967295"/>
          </p:nvPr>
        </p:nvSpPr>
        <p:spPr>
          <a:xfrm>
            <a:off x="609600" y="152400"/>
            <a:ext cx="7772400" cy="685800"/>
          </a:xfrm>
          <a:solidFill>
            <a:srgbClr val="000090"/>
          </a:solidFill>
        </p:spPr>
        <p:txBody>
          <a:bodyPr/>
          <a:lstStyle/>
          <a:p>
            <a:pPr eaLnBrk="1" hangingPunct="1"/>
            <a:r>
              <a:rPr lang="zh-TW" altLang="en-US" sz="2800" b="1">
                <a:latin typeface="Arial" pitchFamily="34" charset="0"/>
                <a:ea typeface="ＭＳ Ｐゴシック" pitchFamily="34" charset="-128"/>
              </a:rPr>
              <a:t>教会与国度 </a:t>
            </a:r>
            <a:r>
              <a:rPr lang="en-US" altLang="zh-TW" sz="2800" b="1">
                <a:latin typeface="Arial" pitchFamily="34" charset="0"/>
                <a:ea typeface="ＭＳ Ｐゴシック" pitchFamily="34" charset="-128"/>
              </a:rPr>
              <a:t>(</a:t>
            </a:r>
            <a:r>
              <a:rPr lang="zh-TW" altLang="en-US" sz="2800" b="1">
                <a:latin typeface="Arial" pitchFamily="34" charset="0"/>
                <a:ea typeface="ＭＳ Ｐゴシック" pitchFamily="34" charset="-128"/>
              </a:rPr>
              <a:t>路加福音 </a:t>
            </a:r>
            <a:r>
              <a:rPr lang="en-US" altLang="zh-TW" sz="2800" b="1">
                <a:latin typeface="Arial" pitchFamily="34" charset="0"/>
                <a:ea typeface="ＭＳ Ｐゴシック" pitchFamily="34" charset="-128"/>
              </a:rPr>
              <a:t>19:41-44)</a:t>
            </a:r>
            <a:endParaRPr lang="en-US" altLang="en-US" sz="2800" b="1">
              <a:latin typeface="Arial" pitchFamily="34" charset="0"/>
              <a:ea typeface="ＭＳ Ｐゴシック" pitchFamily="34" charset="-128"/>
            </a:endParaRPr>
          </a:p>
        </p:txBody>
      </p:sp>
      <p:sp>
        <p:nvSpPr>
          <p:cNvPr id="495619" name="Text Box 3"/>
          <p:cNvSpPr txBox="1">
            <a:spLocks noChangeArrowheads="1"/>
          </p:cNvSpPr>
          <p:nvPr/>
        </p:nvSpPr>
        <p:spPr bwMode="auto">
          <a:xfrm>
            <a:off x="8459788"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90"/>
                </a:solidFill>
                <a:cs typeface="Arial" pitchFamily="34" charset="0"/>
              </a:rPr>
              <a:t>106</a:t>
            </a:r>
          </a:p>
        </p:txBody>
      </p:sp>
      <p:sp>
        <p:nvSpPr>
          <p:cNvPr id="495620" name="TextBox 21"/>
          <p:cNvSpPr txBox="1">
            <a:spLocks noChangeArrowheads="1"/>
          </p:cNvSpPr>
          <p:nvPr/>
        </p:nvSpPr>
        <p:spPr bwMode="auto">
          <a:xfrm>
            <a:off x="3708400" y="3141663"/>
            <a:ext cx="576263"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5622" name="Straight Connector 3"/>
          <p:cNvCxnSpPr>
            <a:cxnSpLocks noChangeShapeType="1"/>
          </p:cNvCxnSpPr>
          <p:nvPr/>
        </p:nvCxnSpPr>
        <p:spPr bwMode="auto">
          <a:xfrm>
            <a:off x="971550" y="1989138"/>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3" name="Straight Connector 30"/>
          <p:cNvCxnSpPr>
            <a:cxnSpLocks noChangeShapeType="1"/>
          </p:cNvCxnSpPr>
          <p:nvPr/>
        </p:nvCxnSpPr>
        <p:spPr bwMode="auto">
          <a:xfrm>
            <a:off x="8172450" y="1989138"/>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4"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5"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6" name="Straight Connector 3"/>
          <p:cNvCxnSpPr>
            <a:cxnSpLocks noChangeShapeType="1"/>
          </p:cNvCxnSpPr>
          <p:nvPr/>
        </p:nvCxnSpPr>
        <p:spPr bwMode="auto">
          <a:xfrm>
            <a:off x="3779838" y="1125538"/>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7" name="Straight Connector 3"/>
          <p:cNvCxnSpPr>
            <a:cxnSpLocks noChangeShapeType="1"/>
          </p:cNvCxnSpPr>
          <p:nvPr/>
        </p:nvCxnSpPr>
        <p:spPr bwMode="auto">
          <a:xfrm>
            <a:off x="7956550" y="1125538"/>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8" name="Straight Connector 3"/>
          <p:cNvCxnSpPr>
            <a:cxnSpLocks noChangeShapeType="1"/>
          </p:cNvCxnSpPr>
          <p:nvPr/>
        </p:nvCxnSpPr>
        <p:spPr bwMode="auto">
          <a:xfrm>
            <a:off x="3455988" y="4005263"/>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9" name="Straight Connector 3"/>
          <p:cNvCxnSpPr>
            <a:cxnSpLocks noChangeShapeType="1"/>
          </p:cNvCxnSpPr>
          <p:nvPr/>
        </p:nvCxnSpPr>
        <p:spPr bwMode="auto">
          <a:xfrm flipV="1">
            <a:off x="7885113" y="2852738"/>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495630" name="TextBox 18"/>
          <p:cNvSpPr txBox="1">
            <a:spLocks noChangeArrowheads="1"/>
          </p:cNvSpPr>
          <p:nvPr/>
        </p:nvSpPr>
        <p:spPr bwMode="auto">
          <a:xfrm>
            <a:off x="7380288" y="4508500"/>
            <a:ext cx="151288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dirty="0">
                <a:solidFill>
                  <a:srgbClr val="000000"/>
                </a:solidFill>
                <a:ea typeface="SimSun" pitchFamily="2" charset="-122"/>
              </a:rPr>
              <a:t>人子在国度中到来</a:t>
            </a:r>
            <a:endParaRPr lang="en-US" altLang="ja-JP" sz="1300" b="1" dirty="0">
              <a:solidFill>
                <a:srgbClr val="220011"/>
              </a:solidFill>
            </a:endParaRPr>
          </a:p>
          <a:p>
            <a:pPr algn="ctr" eaLnBrk="0" fontAlgn="base" hangingPunct="0">
              <a:spcBef>
                <a:spcPct val="0"/>
              </a:spcBef>
              <a:spcAft>
                <a:spcPct val="0"/>
              </a:spcAft>
            </a:pPr>
            <a:r>
              <a:rPr lang="en-US" altLang="en-US" sz="1000" b="1" dirty="0" err="1">
                <a:solidFill>
                  <a:srgbClr val="220011"/>
                </a:solidFill>
              </a:rPr>
              <a:t>路</a:t>
            </a:r>
            <a:r>
              <a:rPr lang="en-US" altLang="en-US" sz="1000" b="1" dirty="0">
                <a:solidFill>
                  <a:srgbClr val="220011"/>
                </a:solidFill>
              </a:rPr>
              <a:t> 21:27,31</a:t>
            </a:r>
          </a:p>
          <a:p>
            <a:pPr algn="ctr" eaLnBrk="0" fontAlgn="base" hangingPunct="0">
              <a:spcBef>
                <a:spcPct val="0"/>
              </a:spcBef>
              <a:spcAft>
                <a:spcPct val="0"/>
              </a:spcAft>
            </a:pPr>
            <a:r>
              <a:rPr lang="en-US" altLang="en-US" sz="1000" b="1" dirty="0" err="1">
                <a:solidFill>
                  <a:srgbClr val="220011"/>
                </a:solidFill>
              </a:rPr>
              <a:t>太</a:t>
            </a:r>
            <a:r>
              <a:rPr lang="en-US" altLang="en-US" sz="1000" b="1" dirty="0">
                <a:solidFill>
                  <a:srgbClr val="220011"/>
                </a:solidFill>
              </a:rPr>
              <a:t>. 13:41</a:t>
            </a:r>
          </a:p>
        </p:txBody>
      </p:sp>
      <p:sp>
        <p:nvSpPr>
          <p:cNvPr id="495631" name="TextBox 28"/>
          <p:cNvSpPr txBox="1">
            <a:spLocks noChangeArrowheads="1"/>
          </p:cNvSpPr>
          <p:nvPr/>
        </p:nvSpPr>
        <p:spPr bwMode="auto">
          <a:xfrm>
            <a:off x="250825" y="4508500"/>
            <a:ext cx="1512888"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dirty="0">
                <a:solidFill>
                  <a:srgbClr val="000000"/>
                </a:solidFill>
                <a:ea typeface="SimSun" pitchFamily="2" charset="-122"/>
              </a:rPr>
              <a:t>施洗约翰</a:t>
            </a:r>
            <a:endParaRPr lang="en-US" altLang="ja-JP" sz="1300" b="1" dirty="0">
              <a:solidFill>
                <a:srgbClr val="220011"/>
              </a:solidFill>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3:2</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4:17</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10:7</a:t>
            </a:r>
            <a:endParaRPr lang="zh-CN" altLang="en-US" sz="800" dirty="0">
              <a:solidFill>
                <a:srgbClr val="0E0E0E"/>
              </a:solidFill>
              <a:effectLst/>
              <a:latin typeface=".AppleSystemUIFont"/>
            </a:endParaRPr>
          </a:p>
          <a:p>
            <a:pPr algn="ctr" eaLnBrk="0" fontAlgn="base" hangingPunct="0">
              <a:spcBef>
                <a:spcPct val="0"/>
              </a:spcBef>
              <a:spcAft>
                <a:spcPct val="0"/>
              </a:spcAft>
            </a:pPr>
            <a:endParaRPr lang="en-US" altLang="en-US" sz="1000" b="1" dirty="0">
              <a:solidFill>
                <a:srgbClr val="220011"/>
              </a:solidFill>
            </a:endParaRPr>
          </a:p>
        </p:txBody>
      </p:sp>
      <p:sp>
        <p:nvSpPr>
          <p:cNvPr id="495632" name="TextBox 29"/>
          <p:cNvSpPr txBox="1">
            <a:spLocks noChangeArrowheads="1"/>
          </p:cNvSpPr>
          <p:nvPr/>
        </p:nvSpPr>
        <p:spPr bwMode="auto">
          <a:xfrm>
            <a:off x="2700338" y="4292600"/>
            <a:ext cx="15113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dirty="0">
                <a:solidFill>
                  <a:srgbClr val="000000"/>
                </a:solidFill>
                <a:ea typeface="SimSun" pitchFamily="2" charset="-122"/>
              </a:rPr>
              <a:t>神到访时间</a:t>
            </a:r>
            <a:endParaRPr lang="en-US" altLang="ja-JP" sz="900" b="1" dirty="0">
              <a:solidFill>
                <a:srgbClr val="220011"/>
              </a:solidFill>
            </a:endParaRPr>
          </a:p>
          <a:p>
            <a:pPr algn="ctr" eaLnBrk="0" fontAlgn="base" hangingPunct="0">
              <a:spcBef>
                <a:spcPct val="0"/>
              </a:spcBef>
              <a:spcAft>
                <a:spcPct val="0"/>
              </a:spcAft>
            </a:pPr>
            <a:r>
              <a:rPr lang="en-US" altLang="en-US" sz="900" b="1" dirty="0" err="1">
                <a:solidFill>
                  <a:srgbClr val="220011"/>
                </a:solidFill>
              </a:rPr>
              <a:t>太</a:t>
            </a:r>
            <a:r>
              <a:rPr lang="en-US" altLang="en-US" sz="900" b="1" dirty="0">
                <a:solidFill>
                  <a:srgbClr val="220011"/>
                </a:solidFill>
              </a:rPr>
              <a:t>. 21:4-5</a:t>
            </a:r>
          </a:p>
          <a:p>
            <a:pPr algn="ctr" eaLnBrk="0" fontAlgn="base" hangingPunct="0">
              <a:spcBef>
                <a:spcPct val="0"/>
              </a:spcBef>
              <a:spcAft>
                <a:spcPct val="0"/>
              </a:spcAft>
            </a:pPr>
            <a:r>
              <a:rPr lang="en-US" altLang="en-US" sz="900" b="1" dirty="0" err="1">
                <a:solidFill>
                  <a:srgbClr val="220011"/>
                </a:solidFill>
              </a:rPr>
              <a:t>太</a:t>
            </a:r>
            <a:r>
              <a:rPr lang="en-US" altLang="en-US" sz="900" b="1" dirty="0">
                <a:solidFill>
                  <a:srgbClr val="220011"/>
                </a:solidFill>
              </a:rPr>
              <a:t>. 23:37-39</a:t>
            </a:r>
          </a:p>
          <a:p>
            <a:pPr algn="ctr" eaLnBrk="0" fontAlgn="base" hangingPunct="0">
              <a:spcBef>
                <a:spcPct val="0"/>
              </a:spcBef>
              <a:spcAft>
                <a:spcPct val="0"/>
              </a:spcAft>
            </a:pPr>
            <a:r>
              <a:rPr lang="en-US" altLang="en-US" sz="900" b="1" dirty="0" err="1">
                <a:solidFill>
                  <a:srgbClr val="220011"/>
                </a:solidFill>
              </a:rPr>
              <a:t>路加</a:t>
            </a:r>
            <a:r>
              <a:rPr lang="en-US" altLang="en-US" sz="900" b="1" dirty="0">
                <a:solidFill>
                  <a:srgbClr val="220011"/>
                </a:solidFill>
              </a:rPr>
              <a:t> 19:41-44</a:t>
            </a:r>
          </a:p>
          <a:p>
            <a:pPr algn="ctr" eaLnBrk="0" fontAlgn="base" hangingPunct="0">
              <a:spcBef>
                <a:spcPct val="0"/>
              </a:spcBef>
              <a:spcAft>
                <a:spcPct val="0"/>
              </a:spcAft>
            </a:pPr>
            <a:r>
              <a:rPr lang="en-US" altLang="en-US" sz="900" b="1" dirty="0" err="1">
                <a:solidFill>
                  <a:srgbClr val="220011"/>
                </a:solidFill>
              </a:rPr>
              <a:t>太</a:t>
            </a:r>
            <a:r>
              <a:rPr lang="en-US" altLang="en-US" sz="900" b="1" dirty="0">
                <a:solidFill>
                  <a:srgbClr val="220011"/>
                </a:solidFill>
              </a:rPr>
              <a:t>. 21:43</a:t>
            </a:r>
          </a:p>
        </p:txBody>
      </p:sp>
      <p:sp>
        <p:nvSpPr>
          <p:cNvPr id="495633" name="TextBox 31"/>
          <p:cNvSpPr txBox="1">
            <a:spLocks noChangeArrowheads="1"/>
          </p:cNvSpPr>
          <p:nvPr/>
        </p:nvSpPr>
        <p:spPr bwMode="auto">
          <a:xfrm>
            <a:off x="4284663" y="1268413"/>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dirty="0">
                <a:solidFill>
                  <a:srgbClr val="000000"/>
                </a:solidFill>
                <a:ea typeface="SimSun" pitchFamily="2" charset="-122"/>
              </a:rPr>
              <a:t>神的国度</a:t>
            </a:r>
          </a:p>
          <a:p>
            <a:pPr algn="ctr" eaLnBrk="0" fontAlgn="base" hangingPunct="0">
              <a:spcBef>
                <a:spcPct val="0"/>
              </a:spcBef>
              <a:spcAft>
                <a:spcPct val="0"/>
              </a:spcAft>
            </a:pPr>
            <a:r>
              <a:rPr lang="zh-CN" altLang="en-US" sz="800" b="1" dirty="0">
                <a:solidFill>
                  <a:srgbClr val="220011"/>
                </a:solidFill>
              </a:rPr>
              <a:t>西 </a:t>
            </a:r>
            <a:r>
              <a:rPr lang="en-US" altLang="zh-CN" sz="800" b="1" dirty="0">
                <a:solidFill>
                  <a:srgbClr val="220011"/>
                </a:solidFill>
              </a:rPr>
              <a:t>1:13</a:t>
            </a:r>
            <a:r>
              <a:rPr lang="zh-CN" altLang="en-US" sz="800" b="1" dirty="0">
                <a:solidFill>
                  <a:srgbClr val="220011"/>
                </a:solidFill>
              </a:rPr>
              <a:t>，帖前 </a:t>
            </a:r>
            <a:r>
              <a:rPr lang="en-US" altLang="zh-CN" sz="800" b="1" dirty="0">
                <a:solidFill>
                  <a:srgbClr val="220011"/>
                </a:solidFill>
              </a:rPr>
              <a:t>2:12</a:t>
            </a:r>
            <a:r>
              <a:rPr lang="zh-CN" altLang="en-US" sz="800" b="1" dirty="0">
                <a:solidFill>
                  <a:srgbClr val="220011"/>
                </a:solidFill>
              </a:rPr>
              <a:t>，林前 </a:t>
            </a:r>
            <a:r>
              <a:rPr lang="en-US" altLang="zh-CN" sz="800" b="1" dirty="0">
                <a:solidFill>
                  <a:srgbClr val="220011"/>
                </a:solidFill>
              </a:rPr>
              <a:t>12:13</a:t>
            </a:r>
            <a:r>
              <a:rPr lang="zh-CN" altLang="en-US" sz="800" b="1" dirty="0">
                <a:solidFill>
                  <a:srgbClr val="220011"/>
                </a:solidFill>
              </a:rPr>
              <a:t>，弗 </a:t>
            </a:r>
            <a:r>
              <a:rPr lang="en-US" altLang="zh-CN" sz="800" b="1" dirty="0">
                <a:solidFill>
                  <a:srgbClr val="220011"/>
                </a:solidFill>
              </a:rPr>
              <a:t>4:4</a:t>
            </a:r>
            <a:r>
              <a:rPr lang="zh-CN" altLang="en-US" sz="800" b="1" dirty="0">
                <a:solidFill>
                  <a:srgbClr val="220011"/>
                </a:solidFill>
              </a:rPr>
              <a:t>，罗 </a:t>
            </a:r>
            <a:r>
              <a:rPr lang="en-US" altLang="zh-CN" sz="800" b="1" dirty="0">
                <a:solidFill>
                  <a:srgbClr val="220011"/>
                </a:solidFill>
              </a:rPr>
              <a:t>12:5</a:t>
            </a:r>
          </a:p>
        </p:txBody>
      </p:sp>
      <p:sp>
        <p:nvSpPr>
          <p:cNvPr id="495634" name="TextBox 32"/>
          <p:cNvSpPr txBox="1">
            <a:spLocks noChangeArrowheads="1"/>
          </p:cNvSpPr>
          <p:nvPr/>
        </p:nvSpPr>
        <p:spPr bwMode="auto">
          <a:xfrm>
            <a:off x="0" y="2997200"/>
            <a:ext cx="90011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200" b="1" dirty="0">
                <a:solidFill>
                  <a:srgbClr val="000000"/>
                </a:solidFill>
                <a:ea typeface="SimSun" pitchFamily="2" charset="-122"/>
              </a:rPr>
              <a:t>律法与先知至施洗约翰</a:t>
            </a:r>
            <a:endParaRPr lang="en-US" altLang="ja-JP" sz="1200" b="1" dirty="0">
              <a:solidFill>
                <a:srgbClr val="220011"/>
              </a:solidFill>
            </a:endParaRPr>
          </a:p>
          <a:p>
            <a:pPr algn="ctr" eaLnBrk="0" fontAlgn="base" hangingPunct="0">
              <a:spcBef>
                <a:spcPct val="0"/>
              </a:spcBef>
              <a:spcAft>
                <a:spcPct val="0"/>
              </a:spcAft>
            </a:pPr>
            <a:r>
              <a:rPr lang="en-US" altLang="en-US" sz="1000" b="1" dirty="0" err="1">
                <a:solidFill>
                  <a:srgbClr val="220011"/>
                </a:solidFill>
              </a:rPr>
              <a:t>路加</a:t>
            </a:r>
            <a:r>
              <a:rPr lang="en-US" altLang="en-US" sz="1000" b="1" dirty="0">
                <a:solidFill>
                  <a:srgbClr val="220011"/>
                </a:solidFill>
              </a:rPr>
              <a:t> 16:16</a:t>
            </a:r>
          </a:p>
        </p:txBody>
      </p:sp>
      <p:sp>
        <p:nvSpPr>
          <p:cNvPr id="495635" name="TextBox 34"/>
          <p:cNvSpPr txBox="1">
            <a:spLocks noChangeArrowheads="1"/>
          </p:cNvSpPr>
          <p:nvPr/>
        </p:nvSpPr>
        <p:spPr bwMode="auto">
          <a:xfrm>
            <a:off x="1163638" y="2997200"/>
            <a:ext cx="1152519"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800" b="1" dirty="0">
                <a:solidFill>
                  <a:srgbClr val="0E0E0E"/>
                </a:solidFill>
                <a:effectLst/>
                <a:latin typeface=".AppleSystemUIFont"/>
              </a:rPr>
              <a:t>“天国是努力进入的”</a:t>
            </a:r>
            <a:endParaRPr lang="zh-CN" altLang="en-US" sz="800" dirty="0">
              <a:solidFill>
                <a:srgbClr val="0E0E0E"/>
              </a:solidFill>
              <a:effectLst/>
              <a:latin typeface=".AppleSystemUIFont"/>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11:12</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13:25</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约 </a:t>
            </a:r>
            <a:r>
              <a:rPr lang="en-US" altLang="zh-CN" sz="800" b="1" dirty="0">
                <a:solidFill>
                  <a:srgbClr val="0E0E0E"/>
                </a:solidFill>
                <a:effectLst/>
                <a:latin typeface=".AppleSystemUIFont"/>
              </a:rPr>
              <a:t>6:15</a:t>
            </a:r>
            <a:endParaRPr lang="zh-CN" altLang="en-US" sz="800" dirty="0">
              <a:solidFill>
                <a:srgbClr val="0E0E0E"/>
              </a:solidFill>
              <a:effectLst/>
              <a:latin typeface=".AppleSystemUIFont"/>
            </a:endParaRPr>
          </a:p>
        </p:txBody>
      </p:sp>
      <p:sp>
        <p:nvSpPr>
          <p:cNvPr id="495636" name="TextBox 35"/>
          <p:cNvSpPr txBox="1">
            <a:spLocks noChangeArrowheads="1"/>
          </p:cNvSpPr>
          <p:nvPr/>
        </p:nvSpPr>
        <p:spPr bwMode="auto">
          <a:xfrm>
            <a:off x="2316163" y="2997200"/>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100" b="1" dirty="0">
                <a:solidFill>
                  <a:srgbClr val="000000"/>
                </a:solidFill>
                <a:ea typeface="SimSun" pitchFamily="2" charset="-122"/>
              </a:rPr>
              <a:t>我会建造我的教会</a:t>
            </a:r>
            <a:endParaRPr lang="en-US" altLang="ja-JP" sz="1100" b="1" dirty="0">
              <a:solidFill>
                <a:srgbClr val="220011"/>
              </a:solidFill>
            </a:endParaRPr>
          </a:p>
          <a:p>
            <a:pPr algn="ctr" eaLnBrk="0" fontAlgn="base" hangingPunct="0">
              <a:spcBef>
                <a:spcPct val="0"/>
              </a:spcBef>
              <a:spcAft>
                <a:spcPct val="0"/>
              </a:spcAft>
            </a:pP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16:18, 21</a:t>
            </a:r>
            <a:endParaRPr lang="zh-CN" altLang="en-US" sz="800" dirty="0">
              <a:solidFill>
                <a:srgbClr val="0E0E0E"/>
              </a:solidFill>
              <a:effectLst/>
              <a:latin typeface=".AppleSystemUIFont"/>
            </a:endParaRPr>
          </a:p>
        </p:txBody>
      </p:sp>
      <p:sp>
        <p:nvSpPr>
          <p:cNvPr id="495637" name="TextBox 36"/>
          <p:cNvSpPr txBox="1">
            <a:spLocks noChangeArrowheads="1"/>
          </p:cNvSpPr>
          <p:nvPr/>
        </p:nvSpPr>
        <p:spPr bwMode="auto">
          <a:xfrm>
            <a:off x="3179763" y="3429000"/>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20:26</a:t>
            </a:r>
            <a:endParaRPr lang="zh-CN" altLang="en-US" sz="800" dirty="0">
              <a:solidFill>
                <a:srgbClr val="0E0E0E"/>
              </a:solidFill>
              <a:effectLst/>
              <a:latin typeface=".AppleSystemUIFont"/>
            </a:endParaRPr>
          </a:p>
          <a:p>
            <a:pPr algn="ctr"/>
            <a:r>
              <a:rPr lang="zh-CN" altLang="en-US" sz="800" b="1" dirty="0">
                <a:solidFill>
                  <a:srgbClr val="0E0E0E"/>
                </a:solidFill>
                <a:effectLst/>
                <a:latin typeface=".AppleSystemUIFont"/>
              </a:rPr>
              <a:t>可 </a:t>
            </a:r>
            <a:r>
              <a:rPr lang="en-US" altLang="zh-CN" sz="800" b="1" dirty="0">
                <a:solidFill>
                  <a:srgbClr val="0E0E0E"/>
                </a:solidFill>
                <a:effectLst/>
                <a:latin typeface=".AppleSystemUIFont"/>
              </a:rPr>
              <a:t>10:45</a:t>
            </a:r>
            <a:endParaRPr lang="zh-CN" altLang="en-US" sz="800" dirty="0">
              <a:solidFill>
                <a:srgbClr val="0E0E0E"/>
              </a:solidFill>
              <a:effectLst/>
              <a:latin typeface=".AppleSystemUIFont"/>
            </a:endParaRPr>
          </a:p>
          <a:p>
            <a:pPr algn="ctr"/>
            <a:r>
              <a:rPr lang="zh-CN" altLang="en-US" sz="800" b="1" dirty="0">
                <a:solidFill>
                  <a:srgbClr val="0E0E0E"/>
                </a:solidFill>
                <a:effectLst/>
                <a:latin typeface=".AppleSystemUIFont"/>
              </a:rPr>
              <a:t>约 </a:t>
            </a:r>
            <a:r>
              <a:rPr lang="en-US" altLang="zh-CN" sz="800" b="1" dirty="0">
                <a:solidFill>
                  <a:srgbClr val="0E0E0E"/>
                </a:solidFill>
                <a:effectLst/>
                <a:latin typeface=".AppleSystemUIFont"/>
              </a:rPr>
              <a:t>12:27</a:t>
            </a:r>
            <a:endParaRPr lang="zh-CN" altLang="en-US" sz="800" dirty="0">
              <a:solidFill>
                <a:srgbClr val="0E0E0E"/>
              </a:solidFill>
              <a:effectLst/>
              <a:latin typeface=".AppleSystemUIFont"/>
            </a:endParaRPr>
          </a:p>
          <a:p>
            <a:pPr algn="ctr"/>
            <a:r>
              <a:rPr lang="zh-CN" altLang="en-US" sz="800" b="1" dirty="0">
                <a:solidFill>
                  <a:srgbClr val="0E0E0E"/>
                </a:solidFill>
                <a:effectLst/>
                <a:latin typeface=".AppleSystemUIFont"/>
              </a:rPr>
              <a:t>约 </a:t>
            </a:r>
            <a:r>
              <a:rPr lang="en-US" altLang="zh-CN" sz="800" b="1" dirty="0">
                <a:solidFill>
                  <a:srgbClr val="0E0E0E"/>
                </a:solidFill>
                <a:effectLst/>
                <a:latin typeface=".AppleSystemUIFont"/>
              </a:rPr>
              <a:t>18:36-37</a:t>
            </a:r>
            <a:endParaRPr lang="zh-CN" altLang="en-US" sz="800" dirty="0">
              <a:solidFill>
                <a:srgbClr val="0E0E0E"/>
              </a:solidFill>
              <a:effectLst/>
              <a:latin typeface=".AppleSystemUIFont"/>
            </a:endParaRPr>
          </a:p>
        </p:txBody>
      </p:sp>
      <p:sp>
        <p:nvSpPr>
          <p:cNvPr id="495638" name="TextBox 38"/>
          <p:cNvSpPr txBox="1">
            <a:spLocks noChangeArrowheads="1"/>
          </p:cNvSpPr>
          <p:nvPr/>
        </p:nvSpPr>
        <p:spPr bwMode="auto">
          <a:xfrm>
            <a:off x="8172450" y="2970213"/>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2000" b="1" dirty="0">
                <a:solidFill>
                  <a:srgbClr val="000000"/>
                </a:solidFill>
                <a:ea typeface="SimSun" pitchFamily="2" charset="-122"/>
              </a:rPr>
              <a:t>教会</a:t>
            </a:r>
            <a:endParaRPr lang="en-US" altLang="ja-JP" sz="2000" b="1" dirty="0">
              <a:solidFill>
                <a:srgbClr val="220011"/>
              </a:solidFill>
            </a:endParaRPr>
          </a:p>
          <a:p>
            <a:pPr algn="ctr"/>
            <a:r>
              <a:rPr lang="zh-CN" altLang="en-US" sz="800" b="1" dirty="0">
                <a:solidFill>
                  <a:srgbClr val="0E0E0E"/>
                </a:solidFill>
                <a:effectLst/>
                <a:latin typeface=".AppleSystemUIFont"/>
              </a:rPr>
              <a:t>太 </a:t>
            </a:r>
            <a:r>
              <a:rPr lang="en-US" altLang="zh-CN" sz="800" b="1" dirty="0">
                <a:solidFill>
                  <a:srgbClr val="0E0E0E"/>
                </a:solidFill>
                <a:effectLst/>
                <a:latin typeface=".AppleSystemUIFont"/>
              </a:rPr>
              <a:t>13:43</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林前 </a:t>
            </a:r>
            <a:r>
              <a:rPr lang="en-US" altLang="zh-CN" sz="800" b="1" dirty="0">
                <a:solidFill>
                  <a:srgbClr val="0E0E0E"/>
                </a:solidFill>
                <a:effectLst/>
                <a:latin typeface=".AppleSystemUIFont"/>
              </a:rPr>
              <a:t>13:24</a:t>
            </a:r>
            <a:r>
              <a:rPr lang="zh-CN" altLang="en-US" sz="800" b="1" dirty="0">
                <a:solidFill>
                  <a:srgbClr val="0E0E0E"/>
                </a:solidFill>
                <a:effectLst/>
                <a:latin typeface=".AppleSystemUIFont"/>
              </a:rPr>
              <a:t>，</a:t>
            </a:r>
            <a:endParaRPr lang="en-US" altLang="zh-CN" sz="800" b="1" dirty="0">
              <a:solidFill>
                <a:srgbClr val="0E0E0E"/>
              </a:solidFill>
              <a:effectLst/>
              <a:latin typeface=".AppleSystemUIFont"/>
            </a:endParaRPr>
          </a:p>
          <a:p>
            <a:pPr algn="ctr"/>
            <a:r>
              <a:rPr lang="zh-CN" altLang="en-US" sz="800" b="1" dirty="0">
                <a:solidFill>
                  <a:srgbClr val="0E0E0E"/>
                </a:solidFill>
                <a:effectLst/>
                <a:latin typeface=".AppleSystemUIFont"/>
              </a:rPr>
              <a:t>路 </a:t>
            </a:r>
            <a:r>
              <a:rPr lang="en-US" altLang="zh-CN" sz="800" b="1" dirty="0">
                <a:solidFill>
                  <a:srgbClr val="0E0E0E"/>
                </a:solidFill>
                <a:effectLst/>
                <a:latin typeface=".AppleSystemUIFont"/>
              </a:rPr>
              <a:t>13:29</a:t>
            </a:r>
            <a:endParaRPr lang="zh-CN" altLang="en-US" sz="800" dirty="0">
              <a:solidFill>
                <a:srgbClr val="0E0E0E"/>
              </a:solidFill>
              <a:effectLst/>
              <a:latin typeface=".AppleSystemUIFont"/>
            </a:endParaRPr>
          </a:p>
        </p:txBody>
      </p:sp>
      <p:sp>
        <p:nvSpPr>
          <p:cNvPr id="495639" name="TextBox 42"/>
          <p:cNvSpPr txBox="1">
            <a:spLocks noChangeArrowheads="1"/>
          </p:cNvSpPr>
          <p:nvPr/>
        </p:nvSpPr>
        <p:spPr bwMode="auto">
          <a:xfrm>
            <a:off x="3324225" y="2060575"/>
            <a:ext cx="960438" cy="6477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dirty="0">
                <a:solidFill>
                  <a:srgbClr val="000000"/>
                </a:solidFill>
                <a:ea typeface="SimSun" pitchFamily="2" charset="-122"/>
              </a:rPr>
              <a:t>在五旬节开始</a:t>
            </a:r>
            <a:endParaRPr lang="en-US" altLang="ja-JP" sz="1400" b="1" dirty="0">
              <a:solidFill>
                <a:srgbClr val="220011"/>
              </a:solidFill>
            </a:endParaRPr>
          </a:p>
          <a:p>
            <a:r>
              <a:rPr lang="zh-CN" altLang="en-US" sz="800" b="1" dirty="0">
                <a:solidFill>
                  <a:srgbClr val="0E0E0E"/>
                </a:solidFill>
                <a:effectLst/>
                <a:latin typeface=".AppleSystemUIFont"/>
              </a:rPr>
              <a:t>徒 </a:t>
            </a:r>
            <a:r>
              <a:rPr lang="en-US" altLang="zh-CN" sz="800" b="1" dirty="0">
                <a:solidFill>
                  <a:srgbClr val="0E0E0E"/>
                </a:solidFill>
                <a:effectLst/>
                <a:latin typeface=".AppleSystemUIFont"/>
              </a:rPr>
              <a:t>2:1, 41, 47</a:t>
            </a:r>
            <a:endParaRPr lang="zh-CN" altLang="en-US" sz="800" dirty="0">
              <a:solidFill>
                <a:srgbClr val="0E0E0E"/>
              </a:solidFill>
              <a:effectLst/>
              <a:latin typeface=".AppleSystemUIFont"/>
            </a:endParaRPr>
          </a:p>
        </p:txBody>
      </p:sp>
      <p:sp>
        <p:nvSpPr>
          <p:cNvPr id="29" name="Rectangle 13"/>
          <p:cNvSpPr>
            <a:spLocks noChangeArrowheads="1"/>
          </p:cNvSpPr>
          <p:nvPr/>
        </p:nvSpPr>
        <p:spPr bwMode="auto">
          <a:xfrm>
            <a:off x="7277100" y="3960813"/>
            <a:ext cx="608013"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被提</a:t>
            </a:r>
          </a:p>
        </p:txBody>
      </p:sp>
      <p:sp>
        <p:nvSpPr>
          <p:cNvPr id="495641" name="TextBox 13"/>
          <p:cNvSpPr txBox="1">
            <a:spLocks noChangeArrowheads="1"/>
          </p:cNvSpPr>
          <p:nvPr/>
        </p:nvSpPr>
        <p:spPr bwMode="auto">
          <a:xfrm>
            <a:off x="4427538" y="2997200"/>
            <a:ext cx="33131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ja-JP" altLang="en-US" sz="1400" b="1">
                <a:solidFill>
                  <a:srgbClr val="220011"/>
                </a:solidFill>
              </a:rPr>
              <a:t>这天国的福音要传遍天下， 向万民作见证， 然后结局才来到</a:t>
            </a:r>
            <a:r>
              <a:rPr lang="en-US" altLang="ja-JP" sz="900" b="1" dirty="0">
                <a:solidFill>
                  <a:srgbClr val="220011"/>
                </a:solidFill>
              </a:rPr>
              <a:t> </a:t>
            </a:r>
            <a:br>
              <a:rPr lang="en-US" altLang="ja-JP" sz="900" b="1" dirty="0">
                <a:solidFill>
                  <a:srgbClr val="220011"/>
                </a:solidFill>
              </a:rPr>
            </a:br>
            <a:r>
              <a:rPr lang="ja-JP" altLang="en-US" sz="800" b="1">
                <a:solidFill>
                  <a:srgbClr val="220011"/>
                </a:solidFill>
              </a:rPr>
              <a:t>太</a:t>
            </a:r>
            <a:r>
              <a:rPr lang="en-US" altLang="ja-JP" sz="800" b="1" dirty="0">
                <a:solidFill>
                  <a:srgbClr val="220011"/>
                </a:solidFill>
              </a:rPr>
              <a:t>. 24:14</a:t>
            </a:r>
            <a:endParaRPr lang="en-US" altLang="en-US" sz="800" b="1" dirty="0">
              <a:solidFill>
                <a:srgbClr val="220011"/>
              </a:solidFill>
            </a:endParaRPr>
          </a:p>
        </p:txBody>
      </p:sp>
      <p:sp>
        <p:nvSpPr>
          <p:cNvPr id="495642" name="TextBox 1"/>
          <p:cNvSpPr txBox="1">
            <a:spLocks noChangeArrowheads="1"/>
          </p:cNvSpPr>
          <p:nvPr/>
        </p:nvSpPr>
        <p:spPr bwMode="auto">
          <a:xfrm>
            <a:off x="2484438" y="5622925"/>
            <a:ext cx="453548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dirty="0">
                <a:solidFill>
                  <a:srgbClr val="220011"/>
                </a:solidFill>
              </a:rPr>
              <a:t>新约中</a:t>
            </a:r>
            <a:endParaRPr lang="en-US" altLang="zh-CN" sz="1800" b="1" dirty="0">
              <a:solidFill>
                <a:srgbClr val="220011"/>
              </a:solidFill>
            </a:endParaRPr>
          </a:p>
          <a:p>
            <a:pPr algn="ctr" eaLnBrk="0" fontAlgn="base" hangingPunct="0">
              <a:spcBef>
                <a:spcPct val="0"/>
              </a:spcBef>
              <a:spcAft>
                <a:spcPct val="0"/>
              </a:spcAft>
            </a:pPr>
            <a:r>
              <a:rPr lang="zh-CN" altLang="en-US" b="1" dirty="0">
                <a:solidFill>
                  <a:srgbClr val="220011"/>
                </a:solidFill>
              </a:rPr>
              <a:t>教会与国度的研究</a:t>
            </a:r>
          </a:p>
        </p:txBody>
      </p:sp>
      <p:sp>
        <p:nvSpPr>
          <p:cNvPr id="34" name="TextBox 33"/>
          <p:cNvSpPr txBox="1"/>
          <p:nvPr/>
        </p:nvSpPr>
        <p:spPr>
          <a:xfrm>
            <a:off x="71438" y="6415088"/>
            <a:ext cx="9037637"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000090"/>
                </a:solidFill>
              </a:rPr>
              <a:t>Adapted from Raymond Ludwigson, </a:t>
            </a:r>
            <a:r>
              <a:rPr lang="en-US" altLang="en-US" sz="1000" b="1" i="1">
                <a:solidFill>
                  <a:srgbClr val="000090"/>
                </a:solidFill>
              </a:rPr>
              <a:t>A Survey of Bible Prophecy</a:t>
            </a:r>
            <a:endParaRPr lang="en-US" altLang="en-US" sz="900" b="1" i="1">
              <a:solidFill>
                <a:srgbClr val="000090"/>
              </a:solidFill>
            </a:endParaRPr>
          </a:p>
        </p:txBody>
      </p:sp>
      <p:sp>
        <p:nvSpPr>
          <p:cNvPr id="35" name="Rectangle 6"/>
          <p:cNvSpPr>
            <a:spLocks noChangeArrowheads="1"/>
          </p:cNvSpPr>
          <p:nvPr/>
        </p:nvSpPr>
        <p:spPr bwMode="auto">
          <a:xfrm>
            <a:off x="4656138" y="2001838"/>
            <a:ext cx="1403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2400" b="1" dirty="0">
                <a:solidFill>
                  <a:srgbClr val="000000"/>
                </a:solidFill>
                <a:latin typeface="Arial" charset="0"/>
                <a:ea typeface="SimSun" charset="0"/>
                <a:cs typeface="SimSun" charset="0"/>
              </a:rPr>
              <a:t>神的国度</a:t>
            </a:r>
          </a:p>
        </p:txBody>
      </p:sp>
    </p:spTree>
    <p:extLst>
      <p:ext uri="{BB962C8B-B14F-4D97-AF65-F5344CB8AC3E}">
        <p14:creationId xmlns:p14="http://schemas.microsoft.com/office/powerpoint/2010/main" val="40810565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32079055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快到犹太逾越节的时候，耶稣就上了耶路撒冷。</a:t>
            </a:r>
          </a:p>
        </p:txBody>
      </p:sp>
    </p:spTree>
    <p:extLst>
      <p:ext uri="{BB962C8B-B14F-4D97-AF65-F5344CB8AC3E}">
        <p14:creationId xmlns:p14="http://schemas.microsoft.com/office/powerpoint/2010/main" val="1995775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在圣殿的院子里，他看到商人们在卖牛、羊和鸽子，用来做祭物。</a:t>
            </a:r>
          </a:p>
        </p:txBody>
      </p:sp>
    </p:spTree>
    <p:extLst>
      <p:ext uri="{BB962C8B-B14F-4D97-AF65-F5344CB8AC3E}">
        <p14:creationId xmlns:p14="http://schemas.microsoft.com/office/powerpoint/2010/main" val="4290521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他还看到了桌子旁的兑换商人在兑换外币。</a:t>
            </a:r>
          </a:p>
        </p:txBody>
      </p:sp>
    </p:spTree>
    <p:extLst>
      <p:ext uri="{BB962C8B-B14F-4D97-AF65-F5344CB8AC3E}">
        <p14:creationId xmlns:p14="http://schemas.microsoft.com/office/powerpoint/2010/main" val="4284288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4533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6408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耶稣用几根绳子做成鞭子，把他们都赶出了圣殿。</a:t>
            </a:r>
          </a:p>
        </p:txBody>
      </p:sp>
    </p:spTree>
    <p:extLst>
      <p:ext uri="{BB962C8B-B14F-4D97-AF65-F5344CB8AC3E}">
        <p14:creationId xmlns:p14="http://schemas.microsoft.com/office/powerpoint/2010/main" val="91621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0"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他把羊和牛赶了出去，把兑换银钱的人桌上的钱币撒满地。</a:t>
            </a:r>
          </a:p>
        </p:txBody>
      </p:sp>
    </p:spTree>
    <p:extLst>
      <p:ext uri="{BB962C8B-B14F-4D97-AF65-F5344CB8AC3E}">
        <p14:creationId xmlns:p14="http://schemas.microsoft.com/office/powerpoint/2010/main" val="362038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并且把他们的桌子翻了过来。</a:t>
            </a:r>
          </a:p>
        </p:txBody>
      </p:sp>
    </p:spTree>
    <p:extLst>
      <p:ext uri="{BB962C8B-B14F-4D97-AF65-F5344CB8AC3E}">
        <p14:creationId xmlns:p14="http://schemas.microsoft.com/office/powerpoint/2010/main" val="4195675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166755" y="0"/>
            <a:ext cx="4977245"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然后，走到那些卖鸽子的人面前，他对他们说：</a:t>
            </a:r>
          </a:p>
        </p:txBody>
      </p:sp>
    </p:spTree>
    <p:extLst>
      <p:ext uri="{BB962C8B-B14F-4D97-AF65-F5344CB8AC3E}">
        <p14:creationId xmlns:p14="http://schemas.microsoft.com/office/powerpoint/2010/main" val="85020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“把这些东西拿走，不要把我父的家当作买卖的地方！”</a:t>
            </a:r>
          </a:p>
        </p:txBody>
      </p:sp>
    </p:spTree>
    <p:extLst>
      <p:ext uri="{BB962C8B-B14F-4D97-AF65-F5344CB8AC3E}">
        <p14:creationId xmlns:p14="http://schemas.microsoft.com/office/powerpoint/2010/main" val="2421033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这段话记载在诗篇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69:9</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：“为神的殿心里焦急，必吞灭我。”</a:t>
            </a:r>
          </a:p>
        </p:txBody>
      </p:sp>
    </p:spTree>
    <p:extLst>
      <p:ext uri="{BB962C8B-B14F-4D97-AF65-F5344CB8AC3E}">
        <p14:creationId xmlns:p14="http://schemas.microsoft.com/office/powerpoint/2010/main" val="855832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0239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但犹太人的领袖质问他说：“你做这些事，给我们显什么神迹，作为你有权柄这样做的凭据呢？</a:t>
            </a:r>
          </a:p>
        </p:txBody>
      </p:sp>
    </p:spTree>
    <p:extLst>
      <p:ext uri="{BB962C8B-B14F-4D97-AF65-F5344CB8AC3E}">
        <p14:creationId xmlns:p14="http://schemas.microsoft.com/office/powerpoint/2010/main" val="2892862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耶稣回答说：“你们拆毁这殿，我三日内要再建立起来。”</a:t>
            </a:r>
          </a:p>
        </p:txBody>
      </p:sp>
    </p:spTree>
    <p:extLst>
      <p:ext uri="{BB962C8B-B14F-4D97-AF65-F5344CB8AC3E}">
        <p14:creationId xmlns:p14="http://schemas.microsoft.com/office/powerpoint/2010/main" val="29950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他们说：“什么！这殿是四十六年才建成的，你三日内就能再建起来吗？”</a:t>
            </a:r>
          </a:p>
        </p:txBody>
      </p:sp>
    </p:spTree>
    <p:extLst>
      <p:ext uri="{BB962C8B-B14F-4D97-AF65-F5344CB8AC3E}">
        <p14:creationId xmlns:p14="http://schemas.microsoft.com/office/powerpoint/2010/main" val="62549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879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7" y="0"/>
            <a:ext cx="4769333"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但耶稣所说的“这殿”，是指祂自己的身体。</a:t>
            </a:r>
          </a:p>
        </p:txBody>
      </p:sp>
    </p:spTree>
    <p:extLst>
      <p:ext uri="{BB962C8B-B14F-4D97-AF65-F5344CB8AC3E}">
        <p14:creationId xmlns:p14="http://schemas.microsoft.com/office/powerpoint/2010/main" val="66671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等到耶稣从死里复活以后，祂的门徒想起祂说过这话，就信了圣经和耶稣所说的话。</a:t>
            </a:r>
          </a:p>
        </p:txBody>
      </p:sp>
    </p:spTree>
    <p:extLst>
      <p:ext uri="{BB962C8B-B14F-4D97-AF65-F5344CB8AC3E}">
        <p14:creationId xmlns:p14="http://schemas.microsoft.com/office/powerpoint/2010/main" val="2669118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9896357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8696351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2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a:extLst>
            <a:ext uri="{909E8E84-426E-40dd-AFC4-6F175D3DCCD1}">
              <a14:hiddenFill xmlns="" xmlns:a14="http://schemas.microsoft.com/office/drawing/2010/main">
                <a:noFill/>
              </a14:hiddenFill>
            </a:ext>
          </a:extLst>
        </p:spPr>
      </p:cxnSp>
      <p:grpSp>
        <p:nvGrpSpPr>
          <p:cNvPr id="491522" name="Group 50"/>
          <p:cNvGrpSpPr>
            <a:grpSpLocks/>
          </p:cNvGrpSpPr>
          <p:nvPr/>
        </p:nvGrpSpPr>
        <p:grpSpPr bwMode="auto">
          <a:xfrm>
            <a:off x="1403350" y="3357563"/>
            <a:ext cx="4464050" cy="1079500"/>
            <a:chOff x="611560" y="3356992"/>
            <a:chExt cx="4464496" cy="1080120"/>
          </a:xfrm>
        </p:grpSpPr>
        <p:sp>
          <p:nvSpPr>
            <p:cNvPr id="49155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grpSp>
      <p:sp>
        <p:nvSpPr>
          <p:cNvPr id="49152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24" name="Rectangle 4"/>
          <p:cNvSpPr>
            <a:spLocks noGrp="1" noChangeArrowheads="1"/>
          </p:cNvSpPr>
          <p:nvPr>
            <p:ph type="title" idx="4294967295"/>
          </p:nvPr>
        </p:nvSpPr>
        <p:spPr>
          <a:xfrm>
            <a:off x="971550" y="609600"/>
            <a:ext cx="7129463" cy="769938"/>
          </a:xfrm>
        </p:spPr>
        <p:txBody>
          <a:bodyPr anchor="t">
            <a:spAutoFit/>
          </a:bodyPr>
          <a:lstStyle/>
          <a:p>
            <a:pPr eaLnBrk="1" hangingPunct="1"/>
            <a:r>
              <a:rPr lang="zh-CN" altLang="en-US" b="1">
                <a:solidFill>
                  <a:srgbClr val="FFFFFF"/>
                </a:solidFill>
                <a:ea typeface="SimSun" pitchFamily="2" charset="-122"/>
              </a:rPr>
              <a:t>橄榄山谈论综述</a:t>
            </a:r>
            <a:endParaRPr lang="en-US" altLang="en-US" b="1">
              <a:solidFill>
                <a:srgbClr val="FFFFFF"/>
              </a:solidFill>
              <a:latin typeface="Arial" pitchFamily="34" charset="0"/>
            </a:endParaRPr>
          </a:p>
        </p:txBody>
      </p:sp>
      <p:sp>
        <p:nvSpPr>
          <p:cNvPr id="49152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FFFFCC"/>
                </a:solidFill>
                <a:cs typeface="Arial" pitchFamily="34" charset="0"/>
              </a:rPr>
              <a:t>27</a:t>
            </a:r>
          </a:p>
        </p:txBody>
      </p:sp>
      <p:sp>
        <p:nvSpPr>
          <p:cNvPr id="491526" name="TextBox 10"/>
          <p:cNvSpPr txBox="1">
            <a:spLocks noChangeArrowheads="1"/>
          </p:cNvSpPr>
          <p:nvPr/>
        </p:nvSpPr>
        <p:spPr bwMode="auto">
          <a:xfrm>
            <a:off x="6165850" y="5765800"/>
            <a:ext cx="2943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FFFFFF"/>
                </a:solidFill>
              </a:rPr>
              <a:t>Adapted from Salem Kirban</a:t>
            </a:r>
            <a:br>
              <a:rPr lang="en-US" altLang="en-US" sz="1000" b="1">
                <a:solidFill>
                  <a:srgbClr val="FFFFFF"/>
                </a:solidFill>
              </a:rPr>
            </a:br>
            <a:r>
              <a:rPr lang="en-US" altLang="en-US" sz="1000" b="1" i="1">
                <a:solidFill>
                  <a:srgbClr val="FFFFFF"/>
                </a:solidFill>
              </a:rPr>
              <a:t>Charts on Revelation</a:t>
            </a:r>
            <a:r>
              <a:rPr lang="en-US" altLang="en-US" sz="1000" b="1">
                <a:solidFill>
                  <a:srgbClr val="FFFFFF"/>
                </a:solidFill>
              </a:rPr>
              <a:t> (1979), 48</a:t>
            </a:r>
          </a:p>
        </p:txBody>
      </p:sp>
      <p:sp>
        <p:nvSpPr>
          <p:cNvPr id="491527"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606 B.C.</a:t>
            </a:r>
          </a:p>
        </p:txBody>
      </p:sp>
      <p:cxnSp>
        <p:nvCxnSpPr>
          <p:cNvPr id="491528"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29"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0"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1"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2"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3"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4"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91535"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grpSp>
      <p:sp>
        <p:nvSpPr>
          <p:cNvPr id="24" name="Rectangle 5"/>
          <p:cNvSpPr>
            <a:spLocks noChangeArrowheads="1"/>
          </p:cNvSpPr>
          <p:nvPr/>
        </p:nvSpPr>
        <p:spPr bwMode="auto">
          <a:xfrm>
            <a:off x="3203575" y="4508500"/>
            <a:ext cx="1941513"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FFFFFF"/>
                </a:solidFill>
                <a:latin typeface="Arial" charset="0"/>
                <a:ea typeface="SimSun" charset="0"/>
                <a:cs typeface="SimSun" charset="0"/>
              </a:rPr>
              <a:t>外 邦 人 的 时 代</a:t>
            </a:r>
          </a:p>
        </p:txBody>
      </p:sp>
      <p:sp>
        <p:nvSpPr>
          <p:cNvPr id="25" name="Rectangle 6"/>
          <p:cNvSpPr>
            <a:spLocks noChangeArrowheads="1"/>
          </p:cNvSpPr>
          <p:nvPr/>
        </p:nvSpPr>
        <p:spPr bwMode="auto">
          <a:xfrm>
            <a:off x="2392363" y="4076700"/>
            <a:ext cx="946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以色列散开</a:t>
            </a:r>
          </a:p>
        </p:txBody>
      </p:sp>
      <p:sp>
        <p:nvSpPr>
          <p:cNvPr id="26" name="Rectangle 7"/>
          <p:cNvSpPr>
            <a:spLocks noChangeArrowheads="1"/>
          </p:cNvSpPr>
          <p:nvPr/>
        </p:nvSpPr>
        <p:spPr bwMode="auto">
          <a:xfrm>
            <a:off x="0" y="3054350"/>
            <a:ext cx="6413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a:t>
            </a:r>
          </a:p>
        </p:txBody>
      </p:sp>
      <p:sp>
        <p:nvSpPr>
          <p:cNvPr id="27" name="Rectangle 8"/>
          <p:cNvSpPr>
            <a:spLocks noChangeArrowheads="1"/>
          </p:cNvSpPr>
          <p:nvPr/>
        </p:nvSpPr>
        <p:spPr bwMode="auto">
          <a:xfrm>
            <a:off x="4418013" y="4076700"/>
            <a:ext cx="946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返回应许地</a:t>
            </a:r>
          </a:p>
        </p:txBody>
      </p:sp>
      <p:sp>
        <p:nvSpPr>
          <p:cNvPr id="28" name="Rectangle 9"/>
          <p:cNvSpPr>
            <a:spLocks noChangeArrowheads="1"/>
          </p:cNvSpPr>
          <p:nvPr/>
        </p:nvSpPr>
        <p:spPr bwMode="auto">
          <a:xfrm>
            <a:off x="2973388" y="3103563"/>
            <a:ext cx="1022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教 会 时 期</a:t>
            </a:r>
          </a:p>
        </p:txBody>
      </p:sp>
      <p:sp>
        <p:nvSpPr>
          <p:cNvPr id="29" name="Rectangle 10"/>
          <p:cNvSpPr>
            <a:spLocks noChangeArrowheads="1"/>
          </p:cNvSpPr>
          <p:nvPr/>
        </p:nvSpPr>
        <p:spPr bwMode="auto">
          <a:xfrm>
            <a:off x="6315075" y="3130550"/>
            <a:ext cx="4889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災难</a:t>
            </a:r>
          </a:p>
        </p:txBody>
      </p:sp>
      <p:sp>
        <p:nvSpPr>
          <p:cNvPr id="30" name="Rectangle 11"/>
          <p:cNvSpPr>
            <a:spLocks noChangeArrowheads="1"/>
          </p:cNvSpPr>
          <p:nvPr/>
        </p:nvSpPr>
        <p:spPr bwMode="auto">
          <a:xfrm>
            <a:off x="8045450" y="3130550"/>
            <a:ext cx="6413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千禧年</a:t>
            </a:r>
          </a:p>
        </p:txBody>
      </p:sp>
      <p:sp>
        <p:nvSpPr>
          <p:cNvPr id="31" name="Rectangle 12"/>
          <p:cNvSpPr>
            <a:spLocks noChangeArrowheads="1"/>
          </p:cNvSpPr>
          <p:nvPr/>
        </p:nvSpPr>
        <p:spPr bwMode="auto">
          <a:xfrm>
            <a:off x="-36513" y="1700213"/>
            <a:ext cx="1295401"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耶路撒冷被灭</a:t>
            </a:r>
          </a:p>
        </p:txBody>
      </p:sp>
      <p:sp>
        <p:nvSpPr>
          <p:cNvPr id="32" name="Rectangle 13"/>
          <p:cNvSpPr>
            <a:spLocks noChangeArrowheads="1"/>
          </p:cNvSpPr>
          <p:nvPr/>
        </p:nvSpPr>
        <p:spPr bwMode="auto">
          <a:xfrm>
            <a:off x="5091113" y="170021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被提</a:t>
            </a:r>
          </a:p>
        </p:txBody>
      </p:sp>
      <p:sp>
        <p:nvSpPr>
          <p:cNvPr id="33" name="Rectangle 14"/>
          <p:cNvSpPr>
            <a:spLocks noChangeArrowheads="1"/>
          </p:cNvSpPr>
          <p:nvPr/>
        </p:nvSpPr>
        <p:spPr bwMode="auto">
          <a:xfrm>
            <a:off x="5508625" y="1700213"/>
            <a:ext cx="16002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34" name="Rectangle 15"/>
          <p:cNvSpPr>
            <a:spLocks noChangeArrowheads="1"/>
          </p:cNvSpPr>
          <p:nvPr/>
        </p:nvSpPr>
        <p:spPr bwMode="auto">
          <a:xfrm>
            <a:off x="6770688" y="3716338"/>
            <a:ext cx="641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大災难</a:t>
            </a:r>
          </a:p>
        </p:txBody>
      </p:sp>
      <p:sp>
        <p:nvSpPr>
          <p:cNvPr id="35" name="Rectangle 16"/>
          <p:cNvSpPr>
            <a:spLocks noChangeArrowheads="1"/>
          </p:cNvSpPr>
          <p:nvPr/>
        </p:nvSpPr>
        <p:spPr bwMode="auto">
          <a:xfrm>
            <a:off x="7839075" y="3716338"/>
            <a:ext cx="1098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審判外邦国家</a:t>
            </a:r>
          </a:p>
        </p:txBody>
      </p:sp>
      <p:sp>
        <p:nvSpPr>
          <p:cNvPr id="36" name="Rectangle 17"/>
          <p:cNvSpPr>
            <a:spLocks noChangeArrowheads="1"/>
          </p:cNvSpPr>
          <p:nvPr/>
        </p:nvSpPr>
        <p:spPr bwMode="auto">
          <a:xfrm>
            <a:off x="7010400" y="1700213"/>
            <a:ext cx="2165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耶稣基督第二与圣徒一起归来</a:t>
            </a:r>
          </a:p>
        </p:txBody>
      </p:sp>
      <p:sp>
        <p:nvSpPr>
          <p:cNvPr id="37" name="Rectangle 14"/>
          <p:cNvSpPr>
            <a:spLocks noChangeArrowheads="1"/>
          </p:cNvSpPr>
          <p:nvPr/>
        </p:nvSpPr>
        <p:spPr bwMode="auto">
          <a:xfrm>
            <a:off x="1187450" y="1730375"/>
            <a:ext cx="16002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491551" name="TextBox 11"/>
          <p:cNvSpPr txBox="1">
            <a:spLocks noChangeArrowheads="1"/>
          </p:cNvSpPr>
          <p:nvPr/>
        </p:nvSpPr>
        <p:spPr bwMode="auto">
          <a:xfrm>
            <a:off x="6443663" y="4005263"/>
            <a:ext cx="12969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Daniel 9:27 </a:t>
            </a:r>
          </a:p>
          <a:p>
            <a:pPr algn="ctr" eaLnBrk="0" fontAlgn="base" hangingPunct="0">
              <a:spcBef>
                <a:spcPct val="0"/>
              </a:spcBef>
              <a:spcAft>
                <a:spcPct val="0"/>
              </a:spcAft>
            </a:pPr>
            <a:r>
              <a:rPr lang="en-US" altLang="en-US" sz="1200" b="1">
                <a:solidFill>
                  <a:srgbClr val="FFFFFF"/>
                </a:solidFill>
              </a:rPr>
              <a:t>Matt. 24:15</a:t>
            </a:r>
          </a:p>
        </p:txBody>
      </p:sp>
      <p:sp>
        <p:nvSpPr>
          <p:cNvPr id="491552" name="TextBox 12"/>
          <p:cNvSpPr txBox="1">
            <a:spLocks noChangeArrowheads="1"/>
          </p:cNvSpPr>
          <p:nvPr/>
        </p:nvSpPr>
        <p:spPr bwMode="auto">
          <a:xfrm>
            <a:off x="7667625" y="4005263"/>
            <a:ext cx="1441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25:31-46</a:t>
            </a:r>
          </a:p>
        </p:txBody>
      </p:sp>
      <p:sp>
        <p:nvSpPr>
          <p:cNvPr id="491553" name="TextBox 13"/>
          <p:cNvSpPr txBox="1">
            <a:spLocks noChangeArrowheads="1"/>
          </p:cNvSpPr>
          <p:nvPr/>
        </p:nvSpPr>
        <p:spPr bwMode="auto">
          <a:xfrm>
            <a:off x="1042988" y="1927225"/>
            <a:ext cx="129698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A.D 70</a:t>
            </a:r>
          </a:p>
        </p:txBody>
      </p:sp>
      <p:sp>
        <p:nvSpPr>
          <p:cNvPr id="491554" name="TextBox 14"/>
          <p:cNvSpPr txBox="1">
            <a:spLocks noChangeArrowheads="1"/>
          </p:cNvSpPr>
          <p:nvPr/>
        </p:nvSpPr>
        <p:spPr bwMode="auto">
          <a:xfrm>
            <a:off x="4572000" y="1927225"/>
            <a:ext cx="151288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1 Thess</a:t>
            </a:r>
            <a:r>
              <a:rPr lang="zh-CN" altLang="en-US" sz="1200" b="1">
                <a:solidFill>
                  <a:srgbClr val="FFFFFF"/>
                </a:solidFill>
              </a:rPr>
              <a:t>。</a:t>
            </a:r>
            <a:r>
              <a:rPr lang="en-US" altLang="ja-JP" sz="1200" b="1">
                <a:solidFill>
                  <a:srgbClr val="FFFFFF"/>
                </a:solidFill>
              </a:rPr>
              <a:t>4:14-17</a:t>
            </a:r>
            <a:endParaRPr lang="en-US" altLang="en-US" sz="1200" b="1">
              <a:solidFill>
                <a:srgbClr val="FFFFFF"/>
              </a:solidFill>
            </a:endParaRPr>
          </a:p>
        </p:txBody>
      </p:sp>
      <p:sp>
        <p:nvSpPr>
          <p:cNvPr id="491555" name="TextBox 16"/>
          <p:cNvSpPr txBox="1">
            <a:spLocks noChangeArrowheads="1"/>
          </p:cNvSpPr>
          <p:nvPr/>
        </p:nvSpPr>
        <p:spPr bwMode="auto">
          <a:xfrm>
            <a:off x="6804025" y="1927225"/>
            <a:ext cx="16478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23:39; 24:30</a:t>
            </a:r>
          </a:p>
        </p:txBody>
      </p:sp>
      <p:sp>
        <p:nvSpPr>
          <p:cNvPr id="491556" name="TextBox 13"/>
          <p:cNvSpPr txBox="1">
            <a:spLocks noChangeArrowheads="1"/>
          </p:cNvSpPr>
          <p:nvPr/>
        </p:nvSpPr>
        <p:spPr bwMode="auto">
          <a:xfrm>
            <a:off x="46038" y="1927225"/>
            <a:ext cx="10779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586 B.C.</a:t>
            </a:r>
          </a:p>
        </p:txBody>
      </p:sp>
      <p:sp>
        <p:nvSpPr>
          <p:cNvPr id="491557" name="TextBox 9"/>
          <p:cNvSpPr txBox="1">
            <a:spLocks noChangeArrowheads="1"/>
          </p:cNvSpPr>
          <p:nvPr/>
        </p:nvSpPr>
        <p:spPr bwMode="auto">
          <a:xfrm>
            <a:off x="2700338" y="4797425"/>
            <a:ext cx="2943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Luke 21:24</a:t>
            </a:r>
          </a:p>
        </p:txBody>
      </p:sp>
      <p:pic>
        <p:nvPicPr>
          <p:cNvPr id="49155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40875" y="1844675"/>
            <a:ext cx="9144000" cy="353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8367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3570"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zh-TW" altLang="en-US" sz="3200" b="1">
                <a:latin typeface="Arial" pitchFamily="34" charset="0"/>
                <a:ea typeface="ＭＳ Ｐゴシック" pitchFamily="34" charset="-128"/>
              </a:rPr>
              <a:t>外邦人的时代 </a:t>
            </a:r>
            <a:r>
              <a:rPr lang="en-US" altLang="zh-TW" sz="3200" b="1">
                <a:latin typeface="Arial" pitchFamily="34" charset="0"/>
                <a:ea typeface="ＭＳ Ｐゴシック" pitchFamily="34" charset="-128"/>
              </a:rPr>
              <a:t>(</a:t>
            </a:r>
            <a:r>
              <a:rPr lang="zh-TW" altLang="en-US" sz="3200" b="1">
                <a:latin typeface="Arial" pitchFamily="34" charset="0"/>
                <a:ea typeface="ＭＳ Ｐゴシック" pitchFamily="34" charset="-128"/>
              </a:rPr>
              <a:t>路加福音 </a:t>
            </a:r>
            <a:r>
              <a:rPr lang="en-US" altLang="zh-TW" sz="3200" b="1">
                <a:latin typeface="Arial" pitchFamily="34" charset="0"/>
                <a:ea typeface="ＭＳ Ｐゴシック" pitchFamily="34" charset="-128"/>
              </a:rPr>
              <a:t>21:24)</a:t>
            </a:r>
            <a:endParaRPr lang="en-US" altLang="en-US" sz="3200" b="1">
              <a:latin typeface="Arial" pitchFamily="34" charset="0"/>
              <a:ea typeface="ＭＳ Ｐゴシック" pitchFamily="34" charset="-128"/>
            </a:endParaRPr>
          </a:p>
        </p:txBody>
      </p:sp>
      <p:sp>
        <p:nvSpPr>
          <p:cNvPr id="493571"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00"/>
                </a:solidFill>
                <a:cs typeface="Arial" pitchFamily="34" charset="0"/>
              </a:rPr>
              <a:t>106</a:t>
            </a:r>
          </a:p>
        </p:txBody>
      </p:sp>
      <p:sp>
        <p:nvSpPr>
          <p:cNvPr id="493572" name="TextBox 18"/>
          <p:cNvSpPr txBox="1">
            <a:spLocks noChangeArrowheads="1"/>
          </p:cNvSpPr>
          <p:nvPr/>
        </p:nvSpPr>
        <p:spPr bwMode="auto">
          <a:xfrm>
            <a:off x="4338638" y="2790825"/>
            <a:ext cx="865187"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AD 70</a:t>
            </a:r>
            <a:endParaRPr lang="en-US" altLang="en-US" sz="800" b="1">
              <a:solidFill>
                <a:srgbClr val="220011"/>
              </a:solidFill>
            </a:endParaRPr>
          </a:p>
        </p:txBody>
      </p:sp>
      <p:sp>
        <p:nvSpPr>
          <p:cNvPr id="493573" name="TextBox 19"/>
          <p:cNvSpPr txBox="1">
            <a:spLocks noChangeArrowheads="1"/>
          </p:cNvSpPr>
          <p:nvPr/>
        </p:nvSpPr>
        <p:spPr bwMode="auto">
          <a:xfrm>
            <a:off x="1241425"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538 BC</a:t>
            </a:r>
            <a:endParaRPr lang="en-US" altLang="en-US" sz="800" b="1">
              <a:solidFill>
                <a:srgbClr val="220011"/>
              </a:solidFill>
            </a:endParaRPr>
          </a:p>
        </p:txBody>
      </p:sp>
      <p:sp>
        <p:nvSpPr>
          <p:cNvPr id="493574" name="TextBox 20"/>
          <p:cNvSpPr txBox="1">
            <a:spLocks noChangeArrowheads="1"/>
          </p:cNvSpPr>
          <p:nvPr/>
        </p:nvSpPr>
        <p:spPr bwMode="auto">
          <a:xfrm>
            <a:off x="2393950"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333 BC</a:t>
            </a:r>
            <a:endParaRPr lang="en-US" altLang="en-US" sz="800" b="1">
              <a:solidFill>
                <a:srgbClr val="220011"/>
              </a:solidFill>
            </a:endParaRPr>
          </a:p>
        </p:txBody>
      </p:sp>
      <p:sp>
        <p:nvSpPr>
          <p:cNvPr id="493575" name="TextBox 21"/>
          <p:cNvSpPr txBox="1">
            <a:spLocks noChangeArrowheads="1"/>
          </p:cNvSpPr>
          <p:nvPr/>
        </p:nvSpPr>
        <p:spPr bwMode="auto">
          <a:xfrm>
            <a:off x="3762375" y="3381375"/>
            <a:ext cx="8651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63 BC</a:t>
            </a:r>
            <a:endParaRPr lang="en-US" altLang="en-US" sz="800" b="1">
              <a:solidFill>
                <a:srgbClr val="220011"/>
              </a:solidFill>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3577"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78"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79"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93580"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cxnSp>
        <p:nvCxnSpPr>
          <p:cNvPr id="493581"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82"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3583"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93584"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eaLnBrk="0" fontAlgn="base" hangingPunct="0">
              <a:spcBef>
                <a:spcPct val="0"/>
              </a:spcBef>
              <a:spcAft>
                <a:spcPct val="0"/>
              </a:spcAft>
              <a:defRPr/>
            </a:pPr>
            <a:r>
              <a:rPr lang="en-US" dirty="0">
                <a:solidFill>
                  <a:srgbClr val="220011"/>
                </a:solidFill>
              </a:rPr>
              <a:t>586 BC</a:t>
            </a:r>
          </a:p>
        </p:txBody>
      </p:sp>
      <p:sp>
        <p:nvSpPr>
          <p:cNvPr id="50" name="TextBox 49"/>
          <p:cNvSpPr txBox="1"/>
          <p:nvPr/>
        </p:nvSpPr>
        <p:spPr>
          <a:xfrm>
            <a:off x="3419475" y="6237288"/>
            <a:ext cx="5724525"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fontAlgn="base" hangingPunct="0">
              <a:spcBef>
                <a:spcPct val="0"/>
              </a:spcBef>
              <a:spcAft>
                <a:spcPct val="0"/>
              </a:spcAft>
            </a:pPr>
            <a:r>
              <a:rPr lang="en-US" altLang="en-US" sz="1000" b="1">
                <a:solidFill>
                  <a:srgbClr val="220011"/>
                </a:solidFill>
              </a:rPr>
              <a:t>Adapted from Raymond Ludwigson, </a:t>
            </a:r>
            <a:r>
              <a:rPr lang="en-US" altLang="en-US" sz="1000" b="1" i="1">
                <a:solidFill>
                  <a:srgbClr val="220011"/>
                </a:solidFill>
              </a:rPr>
              <a:t>A Survey of Bible Prophecy</a:t>
            </a:r>
            <a:endParaRPr lang="en-US" altLang="en-US" sz="900" b="1" i="1">
              <a:solidFill>
                <a:srgbClr val="220011"/>
              </a:solidFill>
            </a:endParaRPr>
          </a:p>
        </p:txBody>
      </p:sp>
      <p:sp>
        <p:nvSpPr>
          <p:cNvPr id="23" name="Rectangle 5"/>
          <p:cNvSpPr>
            <a:spLocks noChangeArrowheads="1"/>
          </p:cNvSpPr>
          <p:nvPr/>
        </p:nvSpPr>
        <p:spPr bwMode="auto">
          <a:xfrm>
            <a:off x="3059113" y="1268413"/>
            <a:ext cx="3103562" cy="33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1600" b="1">
                <a:solidFill>
                  <a:srgbClr val="000000"/>
                </a:solidFill>
                <a:ea typeface="SimSun" pitchFamily="2" charset="-122"/>
              </a:rPr>
              <a:t>外邦人的时代 </a:t>
            </a:r>
            <a:r>
              <a:rPr lang="en-US" altLang="zh-CN" sz="1600" b="1">
                <a:solidFill>
                  <a:srgbClr val="000000"/>
                </a:solidFill>
                <a:ea typeface="SimSun" pitchFamily="2" charset="-122"/>
              </a:rPr>
              <a:t>(</a:t>
            </a:r>
            <a:r>
              <a:rPr lang="zh-CN" altLang="en-US" sz="1600" b="1">
                <a:solidFill>
                  <a:srgbClr val="000000"/>
                </a:solidFill>
                <a:ea typeface="SimSun" pitchFamily="2" charset="-122"/>
              </a:rPr>
              <a:t>路加福音 </a:t>
            </a:r>
            <a:r>
              <a:rPr lang="en-US" altLang="zh-CN" sz="1600" b="1">
                <a:solidFill>
                  <a:srgbClr val="000000"/>
                </a:solidFill>
                <a:ea typeface="SimSun" pitchFamily="2" charset="-122"/>
              </a:rPr>
              <a:t>21:24)</a:t>
            </a:r>
            <a:endParaRPr lang="zh-CN" altLang="en-US" sz="1600" b="1">
              <a:solidFill>
                <a:srgbClr val="000000"/>
              </a:solidFill>
              <a:ea typeface="SimSun" pitchFamily="2" charset="-122"/>
            </a:endParaRPr>
          </a:p>
        </p:txBody>
      </p:sp>
      <p:sp>
        <p:nvSpPr>
          <p:cNvPr id="28" name="Rectangle 6"/>
          <p:cNvSpPr>
            <a:spLocks noChangeArrowheads="1"/>
          </p:cNvSpPr>
          <p:nvPr/>
        </p:nvSpPr>
        <p:spPr bwMode="auto">
          <a:xfrm>
            <a:off x="5791200" y="2782888"/>
            <a:ext cx="13017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教 会 时 期</a:t>
            </a:r>
          </a:p>
        </p:txBody>
      </p:sp>
      <p:sp>
        <p:nvSpPr>
          <p:cNvPr id="29" name="Rectangle 8"/>
          <p:cNvSpPr>
            <a:spLocks noChangeArrowheads="1"/>
          </p:cNvSpPr>
          <p:nvPr/>
        </p:nvSpPr>
        <p:spPr bwMode="auto">
          <a:xfrm>
            <a:off x="8045450" y="2781300"/>
            <a:ext cx="1325563"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主 的 宝 座</a:t>
            </a:r>
          </a:p>
        </p:txBody>
      </p:sp>
      <p:sp>
        <p:nvSpPr>
          <p:cNvPr id="30" name="Rectangle 9"/>
          <p:cNvSpPr>
            <a:spLocks noChangeArrowheads="1"/>
          </p:cNvSpPr>
          <p:nvPr/>
        </p:nvSpPr>
        <p:spPr bwMode="auto">
          <a:xfrm>
            <a:off x="330200" y="2487613"/>
            <a:ext cx="641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猶大国</a:t>
            </a:r>
          </a:p>
        </p:txBody>
      </p:sp>
      <p:sp>
        <p:nvSpPr>
          <p:cNvPr id="31" name="Rectangle 10"/>
          <p:cNvSpPr>
            <a:spLocks noChangeArrowheads="1"/>
          </p:cNvSpPr>
          <p:nvPr/>
        </p:nvSpPr>
        <p:spPr bwMode="auto">
          <a:xfrm>
            <a:off x="539750" y="3141663"/>
            <a:ext cx="641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巴比伦</a:t>
            </a:r>
          </a:p>
        </p:txBody>
      </p:sp>
      <p:sp>
        <p:nvSpPr>
          <p:cNvPr id="32" name="Rectangle 11"/>
          <p:cNvSpPr>
            <a:spLocks noChangeArrowheads="1"/>
          </p:cNvSpPr>
          <p:nvPr/>
        </p:nvSpPr>
        <p:spPr bwMode="auto">
          <a:xfrm>
            <a:off x="1836738"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波斯</a:t>
            </a:r>
          </a:p>
        </p:txBody>
      </p:sp>
      <p:sp>
        <p:nvSpPr>
          <p:cNvPr id="33" name="Rectangle 12"/>
          <p:cNvSpPr>
            <a:spLocks noChangeArrowheads="1"/>
          </p:cNvSpPr>
          <p:nvPr/>
        </p:nvSpPr>
        <p:spPr bwMode="auto">
          <a:xfrm>
            <a:off x="3098800"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希腊</a:t>
            </a:r>
          </a:p>
        </p:txBody>
      </p:sp>
      <p:sp>
        <p:nvSpPr>
          <p:cNvPr id="34" name="Rectangle 13"/>
          <p:cNvSpPr>
            <a:spLocks noChangeArrowheads="1"/>
          </p:cNvSpPr>
          <p:nvPr/>
        </p:nvSpPr>
        <p:spPr bwMode="auto">
          <a:xfrm>
            <a:off x="4587875" y="3141663"/>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罗马</a:t>
            </a:r>
          </a:p>
        </p:txBody>
      </p:sp>
      <p:sp>
        <p:nvSpPr>
          <p:cNvPr id="35" name="Rectangle 14"/>
          <p:cNvSpPr>
            <a:spLocks noChangeArrowheads="1"/>
          </p:cNvSpPr>
          <p:nvPr/>
        </p:nvSpPr>
        <p:spPr bwMode="auto">
          <a:xfrm>
            <a:off x="2667000" y="2419350"/>
            <a:ext cx="1562100"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两约之间的</a:t>
            </a:r>
            <a:r>
              <a:rPr lang="en-US" altLang="zh-CN" sz="1400" dirty="0">
                <a:solidFill>
                  <a:srgbClr val="000000"/>
                </a:solidFill>
                <a:latin typeface="Arial" charset="0"/>
                <a:ea typeface="SimSun" charset="0"/>
                <a:cs typeface="SimSun" charset="0"/>
              </a:rPr>
              <a:t>400</a:t>
            </a:r>
            <a:r>
              <a:rPr lang="zh-CN" altLang="en-US" sz="1400" dirty="0">
                <a:solidFill>
                  <a:srgbClr val="000000"/>
                </a:solidFill>
                <a:latin typeface="Arial" charset="0"/>
                <a:ea typeface="SimSun" charset="0"/>
                <a:cs typeface="SimSun" charset="0"/>
              </a:rPr>
              <a:t>年</a:t>
            </a:r>
          </a:p>
        </p:txBody>
      </p:sp>
      <p:sp>
        <p:nvSpPr>
          <p:cNvPr id="36" name="Rectangle 15"/>
          <p:cNvSpPr>
            <a:spLocks noChangeArrowheads="1"/>
          </p:cNvSpPr>
          <p:nvPr/>
        </p:nvSpPr>
        <p:spPr bwMode="auto">
          <a:xfrm>
            <a:off x="1524000" y="2419350"/>
            <a:ext cx="903288"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光复时期</a:t>
            </a:r>
          </a:p>
        </p:txBody>
      </p:sp>
      <p:sp>
        <p:nvSpPr>
          <p:cNvPr id="37" name="Rectangle 16"/>
          <p:cNvSpPr>
            <a:spLocks noChangeArrowheads="1"/>
          </p:cNvSpPr>
          <p:nvPr/>
        </p:nvSpPr>
        <p:spPr bwMode="auto">
          <a:xfrm>
            <a:off x="758825" y="4221163"/>
            <a:ext cx="1166813"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15:9</a:t>
            </a:r>
          </a:p>
        </p:txBody>
      </p:sp>
      <p:sp>
        <p:nvSpPr>
          <p:cNvPr id="38" name="Rectangle 17"/>
          <p:cNvSpPr>
            <a:spLocks noChangeArrowheads="1"/>
          </p:cNvSpPr>
          <p:nvPr/>
        </p:nvSpPr>
        <p:spPr bwMode="auto">
          <a:xfrm>
            <a:off x="690563" y="4724400"/>
            <a:ext cx="13017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22:8-9</a:t>
            </a:r>
          </a:p>
        </p:txBody>
      </p:sp>
      <p:sp>
        <p:nvSpPr>
          <p:cNvPr id="39" name="Rectangle 18"/>
          <p:cNvSpPr>
            <a:spLocks noChangeArrowheads="1"/>
          </p:cNvSpPr>
          <p:nvPr/>
        </p:nvSpPr>
        <p:spPr bwMode="auto">
          <a:xfrm>
            <a:off x="7326313" y="4437063"/>
            <a:ext cx="13874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33:7-14</a:t>
            </a:r>
          </a:p>
        </p:txBody>
      </p:sp>
      <p:sp>
        <p:nvSpPr>
          <p:cNvPr id="493600" name="TextBox 14"/>
          <p:cNvSpPr txBox="1">
            <a:spLocks noChangeArrowheads="1"/>
          </p:cNvSpPr>
          <p:nvPr/>
        </p:nvSpPr>
        <p:spPr bwMode="auto">
          <a:xfrm>
            <a:off x="34925" y="5084763"/>
            <a:ext cx="26130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2 Kings 25:8-12</a:t>
            </a:r>
          </a:p>
          <a:p>
            <a:pPr algn="ctr" eaLnBrk="0" fontAlgn="base" hangingPunct="0">
              <a:spcBef>
                <a:spcPct val="0"/>
              </a:spcBef>
              <a:spcAft>
                <a:spcPct val="0"/>
              </a:spcAft>
            </a:pPr>
            <a:r>
              <a:rPr lang="en-US" altLang="en-US" sz="1100" b="1">
                <a:solidFill>
                  <a:srgbClr val="220011"/>
                </a:solidFill>
              </a:rPr>
              <a:t>Jer. 15:4, 22:29-30, 30:24</a:t>
            </a:r>
          </a:p>
          <a:p>
            <a:pPr algn="ctr" eaLnBrk="0" fontAlgn="base" hangingPunct="0">
              <a:spcBef>
                <a:spcPct val="0"/>
              </a:spcBef>
              <a:spcAft>
                <a:spcPct val="0"/>
              </a:spcAft>
            </a:pPr>
            <a:r>
              <a:rPr lang="en-US" altLang="en-US" sz="1100" b="1">
                <a:solidFill>
                  <a:srgbClr val="220011"/>
                </a:solidFill>
              </a:rPr>
              <a:t>Ezek. 10:4, 28. 11:22-25, 14:22-23</a:t>
            </a:r>
          </a:p>
        </p:txBody>
      </p:sp>
      <p:sp>
        <p:nvSpPr>
          <p:cNvPr id="42" name="TextBox 41"/>
          <p:cNvSpPr txBox="1"/>
          <p:nvPr/>
        </p:nvSpPr>
        <p:spPr>
          <a:xfrm>
            <a:off x="4929188" y="3109913"/>
            <a:ext cx="3097212" cy="368300"/>
          </a:xfrm>
          <a:prstGeom prst="rect">
            <a:avLst/>
          </a:prstGeom>
          <a:noFill/>
        </p:spPr>
        <p:txBody>
          <a:bodyPr>
            <a:spAutoFit/>
          </a:bodyPr>
          <a:lstStyle/>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Acts 15:14-18</a:t>
            </a:r>
          </a:p>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Rom. 11:25</a:t>
            </a:r>
          </a:p>
        </p:txBody>
      </p:sp>
      <p:sp>
        <p:nvSpPr>
          <p:cNvPr id="493602" name="TextBox 11"/>
          <p:cNvSpPr txBox="1">
            <a:spLocks noChangeArrowheads="1"/>
          </p:cNvSpPr>
          <p:nvPr/>
        </p:nvSpPr>
        <p:spPr bwMode="auto">
          <a:xfrm>
            <a:off x="8223250" y="3109913"/>
            <a:ext cx="957263"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900" b="1">
                <a:solidFill>
                  <a:srgbClr val="220011"/>
                </a:solidFill>
              </a:rPr>
              <a:t>Jer. 3:17</a:t>
            </a:r>
          </a:p>
          <a:p>
            <a:pPr algn="ctr" eaLnBrk="0" fontAlgn="base" hangingPunct="0">
              <a:spcBef>
                <a:spcPct val="0"/>
              </a:spcBef>
              <a:spcAft>
                <a:spcPct val="0"/>
              </a:spcAft>
            </a:pPr>
            <a:r>
              <a:rPr lang="en-US" altLang="en-US" sz="900" b="1">
                <a:solidFill>
                  <a:srgbClr val="220011"/>
                </a:solidFill>
              </a:rPr>
              <a:t>Isa. 62:6-7</a:t>
            </a:r>
          </a:p>
        </p:txBody>
      </p:sp>
      <p:sp>
        <p:nvSpPr>
          <p:cNvPr id="44" name="TextBox 43"/>
          <p:cNvSpPr txBox="1"/>
          <p:nvPr/>
        </p:nvSpPr>
        <p:spPr>
          <a:xfrm>
            <a:off x="3779838" y="4171950"/>
            <a:ext cx="1957387" cy="1277938"/>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100" b="1">
                <a:solidFill>
                  <a:srgbClr val="220011"/>
                </a:solidFill>
              </a:rPr>
              <a:t>Ezekiel 6:8</a:t>
            </a:r>
          </a:p>
          <a:p>
            <a:pPr eaLnBrk="0" fontAlgn="base" hangingPunct="0">
              <a:spcBef>
                <a:spcPct val="0"/>
              </a:spcBef>
              <a:spcAft>
                <a:spcPct val="0"/>
              </a:spcAft>
            </a:pPr>
            <a:r>
              <a:rPr lang="en-US" altLang="en-US" sz="1100" b="1">
                <a:solidFill>
                  <a:srgbClr val="220011"/>
                </a:solidFill>
              </a:rPr>
              <a:t>Hosea 3:4-5</a:t>
            </a:r>
          </a:p>
          <a:p>
            <a:pPr eaLnBrk="0" fontAlgn="base" hangingPunct="0">
              <a:spcBef>
                <a:spcPct val="0"/>
              </a:spcBef>
              <a:spcAft>
                <a:spcPct val="0"/>
              </a:spcAft>
            </a:pPr>
            <a:r>
              <a:rPr lang="en-US" altLang="en-US" sz="1100" b="1">
                <a:solidFill>
                  <a:srgbClr val="220011"/>
                </a:solidFill>
              </a:rPr>
              <a:t>Hosea 8:8</a:t>
            </a:r>
          </a:p>
          <a:p>
            <a:pPr eaLnBrk="0" fontAlgn="base" hangingPunct="0">
              <a:spcBef>
                <a:spcPct val="0"/>
              </a:spcBef>
              <a:spcAft>
                <a:spcPct val="0"/>
              </a:spcAft>
            </a:pPr>
            <a:r>
              <a:rPr lang="en-US" altLang="en-US" sz="1100" b="1">
                <a:solidFill>
                  <a:srgbClr val="220011"/>
                </a:solidFill>
              </a:rPr>
              <a:t>Amos 9:8-9</a:t>
            </a:r>
          </a:p>
          <a:p>
            <a:pPr eaLnBrk="0" fontAlgn="base" hangingPunct="0">
              <a:spcBef>
                <a:spcPct val="0"/>
              </a:spcBef>
              <a:spcAft>
                <a:spcPct val="0"/>
              </a:spcAft>
            </a:pPr>
            <a:r>
              <a:rPr lang="en-US" altLang="en-US" sz="1100" b="1">
                <a:solidFill>
                  <a:srgbClr val="220011"/>
                </a:solidFill>
              </a:rPr>
              <a:t>Jer. 31:35-37</a:t>
            </a:r>
          </a:p>
          <a:p>
            <a:pPr eaLnBrk="0" fontAlgn="base" hangingPunct="0">
              <a:spcBef>
                <a:spcPct val="0"/>
              </a:spcBef>
              <a:spcAft>
                <a:spcPct val="0"/>
              </a:spcAft>
            </a:pPr>
            <a:r>
              <a:rPr lang="en-US" altLang="en-US" sz="1100" b="1">
                <a:solidFill>
                  <a:srgbClr val="220011"/>
                </a:solidFill>
              </a:rPr>
              <a:t>Jer. 46: 27-28</a:t>
            </a:r>
          </a:p>
          <a:p>
            <a:pPr eaLnBrk="0" fontAlgn="base" hangingPunct="0">
              <a:spcBef>
                <a:spcPct val="0"/>
              </a:spcBef>
              <a:spcAft>
                <a:spcPct val="0"/>
              </a:spcAft>
            </a:pPr>
            <a:r>
              <a:rPr lang="en-US" altLang="en-US" sz="1100" b="1">
                <a:solidFill>
                  <a:srgbClr val="220011"/>
                </a:solidFill>
              </a:rPr>
              <a:t>Jer. 51:5</a:t>
            </a:r>
            <a:endParaRPr lang="en-US" altLang="en-US" sz="1000" b="1">
              <a:solidFill>
                <a:srgbClr val="220011"/>
              </a:solidFill>
            </a:endParaRPr>
          </a:p>
        </p:txBody>
      </p:sp>
      <p:sp>
        <p:nvSpPr>
          <p:cNvPr id="493604" name="TextBox 13"/>
          <p:cNvSpPr txBox="1">
            <a:spLocks noChangeArrowheads="1"/>
          </p:cNvSpPr>
          <p:nvPr/>
        </p:nvSpPr>
        <p:spPr bwMode="auto">
          <a:xfrm>
            <a:off x="6715125" y="4711700"/>
            <a:ext cx="260985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Isa. 4:2-6</a:t>
            </a:r>
          </a:p>
          <a:p>
            <a:pPr algn="ctr" eaLnBrk="0" fontAlgn="base" hangingPunct="0">
              <a:spcBef>
                <a:spcPct val="0"/>
              </a:spcBef>
              <a:spcAft>
                <a:spcPct val="0"/>
              </a:spcAft>
            </a:pPr>
            <a:r>
              <a:rPr lang="en-US" altLang="en-US" sz="1100" b="1">
                <a:solidFill>
                  <a:srgbClr val="220011"/>
                </a:solidFill>
              </a:rPr>
              <a:t>Ezek. 43:1-9</a:t>
            </a:r>
          </a:p>
          <a:p>
            <a:pPr algn="ctr" eaLnBrk="0" fontAlgn="base" hangingPunct="0">
              <a:spcBef>
                <a:spcPct val="0"/>
              </a:spcBef>
              <a:spcAft>
                <a:spcPct val="0"/>
              </a:spcAft>
            </a:pPr>
            <a:r>
              <a:rPr lang="en-US" altLang="en-US" sz="1100" b="1">
                <a:solidFill>
                  <a:srgbClr val="220011"/>
                </a:solidFill>
              </a:rPr>
              <a:t>Zech. 2:10-13</a:t>
            </a:r>
          </a:p>
          <a:p>
            <a:pPr algn="ctr" eaLnBrk="0" fontAlgn="base" hangingPunct="0">
              <a:spcBef>
                <a:spcPct val="0"/>
              </a:spcBef>
              <a:spcAft>
                <a:spcPct val="0"/>
              </a:spcAft>
            </a:pPr>
            <a:r>
              <a:rPr lang="en-US" altLang="en-US" sz="1100" b="1">
                <a:solidFill>
                  <a:srgbClr val="220011"/>
                </a:solidFill>
              </a:rPr>
              <a:t>Zech. 8:1-8</a:t>
            </a:r>
            <a:endParaRPr lang="en-US" altLang="en-US" sz="1000" b="1">
              <a:solidFill>
                <a:srgbClr val="220011"/>
              </a:solidFill>
            </a:endParaRPr>
          </a:p>
        </p:txBody>
      </p:sp>
      <p:sp>
        <p:nvSpPr>
          <p:cNvPr id="46" name="Rectangle 7"/>
          <p:cNvSpPr>
            <a:spLocks noChangeArrowheads="1"/>
          </p:cNvSpPr>
          <p:nvPr/>
        </p:nvSpPr>
        <p:spPr bwMode="auto">
          <a:xfrm>
            <a:off x="3352800" y="3771900"/>
            <a:ext cx="1911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在 众 多 国 家 中</a:t>
            </a:r>
          </a:p>
        </p:txBody>
      </p:sp>
    </p:spTree>
    <p:extLst>
      <p:ext uri="{BB962C8B-B14F-4D97-AF65-F5344CB8AC3E}">
        <p14:creationId xmlns:p14="http://schemas.microsoft.com/office/powerpoint/2010/main" val="393389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endParaRPr>
          </a:p>
        </p:txBody>
      </p:sp>
      <p:sp>
        <p:nvSpPr>
          <p:cNvPr id="495618" name="Rectangle 4"/>
          <p:cNvSpPr>
            <a:spLocks noGrp="1" noChangeArrowheads="1"/>
          </p:cNvSpPr>
          <p:nvPr>
            <p:ph type="title" idx="4294967295"/>
          </p:nvPr>
        </p:nvSpPr>
        <p:spPr>
          <a:xfrm>
            <a:off x="609600" y="152400"/>
            <a:ext cx="7772400" cy="685800"/>
          </a:xfrm>
          <a:solidFill>
            <a:srgbClr val="000090"/>
          </a:solidFill>
        </p:spPr>
        <p:txBody>
          <a:bodyPr/>
          <a:lstStyle/>
          <a:p>
            <a:pPr eaLnBrk="1" hangingPunct="1"/>
            <a:r>
              <a:rPr lang="zh-TW" altLang="en-US" sz="2800" b="1">
                <a:latin typeface="Arial" pitchFamily="34" charset="0"/>
                <a:ea typeface="ＭＳ Ｐゴシック" pitchFamily="34" charset="-128"/>
              </a:rPr>
              <a:t>教会与国度 </a:t>
            </a:r>
            <a:r>
              <a:rPr lang="en-US" altLang="zh-TW" sz="2800" b="1">
                <a:latin typeface="Arial" pitchFamily="34" charset="0"/>
                <a:ea typeface="ＭＳ Ｐゴシック" pitchFamily="34" charset="-128"/>
              </a:rPr>
              <a:t>(</a:t>
            </a:r>
            <a:r>
              <a:rPr lang="zh-TW" altLang="en-US" sz="2800" b="1">
                <a:latin typeface="Arial" pitchFamily="34" charset="0"/>
                <a:ea typeface="ＭＳ Ｐゴシック" pitchFamily="34" charset="-128"/>
              </a:rPr>
              <a:t>路加福音 </a:t>
            </a:r>
            <a:r>
              <a:rPr lang="en-US" altLang="zh-TW" sz="2800" b="1">
                <a:latin typeface="Arial" pitchFamily="34" charset="0"/>
                <a:ea typeface="ＭＳ Ｐゴシック" pitchFamily="34" charset="-128"/>
              </a:rPr>
              <a:t>19:41-44)</a:t>
            </a:r>
            <a:endParaRPr lang="en-US" altLang="en-US" sz="2800" b="1">
              <a:latin typeface="Arial" pitchFamily="34" charset="0"/>
              <a:ea typeface="ＭＳ Ｐゴシック" pitchFamily="34" charset="-128"/>
            </a:endParaRPr>
          </a:p>
        </p:txBody>
      </p:sp>
      <p:sp>
        <p:nvSpPr>
          <p:cNvPr id="495619" name="Text Box 3"/>
          <p:cNvSpPr txBox="1">
            <a:spLocks noChangeArrowheads="1"/>
          </p:cNvSpPr>
          <p:nvPr/>
        </p:nvSpPr>
        <p:spPr bwMode="auto">
          <a:xfrm>
            <a:off x="8459788"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90"/>
                </a:solidFill>
                <a:effectLst/>
                <a:uLnTx/>
                <a:uFillTx/>
                <a:latin typeface="Arial" pitchFamily="34" charset="0"/>
                <a:ea typeface="ＭＳ Ｐゴシック" pitchFamily="34" charset="-128"/>
                <a:cs typeface="Arial" pitchFamily="34" charset="0"/>
              </a:rPr>
              <a:t>106</a:t>
            </a:r>
          </a:p>
        </p:txBody>
      </p:sp>
      <p:sp>
        <p:nvSpPr>
          <p:cNvPr id="495620" name="TextBox 21"/>
          <p:cNvSpPr txBox="1">
            <a:spLocks noChangeArrowheads="1"/>
          </p:cNvSpPr>
          <p:nvPr/>
        </p:nvSpPr>
        <p:spPr bwMode="auto">
          <a:xfrm>
            <a:off x="3708400" y="3141663"/>
            <a:ext cx="576263"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95622" name="Straight Connector 3"/>
          <p:cNvCxnSpPr>
            <a:cxnSpLocks noChangeShapeType="1"/>
          </p:cNvCxnSpPr>
          <p:nvPr/>
        </p:nvCxnSpPr>
        <p:spPr bwMode="auto">
          <a:xfrm>
            <a:off x="971550" y="1989138"/>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3" name="Straight Connector 30"/>
          <p:cNvCxnSpPr>
            <a:cxnSpLocks noChangeShapeType="1"/>
          </p:cNvCxnSpPr>
          <p:nvPr/>
        </p:nvCxnSpPr>
        <p:spPr bwMode="auto">
          <a:xfrm>
            <a:off x="8172450" y="1989138"/>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4"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5"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6" name="Straight Connector 3"/>
          <p:cNvCxnSpPr>
            <a:cxnSpLocks noChangeShapeType="1"/>
          </p:cNvCxnSpPr>
          <p:nvPr/>
        </p:nvCxnSpPr>
        <p:spPr bwMode="auto">
          <a:xfrm>
            <a:off x="3779838" y="1125538"/>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7" name="Straight Connector 3"/>
          <p:cNvCxnSpPr>
            <a:cxnSpLocks noChangeShapeType="1"/>
          </p:cNvCxnSpPr>
          <p:nvPr/>
        </p:nvCxnSpPr>
        <p:spPr bwMode="auto">
          <a:xfrm>
            <a:off x="7956550" y="1125538"/>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8" name="Straight Connector 3"/>
          <p:cNvCxnSpPr>
            <a:cxnSpLocks noChangeShapeType="1"/>
          </p:cNvCxnSpPr>
          <p:nvPr/>
        </p:nvCxnSpPr>
        <p:spPr bwMode="auto">
          <a:xfrm>
            <a:off x="3455988" y="4005263"/>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95629" name="Straight Connector 3"/>
          <p:cNvCxnSpPr>
            <a:cxnSpLocks noChangeShapeType="1"/>
          </p:cNvCxnSpPr>
          <p:nvPr/>
        </p:nvCxnSpPr>
        <p:spPr bwMode="auto">
          <a:xfrm flipV="1">
            <a:off x="7885113" y="2852738"/>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495630" name="TextBox 18"/>
          <p:cNvSpPr txBox="1">
            <a:spLocks noChangeArrowheads="1"/>
          </p:cNvSpPr>
          <p:nvPr/>
        </p:nvSpPr>
        <p:spPr bwMode="auto">
          <a:xfrm>
            <a:off x="7380288" y="4508500"/>
            <a:ext cx="151288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人子在国度中到来</a:t>
            </a:r>
            <a:endParaRPr kumimoji="0" lang="en-US" altLang="ja-JP"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路</a:t>
            </a:r>
            <a:r>
              <a:rPr kumimoji="0" lang="en-US" alt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21:27,31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太</a:t>
            </a:r>
            <a:r>
              <a:rPr kumimoji="0" lang="en-US" alt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13:41</a:t>
            </a:r>
          </a:p>
        </p:txBody>
      </p:sp>
      <p:sp>
        <p:nvSpPr>
          <p:cNvPr id="495631" name="TextBox 28"/>
          <p:cNvSpPr txBox="1">
            <a:spLocks noChangeArrowheads="1"/>
          </p:cNvSpPr>
          <p:nvPr/>
        </p:nvSpPr>
        <p:spPr bwMode="auto">
          <a:xfrm>
            <a:off x="250825" y="4508500"/>
            <a:ext cx="1512888"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施洗约翰</a:t>
            </a:r>
            <a:endParaRPr kumimoji="0" lang="en-US" altLang="ja-JP"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3:2</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4:17</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10:7</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95632" name="TextBox 29"/>
          <p:cNvSpPr txBox="1">
            <a:spLocks noChangeArrowheads="1"/>
          </p:cNvSpPr>
          <p:nvPr/>
        </p:nvSpPr>
        <p:spPr bwMode="auto">
          <a:xfrm>
            <a:off x="2700338" y="4292600"/>
            <a:ext cx="15113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神到访时间</a:t>
            </a:r>
            <a:endParaRPr kumimoji="0" lang="en-US" altLang="ja-JP"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太</a:t>
            </a:r>
            <a:r>
              <a:rPr kumimoji="0" lang="en-US" alt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21:4-5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太</a:t>
            </a:r>
            <a:r>
              <a:rPr kumimoji="0" lang="en-US" alt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23:37-39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路加</a:t>
            </a:r>
            <a:r>
              <a:rPr kumimoji="0" lang="en-US" alt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19:41-44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太</a:t>
            </a:r>
            <a:r>
              <a:rPr kumimoji="0" lang="en-US" alt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21:43</a:t>
            </a:r>
          </a:p>
        </p:txBody>
      </p:sp>
      <p:sp>
        <p:nvSpPr>
          <p:cNvPr id="495633" name="TextBox 31"/>
          <p:cNvSpPr txBox="1">
            <a:spLocks noChangeArrowheads="1"/>
          </p:cNvSpPr>
          <p:nvPr/>
        </p:nvSpPr>
        <p:spPr bwMode="auto">
          <a:xfrm>
            <a:off x="4284663" y="1268413"/>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神的国度</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西 </a:t>
            </a:r>
            <a:r>
              <a:rPr kumimoji="0" lang="en-US" altLang="zh-CN"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1:13</a:t>
            </a:r>
            <a:r>
              <a:rPr kumimoji="0" lang="zh-CN"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，帖前 </a:t>
            </a:r>
            <a:r>
              <a:rPr kumimoji="0" lang="en-US" altLang="zh-CN"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2:12</a:t>
            </a:r>
            <a:r>
              <a:rPr kumimoji="0" lang="zh-CN"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，林前 </a:t>
            </a:r>
            <a:r>
              <a:rPr kumimoji="0" lang="en-US" altLang="zh-CN"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12:13</a:t>
            </a:r>
            <a:r>
              <a:rPr kumimoji="0" lang="zh-CN"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，弗 </a:t>
            </a:r>
            <a:r>
              <a:rPr kumimoji="0" lang="en-US" altLang="zh-CN"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4:4</a:t>
            </a:r>
            <a:r>
              <a:rPr kumimoji="0" lang="zh-CN"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，罗 </a:t>
            </a:r>
            <a:r>
              <a:rPr kumimoji="0" lang="en-US" altLang="zh-CN"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12:5</a:t>
            </a:r>
          </a:p>
        </p:txBody>
      </p:sp>
      <p:sp>
        <p:nvSpPr>
          <p:cNvPr id="495634" name="TextBox 32"/>
          <p:cNvSpPr txBox="1">
            <a:spLocks noChangeArrowheads="1"/>
          </p:cNvSpPr>
          <p:nvPr/>
        </p:nvSpPr>
        <p:spPr bwMode="auto">
          <a:xfrm>
            <a:off x="0" y="2997200"/>
            <a:ext cx="90011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律法与先知至施洗约翰</a:t>
            </a:r>
            <a:endParaRPr kumimoji="0" lang="en-US" altLang="ja-JP" sz="12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路加</a:t>
            </a:r>
            <a:r>
              <a:rPr kumimoji="0" lang="en-US" alt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16:16</a:t>
            </a:r>
          </a:p>
        </p:txBody>
      </p:sp>
      <p:sp>
        <p:nvSpPr>
          <p:cNvPr id="495635" name="TextBox 34"/>
          <p:cNvSpPr txBox="1">
            <a:spLocks noChangeArrowheads="1"/>
          </p:cNvSpPr>
          <p:nvPr/>
        </p:nvSpPr>
        <p:spPr bwMode="auto">
          <a:xfrm>
            <a:off x="1163638" y="2997200"/>
            <a:ext cx="1152519"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“天国是努力进入的”</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11:12</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13:25</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约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6:15</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p:txBody>
      </p:sp>
      <p:sp>
        <p:nvSpPr>
          <p:cNvPr id="495636" name="TextBox 35"/>
          <p:cNvSpPr txBox="1">
            <a:spLocks noChangeArrowheads="1"/>
          </p:cNvSpPr>
          <p:nvPr/>
        </p:nvSpPr>
        <p:spPr bwMode="auto">
          <a:xfrm>
            <a:off x="2316163" y="2997200"/>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我会建造我的教会</a:t>
            </a:r>
            <a:endParaRPr kumimoji="0" lang="en-US" altLang="ja-JP"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16:18, 21</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p:txBody>
      </p:sp>
      <p:sp>
        <p:nvSpPr>
          <p:cNvPr id="495637" name="TextBox 36"/>
          <p:cNvSpPr txBox="1">
            <a:spLocks noChangeArrowheads="1"/>
          </p:cNvSpPr>
          <p:nvPr/>
        </p:nvSpPr>
        <p:spPr bwMode="auto">
          <a:xfrm>
            <a:off x="3179763" y="3429000"/>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20:26</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可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10:45</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约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12:27</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约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18:36-37</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p:txBody>
      </p:sp>
      <p:sp>
        <p:nvSpPr>
          <p:cNvPr id="495638" name="TextBox 38"/>
          <p:cNvSpPr txBox="1">
            <a:spLocks noChangeArrowheads="1"/>
          </p:cNvSpPr>
          <p:nvPr/>
        </p:nvSpPr>
        <p:spPr bwMode="auto">
          <a:xfrm>
            <a:off x="8172450" y="2970213"/>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教会</a:t>
            </a:r>
            <a:endParaRPr kumimoji="0" lang="en-US" altLang="ja-JP" sz="2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太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13:43</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林前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13:24</a:t>
            </a: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a:t>
            </a:r>
            <a:endPar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路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13:29</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p:txBody>
      </p:sp>
      <p:sp>
        <p:nvSpPr>
          <p:cNvPr id="495639" name="TextBox 42"/>
          <p:cNvSpPr txBox="1">
            <a:spLocks noChangeArrowheads="1"/>
          </p:cNvSpPr>
          <p:nvPr/>
        </p:nvSpPr>
        <p:spPr bwMode="auto">
          <a:xfrm>
            <a:off x="3324225" y="2060575"/>
            <a:ext cx="960438" cy="6477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在五旬节开始</a:t>
            </a:r>
            <a:endParaRPr kumimoji="0" lang="en-US" altLang="ja-JP"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徒 </a:t>
            </a:r>
            <a:r>
              <a:rPr kumimoji="0" lang="en-US" altLang="zh-CN" sz="800" b="1"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rPr>
              <a:t>2:1, 41, 47</a:t>
            </a:r>
            <a:endParaRPr kumimoji="0" lang="zh-CN" altLang="en-US" sz="800" b="0" i="0" u="none" strike="noStrike" kern="1200" cap="none" spc="0" normalizeH="0" baseline="0" noProof="0" dirty="0">
              <a:ln>
                <a:noFill/>
              </a:ln>
              <a:solidFill>
                <a:srgbClr val="0E0E0E"/>
              </a:solidFill>
              <a:effectLst/>
              <a:uLnTx/>
              <a:uFillTx/>
              <a:latin typeface=".AppleSystemUIFont"/>
              <a:ea typeface="ＭＳ Ｐゴシック" pitchFamily="34" charset="-128"/>
              <a:cs typeface="+mn-cs"/>
            </a:endParaRPr>
          </a:p>
        </p:txBody>
      </p:sp>
      <p:sp>
        <p:nvSpPr>
          <p:cNvPr id="29" name="Rectangle 13"/>
          <p:cNvSpPr>
            <a:spLocks noChangeArrowheads="1"/>
          </p:cNvSpPr>
          <p:nvPr/>
        </p:nvSpPr>
        <p:spPr bwMode="auto">
          <a:xfrm>
            <a:off x="7277100" y="3960813"/>
            <a:ext cx="608013"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SimSun" charset="0"/>
                <a:cs typeface="SimSun" charset="0"/>
              </a:rPr>
              <a:t>被提</a:t>
            </a:r>
          </a:p>
        </p:txBody>
      </p:sp>
      <p:sp>
        <p:nvSpPr>
          <p:cNvPr id="495641" name="TextBox 13"/>
          <p:cNvSpPr txBox="1">
            <a:spLocks noChangeArrowheads="1"/>
          </p:cNvSpPr>
          <p:nvPr/>
        </p:nvSpPr>
        <p:spPr bwMode="auto">
          <a:xfrm>
            <a:off x="4427538" y="2997200"/>
            <a:ext cx="33131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这天国的福音要传遍天下， 向万民作见证， 然后结局才来到</a:t>
            </a:r>
            <a:r>
              <a:rPr kumimoji="0" lang="en-US" altLang="ja-JP"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br>
              <a:rPr kumimoji="0" lang="en-US" altLang="ja-JP"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br>
            <a:r>
              <a:rPr kumimoji="0" lang="ja-JP" altLang="en-US" sz="800" b="1" i="0" u="none" strike="noStrike" kern="1200" cap="none" spc="0" normalizeH="0" baseline="0" noProof="0">
                <a:ln>
                  <a:noFill/>
                </a:ln>
                <a:solidFill>
                  <a:srgbClr val="220011"/>
                </a:solidFill>
                <a:effectLst/>
                <a:uLnTx/>
                <a:uFillTx/>
                <a:latin typeface="Arial" pitchFamily="34" charset="0"/>
                <a:ea typeface="ＭＳ Ｐゴシック" pitchFamily="34" charset="-128"/>
                <a:cs typeface="+mn-cs"/>
              </a:rPr>
              <a:t>太</a:t>
            </a:r>
            <a:r>
              <a:rPr kumimoji="0" lang="en-US" altLang="ja-JP"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24:14</a:t>
            </a:r>
            <a:endParaRPr kumimoji="0" lang="en-US" alt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95642" name="TextBox 1"/>
          <p:cNvSpPr txBox="1">
            <a:spLocks noChangeArrowheads="1"/>
          </p:cNvSpPr>
          <p:nvPr/>
        </p:nvSpPr>
        <p:spPr bwMode="auto">
          <a:xfrm>
            <a:off x="2484438" y="5622925"/>
            <a:ext cx="453548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新约中</a:t>
            </a:r>
            <a:endParaRPr kumimoji="0" lang="en-US" altLang="zh-CN"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教会与国度的研究</a:t>
            </a:r>
          </a:p>
        </p:txBody>
      </p:sp>
      <p:sp>
        <p:nvSpPr>
          <p:cNvPr id="34" name="TextBox 33"/>
          <p:cNvSpPr txBox="1"/>
          <p:nvPr/>
        </p:nvSpPr>
        <p:spPr>
          <a:xfrm>
            <a:off x="71438" y="6415088"/>
            <a:ext cx="9037637"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90"/>
                </a:solidFill>
                <a:effectLst/>
                <a:uLnTx/>
                <a:uFillTx/>
                <a:latin typeface="Arial" pitchFamily="34" charset="0"/>
                <a:ea typeface="ＭＳ Ｐゴシック" pitchFamily="34" charset="-128"/>
                <a:cs typeface="+mn-cs"/>
              </a:rPr>
              <a:t>Adapted from Raymond Ludwigson, </a:t>
            </a:r>
            <a:r>
              <a:rPr kumimoji="0" lang="en-US" altLang="en-US" sz="1000" b="1" i="1" u="none" strike="noStrike" kern="1200" cap="none" spc="0" normalizeH="0" baseline="0" noProof="0">
                <a:ln>
                  <a:noFill/>
                </a:ln>
                <a:solidFill>
                  <a:srgbClr val="000090"/>
                </a:solidFill>
                <a:effectLst/>
                <a:uLnTx/>
                <a:uFillTx/>
                <a:latin typeface="Arial" pitchFamily="34" charset="0"/>
                <a:ea typeface="ＭＳ Ｐゴシック" pitchFamily="34" charset="-128"/>
                <a:cs typeface="+mn-cs"/>
              </a:rPr>
              <a:t>A Survey of Bible Prophecy</a:t>
            </a:r>
            <a:endParaRPr kumimoji="0" lang="en-US" altLang="en-US" sz="900" b="1" i="1" u="none" strike="noStrike" kern="1200" cap="none" spc="0" normalizeH="0" baseline="0" noProof="0">
              <a:ln>
                <a:noFill/>
              </a:ln>
              <a:solidFill>
                <a:srgbClr val="000090"/>
              </a:solidFill>
              <a:effectLst/>
              <a:uLnTx/>
              <a:uFillTx/>
              <a:latin typeface="Arial" pitchFamily="34" charset="0"/>
              <a:ea typeface="ＭＳ Ｐゴシック" pitchFamily="34" charset="-128"/>
              <a:cs typeface="+mn-cs"/>
            </a:endParaRPr>
          </a:p>
        </p:txBody>
      </p:sp>
      <p:sp>
        <p:nvSpPr>
          <p:cNvPr id="35" name="Rectangle 6"/>
          <p:cNvSpPr>
            <a:spLocks noChangeArrowheads="1"/>
          </p:cNvSpPr>
          <p:nvPr/>
        </p:nvSpPr>
        <p:spPr bwMode="auto">
          <a:xfrm>
            <a:off x="4656138" y="2001838"/>
            <a:ext cx="1403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SimSun" charset="0"/>
                <a:cs typeface="SimSun" charset="0"/>
              </a:rPr>
              <a:t>神的国度</a:t>
            </a:r>
          </a:p>
        </p:txBody>
      </p:sp>
    </p:spTree>
    <p:extLst>
      <p:ext uri="{BB962C8B-B14F-4D97-AF65-F5344CB8AC3E}">
        <p14:creationId xmlns:p14="http://schemas.microsoft.com/office/powerpoint/2010/main" val="42011974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66471216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2329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652120" y="3531150"/>
            <a:ext cx="3394758" cy="2429270"/>
          </a:xfrm>
          <a:prstGeom prst="rect">
            <a:avLst/>
          </a:prstGeom>
          <a:noFill/>
        </p:spPr>
        <p:txBody>
          <a:bodyPr wrap="square" lIns="91308" tIns="45655" rIns="91308" bIns="45655">
            <a:spAutoFit/>
          </a:bodyPr>
          <a:lstStyle/>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33078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9074286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8238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503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08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945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7024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2781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359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549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6226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2495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635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3648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24033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1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3165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1618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Pesache ba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0" name="Text Box 4"/>
          <p:cNvSpPr txBox="1">
            <a:spLocks noChangeArrowheads="1"/>
          </p:cNvSpPr>
          <p:nvPr/>
        </p:nvSpPr>
        <p:spPr bwMode="auto">
          <a:xfrm>
            <a:off x="998538"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207963" y="3917950"/>
            <a:ext cx="5580062" cy="769441"/>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400" b="0" i="1" u="none" strike="noStrike" kern="1200" cap="none" spc="0" normalizeH="0" baseline="0" noProof="0" dirty="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逾越节晚餐</a:t>
            </a:r>
          </a:p>
        </p:txBody>
      </p:sp>
      <p:sp>
        <p:nvSpPr>
          <p:cNvPr id="380932" name="Rectangle 10"/>
          <p:cNvSpPr>
            <a:spLocks noChangeArrowheads="1"/>
          </p:cNvSpPr>
          <p:nvPr/>
        </p:nvSpPr>
        <p:spPr bwMode="auto">
          <a:xfrm>
            <a:off x="4214813"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135632" y="1916832"/>
            <a:ext cx="9144000" cy="1728192"/>
          </a:xfrm>
        </p:spPr>
        <p:txBody>
          <a:bodyPr/>
          <a:lstStyle/>
          <a:p>
            <a:pPr>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35318762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eaLnBrk="0" fontAlgn="base" hangingPunct="0">
              <a:spcBef>
                <a:spcPct val="0"/>
              </a:spcBef>
              <a:spcAft>
                <a:spcPct val="0"/>
              </a:spcAft>
              <a:defRPr/>
            </a:pPr>
            <a:endParaRPr lang="en-US" dirty="0">
              <a:solidFill>
                <a:srgbClr val="2F1311"/>
              </a:solidFill>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336550" y="1987473"/>
            <a:ext cx="1842106"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dirty="0" err="1">
                <a:solidFill>
                  <a:srgbClr val="2F1311"/>
                </a:solidFill>
              </a:rPr>
              <a:t>分别为圣</a:t>
            </a:r>
            <a:endParaRPr lang="en-US" sz="1800" dirty="0">
              <a:solidFill>
                <a:srgbClr val="2F1311"/>
              </a:solidFill>
            </a:endParaRPr>
          </a:p>
        </p:txBody>
      </p:sp>
      <p:sp>
        <p:nvSpPr>
          <p:cNvPr id="315399" name="Text Box 12"/>
          <p:cNvSpPr txBox="1">
            <a:spLocks noChangeArrowheads="1"/>
          </p:cNvSpPr>
          <p:nvPr/>
        </p:nvSpPr>
        <p:spPr bwMode="auto">
          <a:xfrm>
            <a:off x="3372830" y="2006056"/>
            <a:ext cx="1021369"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dirty="0" err="1">
                <a:solidFill>
                  <a:srgbClr val="2F1311"/>
                </a:solidFill>
              </a:rPr>
              <a:t>灾害</a:t>
            </a:r>
            <a:endParaRPr lang="en-US" sz="1800" dirty="0">
              <a:solidFill>
                <a:srgbClr val="2F1311"/>
              </a:solidFill>
            </a:endParaRPr>
          </a:p>
        </p:txBody>
      </p:sp>
      <p:sp>
        <p:nvSpPr>
          <p:cNvPr id="174093" name="Text Box 13"/>
          <p:cNvSpPr txBox="1">
            <a:spLocks noChangeArrowheads="1"/>
          </p:cNvSpPr>
          <p:nvPr/>
        </p:nvSpPr>
        <p:spPr bwMode="auto">
          <a:xfrm>
            <a:off x="788723" y="4883073"/>
            <a:ext cx="1013354"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dirty="0" err="1">
                <a:solidFill>
                  <a:srgbClr val="2F1311"/>
                </a:solidFill>
              </a:rPr>
              <a:t>救赎</a:t>
            </a:r>
            <a:endParaRPr lang="en-US" sz="1800" dirty="0">
              <a:solidFill>
                <a:srgbClr val="2F1311"/>
              </a:solidFill>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zh-CN" altLang="en-US" dirty="0">
                <a:ea typeface="+mj-ea"/>
                <a:cs typeface="+mj-cs"/>
              </a:rPr>
              <a:t>四杯（出埃及记 </a:t>
            </a:r>
            <a:r>
              <a:rPr lang="en-US" altLang="zh-CN" dirty="0">
                <a:ea typeface="+mj-ea"/>
                <a:cs typeface="+mj-cs"/>
              </a:rPr>
              <a:t>6:6-7</a:t>
            </a:r>
            <a:r>
              <a:rPr lang="zh-CN" altLang="en-US" dirty="0">
                <a:ea typeface="+mj-ea"/>
                <a:cs typeface="+mj-cs"/>
              </a:rPr>
              <a:t>）</a:t>
            </a:r>
            <a:endParaRPr lang="en-US" dirty="0">
              <a:ea typeface="+mj-ea"/>
              <a:cs typeface="+mj-cs"/>
            </a:endParaRPr>
          </a:p>
        </p:txBody>
      </p:sp>
      <p:sp>
        <p:nvSpPr>
          <p:cNvPr id="315402" name="TextBox 13"/>
          <p:cNvSpPr txBox="1">
            <a:spLocks noChangeArrowheads="1"/>
          </p:cNvSpPr>
          <p:nvPr/>
        </p:nvSpPr>
        <p:spPr bwMode="auto">
          <a:xfrm>
            <a:off x="4583152" y="2653876"/>
            <a:ext cx="4572000" cy="70785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zh-CN" altLang="en-US" sz="2000" dirty="0">
                <a:solidFill>
                  <a:srgbClr val="FFFFFF"/>
                </a:solidFill>
              </a:rPr>
              <a:t>“所以你要对以色列人说：‘我是耶和华，</a:t>
            </a:r>
            <a:r>
              <a:rPr lang="zh-CN" altLang="en-US" sz="2000" dirty="0">
                <a:solidFill>
                  <a:srgbClr val="FFFF00"/>
                </a:solidFill>
              </a:rPr>
              <a:t>我要将你们从埃及人的重担下领出来</a:t>
            </a:r>
            <a:r>
              <a:rPr lang="zh-CN" altLang="en-US" sz="2000" dirty="0">
                <a:solidFill>
                  <a:srgbClr val="FFFFFF"/>
                </a:solidFill>
              </a:rPr>
              <a:t>。</a:t>
            </a:r>
          </a:p>
        </p:txBody>
      </p:sp>
      <p:sp>
        <p:nvSpPr>
          <p:cNvPr id="315403" name="TextBox 14"/>
          <p:cNvSpPr txBox="1">
            <a:spLocks noChangeArrowheads="1"/>
          </p:cNvSpPr>
          <p:nvPr/>
        </p:nvSpPr>
        <p:spPr bwMode="auto">
          <a:xfrm>
            <a:off x="4583152" y="3328643"/>
            <a:ext cx="4560848" cy="400077"/>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zh-CN" altLang="en-US" sz="2000" dirty="0">
                <a:solidFill>
                  <a:srgbClr val="FFFF00"/>
                </a:solidFill>
              </a:rPr>
              <a:t>我要救你们脱离</a:t>
            </a:r>
            <a:r>
              <a:rPr lang="zh-CN" altLang="en-US" sz="2000" dirty="0">
                <a:solidFill>
                  <a:srgbClr val="FFFFFF"/>
                </a:solidFill>
              </a:rPr>
              <a:t>他们作奴仆的生活，</a:t>
            </a:r>
          </a:p>
        </p:txBody>
      </p:sp>
      <p:sp>
        <p:nvSpPr>
          <p:cNvPr id="16" name="TextBox 15"/>
          <p:cNvSpPr txBox="1">
            <a:spLocks noChangeArrowheads="1"/>
          </p:cNvSpPr>
          <p:nvPr/>
        </p:nvSpPr>
        <p:spPr bwMode="auto">
          <a:xfrm>
            <a:off x="4583152" y="3733800"/>
            <a:ext cx="4560848" cy="101563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zh-CN" altLang="en-US" sz="2000" dirty="0">
                <a:solidFill>
                  <a:srgbClr val="FFFF00"/>
                </a:solidFill>
              </a:rPr>
              <a:t>我要</a:t>
            </a:r>
            <a:r>
              <a:rPr lang="zh-CN" altLang="en-US" sz="2000" dirty="0">
                <a:solidFill>
                  <a:srgbClr val="FFFFFF"/>
                </a:solidFill>
              </a:rPr>
              <a:t>用伸出来的膀臂和大施审判的作为</a:t>
            </a:r>
            <a:r>
              <a:rPr lang="zh-CN" altLang="en-US" sz="2000" dirty="0">
                <a:solidFill>
                  <a:srgbClr val="FFFF00"/>
                </a:solidFill>
              </a:rPr>
              <a:t>救赎你们</a:t>
            </a:r>
          </a:p>
          <a:p>
            <a:pPr eaLnBrk="0" fontAlgn="base" hangingPunct="0">
              <a:spcBef>
                <a:spcPct val="0"/>
              </a:spcBef>
              <a:spcAft>
                <a:spcPct val="0"/>
              </a:spcAft>
            </a:pPr>
            <a:endParaRPr lang="en-US" sz="2000" dirty="0">
              <a:solidFill>
                <a:srgbClr val="FFFFFF"/>
              </a:solidFill>
            </a:endParaRPr>
          </a:p>
        </p:txBody>
      </p:sp>
      <p:sp>
        <p:nvSpPr>
          <p:cNvPr id="2" name="文本框 1">
            <a:extLst>
              <a:ext uri="{FF2B5EF4-FFF2-40B4-BE49-F238E27FC236}">
                <a16:creationId xmlns:a16="http://schemas.microsoft.com/office/drawing/2014/main" id="{316F651D-F53D-0D59-7136-83D13E152B81}"/>
              </a:ext>
            </a:extLst>
          </p:cNvPr>
          <p:cNvSpPr txBox="1"/>
          <p:nvPr/>
        </p:nvSpPr>
        <p:spPr>
          <a:xfrm>
            <a:off x="-518160" y="-10160"/>
            <a:ext cx="184731" cy="369332"/>
          </a:xfrm>
          <a:prstGeom prst="rect">
            <a:avLst/>
          </a:prstGeom>
          <a:noFill/>
        </p:spPr>
        <p:txBody>
          <a:bodyPr wrap="none" rtlCol="0">
            <a:spAutoFit/>
          </a:bodyPr>
          <a:lstStyle/>
          <a:p>
            <a:endParaRPr kumimoji="1" lang="zh-CN" altLang="en-US" dirty="0"/>
          </a:p>
        </p:txBody>
      </p:sp>
      <p:sp>
        <p:nvSpPr>
          <p:cNvPr id="8" name="文本框 7">
            <a:extLst>
              <a:ext uri="{FF2B5EF4-FFF2-40B4-BE49-F238E27FC236}">
                <a16:creationId xmlns:a16="http://schemas.microsoft.com/office/drawing/2014/main" id="{2B69378E-4922-A1B5-89DE-517D05521C49}"/>
              </a:ext>
            </a:extLst>
          </p:cNvPr>
          <p:cNvSpPr txBox="1"/>
          <p:nvPr/>
        </p:nvSpPr>
        <p:spPr>
          <a:xfrm>
            <a:off x="2864486" y="5244675"/>
            <a:ext cx="4841240" cy="923330"/>
          </a:xfrm>
          <a:prstGeom prst="rect">
            <a:avLst/>
          </a:prstGeom>
          <a:solidFill>
            <a:srgbClr val="FFFFFF"/>
          </a:solidFill>
        </p:spPr>
        <p:txBody>
          <a:bodyPr wrap="square">
            <a:spAutoFit/>
          </a:bodyPr>
          <a:lstStyle/>
          <a:p>
            <a:r>
              <a:rPr lang="zh-CN" altLang="en-US" dirty="0"/>
              <a:t>所以你要对以色列人说：</a:t>
            </a:r>
            <a:r>
              <a:rPr lang="en-US" altLang="zh-CN" dirty="0"/>
              <a:t>『</a:t>
            </a:r>
            <a:r>
              <a:rPr lang="zh-CN" altLang="en-US" dirty="0"/>
              <a:t>我是耶和华；我要用伸出来的膀臂重重地刑罚埃及人，救赎你们脱离他们的重担，不做他们的苦工。 </a:t>
            </a:r>
          </a:p>
        </p:txBody>
      </p:sp>
    </p:spTree>
    <p:extLst>
      <p:ext uri="{BB962C8B-B14F-4D97-AF65-F5344CB8AC3E}">
        <p14:creationId xmlns:p14="http://schemas.microsoft.com/office/powerpoint/2010/main" val="40460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7205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r>
              <a:rPr lang="en-US" sz="6000" b="1" dirty="0">
                <a:solidFill>
                  <a:srgbClr val="3F2B15"/>
                </a:solidFill>
                <a:latin typeface="Times New Roman" charset="0"/>
                <a:ea typeface="ヒラギノ角ゴ Pro W3" charset="0"/>
                <a:cs typeface="Times New Roman" charset="0"/>
              </a:rPr>
              <a:t>…</a:t>
            </a:r>
            <a:r>
              <a:rPr lang="zh-CN" altLang="en-US" sz="6000" b="1" dirty="0">
                <a:solidFill>
                  <a:srgbClr val="3F2B15"/>
                </a:solidFill>
                <a:latin typeface="Times New Roman" charset="0"/>
                <a:ea typeface="ヒラギノ角ゴ Pro W3" charset="0"/>
                <a:cs typeface="Times New Roman" charset="0"/>
              </a:rPr>
              <a:t>这是我的身体，</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为你们舍的，</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你们应当如此行，</a:t>
            </a:r>
            <a:br>
              <a:rPr lang="zh-CN" altLang="en-US" sz="6000" b="1" dirty="0">
                <a:solidFill>
                  <a:srgbClr val="3F2B15"/>
                </a:solidFill>
                <a:latin typeface="Times New Roman" charset="0"/>
                <a:ea typeface="ヒラギノ角ゴ Pro W3" charset="0"/>
                <a:cs typeface="Times New Roman" charset="0"/>
              </a:rPr>
            </a:br>
            <a:r>
              <a:rPr lang="zh-CN" altLang="en-US" sz="6000" b="1" dirty="0">
                <a:solidFill>
                  <a:srgbClr val="3F2B15"/>
                </a:solidFill>
                <a:latin typeface="Times New Roman" charset="0"/>
                <a:ea typeface="ヒラギノ角ゴ Pro W3" charset="0"/>
                <a:cs typeface="Times New Roman" charset="0"/>
              </a:rPr>
              <a:t>为的是纪念我。</a:t>
            </a:r>
            <a:endParaRPr lang="en-US" sz="6000" b="1" i="1" dirty="0">
              <a:solidFill>
                <a:srgbClr val="3F2B15"/>
              </a:solidFill>
              <a:latin typeface="Times New Roman" charset="0"/>
              <a:ea typeface="ヒラギノ角ゴ Pro W3" charset="0"/>
              <a:cs typeface="Times New Roman" charset="0"/>
            </a:endParaRP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dirty="0" err="1">
                <a:solidFill>
                  <a:srgbClr val="001F00"/>
                </a:solidFill>
                <a:latin typeface="Times New Roman" charset="0"/>
                <a:ea typeface="ヒラギノ角ゴ Pro W3" charset="0"/>
                <a:cs typeface="ヒラギノ角ゴ Pro W3" charset="0"/>
              </a:rPr>
              <a:t>路加福音</a:t>
            </a:r>
            <a:r>
              <a:rPr lang="en-US" sz="3600" b="1" dirty="0">
                <a:solidFill>
                  <a:srgbClr val="001F00"/>
                </a:solidFill>
                <a:latin typeface="Times New Roman" charset="0"/>
                <a:ea typeface="ヒラギノ角ゴ Pro W3" charset="0"/>
                <a:cs typeface="ヒラギノ角ゴ Pro W3" charset="0"/>
              </a:rPr>
              <a:t> 22:19</a:t>
            </a:r>
            <a:endParaRPr lang="en-US" sz="3600" b="1" i="1" dirty="0">
              <a:solidFill>
                <a:srgbClr val="001F00"/>
              </a:solidFill>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834424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r>
              <a:rPr lang="en-US" sz="4800" b="1" dirty="0">
                <a:solidFill>
                  <a:srgbClr val="3F2B15"/>
                </a:solidFill>
                <a:latin typeface="Times New Roman" charset="0"/>
                <a:ea typeface="ヒラギノ角ゴ Pro W3" charset="0"/>
                <a:cs typeface="Times New Roman" charset="0"/>
              </a:rPr>
              <a:t>… </a:t>
            </a:r>
            <a:r>
              <a:rPr lang="zh-CN" altLang="en-US" sz="4800" b="1" dirty="0">
                <a:solidFill>
                  <a:srgbClr val="3F2B15"/>
                </a:solidFill>
                <a:latin typeface="Times New Roman" charset="0"/>
                <a:ea typeface="ヒラギノ角ゴ Pro W3" charset="0"/>
                <a:cs typeface="Times New Roman" charset="0"/>
              </a:rPr>
              <a:t>“这杯是用我血所立的新约，</a:t>
            </a:r>
            <a:br>
              <a:rPr lang="zh-CN" altLang="en-US" sz="4800" b="1" dirty="0">
                <a:solidFill>
                  <a:srgbClr val="3F2B15"/>
                </a:solidFill>
                <a:latin typeface="Times New Roman" charset="0"/>
                <a:ea typeface="ヒラギノ角ゴ Pro W3" charset="0"/>
                <a:cs typeface="Times New Roman" charset="0"/>
              </a:rPr>
            </a:br>
            <a:r>
              <a:rPr lang="zh-CN" altLang="en-US" sz="4800" b="1" dirty="0">
                <a:solidFill>
                  <a:srgbClr val="3F2B15"/>
                </a:solidFill>
                <a:latin typeface="Times New Roman" charset="0"/>
                <a:ea typeface="ヒラギノ角ゴ Pro W3" charset="0"/>
                <a:cs typeface="Times New Roman" charset="0"/>
              </a:rPr>
              <a:t>为你们流出来的。”</a:t>
            </a:r>
            <a:endParaRPr lang="en-US" sz="4800" b="1" i="1" dirty="0">
              <a:solidFill>
                <a:srgbClr val="3F2B15"/>
              </a:solidFill>
              <a:latin typeface="Times New Roman" charset="0"/>
              <a:ea typeface="ヒラギノ角ゴ Pro W3" charset="0"/>
              <a:cs typeface="Times New Roman"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dirty="0" err="1">
                <a:solidFill>
                  <a:srgbClr val="001F00"/>
                </a:solidFill>
                <a:latin typeface="Times New Roman" charset="0"/>
                <a:ea typeface="ヒラギノ角ゴ Pro W3" charset="0"/>
                <a:cs typeface="ヒラギノ角ゴ Pro W3" charset="0"/>
              </a:rPr>
              <a:t>路加福音</a:t>
            </a:r>
            <a:r>
              <a:rPr lang="en-US" sz="3600" b="1" dirty="0">
                <a:solidFill>
                  <a:srgbClr val="001F00"/>
                </a:solidFill>
                <a:latin typeface="Times New Roman" charset="0"/>
                <a:ea typeface="ヒラギノ角ゴ Pro W3" charset="0"/>
                <a:cs typeface="ヒラギノ角ゴ Pro W3" charset="0"/>
              </a:rPr>
              <a:t> 22:20</a:t>
            </a:r>
            <a:endParaRPr lang="en-US" sz="3600" b="1" i="1" dirty="0">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78383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zh-CN" altLang="en-US" sz="2400" b="1" i="1" dirty="0">
                <a:solidFill>
                  <a:srgbClr val="FFFFFF"/>
                </a:solidFill>
                <a:effectLst>
                  <a:outerShdw blurRad="50800" dist="88900" dir="2700000" algn="tl" rotWithShape="0">
                    <a:srgbClr val="000000"/>
                  </a:outerShdw>
                </a:effectLst>
              </a:rPr>
              <a:t>这杯（而非洗礼）是新约的记号。</a:t>
            </a:r>
          </a:p>
        </p:txBody>
      </p:sp>
    </p:spTree>
    <p:extLst>
      <p:ext uri="{BB962C8B-B14F-4D97-AF65-F5344CB8AC3E}">
        <p14:creationId xmlns:p14="http://schemas.microsoft.com/office/powerpoint/2010/main" val="17926737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zh-CN" altLang="en-US"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“这杯是用我血所立的新约”</a:t>
            </a:r>
            <a:br>
              <a:rPr lang="en-US" altLang="zh-CN"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br>
            <a:r>
              <a:rPr lang="zh-CN" altLang="en-US"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（路加福音 </a:t>
            </a:r>
            <a:r>
              <a:rPr lang="en-US" altLang="zh-CN"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22:20</a:t>
            </a:r>
            <a:r>
              <a:rPr lang="zh-CN" altLang="en-US"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a:spcBef>
                <a:spcPct val="20000"/>
              </a:spcBef>
              <a:buClr>
                <a:srgbClr val="FFCC66"/>
              </a:buClr>
              <a:buSzPct val="80000"/>
              <a:buFont typeface="Wingdings" charset="0"/>
              <a:buChar char="n"/>
              <a:defRPr/>
            </a:pP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指向耶利米书 </a:t>
            </a:r>
            <a:r>
              <a:rPr lang="en-US" altLang="zh-CN"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31:31-34</a:t>
            </a:r>
          </a:p>
          <a:p>
            <a:pPr marL="342900" indent="-342900">
              <a:spcBef>
                <a:spcPct val="20000"/>
              </a:spcBef>
              <a:buClr>
                <a:srgbClr val="FFCC66"/>
              </a:buClr>
              <a:buSzPct val="80000"/>
              <a:buFont typeface="Wingdings" charset="0"/>
              <a:buChar char="n"/>
              <a:defRPr/>
            </a:pP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新约取代了旧约</a:t>
            </a:r>
          </a:p>
          <a:p>
            <a:pPr marL="342900" indent="-342900">
              <a:spcBef>
                <a:spcPct val="20000"/>
              </a:spcBef>
              <a:buClr>
                <a:srgbClr val="FFCC66"/>
              </a:buClr>
              <a:buSzPct val="80000"/>
              <a:buFont typeface="Wingdings" charset="0"/>
              <a:buChar char="n"/>
              <a:defRPr/>
            </a:pP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教会参与了神对以色列所应许的约中</a:t>
            </a:r>
          </a:p>
          <a:p>
            <a:pPr marL="342900" indent="-342900">
              <a:spcBef>
                <a:spcPct val="20000"/>
              </a:spcBef>
              <a:buClr>
                <a:srgbClr val="FFCC66"/>
              </a:buClr>
              <a:buSzPct val="80000"/>
              <a:buFont typeface="Wingdings" charset="0"/>
              <a:buChar char="n"/>
              <a:defRPr/>
            </a:pP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圣经从未说过教会取代了以色列，因为神并未弃绝这个民族（参见罗马书 </a:t>
            </a:r>
            <a:r>
              <a:rPr lang="en-US" altLang="zh-CN"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11:1</a:t>
            </a: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；耶利米书 </a:t>
            </a:r>
            <a:r>
              <a:rPr lang="en-US" altLang="zh-CN"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31:35-37</a:t>
            </a:r>
            <a:r>
              <a:rPr lang="zh-CN" alt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a:t>
            </a:r>
          </a:p>
        </p:txBody>
      </p:sp>
    </p:spTree>
    <p:extLst>
      <p:ext uri="{BB962C8B-B14F-4D97-AF65-F5344CB8AC3E}">
        <p14:creationId xmlns:p14="http://schemas.microsoft.com/office/powerpoint/2010/main" val="164170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143000" y="87079"/>
            <a:ext cx="3037512"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8" name="Group 7"/>
          <p:cNvGrpSpPr/>
          <p:nvPr/>
        </p:nvGrpSpPr>
        <p:grpSpPr>
          <a:xfrm>
            <a:off x="10750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5468620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3834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2077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5677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71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7283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2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918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4952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78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8929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76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3700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4044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45146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128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8927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8588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6032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0575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7641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536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295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9" name="Group 8"/>
          <p:cNvGrpSpPr/>
          <p:nvPr/>
        </p:nvGrpSpPr>
        <p:grpSpPr>
          <a:xfrm>
            <a:off x="251520" y="26064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6521220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2998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2672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82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8462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1645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879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307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1320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9799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65541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79462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391244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0735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25392"/>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38854"/>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4270379"/>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323528"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0883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1940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035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1390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72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4281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612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11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845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371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NT_Lost_Coin_17_1024.jpg                                       000A8D9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A893A337-E635-ECA9-65D9-A18BE34CEE56}"/>
              </a:ext>
            </a:extLst>
          </p:cNvPr>
          <p:cNvSpPr txBox="1"/>
          <p:nvPr/>
        </p:nvSpPr>
        <p:spPr>
          <a:xfrm>
            <a:off x="755576" y="3645024"/>
            <a:ext cx="7776864" cy="646331"/>
          </a:xfrm>
          <a:prstGeom prst="rect">
            <a:avLst/>
          </a:prstGeom>
          <a:solidFill>
            <a:schemeClr val="bg1"/>
          </a:solidFill>
        </p:spPr>
        <p:txBody>
          <a:bodyPr wrap="square">
            <a:spAutoFit/>
          </a:bodyPr>
          <a:lstStyle/>
          <a:p>
            <a:r>
              <a:rPr lang="en-US" altLang="zh-CN" dirty="0" err="1">
                <a:solidFill>
                  <a:srgbClr val="0E0E0E"/>
                </a:solidFill>
                <a:effectLst/>
                <a:latin typeface=".AppleSystemUIFont"/>
              </a:rPr>
              <a:t>FreeBibleImages</a:t>
            </a:r>
            <a:r>
              <a:rPr lang="en-US" altLang="zh-CN" dirty="0">
                <a:solidFill>
                  <a:srgbClr val="0E0E0E"/>
                </a:solidFill>
                <a:effectLst/>
                <a:latin typeface=".AppleSystemUIFont"/>
              </a:rPr>
              <a:t> </a:t>
            </a:r>
            <a:r>
              <a:rPr lang="zh-CN" altLang="en-US" dirty="0">
                <a:solidFill>
                  <a:srgbClr val="0E0E0E"/>
                </a:solidFill>
                <a:effectLst/>
                <a:latin typeface=".AppleSystemUIFont"/>
              </a:rPr>
              <a:t>特别感谢 </a:t>
            </a:r>
            <a:r>
              <a:rPr lang="en-US" altLang="zh-CN" dirty="0">
                <a:solidFill>
                  <a:srgbClr val="0E0E0E"/>
                </a:solidFill>
                <a:effectLst/>
                <a:latin typeface=".AppleSystemUIFont"/>
              </a:rPr>
              <a:t>Peter </a:t>
            </a:r>
            <a:r>
              <a:rPr lang="en-US" altLang="zh-CN" dirty="0" err="1">
                <a:solidFill>
                  <a:srgbClr val="0E0E0E"/>
                </a:solidFill>
                <a:effectLst/>
                <a:latin typeface=".AppleSystemUIFont"/>
              </a:rPr>
              <a:t>Hutley</a:t>
            </a:r>
            <a:r>
              <a:rPr lang="en-US" altLang="zh-CN" dirty="0">
                <a:solidFill>
                  <a:srgbClr val="0E0E0E"/>
                </a:solidFill>
                <a:effectLst/>
                <a:latin typeface=".AppleSystemUIFont"/>
              </a:rPr>
              <a:t> </a:t>
            </a:r>
            <a:r>
              <a:rPr lang="zh-CN" altLang="en-US" dirty="0">
                <a:solidFill>
                  <a:srgbClr val="0E0E0E"/>
                </a:solidFill>
                <a:effectLst/>
                <a:latin typeface=".AppleSystemUIFont"/>
              </a:rPr>
              <a:t>和 </a:t>
            </a:r>
            <a:r>
              <a:rPr lang="en-US" altLang="zh-CN" dirty="0" err="1">
                <a:solidFill>
                  <a:srgbClr val="0E0E0E"/>
                </a:solidFill>
                <a:effectLst/>
                <a:latin typeface=".AppleSystemUIFont"/>
              </a:rPr>
              <a:t>Wintershall</a:t>
            </a:r>
            <a:r>
              <a:rPr lang="en-US" altLang="zh-CN" dirty="0">
                <a:solidFill>
                  <a:srgbClr val="0E0E0E"/>
                </a:solidFill>
                <a:effectLst/>
                <a:latin typeface=".AppleSystemUIFont"/>
              </a:rPr>
              <a:t> </a:t>
            </a:r>
            <a:r>
              <a:rPr lang="zh-CN" altLang="en-US" dirty="0">
                <a:solidFill>
                  <a:srgbClr val="0E0E0E"/>
                </a:solidFill>
                <a:effectLst/>
                <a:latin typeface=".AppleSystemUIFont"/>
              </a:rPr>
              <a:t>演员团队提供其演员、服装和设施，以创作这些图像。</a:t>
            </a:r>
          </a:p>
        </p:txBody>
      </p:sp>
    </p:spTree>
    <p:extLst>
      <p:ext uri="{BB962C8B-B14F-4D97-AF65-F5344CB8AC3E}">
        <p14:creationId xmlns:p14="http://schemas.microsoft.com/office/powerpoint/2010/main" val="14969486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906565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5858" name="Rectangle 2"/>
          <p:cNvSpPr>
            <a:spLocks noGrp="1" noRot="1" noChangeArrowheads="1"/>
          </p:cNvSpPr>
          <p:nvPr>
            <p:ph type="title"/>
          </p:nvPr>
        </p:nvSpPr>
        <p:spPr>
          <a:xfrm>
            <a:off x="0" y="0"/>
            <a:ext cx="2209800" cy="1173163"/>
          </a:xfrm>
          <a:solidFill>
            <a:schemeClr val="bg2"/>
          </a:solidFill>
        </p:spPr>
        <p:txBody>
          <a:bodyPr/>
          <a:lstStyle/>
          <a:p>
            <a:pPr eaLnBrk="1" hangingPunct="1"/>
            <a:r>
              <a:rPr lang="zh-CN" altLang="en-US" sz="3600">
                <a:solidFill>
                  <a:srgbClr val="FFFFFF"/>
                </a:solidFill>
                <a:latin typeface="Microsoft YaHei" pitchFamily="34" charset="-122"/>
                <a:ea typeface="Microsoft YaHei" pitchFamily="34" charset="-122"/>
              </a:rPr>
              <a:t>受难周</a:t>
            </a:r>
            <a:endParaRPr lang="en-US" altLang="en-US" sz="4000">
              <a:solidFill>
                <a:srgbClr val="FFFFFF"/>
              </a:solidFill>
              <a:latin typeface="Microsoft YaHei" pitchFamily="34" charset="-122"/>
              <a:ea typeface="Microsoft YaHei" pitchFamily="34" charset="-122"/>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 name="AutoShape 11"/>
          <p:cNvSpPr>
            <a:spLocks noChangeArrowheads="1"/>
          </p:cNvSpPr>
          <p:nvPr/>
        </p:nvSpPr>
        <p:spPr bwMode="auto">
          <a:xfrm>
            <a:off x="7162800" y="3124200"/>
            <a:ext cx="1981200" cy="198120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5050"/>
              </a:solidFill>
              <a:effectLst>
                <a:outerShdw blurRad="38100" dist="38100" dir="2700000" algn="tl">
                  <a:srgbClr val="000000"/>
                </a:outerShdw>
              </a:effectLst>
              <a:latin typeface="Garamond" pitchFamily="18" charset="0"/>
            </a:endParaRPr>
          </a:p>
        </p:txBody>
      </p:sp>
      <p:sp>
        <p:nvSpPr>
          <p:cNvPr id="370732" name="AutoShape 11"/>
          <p:cNvSpPr>
            <a:spLocks noChangeArrowheads="1"/>
          </p:cNvSpPr>
          <p:nvPr/>
        </p:nvSpPr>
        <p:spPr bwMode="auto">
          <a:xfrm>
            <a:off x="539750" y="3716338"/>
            <a:ext cx="2122488" cy="1192212"/>
          </a:xfrm>
          <a:prstGeom prst="roundRect">
            <a:avLst>
              <a:gd name="adj" fmla="val 16667"/>
            </a:avLst>
          </a:prstGeom>
          <a:noFill/>
          <a:ln w="76200">
            <a:solidFill>
              <a:srgbClr val="00007F"/>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a:p>
            <a:pPr eaLnBrk="0" fontAlgn="base" hangingPunct="0">
              <a:spcBef>
                <a:spcPct val="0"/>
              </a:spcBef>
              <a:spcAft>
                <a:spcPct val="0"/>
              </a:spcAft>
            </a:pPr>
            <a:endParaRPr lang="en-US" altLang="en-US" sz="4000">
              <a:solidFill>
                <a:srgbClr val="FFFFFF"/>
              </a:solidFill>
              <a:latin typeface="Garamond" pitchFamily="18" charset="0"/>
            </a:endParaRPr>
          </a:p>
        </p:txBody>
      </p:sp>
      <p:sp>
        <p:nvSpPr>
          <p:cNvPr id="411691" name="AutoShape 11"/>
          <p:cNvSpPr>
            <a:spLocks noChangeArrowheads="1"/>
          </p:cNvSpPr>
          <p:nvPr/>
        </p:nvSpPr>
        <p:spPr bwMode="auto">
          <a:xfrm>
            <a:off x="457200" y="6027738"/>
            <a:ext cx="3962400" cy="509587"/>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411689" name="AutoShape 15"/>
          <p:cNvSpPr>
            <a:spLocks noChangeArrowheads="1"/>
          </p:cNvSpPr>
          <p:nvPr/>
        </p:nvSpPr>
        <p:spPr bwMode="auto">
          <a:xfrm>
            <a:off x="4800600" y="4114800"/>
            <a:ext cx="1752600" cy="2133600"/>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grpSp>
        <p:nvGrpSpPr>
          <p:cNvPr id="11" name="Group 21"/>
          <p:cNvGrpSpPr>
            <a:grpSpLocks/>
          </p:cNvGrpSpPr>
          <p:nvPr/>
        </p:nvGrpSpPr>
        <p:grpSpPr bwMode="auto">
          <a:xfrm>
            <a:off x="2268538" y="0"/>
            <a:ext cx="4429125" cy="1227138"/>
            <a:chOff x="1429" y="48"/>
            <a:chExt cx="2790" cy="773"/>
          </a:xfrm>
        </p:grpSpPr>
        <p:sp>
          <p:nvSpPr>
            <p:cNvPr id="411687" name="AutoShape 19"/>
            <p:cNvSpPr>
              <a:spLocks noChangeArrowheads="1"/>
            </p:cNvSpPr>
            <p:nvPr/>
          </p:nvSpPr>
          <p:spPr bwMode="auto">
            <a:xfrm>
              <a:off x="1429" y="48"/>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32" name="Text Box 20"/>
            <p:cNvSpPr txBox="1">
              <a:spLocks noChangeArrowheads="1"/>
            </p:cNvSpPr>
            <p:nvPr/>
          </p:nvSpPr>
          <p:spPr bwMode="auto">
            <a:xfrm>
              <a:off x="1837" y="48"/>
              <a:ext cx="998" cy="523"/>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0000"/>
                  </a:solidFill>
                  <a:effectLst>
                    <a:outerShdw blurRad="38100" dist="38100" dir="2700000" algn="tl">
                      <a:srgbClr val="000000"/>
                    </a:outerShdw>
                  </a:effectLst>
                  <a:latin typeface="Chalkboard" charset="0"/>
                </a:rPr>
                <a:t>星期一</a:t>
              </a:r>
              <a:r>
                <a:rPr lang="en-US" altLang="zh-CN">
                  <a:solidFill>
                    <a:srgbClr val="FF0000"/>
                  </a:solidFill>
                  <a:effectLst>
                    <a:outerShdw blurRad="38100" dist="38100" dir="2700000" algn="tl">
                      <a:srgbClr val="000000"/>
                    </a:outerShdw>
                  </a:effectLst>
                  <a:latin typeface="Chalkboard" charset="0"/>
                </a:rPr>
                <a:t>: </a:t>
              </a:r>
              <a:r>
                <a:rPr lang="zh-CN" altLang="en-US">
                  <a:solidFill>
                    <a:srgbClr val="FF0000"/>
                  </a:solidFill>
                  <a:latin typeface="SimHei" pitchFamily="49" charset="-122"/>
                  <a:ea typeface="SimHei" pitchFamily="49" charset="-122"/>
                </a:rPr>
                <a:t>洁净圣殿</a:t>
              </a:r>
              <a:endParaRPr lang="en-US" altLang="en-US">
                <a:solidFill>
                  <a:srgbClr val="FF0000"/>
                </a:solidFill>
                <a:effectLst>
                  <a:outerShdw blurRad="38100" dist="38100" dir="2700000" algn="tl">
                    <a:srgbClr val="000000"/>
                  </a:outerShdw>
                </a:effectLst>
                <a:latin typeface="SimHei" pitchFamily="49" charset="-122"/>
                <a:ea typeface="SimHei" pitchFamily="49" charset="-122"/>
              </a:endParaRPr>
            </a:p>
          </p:txBody>
        </p:sp>
        <p:sp>
          <p:nvSpPr>
            <p:cNvPr id="50" name="Text Box 20"/>
            <p:cNvSpPr txBox="1">
              <a:spLocks noChangeArrowheads="1"/>
            </p:cNvSpPr>
            <p:nvPr/>
          </p:nvSpPr>
          <p:spPr bwMode="auto">
            <a:xfrm>
              <a:off x="3424" y="530"/>
              <a:ext cx="795" cy="291"/>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C000"/>
                  </a:solidFill>
                  <a:effectLst>
                    <a:outerShdw blurRad="38100" dist="38100" dir="2700000" algn="tl">
                      <a:srgbClr val="000000"/>
                    </a:outerShdw>
                  </a:effectLst>
                  <a:latin typeface="Chalkboard" charset="0"/>
                </a:rPr>
                <a:t>星期二</a:t>
              </a:r>
              <a:r>
                <a:rPr lang="en-SG" altLang="zh-CN">
                  <a:solidFill>
                    <a:srgbClr val="FFC000"/>
                  </a:solidFill>
                  <a:effectLst>
                    <a:outerShdw blurRad="38100" dist="38100" dir="2700000" algn="tl">
                      <a:srgbClr val="000000"/>
                    </a:outerShdw>
                  </a:effectLst>
                  <a:latin typeface="Chalkboard" charset="0"/>
                </a:rPr>
                <a:t>:</a:t>
              </a:r>
              <a:endParaRPr lang="en-US" altLang="en-US">
                <a:solidFill>
                  <a:srgbClr val="FFC000"/>
                </a:solidFill>
                <a:effectLst>
                  <a:outerShdw blurRad="38100" dist="38100" dir="2700000" algn="tl">
                    <a:srgbClr val="000000"/>
                  </a:outerShdw>
                </a:effectLst>
                <a:latin typeface="Chalkboard" charset="0"/>
              </a:endParaRPr>
            </a:p>
          </p:txBody>
        </p:sp>
      </p:grpSp>
      <p:sp>
        <p:nvSpPr>
          <p:cNvPr id="411685" name="AutoShape 25"/>
          <p:cNvSpPr>
            <a:spLocks noChangeArrowheads="1"/>
          </p:cNvSpPr>
          <p:nvPr/>
        </p:nvSpPr>
        <p:spPr bwMode="auto">
          <a:xfrm>
            <a:off x="5334000" y="76200"/>
            <a:ext cx="1905000" cy="1752600"/>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AutoShape 11"/>
          <p:cNvSpPr>
            <a:spLocks noChangeArrowheads="1"/>
          </p:cNvSpPr>
          <p:nvPr/>
        </p:nvSpPr>
        <p:spPr bwMode="auto">
          <a:xfrm>
            <a:off x="457200" y="5481638"/>
            <a:ext cx="3962400" cy="511175"/>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63300"/>
              </a:solidFill>
              <a:effectLst>
                <a:outerShdw blurRad="38100" dist="38100" dir="2700000" algn="tl">
                  <a:srgbClr val="000000"/>
                </a:outerShdw>
              </a:effectLst>
              <a:latin typeface="Garamond" pitchFamily="18" charset="0"/>
            </a:endParaRPr>
          </a:p>
        </p:txBody>
      </p:sp>
      <p:sp>
        <p:nvSpPr>
          <p:cNvPr id="411682" name="AutoShape 11"/>
          <p:cNvSpPr>
            <a:spLocks noChangeArrowheads="1"/>
          </p:cNvSpPr>
          <p:nvPr/>
        </p:nvSpPr>
        <p:spPr bwMode="auto">
          <a:xfrm>
            <a:off x="457200" y="4953000"/>
            <a:ext cx="3962400" cy="549275"/>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269323" name="AutoShape 11"/>
          <p:cNvSpPr>
            <a:spLocks noChangeArrowheads="1"/>
          </p:cNvSpPr>
          <p:nvPr/>
        </p:nvSpPr>
        <p:spPr bwMode="auto">
          <a:xfrm>
            <a:off x="7162800" y="5089525"/>
            <a:ext cx="1676400" cy="777875"/>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99CC"/>
              </a:solidFill>
              <a:effectLst>
                <a:outerShdw blurRad="38100" dist="38100" dir="2700000" algn="tl">
                  <a:srgbClr val="000000"/>
                </a:outerShdw>
              </a:effectLst>
              <a:latin typeface="Garamond" pitchFamily="18" charset="0"/>
            </a:endParaRPr>
          </a:p>
        </p:txBody>
      </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411677" name="AutoShape 11"/>
          <p:cNvSpPr>
            <a:spLocks noChangeArrowheads="1"/>
          </p:cNvSpPr>
          <p:nvPr/>
        </p:nvSpPr>
        <p:spPr bwMode="auto">
          <a:xfrm>
            <a:off x="7470775" y="76200"/>
            <a:ext cx="1673225" cy="1284288"/>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D6D6D"/>
              </a:solidFill>
              <a:latin typeface="Garamond" pitchFamily="18" charset="0"/>
            </a:endParaRPr>
          </a:p>
        </p:txBody>
      </p:sp>
      <p:sp>
        <p:nvSpPr>
          <p:cNvPr id="505883" name="Text Box 30"/>
          <p:cNvSpPr txBox="1">
            <a:spLocks noChangeArrowheads="1"/>
          </p:cNvSpPr>
          <p:nvPr/>
        </p:nvSpPr>
        <p:spPr bwMode="auto">
          <a:xfrm>
            <a:off x="8748713" y="0"/>
            <a:ext cx="395287" cy="27622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altLang="en-US" sz="1200" b="1">
                <a:solidFill>
                  <a:srgbClr val="FFFFFF"/>
                </a:solidFill>
              </a:rPr>
              <a:t>64</a:t>
            </a:r>
            <a:endParaRPr lang="en-US" altLang="en-US" sz="1200">
              <a:solidFill>
                <a:srgbClr val="FFFFFF"/>
              </a:solidFill>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Text Box 20"/>
          <p:cNvSpPr txBox="1">
            <a:spLocks noChangeArrowheads="1"/>
          </p:cNvSpPr>
          <p:nvPr/>
        </p:nvSpPr>
        <p:spPr bwMode="auto">
          <a:xfrm>
            <a:off x="7524750" y="47625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37300"/>
                </a:solidFill>
                <a:effectLst>
                  <a:outerShdw blurRad="38100" dist="38100" dir="2700000" algn="tl">
                    <a:srgbClr val="000000"/>
                  </a:outerShdw>
                </a:effectLst>
                <a:latin typeface="Chalkboard" charset="0"/>
              </a:rPr>
              <a:t>星期三</a:t>
            </a:r>
            <a:r>
              <a:rPr lang="en-SG" altLang="zh-CN">
                <a:solidFill>
                  <a:srgbClr val="737300"/>
                </a:solidFill>
                <a:effectLst>
                  <a:outerShdw blurRad="38100" dist="38100" dir="2700000" algn="tl">
                    <a:srgbClr val="000000"/>
                  </a:outerShdw>
                </a:effectLst>
                <a:latin typeface="Chalkboard" charset="0"/>
              </a:rPr>
              <a:t>:</a:t>
            </a:r>
            <a:endParaRPr lang="en-US" altLang="en-US">
              <a:solidFill>
                <a:srgbClr val="737300"/>
              </a:solidFill>
              <a:effectLst>
                <a:outerShdw blurRad="38100" dist="38100" dir="2700000" algn="tl">
                  <a:srgbClr val="000000"/>
                </a:outerShdw>
              </a:effectLst>
              <a:latin typeface="Chalkboard" charset="0"/>
            </a:endParaRPr>
          </a:p>
        </p:txBody>
      </p:sp>
      <p:sp>
        <p:nvSpPr>
          <p:cNvPr id="52" name="Text Box 20"/>
          <p:cNvSpPr txBox="1">
            <a:spLocks noChangeArrowheads="1"/>
          </p:cNvSpPr>
          <p:nvPr/>
        </p:nvSpPr>
        <p:spPr bwMode="auto">
          <a:xfrm>
            <a:off x="7667625" y="342900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6530A"/>
                </a:solidFill>
                <a:effectLst>
                  <a:outerShdw blurRad="38100" dist="38100" dir="2700000" algn="tl">
                    <a:srgbClr val="000000"/>
                  </a:outerShdw>
                </a:effectLst>
                <a:latin typeface="Chalkboard" charset="0"/>
              </a:rPr>
              <a:t>星期五</a:t>
            </a:r>
            <a:r>
              <a:rPr lang="en-SG" altLang="zh-CN">
                <a:solidFill>
                  <a:srgbClr val="F6530A"/>
                </a:solidFill>
                <a:effectLst>
                  <a:outerShdw blurRad="38100" dist="38100" dir="2700000" algn="tl">
                    <a:srgbClr val="000000"/>
                  </a:outerShdw>
                </a:effectLst>
                <a:latin typeface="Chalkboard" charset="0"/>
              </a:rPr>
              <a:t>:</a:t>
            </a:r>
            <a:endParaRPr lang="en-US" altLang="en-US">
              <a:solidFill>
                <a:srgbClr val="F6530A"/>
              </a:solidFill>
              <a:effectLst>
                <a:outerShdw blurRad="38100" dist="38100" dir="2700000" algn="tl">
                  <a:srgbClr val="000000"/>
                </a:outerShdw>
              </a:effectLst>
              <a:latin typeface="Chalkboard" charset="0"/>
            </a:endParaRPr>
          </a:p>
        </p:txBody>
      </p:sp>
      <p:sp>
        <p:nvSpPr>
          <p:cNvPr id="53" name="Text Box 20"/>
          <p:cNvSpPr txBox="1">
            <a:spLocks noChangeArrowheads="1"/>
          </p:cNvSpPr>
          <p:nvPr/>
        </p:nvSpPr>
        <p:spPr bwMode="auto">
          <a:xfrm>
            <a:off x="7380288" y="5373688"/>
            <a:ext cx="1181100" cy="461962"/>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B0F0"/>
                </a:solidFill>
                <a:effectLst>
                  <a:outerShdw blurRad="38100" dist="38100" dir="2700000" algn="tl">
                    <a:srgbClr val="000000"/>
                  </a:outerShdw>
                </a:effectLst>
                <a:latin typeface="Microsoft YaHei" pitchFamily="34" charset="-122"/>
                <a:ea typeface="Microsoft YaHei" pitchFamily="34" charset="-122"/>
              </a:rPr>
              <a:t>星期六</a:t>
            </a:r>
            <a:r>
              <a:rPr lang="en-US" altLang="zh-CN">
                <a:solidFill>
                  <a:srgbClr val="00B0F0"/>
                </a:solidFill>
                <a:effectLst>
                  <a:outerShdw blurRad="38100" dist="38100" dir="2700000" algn="tl">
                    <a:srgbClr val="000000"/>
                  </a:outerShdw>
                </a:effectLst>
                <a:latin typeface="Microsoft YaHei" pitchFamily="34" charset="-122"/>
                <a:ea typeface="Microsoft YaHei" pitchFamily="34" charset="-122"/>
              </a:rPr>
              <a:t>:</a:t>
            </a:r>
            <a:endParaRPr lang="en-US" altLang="en-US">
              <a:solidFill>
                <a:srgbClr val="00B0F0"/>
              </a:solidFill>
              <a:effectLst>
                <a:outerShdw blurRad="38100" dist="38100" dir="2700000" algn="tl">
                  <a:srgbClr val="000000"/>
                </a:outerShdw>
              </a:effectLst>
              <a:latin typeface="Microsoft YaHei" pitchFamily="34" charset="-122"/>
              <a:ea typeface="Microsoft YaHei" pitchFamily="34" charset="-122"/>
            </a:endParaRPr>
          </a:p>
        </p:txBody>
      </p:sp>
      <p:sp>
        <p:nvSpPr>
          <p:cNvPr id="54" name="Text Box 20"/>
          <p:cNvSpPr txBox="1">
            <a:spLocks noChangeArrowheads="1"/>
          </p:cNvSpPr>
          <p:nvPr/>
        </p:nvSpPr>
        <p:spPr bwMode="auto">
          <a:xfrm>
            <a:off x="1042988" y="4076700"/>
            <a:ext cx="1262062" cy="461963"/>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2060"/>
                </a:solidFill>
                <a:effectLst>
                  <a:outerShdw blurRad="38100" dist="38100" dir="2700000" algn="tl">
                    <a:srgbClr val="000000"/>
                  </a:outerShdw>
                </a:effectLst>
                <a:latin typeface="Chalkboard" charset="0"/>
              </a:rPr>
              <a:t>星期四</a:t>
            </a:r>
            <a:r>
              <a:rPr lang="en-SG" altLang="zh-CN">
                <a:solidFill>
                  <a:srgbClr val="002060"/>
                </a:solidFill>
                <a:effectLst>
                  <a:outerShdw blurRad="38100" dist="38100" dir="2700000" algn="tl">
                    <a:srgbClr val="000000"/>
                  </a:outerShdw>
                </a:effectLst>
                <a:latin typeface="Chalkboard" charset="0"/>
              </a:rPr>
              <a:t>:</a:t>
            </a:r>
            <a:endParaRPr lang="en-US" altLang="en-US">
              <a:solidFill>
                <a:srgbClr val="002060"/>
              </a:solidFill>
              <a:effectLst>
                <a:outerShdw blurRad="38100" dist="38100" dir="2700000" algn="tl">
                  <a:srgbClr val="000000"/>
                </a:outerShdw>
              </a:effectLst>
              <a:latin typeface="Chalkboard" charset="0"/>
            </a:endParaRPr>
          </a:p>
        </p:txBody>
      </p:sp>
      <p:sp>
        <p:nvSpPr>
          <p:cNvPr id="55" name="Text Box 20"/>
          <p:cNvSpPr txBox="1">
            <a:spLocks noChangeArrowheads="1"/>
          </p:cNvSpPr>
          <p:nvPr/>
        </p:nvSpPr>
        <p:spPr bwMode="auto">
          <a:xfrm>
            <a:off x="2339975" y="4941888"/>
            <a:ext cx="1262063" cy="460375"/>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17181D"/>
                </a:solidFill>
                <a:effectLst>
                  <a:outerShdw blurRad="38100" dist="38100" dir="2700000" algn="tl">
                    <a:srgbClr val="000000"/>
                  </a:outerShdw>
                </a:effectLst>
                <a:latin typeface="Chalkboard" charset="0"/>
              </a:rPr>
              <a:t>星期五</a:t>
            </a:r>
            <a:r>
              <a:rPr lang="en-SG" altLang="zh-CN">
                <a:solidFill>
                  <a:srgbClr val="17181D"/>
                </a:solidFill>
                <a:effectLst>
                  <a:outerShdw blurRad="38100" dist="38100" dir="2700000" algn="tl">
                    <a:srgbClr val="000000"/>
                  </a:outerShdw>
                </a:effectLst>
                <a:latin typeface="Chalkboard" charset="0"/>
              </a:rPr>
              <a:t>:</a:t>
            </a:r>
            <a:endParaRPr lang="en-US" altLang="en-US">
              <a:solidFill>
                <a:srgbClr val="17181D"/>
              </a:solidFill>
              <a:effectLst>
                <a:outerShdw blurRad="38100" dist="38100" dir="2700000" algn="tl">
                  <a:srgbClr val="000000"/>
                </a:outerShdw>
              </a:effectLst>
              <a:latin typeface="Chalkboard" charset="0"/>
            </a:endParaRPr>
          </a:p>
        </p:txBody>
      </p:sp>
      <p:sp>
        <p:nvSpPr>
          <p:cNvPr id="56" name="Text Box 20"/>
          <p:cNvSpPr txBox="1">
            <a:spLocks noChangeArrowheads="1"/>
          </p:cNvSpPr>
          <p:nvPr/>
        </p:nvSpPr>
        <p:spPr bwMode="auto">
          <a:xfrm>
            <a:off x="1763713" y="5516563"/>
            <a:ext cx="1262062" cy="461962"/>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030A0"/>
                </a:solidFill>
                <a:effectLst>
                  <a:outerShdw blurRad="38100" dist="38100" dir="2700000" algn="tl">
                    <a:srgbClr val="000000"/>
                  </a:outerShdw>
                </a:effectLst>
                <a:latin typeface="Chalkboard" charset="0"/>
              </a:rPr>
              <a:t>星期六</a:t>
            </a:r>
            <a:r>
              <a:rPr lang="en-SG" altLang="zh-CN">
                <a:solidFill>
                  <a:srgbClr val="7030A0"/>
                </a:solidFill>
                <a:effectLst>
                  <a:outerShdw blurRad="38100" dist="38100" dir="2700000" algn="tl">
                    <a:srgbClr val="000000"/>
                  </a:outerShdw>
                </a:effectLst>
                <a:latin typeface="Chalkboard" charset="0"/>
              </a:rPr>
              <a:t>:</a:t>
            </a:r>
            <a:endParaRPr lang="en-US" altLang="en-US">
              <a:solidFill>
                <a:srgbClr val="7030A0"/>
              </a:solidFill>
              <a:effectLst>
                <a:outerShdw blurRad="38100" dist="38100" dir="2700000" algn="tl">
                  <a:srgbClr val="000000"/>
                </a:outerShdw>
              </a:effectLst>
              <a:latin typeface="Chalkboard" charset="0"/>
            </a:endParaRPr>
          </a:p>
        </p:txBody>
      </p:sp>
      <p:sp>
        <p:nvSpPr>
          <p:cNvPr id="57" name="Text Box 20"/>
          <p:cNvSpPr txBox="1">
            <a:spLocks noChangeArrowheads="1"/>
          </p:cNvSpPr>
          <p:nvPr/>
        </p:nvSpPr>
        <p:spPr bwMode="auto">
          <a:xfrm>
            <a:off x="1835150" y="6021388"/>
            <a:ext cx="1262063" cy="461962"/>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9242"/>
                </a:solidFill>
                <a:effectLst>
                  <a:outerShdw blurRad="38100" dist="38100" dir="2700000" algn="tl">
                    <a:srgbClr val="000000"/>
                  </a:outerShdw>
                </a:effectLst>
                <a:latin typeface="Chalkboard" charset="0"/>
              </a:rPr>
              <a:t>星期日</a:t>
            </a:r>
            <a:r>
              <a:rPr lang="en-SG" altLang="zh-CN">
                <a:solidFill>
                  <a:srgbClr val="009242"/>
                </a:solidFill>
                <a:effectLst>
                  <a:outerShdw blurRad="38100" dist="38100" dir="2700000" algn="tl">
                    <a:srgbClr val="000000"/>
                  </a:outerShdw>
                </a:effectLst>
                <a:latin typeface="Chalkboard" charset="0"/>
              </a:rPr>
              <a:t>:</a:t>
            </a:r>
            <a:endParaRPr lang="en-US" altLang="en-US">
              <a:solidFill>
                <a:srgbClr val="009242"/>
              </a:solidFill>
              <a:effectLst>
                <a:outerShdw blurRad="38100" dist="38100" dir="2700000" algn="tl">
                  <a:srgbClr val="000000"/>
                </a:outerShdw>
              </a:effectLst>
              <a:latin typeface="Chalkboard" charset="0"/>
            </a:endParaRPr>
          </a:p>
        </p:txBody>
      </p:sp>
      <p:sp>
        <p:nvSpPr>
          <p:cNvPr id="58" name="Text Box 20"/>
          <p:cNvSpPr txBox="1">
            <a:spLocks noChangeArrowheads="1"/>
          </p:cNvSpPr>
          <p:nvPr/>
        </p:nvSpPr>
        <p:spPr bwMode="auto">
          <a:xfrm>
            <a:off x="4932363" y="4149725"/>
            <a:ext cx="1262062" cy="460375"/>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990073"/>
                </a:solidFill>
                <a:effectLst>
                  <a:outerShdw blurRad="38100" dist="38100" dir="2700000" algn="tl">
                    <a:srgbClr val="000000"/>
                  </a:outerShdw>
                </a:effectLst>
                <a:latin typeface="Chalkboard" charset="0"/>
              </a:rPr>
              <a:t>星期日</a:t>
            </a:r>
            <a:r>
              <a:rPr lang="en-SG" altLang="zh-CN">
                <a:solidFill>
                  <a:srgbClr val="990073"/>
                </a:solidFill>
                <a:effectLst>
                  <a:outerShdw blurRad="38100" dist="38100" dir="2700000" algn="tl">
                    <a:srgbClr val="000000"/>
                  </a:outerShdw>
                </a:effectLst>
                <a:latin typeface="Chalkboard" charset="0"/>
              </a:rPr>
              <a:t>:</a:t>
            </a:r>
            <a:endParaRPr lang="en-US" altLang="en-US">
              <a:solidFill>
                <a:srgbClr val="990073"/>
              </a:solidFill>
              <a:effectLst>
                <a:outerShdw blurRad="38100" dist="38100" dir="2700000" algn="tl">
                  <a:srgbClr val="000000"/>
                </a:outerShdw>
              </a:effectLst>
              <a:latin typeface="Chalkboard" charset="0"/>
            </a:endParaRPr>
          </a:p>
        </p:txBody>
      </p:sp>
    </p:spTree>
    <p:extLst>
      <p:ext uri="{BB962C8B-B14F-4D97-AF65-F5344CB8AC3E}">
        <p14:creationId xmlns:p14="http://schemas.microsoft.com/office/powerpoint/2010/main" val="19388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wipe(down)">
                                      <p:cBhvr>
                                        <p:cTn id="7" dur="500"/>
                                        <p:tgtEl>
                                          <p:spTgt spid="269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69317"/>
                                        </p:tgtEl>
                                      </p:cBhvr>
                                    </p:animEffect>
                                    <p:set>
                                      <p:cBhvr>
                                        <p:cTn id="12" dur="1" fill="hold">
                                          <p:stCondLst>
                                            <p:cond delay="499"/>
                                          </p:stCondLst>
                                        </p:cTn>
                                        <p:tgtEl>
                                          <p:spTgt spid="269317"/>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dissolve">
                                      <p:cBhvr>
                                        <p:cTn id="15" dur="500"/>
                                        <p:tgtEl>
                                          <p:spTgt spid="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9318"/>
                                        </p:tgtEl>
                                        <p:attrNameLst>
                                          <p:attrName>style.visibility</p:attrName>
                                        </p:attrNameLst>
                                      </p:cBhvr>
                                      <p:to>
                                        <p:strVal val="visible"/>
                                      </p:to>
                                    </p:set>
                                    <p:animEffect transition="in" filter="wipe(down)">
                                      <p:cBhvr>
                                        <p:cTn id="24" dur="500"/>
                                        <p:tgtEl>
                                          <p:spTgt spid="2693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69318"/>
                                        </p:tgtEl>
                                      </p:cBhvr>
                                    </p:animEffect>
                                    <p:set>
                                      <p:cBhvr>
                                        <p:cTn id="29" dur="1" fill="hold">
                                          <p:stCondLst>
                                            <p:cond delay="499"/>
                                          </p:stCondLst>
                                        </p:cTn>
                                        <p:tgtEl>
                                          <p:spTgt spid="269318"/>
                                        </p:tgtEl>
                                        <p:attrNameLst>
                                          <p:attrName>style.visibility</p:attrName>
                                        </p:attrNameLst>
                                      </p:cBhvr>
                                      <p:to>
                                        <p:strVal val="hidden"/>
                                      </p:to>
                                    </p:set>
                                  </p:childTnLst>
                                </p:cTn>
                              </p:par>
                            </p:childTnLst>
                          </p:cTn>
                        </p:par>
                        <p:par>
                          <p:cTn id="30" fill="hold" nodeType="afterGroup">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69319"/>
                                        </p:tgtEl>
                                        <p:attrNameLst>
                                          <p:attrName>style.visibility</p:attrName>
                                        </p:attrNameLst>
                                      </p:cBhvr>
                                      <p:to>
                                        <p:strVal val="visible"/>
                                      </p:to>
                                    </p:set>
                                    <p:animEffect transition="in" filter="wipe(up)">
                                      <p:cBhvr>
                                        <p:cTn id="33" dur="500"/>
                                        <p:tgtEl>
                                          <p:spTgt spid="2693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grpId="1" nodeType="clickEffect">
                                  <p:stCondLst>
                                    <p:cond delay="0"/>
                                  </p:stCondLst>
                                  <p:childTnLst>
                                    <p:animEffect transition="out" filter="blinds(horizontal)">
                                      <p:cBhvr>
                                        <p:cTn id="37" dur="500"/>
                                        <p:tgtEl>
                                          <p:spTgt spid="269319"/>
                                        </p:tgtEl>
                                      </p:cBhvr>
                                    </p:animEffect>
                                    <p:set>
                                      <p:cBhvr>
                                        <p:cTn id="38" dur="1" fill="hold">
                                          <p:stCondLst>
                                            <p:cond delay="499"/>
                                          </p:stCondLst>
                                        </p:cTn>
                                        <p:tgtEl>
                                          <p:spTgt spid="26931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nodeType="afterGroup">
                            <p:stCondLst>
                              <p:cond delay="0"/>
                            </p:stCondLst>
                            <p:childTnLst>
                              <p:par>
                                <p:cTn id="44" presetID="22" presetClass="entr" presetSubtype="4" fill="hold" grpId="0" nodeType="afterEffect">
                                  <p:stCondLst>
                                    <p:cond delay="0"/>
                                  </p:stCondLst>
                                  <p:childTnLst>
                                    <p:set>
                                      <p:cBhvr>
                                        <p:cTn id="45" dur="1" fill="hold">
                                          <p:stCondLst>
                                            <p:cond delay="0"/>
                                          </p:stCondLst>
                                        </p:cTn>
                                        <p:tgtEl>
                                          <p:spTgt spid="269320"/>
                                        </p:tgtEl>
                                        <p:attrNameLst>
                                          <p:attrName>style.visibility</p:attrName>
                                        </p:attrNameLst>
                                      </p:cBhvr>
                                      <p:to>
                                        <p:strVal val="visible"/>
                                      </p:to>
                                    </p:set>
                                    <p:animEffect transition="in" filter="wipe(down)">
                                      <p:cBhvr>
                                        <p:cTn id="46" dur="500"/>
                                        <p:tgtEl>
                                          <p:spTgt spid="2693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grpId="1" nodeType="clickEffect">
                                  <p:stCondLst>
                                    <p:cond delay="0"/>
                                  </p:stCondLst>
                                  <p:childTnLst>
                                    <p:animEffect transition="out" filter="blinds(horizontal)">
                                      <p:cBhvr>
                                        <p:cTn id="50" dur="500"/>
                                        <p:tgtEl>
                                          <p:spTgt spid="269320"/>
                                        </p:tgtEl>
                                      </p:cBhvr>
                                    </p:animEffect>
                                    <p:set>
                                      <p:cBhvr>
                                        <p:cTn id="51" dur="1" fill="hold">
                                          <p:stCondLst>
                                            <p:cond delay="499"/>
                                          </p:stCondLst>
                                        </p:cTn>
                                        <p:tgtEl>
                                          <p:spTgt spid="269320"/>
                                        </p:tgtEl>
                                        <p:attrNameLst>
                                          <p:attrName>style.visibility</p:attrName>
                                        </p:attrNameLst>
                                      </p:cBhvr>
                                      <p:to>
                                        <p:strVal val="hidden"/>
                                      </p:to>
                                    </p:set>
                                  </p:childTnLst>
                                </p:cTn>
                              </p:par>
                            </p:childTnLst>
                          </p:cTn>
                        </p:par>
                        <p:par>
                          <p:cTn id="52" fill="hold" nodeType="afterGroup">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69340"/>
                                        </p:tgtEl>
                                        <p:attrNameLst>
                                          <p:attrName>style.visibility</p:attrName>
                                        </p:attrNameLst>
                                      </p:cBhvr>
                                      <p:to>
                                        <p:strVal val="visible"/>
                                      </p:to>
                                    </p:set>
                                    <p:animEffect transition="in" filter="wipe(up)">
                                      <p:cBhvr>
                                        <p:cTn id="55" dur="500"/>
                                        <p:tgtEl>
                                          <p:spTgt spid="2693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1" nodeType="clickEffect">
                                  <p:stCondLst>
                                    <p:cond delay="0"/>
                                  </p:stCondLst>
                                  <p:childTnLst>
                                    <p:animEffect transition="out" filter="blinds(horizontal)">
                                      <p:cBhvr>
                                        <p:cTn id="59" dur="500"/>
                                        <p:tgtEl>
                                          <p:spTgt spid="269340"/>
                                        </p:tgtEl>
                                      </p:cBhvr>
                                    </p:animEffect>
                                    <p:set>
                                      <p:cBhvr>
                                        <p:cTn id="60" dur="1" fill="hold">
                                          <p:stCondLst>
                                            <p:cond delay="499"/>
                                          </p:stCondLst>
                                        </p:cTn>
                                        <p:tgtEl>
                                          <p:spTgt spid="269340"/>
                                        </p:tgtEl>
                                        <p:attrNameLst>
                                          <p:attrName>style.visibility</p:attrName>
                                        </p:attrNameLst>
                                      </p:cBhvr>
                                      <p:to>
                                        <p:strVal val="hidden"/>
                                      </p:to>
                                    </p:set>
                                  </p:childTnLst>
                                </p:cTn>
                              </p:par>
                            </p:childTnLst>
                          </p:cTn>
                        </p:par>
                        <p:par>
                          <p:cTn id="61" fill="hold" nodeType="afterGroup">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269341"/>
                                        </p:tgtEl>
                                        <p:attrNameLst>
                                          <p:attrName>style.visibility</p:attrName>
                                        </p:attrNameLst>
                                      </p:cBhvr>
                                      <p:to>
                                        <p:strVal val="visible"/>
                                      </p:to>
                                    </p:set>
                                    <p:animEffect transition="in" filter="wipe(down)">
                                      <p:cBhvr>
                                        <p:cTn id="64" dur="500"/>
                                        <p:tgtEl>
                                          <p:spTgt spid="26934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grpId="1" nodeType="clickEffect">
                                  <p:stCondLst>
                                    <p:cond delay="0"/>
                                  </p:stCondLst>
                                  <p:childTnLst>
                                    <p:animEffect transition="out" filter="blinds(horizontal)">
                                      <p:cBhvr>
                                        <p:cTn id="68" dur="500"/>
                                        <p:tgtEl>
                                          <p:spTgt spid="269341"/>
                                        </p:tgtEl>
                                      </p:cBhvr>
                                    </p:animEffect>
                                    <p:set>
                                      <p:cBhvr>
                                        <p:cTn id="69" dur="1" fill="hold">
                                          <p:stCondLst>
                                            <p:cond delay="499"/>
                                          </p:stCondLst>
                                        </p:cTn>
                                        <p:tgtEl>
                                          <p:spTgt spid="269341"/>
                                        </p:tgtEl>
                                        <p:attrNameLst>
                                          <p:attrName>style.visibility</p:attrName>
                                        </p:attrNameLst>
                                      </p:cBhvr>
                                      <p:to>
                                        <p:strVal val="hidden"/>
                                      </p:to>
                                    </p:set>
                                  </p:childTnLst>
                                </p:cTn>
                              </p:par>
                            </p:childTnLst>
                          </p:cTn>
                        </p:par>
                        <p:par>
                          <p:cTn id="70" fill="hold" nodeType="afterGroup">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69321"/>
                                        </p:tgtEl>
                                        <p:attrNameLst>
                                          <p:attrName>style.visibility</p:attrName>
                                        </p:attrNameLst>
                                      </p:cBhvr>
                                      <p:to>
                                        <p:strVal val="visible"/>
                                      </p:to>
                                    </p:set>
                                    <p:animEffect transition="in" filter="wipe(up)">
                                      <p:cBhvr>
                                        <p:cTn id="73" dur="500"/>
                                        <p:tgtEl>
                                          <p:spTgt spid="2693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xit" presetSubtype="10" fill="hold" grpId="1" nodeType="clickEffect">
                                  <p:stCondLst>
                                    <p:cond delay="0"/>
                                  </p:stCondLst>
                                  <p:childTnLst>
                                    <p:animEffect transition="out" filter="blinds(horizontal)">
                                      <p:cBhvr>
                                        <p:cTn id="77" dur="500"/>
                                        <p:tgtEl>
                                          <p:spTgt spid="269321"/>
                                        </p:tgtEl>
                                      </p:cBhvr>
                                    </p:animEffect>
                                    <p:set>
                                      <p:cBhvr>
                                        <p:cTn id="78" dur="1" fill="hold">
                                          <p:stCondLst>
                                            <p:cond delay="499"/>
                                          </p:stCondLst>
                                        </p:cTn>
                                        <p:tgtEl>
                                          <p:spTgt spid="269321"/>
                                        </p:tgtEl>
                                        <p:attrNameLst>
                                          <p:attrName>style.visibility</p:attrName>
                                        </p:attrNameLst>
                                      </p:cBhvr>
                                      <p:to>
                                        <p:strVal val="hidden"/>
                                      </p:to>
                                    </p:set>
                                  </p:childTnLst>
                                </p:cTn>
                              </p:par>
                            </p:childTnLst>
                          </p:cTn>
                        </p:par>
                        <p:par>
                          <p:cTn id="79" fill="hold" nodeType="afterGroup">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269322"/>
                                        </p:tgtEl>
                                        <p:attrNameLst>
                                          <p:attrName>style.visibility</p:attrName>
                                        </p:attrNameLst>
                                      </p:cBhvr>
                                      <p:to>
                                        <p:strVal val="visible"/>
                                      </p:to>
                                    </p:set>
                                    <p:animEffect transition="in" filter="wipe(up)">
                                      <p:cBhvr>
                                        <p:cTn id="82" dur="500"/>
                                        <p:tgtEl>
                                          <p:spTgt spid="2693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xit" presetSubtype="10" fill="hold" grpId="1" nodeType="clickEffect">
                                  <p:stCondLst>
                                    <p:cond delay="0"/>
                                  </p:stCondLst>
                                  <p:childTnLst>
                                    <p:animEffect transition="out" filter="blinds(horizontal)">
                                      <p:cBhvr>
                                        <p:cTn id="86" dur="500"/>
                                        <p:tgtEl>
                                          <p:spTgt spid="269322"/>
                                        </p:tgtEl>
                                      </p:cBhvr>
                                    </p:animEffect>
                                    <p:set>
                                      <p:cBhvr>
                                        <p:cTn id="87" dur="1" fill="hold">
                                          <p:stCondLst>
                                            <p:cond delay="499"/>
                                          </p:stCondLst>
                                        </p:cTn>
                                        <p:tgtEl>
                                          <p:spTgt spid="269322"/>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83999"/>
                                        </p:tgtEl>
                                        <p:attrNameLst>
                                          <p:attrName>style.visibility</p:attrName>
                                        </p:attrNameLst>
                                      </p:cBhvr>
                                      <p:to>
                                        <p:strVal val="visible"/>
                                      </p:to>
                                    </p:set>
                                    <p:animEffect transition="in" filter="wipe(right)">
                                      <p:cBhvr>
                                        <p:cTn id="92" dur="500"/>
                                        <p:tgtEl>
                                          <p:spTgt spid="8399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4000"/>
                                        </p:tgtEl>
                                        <p:attrNameLst>
                                          <p:attrName>style.visibility</p:attrName>
                                        </p:attrNameLst>
                                      </p:cBhvr>
                                      <p:to>
                                        <p:strVal val="visible"/>
                                      </p:to>
                                    </p:set>
                                    <p:animEffect transition="in" filter="wipe(left)">
                                      <p:cBhvr>
                                        <p:cTn id="97" dur="500"/>
                                        <p:tgtEl>
                                          <p:spTgt spid="8400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84014"/>
                                        </p:tgtEl>
                                        <p:attrNameLst>
                                          <p:attrName>style.visibility</p:attrName>
                                        </p:attrNameLst>
                                      </p:cBhvr>
                                      <p:to>
                                        <p:strVal val="visible"/>
                                      </p:to>
                                    </p:set>
                                    <p:animEffect transition="in" filter="wipe(right)">
                                      <p:cBhvr>
                                        <p:cTn id="102" dur="500"/>
                                        <p:tgtEl>
                                          <p:spTgt spid="8401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84015"/>
                                        </p:tgtEl>
                                        <p:attrNameLst>
                                          <p:attrName>style.visibility</p:attrName>
                                        </p:attrNameLst>
                                      </p:cBhvr>
                                      <p:to>
                                        <p:strVal val="visible"/>
                                      </p:to>
                                    </p:set>
                                    <p:animEffect transition="in" filter="wipe(down)">
                                      <p:cBhvr>
                                        <p:cTn id="107" dur="500"/>
                                        <p:tgtEl>
                                          <p:spTgt spid="8401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84016"/>
                                        </p:tgtEl>
                                        <p:attrNameLst>
                                          <p:attrName>style.visibility</p:attrName>
                                        </p:attrNameLst>
                                      </p:cBhvr>
                                      <p:to>
                                        <p:strVal val="visible"/>
                                      </p:to>
                                    </p:set>
                                    <p:animEffect transition="in" filter="wipe(right)">
                                      <p:cBhvr>
                                        <p:cTn id="112" dur="500"/>
                                        <p:tgtEl>
                                          <p:spTgt spid="8401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84017"/>
                                        </p:tgtEl>
                                        <p:attrNameLst>
                                          <p:attrName>style.visibility</p:attrName>
                                        </p:attrNameLst>
                                      </p:cBhvr>
                                      <p:to>
                                        <p:strVal val="visible"/>
                                      </p:to>
                                    </p:set>
                                    <p:animEffect transition="in" filter="wipe(right)">
                                      <p:cBhvr>
                                        <p:cTn id="117"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0" name="Group 9"/>
          <p:cNvGrpSpPr/>
          <p:nvPr/>
        </p:nvGrpSpPr>
        <p:grpSpPr>
          <a:xfrm>
            <a:off x="179512"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42393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6925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3525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5426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818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042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3448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8731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fontAlgn="base">
              <a:spcBef>
                <a:spcPct val="0"/>
              </a:spcBef>
              <a:spcAft>
                <a:spcPct val="0"/>
              </a:spcAft>
            </a:pPr>
            <a:endParaRPr lang="en-US" sz="2400" b="1">
              <a:solidFill>
                <a:srgbClr val="000000"/>
              </a:solidFil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000" dirty="0">
                <a:solidFill>
                  <a:srgbClr val="FFFFFF"/>
                </a:solidFill>
                <a:cs typeface="Arial" charset="0"/>
              </a:rPr>
              <a:t>我 告 诉 你 们 ，</a:t>
            </a:r>
            <a:endParaRPr lang="en-US" altLang="zh-CN" sz="2000" dirty="0">
              <a:solidFill>
                <a:srgbClr val="FFFFFF"/>
              </a:solidFill>
              <a:cs typeface="Arial" charset="0"/>
            </a:endParaRPr>
          </a:p>
          <a:p>
            <a:r>
              <a:rPr lang="zh-CN" altLang="en-US" sz="2000" dirty="0">
                <a:solidFill>
                  <a:srgbClr val="FFFFFF"/>
                </a:solidFill>
                <a:cs typeface="Arial" charset="0"/>
              </a:rPr>
              <a:t> </a:t>
            </a:r>
            <a:r>
              <a:rPr lang="zh-CN" altLang="en-US" sz="2000" dirty="0">
                <a:solidFill>
                  <a:srgbClr val="FFFF00"/>
                </a:solidFill>
                <a:cs typeface="Arial" charset="0"/>
              </a:rPr>
              <a:t>一 个 罪 人 悔 改 </a:t>
            </a:r>
            <a:r>
              <a:rPr lang="zh-CN" altLang="en-US" sz="2000" dirty="0">
                <a:solidFill>
                  <a:srgbClr val="FFFFFF"/>
                </a:solidFill>
                <a:cs typeface="Arial" charset="0"/>
              </a:rPr>
              <a:t>，</a:t>
            </a:r>
            <a:endParaRPr lang="en-US" altLang="zh-CN" sz="2000" dirty="0">
              <a:solidFill>
                <a:srgbClr val="FFFFFF"/>
              </a:solidFill>
              <a:cs typeface="Arial" charset="0"/>
            </a:endParaRPr>
          </a:p>
          <a:p>
            <a:r>
              <a:rPr lang="zh-CN" altLang="en-US" sz="2000" dirty="0">
                <a:solidFill>
                  <a:srgbClr val="FFFFFF"/>
                </a:solidFill>
                <a:cs typeface="Arial" charset="0"/>
              </a:rPr>
              <a:t> 在 天 上 也 要 </a:t>
            </a:r>
            <a:endParaRPr lang="en-US" altLang="zh-CN" sz="2000" dirty="0">
              <a:solidFill>
                <a:srgbClr val="FFFFFF"/>
              </a:solidFill>
              <a:cs typeface="Arial" charset="0"/>
            </a:endParaRPr>
          </a:p>
          <a:p>
            <a:r>
              <a:rPr lang="zh-CN" altLang="en-US" sz="2000" dirty="0">
                <a:solidFill>
                  <a:srgbClr val="FFFFFF"/>
                </a:solidFill>
                <a:cs typeface="Arial" charset="0"/>
              </a:rPr>
              <a:t>这 样 为 他 欢 喜 ， </a:t>
            </a:r>
            <a:endParaRPr lang="en-US" altLang="zh-CN" sz="2000" dirty="0">
              <a:solidFill>
                <a:srgbClr val="FFFFFF"/>
              </a:solidFill>
              <a:cs typeface="Arial" charset="0"/>
            </a:endParaRPr>
          </a:p>
          <a:p>
            <a:r>
              <a:rPr lang="zh-CN" altLang="en-US" sz="2000" dirty="0">
                <a:solidFill>
                  <a:srgbClr val="FFFFFF"/>
                </a:solidFill>
                <a:cs typeface="Arial" charset="0"/>
              </a:rPr>
              <a:t>较 比 为 九 十 九 个 、不 用 悔 改 的 义 人</a:t>
            </a:r>
            <a:endParaRPr lang="en-US" altLang="zh-CN" sz="2000" dirty="0">
              <a:solidFill>
                <a:srgbClr val="FFFFFF"/>
              </a:solidFill>
              <a:cs typeface="Arial" charset="0"/>
            </a:endParaRPr>
          </a:p>
          <a:p>
            <a:r>
              <a:rPr lang="zh-CN" altLang="en-US" sz="2000" dirty="0">
                <a:solidFill>
                  <a:srgbClr val="FFFFFF"/>
                </a:solidFill>
                <a:cs typeface="Arial" charset="0"/>
              </a:rPr>
              <a:t> 欢 喜 更 大 。</a:t>
            </a:r>
            <a:endParaRPr lang="en-US" sz="2000" dirty="0">
              <a:solidFill>
                <a:srgbClr val="FFFFFF"/>
              </a:solidFill>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1200" i="1" dirty="0">
                <a:solidFill>
                  <a:srgbClr val="FFFFFF"/>
                </a:solidFill>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9727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857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2965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472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3750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49196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1816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7242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文本框 1">
            <a:extLst>
              <a:ext uri="{FF2B5EF4-FFF2-40B4-BE49-F238E27FC236}">
                <a16:creationId xmlns:a16="http://schemas.microsoft.com/office/drawing/2014/main" id="{52421D32-A06C-58F1-50EB-F55F41DE7609}"/>
              </a:ext>
            </a:extLst>
          </p:cNvPr>
          <p:cNvSpPr txBox="1"/>
          <p:nvPr/>
        </p:nvSpPr>
        <p:spPr>
          <a:xfrm>
            <a:off x="1547664" y="5949280"/>
            <a:ext cx="5840060" cy="646331"/>
          </a:xfrm>
          <a:prstGeom prst="rect">
            <a:avLst/>
          </a:prstGeom>
          <a:solidFill>
            <a:srgbClr val="FFFFFF"/>
          </a:solidFill>
        </p:spPr>
        <p:txBody>
          <a:bodyPr wrap="none" rtlCol="0">
            <a:spAutoFit/>
          </a:bodyPr>
          <a:lstStyle/>
          <a:p>
            <a:r>
              <a:rPr kumimoji="1" lang="zh-CN" altLang="en-US" b="1" dirty="0">
                <a:solidFill>
                  <a:schemeClr val="bg2"/>
                </a:solidFill>
                <a:latin typeface="FangSong" panose="02010609060101010101" pitchFamily="49" charset="-122"/>
                <a:ea typeface="FangSong" panose="02010609060101010101" pitchFamily="49" charset="-122"/>
              </a:rPr>
              <a:t>图中用三个语言写出来的：</a:t>
            </a:r>
            <a:r>
              <a:rPr lang="zh-CN" altLang="en-US" b="1" dirty="0">
                <a:solidFill>
                  <a:schemeClr val="bg2"/>
                </a:solidFill>
                <a:effectLst/>
                <a:latin typeface="FangSong" panose="02010609060101010101" pitchFamily="49" charset="-122"/>
                <a:ea typeface="FangSong" panose="02010609060101010101" pitchFamily="49" charset="-122"/>
              </a:rPr>
              <a:t>拿撒勒人耶稣，犹太人的王</a:t>
            </a:r>
            <a:endParaRPr lang="en-US" altLang="zh-CN" b="1" dirty="0">
              <a:solidFill>
                <a:schemeClr val="bg2"/>
              </a:solidFill>
              <a:effectLst/>
              <a:latin typeface="FangSong" panose="02010609060101010101" pitchFamily="49" charset="-122"/>
              <a:ea typeface="FangSong" panose="02010609060101010101" pitchFamily="49" charset="-122"/>
            </a:endParaRPr>
          </a:p>
          <a:p>
            <a:r>
              <a:rPr lang="zh-CN" altLang="en-US" b="1" dirty="0">
                <a:solidFill>
                  <a:schemeClr val="bg2"/>
                </a:solidFill>
                <a:effectLst/>
                <a:latin typeface="FangSong" panose="02010609060101010101" pitchFamily="49" charset="-122"/>
                <a:ea typeface="FangSong" panose="02010609060101010101" pitchFamily="49" charset="-122"/>
              </a:rPr>
              <a:t>希伯来语</a:t>
            </a:r>
            <a:r>
              <a:rPr lang="zh-CN" altLang="en-US" b="1" dirty="0">
                <a:solidFill>
                  <a:schemeClr val="bg2"/>
                </a:solidFill>
                <a:latin typeface="FangSong" panose="02010609060101010101" pitchFamily="49" charset="-122"/>
                <a:ea typeface="FangSong" panose="02010609060101010101" pitchFamily="49" charset="-122"/>
              </a:rPr>
              <a:t>，拉丁语，希腊语</a:t>
            </a:r>
            <a:endParaRPr lang="zh-CN" altLang="en-US" b="1" dirty="0">
              <a:solidFill>
                <a:schemeClr val="bg2"/>
              </a:solidFill>
              <a:effectLst/>
              <a:latin typeface="FangSong" panose="02010609060101010101" pitchFamily="49" charset="-122"/>
              <a:ea typeface="FangSong" panose="02010609060101010101" pitchFamily="49" charset="-122"/>
            </a:endParaRPr>
          </a:p>
        </p:txBody>
      </p:sp>
    </p:spTree>
    <p:extLst>
      <p:ext uri="{BB962C8B-B14F-4D97-AF65-F5344CB8AC3E}">
        <p14:creationId xmlns:p14="http://schemas.microsoft.com/office/powerpoint/2010/main" val="3877241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outerShdw blurRad="44450" dist="38100" dir="2700000" sx="102000" sy="102000" algn="tl">
                    <a:schemeClr val="tx1"/>
                  </a:outerShdw>
                </a:effectLst>
              </a:rPr>
              <a:t>两个儿子的比喻</a:t>
            </a:r>
            <a:endParaRPr lang="en-US" altLang="zh-CN" sz="6600" b="1" dirty="0">
              <a:solidFill>
                <a:srgbClr val="6BCBF4"/>
              </a:solidFill>
              <a:effectLst>
                <a:outerShdw blurRad="44450" dist="38100" dir="2700000" sx="102000" sy="102000" algn="tl">
                  <a:schemeClr val="tx1"/>
                </a:outerShdw>
              </a:effectLst>
            </a:endParaRPr>
          </a:p>
          <a:p>
            <a:pPr eaLnBrk="0" fontAlgn="base" hangingPunct="0">
              <a:spcBef>
                <a:spcPct val="0"/>
              </a:spcBef>
              <a:spcAft>
                <a:spcPct val="0"/>
              </a:spcAft>
            </a:pPr>
            <a:r>
              <a:rPr lang="en-US" altLang="en-US" sz="5400" b="1" dirty="0">
                <a:solidFill>
                  <a:srgbClr val="6BCBF4"/>
                </a:solidFill>
                <a:effectLst>
                  <a:outerShdw blurRad="44450" dist="38100" dir="2700000" sx="102000" sy="102000" algn="tl">
                    <a:schemeClr val="tx1"/>
                  </a:outerShdw>
                </a:effectLst>
              </a:rPr>
              <a:t>(</a:t>
            </a:r>
            <a:r>
              <a:rPr lang="zh-CN" altLang="en-US" sz="5400" b="1" dirty="0">
                <a:solidFill>
                  <a:srgbClr val="6BCBF4"/>
                </a:solidFill>
                <a:effectLst>
                  <a:outerShdw blurRad="44450" dist="38100" dir="2700000" sx="102000" sy="102000" algn="tl">
                    <a:schemeClr val="tx1"/>
                  </a:outerShdw>
                </a:effectLst>
              </a:rPr>
              <a:t>浪子</a:t>
            </a:r>
            <a:r>
              <a:rPr lang="en-US" altLang="en-US" sz="5400" b="1" dirty="0">
                <a:solidFill>
                  <a:srgbClr val="6BCBF4"/>
                </a:solidFill>
                <a:effectLst>
                  <a:outerShdw blurRad="44450" dist="38100" dir="2700000" sx="102000" sy="102000" algn="tl">
                    <a:schemeClr val="tx1"/>
                  </a:outerShdw>
                </a:effectLst>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outerShdw blurRad="44450" dist="38100" dir="2700000" sx="102000" sy="102000" algn="tl">
                    <a:schemeClr val="tx1"/>
                  </a:outerShdw>
                </a:effectLst>
              </a:rPr>
              <a:t>路加</a:t>
            </a:r>
            <a:r>
              <a:rPr lang="en-US" altLang="en-US" sz="4000" b="1" dirty="0">
                <a:solidFill>
                  <a:srgbClr val="FFFFFF"/>
                </a:solidFill>
                <a:effectLst>
                  <a:outerShdw blurRad="44450" dist="38100" dir="2700000" sx="102000" sy="102000" algn="tl">
                    <a:schemeClr val="tx1"/>
                  </a:outerShdw>
                </a:effectLst>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52920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581128"/>
            <a:ext cx="2899659" cy="618827"/>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179512" y="40466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12907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2062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9743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26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272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255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9424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4999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86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973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4443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94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97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89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0069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8398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29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1783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969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3726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5971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80260898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2061163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221088"/>
            <a:ext cx="2591903" cy="5572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11" name="Group 10"/>
          <p:cNvGrpSpPr/>
          <p:nvPr/>
        </p:nvGrpSpPr>
        <p:grpSpPr>
          <a:xfrm>
            <a:off x="6353728"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7346176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8534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3900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424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6897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521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8128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0443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8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2970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11823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1050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1995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3232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1155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42349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8732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4627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681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542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8766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2" descr="rev 20 Emmaus.JPG"/>
          <p:cNvPicPr>
            <a:picLocks noChangeAspect="1"/>
          </p:cNvPicPr>
          <p:nvPr/>
        </p:nvPicPr>
        <p:blipFill>
          <a:blip r:embed="rId2" cstate="screen">
            <a:extLst>
              <a:ext uri="{28A0092B-C50C-407E-A947-70E740481C1C}">
                <a14:useLocalDpi xmlns:a14="http://schemas.microsoft.com/office/drawing/2010/main" val="0"/>
              </a:ext>
            </a:extLst>
          </a:blip>
          <a:srcRect b="-1305"/>
          <a:stretch>
            <a:fillRect/>
          </a:stretch>
        </p:blipFill>
        <p:spPr bwMode="auto">
          <a:xfrm>
            <a:off x="0" y="11113"/>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495559" y="2525492"/>
            <a:ext cx="3648440"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耶稣确实在以马忤斯路</a:t>
            </a:r>
            <a:endPar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（路加</a:t>
            </a:r>
            <a:r>
              <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24</a:t>
            </a: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8100" y="68263"/>
            <a:ext cx="9070975" cy="1866900"/>
          </a:xfrm>
          <a:noFill/>
          <a:ln>
            <a:noFill/>
          </a:ln>
        </p:spPr>
        <p:txBody>
          <a:bodyPr anchor="ctr"/>
          <a:lstStyle/>
          <a:p>
            <a:r>
              <a:rPr lang="zh-CN" altLang="en-US" sz="5400" b="1" kern="1200" dirty="0">
                <a:solidFill>
                  <a:srgbClr val="FFFFFF"/>
                </a:solidFill>
                <a:effectLst>
                  <a:glow rad="101600">
                    <a:srgbClr val="000000">
                      <a:alpha val="75000"/>
                    </a:srgbClr>
                  </a:glow>
                </a:effectLst>
              </a:rPr>
              <a:t>凡人和荣耀的身体真的可以住在一起吗？</a:t>
            </a:r>
            <a:endParaRPr lang="en-US" sz="5400" b="1" kern="1200" dirty="0">
              <a:solidFill>
                <a:srgbClr val="FFFFFF"/>
              </a:solidFill>
              <a:effectLst>
                <a:glow rad="101600">
                  <a:srgbClr val="000000">
                    <a:alpha val="75000"/>
                  </a:srgbClr>
                </a:glow>
              </a:effectLst>
            </a:endParaRPr>
          </a:p>
        </p:txBody>
      </p:sp>
      <p:sp>
        <p:nvSpPr>
          <p:cNvPr id="66150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444356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2531" name="Picture 6" descr="rev 20 emmaus glo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871788" y="3982262"/>
            <a:ext cx="6272212" cy="949333"/>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a:ea typeface="ＭＳ Ｐゴシック" pitchFamily="-108" charset="-128"/>
                <a:cs typeface="Arial"/>
              </a:rPr>
              <a:t>请记住，当耶稣</a:t>
            </a:r>
          </a:p>
        </p:txBody>
      </p:sp>
      <p:sp>
        <p:nvSpPr>
          <p:cNvPr id="6625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39974" y="4931595"/>
            <a:ext cx="5556072" cy="1380847"/>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736600">
                    <a:srgbClr val="2D2DB9">
                      <a:lumMod val="75000"/>
                      <a:alpha val="75000"/>
                    </a:srgbClr>
                  </a:glow>
                  <a:outerShdw blurRad="38100" dist="38100" dir="2700000" algn="tl">
                    <a:srgbClr val="000000">
                      <a:alpha val="43137"/>
                    </a:srgbClr>
                  </a:outerShdw>
                </a:effectLst>
                <a:uLnTx/>
                <a:uFillTx/>
                <a:latin typeface="Arial"/>
                <a:ea typeface="ＭＳ Ｐゴシック" pitchFamily="-108" charset="-128"/>
                <a:cs typeface="Arial"/>
              </a:rPr>
              <a:t>发光？</a:t>
            </a:r>
          </a:p>
        </p:txBody>
      </p:sp>
    </p:spTree>
    <p:extLst>
      <p:ext uri="{BB962C8B-B14F-4D97-AF65-F5344CB8AC3E}">
        <p14:creationId xmlns:p14="http://schemas.microsoft.com/office/powerpoint/2010/main" val="152035794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3555" name="Picture 3" descr="rev 20 roadto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6057900" y="2771798"/>
            <a:ext cx="2781299"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没有，他看起来就像我们的休息！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63557"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551331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rev 20 Bloch_Carl_The_Road_to_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11113"/>
            <a:ext cx="9132887"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97125" y="4908550"/>
            <a:ext cx="6746875" cy="1949450"/>
          </a:xfrm>
        </p:spPr>
        <p:txBody>
          <a:bodyPr/>
          <a:lstStyle/>
          <a:p>
            <a:pPr>
              <a:defRPr/>
            </a:pPr>
            <a:r>
              <a:rPr lang="zh-CN" altLang="en-US" sz="4800" b="1" dirty="0">
                <a:effectLst>
                  <a:glow rad="266700">
                    <a:schemeClr val="tx1">
                      <a:alpha val="75000"/>
                    </a:schemeClr>
                  </a:glow>
                  <a:outerShdw blurRad="38100" dist="38100" dir="2700000" algn="tl">
                    <a:srgbClr val="000000">
                      <a:alpha val="43137"/>
                    </a:srgbClr>
                  </a:outerShdw>
                </a:effectLst>
              </a:rPr>
              <a:t>只在晚餐的时候，他们认识到了耶稣</a:t>
            </a:r>
            <a:endParaRPr lang="en-US" sz="4800" b="1" dirty="0">
              <a:effectLst>
                <a:glow rad="266700">
                  <a:schemeClr val="tx1">
                    <a:alpha val="75000"/>
                  </a:schemeClr>
                </a:glow>
                <a:outerShdw blurRad="38100" dist="38100" dir="2700000" algn="tl">
                  <a:srgbClr val="000000">
                    <a:alpha val="43137"/>
                  </a:srgbClr>
                </a:outerShdw>
              </a:effectLst>
            </a:endParaRPr>
          </a:p>
        </p:txBody>
      </p:sp>
      <p:sp>
        <p:nvSpPr>
          <p:cNvPr id="664580"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886623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於是他从摩西和众先知起，把所有关於自己的经文，都给他们解释明白了。</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路加福音</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63092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9726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400" b="1" dirty="0">
                <a:solidFill>
                  <a:srgbClr val="2D5CE7">
                    <a:lumMod val="50000"/>
                  </a:srgbClr>
                </a:solidFill>
                <a:latin typeface="Arial" charset="0"/>
                <a:ea typeface="ＭＳ Ｐゴシック" charset="0"/>
              </a:rPr>
              <a:t>复活节的故事</a:t>
            </a:r>
            <a:endParaRPr lang="en-US" sz="2400" b="1" dirty="0">
              <a:solidFill>
                <a:srgbClr val="2D5CE7">
                  <a:lumMod val="50000"/>
                </a:srgbClr>
              </a:solidFill>
              <a:latin typeface="Arial" charset="0"/>
              <a:ea typeface="ＭＳ Ｐゴシック" charset="0"/>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路加</a:t>
            </a:r>
            <a:r>
              <a:rPr lang="en-US" sz="2800" b="1" dirty="0">
                <a:solidFill>
                  <a:srgbClr val="2D5CE7">
                    <a:lumMod val="50000"/>
                  </a:srgbClr>
                </a:solidFill>
                <a:latin typeface="Arial" charset="0"/>
                <a:ea typeface="ＭＳ Ｐゴシック" charset="0"/>
              </a:rPr>
              <a:t> 24:36-49</a:t>
            </a:r>
          </a:p>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约翰</a:t>
            </a:r>
            <a:r>
              <a:rPr lang="en-US" sz="2800" b="1" dirty="0">
                <a:solidFill>
                  <a:srgbClr val="2D5CE7">
                    <a:lumMod val="50000"/>
                  </a:srgbClr>
                </a:solidFill>
                <a:latin typeface="Arial" charset="0"/>
                <a:ea typeface="ＭＳ Ｐゴシック" charset="0"/>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000" dirty="0"/>
              <a:t>耶稣向门徒显现</a:t>
            </a:r>
            <a:endParaRPr lang="en-US" sz="6000" dirty="0"/>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a:endParaRPr lang="en-US" kern="0">
                  <a:solidFill>
                    <a:srgbClr val="FFFFFF"/>
                  </a:solidFill>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kern="0" spc="-218">
                  <a:solidFill>
                    <a:srgbClr val="000090"/>
                  </a:solidFill>
                  <a:latin typeface="Times New Roman"/>
                </a:rPr>
                <a:t>免费</a:t>
              </a:r>
            </a:p>
            <a:p>
              <a:pPr algn="just">
                <a:defRPr sz="7500" b="1" spc="-119">
                  <a:solidFill>
                    <a:srgbClr val="00B0F0"/>
                  </a:solidFill>
                </a:defRPr>
              </a:pPr>
              <a:r>
                <a:rPr lang="zh-TW" altLang="en-US" sz="2800" b="1" kern="0" spc="-119">
                  <a:solidFill>
                    <a:srgbClr val="36BAD5"/>
                  </a:solidFill>
                  <a:latin typeface="Times New Roman"/>
                </a:rPr>
                <a:t>圣经</a:t>
              </a:r>
            </a:p>
            <a:p>
              <a:pPr algn="just">
                <a:defRPr sz="7500" b="1" spc="-119">
                  <a:solidFill>
                    <a:srgbClr val="002060"/>
                  </a:solidFill>
                </a:defRPr>
              </a:pPr>
              <a:r>
                <a:rPr lang="zh-TW" altLang="en-US" sz="2800" b="1" kern="0" spc="-119">
                  <a:solidFill>
                    <a:srgbClr val="000090"/>
                  </a:solidFill>
                  <a:latin typeface="Times New Roman"/>
                </a:rPr>
                <a:t>图片</a:t>
              </a:r>
            </a:p>
          </p:txBody>
        </p:sp>
      </p:grpSp>
    </p:spTree>
    <p:extLst>
      <p:ext uri="{BB962C8B-B14F-4D97-AF65-F5344CB8AC3E}">
        <p14:creationId xmlns:p14="http://schemas.microsoft.com/office/powerpoint/2010/main" val="353717378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0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11532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1" descr="02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5845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1" descr="03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80655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04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68698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1" descr="05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3124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1" descr="06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64780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1" descr="07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334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08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65659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09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73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33735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409710867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FFFFCC"/>
                </a:solidFill>
                <a:ea typeface="SimSun" charset="0"/>
                <a:cs typeface="SimSun" charset="0"/>
              </a:rPr>
              <a:t>105</a:t>
            </a:r>
          </a:p>
        </p:txBody>
      </p:sp>
      <p:sp>
        <p:nvSpPr>
          <p:cNvPr id="519172" name="Rectangle 5"/>
          <p:cNvSpPr>
            <a:spLocks noGrp="1" noChangeArrowheads="1"/>
          </p:cNvSpPr>
          <p:nvPr>
            <p:ph type="title" idx="4294967295"/>
          </p:nvPr>
        </p:nvSpPr>
        <p:spPr>
          <a:xfrm>
            <a:off x="0" y="381000"/>
            <a:ext cx="7391400" cy="609600"/>
          </a:xfrm>
          <a:solidFill>
            <a:srgbClr val="000000"/>
          </a:solidFill>
        </p:spPr>
        <p:txBody>
          <a:bodyPr/>
          <a:lstStyle/>
          <a:p>
            <a:pPr eaLnBrk="1" hangingPunct="1"/>
            <a:r>
              <a:rPr lang="zh-CN" altLang="en-US" b="1">
                <a:ea typeface="SimSun" pitchFamily="2" charset="-122"/>
              </a:rPr>
              <a:t>复活显现</a:t>
            </a:r>
            <a:endParaRPr lang="en-US" altLang="zh-CN">
              <a:solidFill>
                <a:srgbClr val="FFFFFF"/>
              </a:solidFill>
              <a:latin typeface="Arial" pitchFamily="34" charset="0"/>
              <a:ea typeface="SimSun" pitchFamily="2" charset="-122"/>
            </a:endParaRPr>
          </a:p>
        </p:txBody>
      </p:sp>
      <p:pic>
        <p:nvPicPr>
          <p:cNvPr id="519173" name="Picture 6" descr="j02818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76200"/>
            <a:ext cx="1295400"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0" name="Text Box 8"/>
          <p:cNvSpPr txBox="1">
            <a:spLocks noChangeArrowheads="1"/>
          </p:cNvSpPr>
          <p:nvPr/>
        </p:nvSpPr>
        <p:spPr bwMode="auto">
          <a:xfrm>
            <a:off x="2286000" y="1066800"/>
            <a:ext cx="914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目期</a:t>
            </a:r>
          </a:p>
        </p:txBody>
      </p:sp>
      <p:sp>
        <p:nvSpPr>
          <p:cNvPr id="105481" name="Text Box 9"/>
          <p:cNvSpPr txBox="1">
            <a:spLocks noChangeArrowheads="1"/>
          </p:cNvSpPr>
          <p:nvPr/>
        </p:nvSpPr>
        <p:spPr bwMode="auto">
          <a:xfrm>
            <a:off x="4191000" y="10668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太</a:t>
            </a:r>
          </a:p>
        </p:txBody>
      </p:sp>
      <p:sp>
        <p:nvSpPr>
          <p:cNvPr id="105482" name="Text Box 10"/>
          <p:cNvSpPr txBox="1">
            <a:spLocks noChangeArrowheads="1"/>
          </p:cNvSpPr>
          <p:nvPr/>
        </p:nvSpPr>
        <p:spPr bwMode="auto">
          <a:xfrm>
            <a:off x="5181600" y="10668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可</a:t>
            </a:r>
          </a:p>
        </p:txBody>
      </p:sp>
      <p:sp>
        <p:nvSpPr>
          <p:cNvPr id="105483" name="Text Box 11"/>
          <p:cNvSpPr txBox="1">
            <a:spLocks noChangeArrowheads="1"/>
          </p:cNvSpPr>
          <p:nvPr/>
        </p:nvSpPr>
        <p:spPr bwMode="auto">
          <a:xfrm>
            <a:off x="6248400" y="10668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路加</a:t>
            </a:r>
          </a:p>
        </p:txBody>
      </p:sp>
      <p:sp>
        <p:nvSpPr>
          <p:cNvPr id="105484" name="Text Box 12"/>
          <p:cNvSpPr txBox="1">
            <a:spLocks noChangeArrowheads="1"/>
          </p:cNvSpPr>
          <p:nvPr/>
        </p:nvSpPr>
        <p:spPr bwMode="auto">
          <a:xfrm>
            <a:off x="7315200" y="10668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约</a:t>
            </a:r>
            <a:r>
              <a:rPr lang="zh-CN" altLang="en-US" sz="1400">
                <a:solidFill>
                  <a:srgbClr val="220011"/>
                </a:solidFill>
                <a:latin typeface="Arial" charset="0"/>
                <a:cs typeface="ＭＳ Ｐゴシック" charset="0"/>
              </a:rPr>
              <a:t>翰</a:t>
            </a:r>
          </a:p>
        </p:txBody>
      </p:sp>
      <p:sp>
        <p:nvSpPr>
          <p:cNvPr id="105485" name="Text Box 13"/>
          <p:cNvSpPr txBox="1">
            <a:spLocks noChangeArrowheads="1"/>
          </p:cNvSpPr>
          <p:nvPr/>
        </p:nvSpPr>
        <p:spPr bwMode="auto">
          <a:xfrm>
            <a:off x="8229600" y="10668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使徒</a:t>
            </a:r>
          </a:p>
        </p:txBody>
      </p:sp>
      <p:sp>
        <p:nvSpPr>
          <p:cNvPr id="105486" name="Text Box 14"/>
          <p:cNvSpPr txBox="1">
            <a:spLocks noChangeArrowheads="1"/>
          </p:cNvSpPr>
          <p:nvPr/>
        </p:nvSpPr>
        <p:spPr bwMode="auto">
          <a:xfrm>
            <a:off x="8534400" y="762000"/>
            <a:ext cx="609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哥前</a:t>
            </a:r>
          </a:p>
        </p:txBody>
      </p:sp>
      <p:sp>
        <p:nvSpPr>
          <p:cNvPr id="105488" name="Text Box 16"/>
          <p:cNvSpPr txBox="1">
            <a:spLocks noChangeArrowheads="1"/>
          </p:cNvSpPr>
          <p:nvPr/>
        </p:nvSpPr>
        <p:spPr bwMode="auto">
          <a:xfrm>
            <a:off x="3048000" y="1524000"/>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dirty="0">
                <a:solidFill>
                  <a:srgbClr val="220011"/>
                </a:solidFill>
                <a:latin typeface="Arial" charset="0"/>
                <a:cs typeface="ＭＳ Ｐゴシック" charset="0"/>
              </a:rPr>
              <a:t>星期天早晨</a:t>
            </a:r>
          </a:p>
        </p:txBody>
      </p:sp>
      <p:sp>
        <p:nvSpPr>
          <p:cNvPr id="105489" name="Text Box 17"/>
          <p:cNvSpPr txBox="1">
            <a:spLocks noChangeArrowheads="1"/>
          </p:cNvSpPr>
          <p:nvPr/>
        </p:nvSpPr>
        <p:spPr bwMode="auto">
          <a:xfrm>
            <a:off x="3048000" y="20415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星期天早晨</a:t>
            </a:r>
          </a:p>
        </p:txBody>
      </p:sp>
      <p:sp>
        <p:nvSpPr>
          <p:cNvPr id="105490" name="Text Box 18"/>
          <p:cNvSpPr txBox="1">
            <a:spLocks noChangeArrowheads="1"/>
          </p:cNvSpPr>
          <p:nvPr/>
        </p:nvSpPr>
        <p:spPr bwMode="auto">
          <a:xfrm>
            <a:off x="2819400" y="24987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星期天中午</a:t>
            </a:r>
          </a:p>
        </p:txBody>
      </p:sp>
      <p:sp>
        <p:nvSpPr>
          <p:cNvPr id="105491" name="Text Box 19"/>
          <p:cNvSpPr txBox="1">
            <a:spLocks noChangeArrowheads="1"/>
          </p:cNvSpPr>
          <p:nvPr/>
        </p:nvSpPr>
        <p:spPr bwMode="auto">
          <a:xfrm>
            <a:off x="3429000" y="2895600"/>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a:t>
            </a:r>
          </a:p>
        </p:txBody>
      </p:sp>
      <p:sp>
        <p:nvSpPr>
          <p:cNvPr id="105492" name="Text Box 20"/>
          <p:cNvSpPr txBox="1">
            <a:spLocks noChangeArrowheads="1"/>
          </p:cNvSpPr>
          <p:nvPr/>
        </p:nvSpPr>
        <p:spPr bwMode="auto">
          <a:xfrm>
            <a:off x="2895600" y="3306763"/>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星期天傍晚</a:t>
            </a:r>
          </a:p>
        </p:txBody>
      </p:sp>
      <p:sp>
        <p:nvSpPr>
          <p:cNvPr id="105493" name="Text Box 21"/>
          <p:cNvSpPr txBox="1">
            <a:spLocks noChangeArrowheads="1"/>
          </p:cNvSpPr>
          <p:nvPr/>
        </p:nvSpPr>
        <p:spPr bwMode="auto">
          <a:xfrm>
            <a:off x="2743200" y="37941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一星期后</a:t>
            </a:r>
          </a:p>
        </p:txBody>
      </p:sp>
      <p:sp>
        <p:nvSpPr>
          <p:cNvPr id="105494" name="Text Box 22"/>
          <p:cNvSpPr txBox="1">
            <a:spLocks noChangeArrowheads="1"/>
          </p:cNvSpPr>
          <p:nvPr/>
        </p:nvSpPr>
        <p:spPr bwMode="auto">
          <a:xfrm>
            <a:off x="3048000" y="42513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一个早晨</a:t>
            </a:r>
          </a:p>
        </p:txBody>
      </p:sp>
      <p:sp>
        <p:nvSpPr>
          <p:cNvPr id="105495" name="Text Box 23"/>
          <p:cNvSpPr txBox="1">
            <a:spLocks noChangeArrowheads="1"/>
          </p:cNvSpPr>
          <p:nvPr/>
        </p:nvSpPr>
        <p:spPr bwMode="auto">
          <a:xfrm>
            <a:off x="2895600" y="4724400"/>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6" name="Text Box 24"/>
          <p:cNvSpPr txBox="1">
            <a:spLocks noChangeArrowheads="1"/>
          </p:cNvSpPr>
          <p:nvPr/>
        </p:nvSpPr>
        <p:spPr bwMode="auto">
          <a:xfrm>
            <a:off x="2743200" y="51657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7" name="Text Box 25"/>
          <p:cNvSpPr txBox="1">
            <a:spLocks noChangeArrowheads="1"/>
          </p:cNvSpPr>
          <p:nvPr/>
        </p:nvSpPr>
        <p:spPr bwMode="auto">
          <a:xfrm>
            <a:off x="2819400" y="5470525"/>
            <a:ext cx="914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8" name="Text Box 26"/>
          <p:cNvSpPr txBox="1">
            <a:spLocks noChangeArrowheads="1"/>
          </p:cNvSpPr>
          <p:nvPr/>
        </p:nvSpPr>
        <p:spPr bwMode="auto">
          <a:xfrm>
            <a:off x="2971800" y="5927725"/>
            <a:ext cx="11430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200" dirty="0">
                <a:solidFill>
                  <a:srgbClr val="220011"/>
                </a:solidFill>
                <a:latin typeface="ＭＳ Ｐゴシック" charset="0"/>
                <a:cs typeface="ＭＳ Ｐゴシック" charset="0"/>
              </a:rPr>
              <a:t>复活后</a:t>
            </a:r>
            <a:r>
              <a:rPr lang="en-US" altLang="zh-CN" sz="1200" dirty="0">
                <a:solidFill>
                  <a:srgbClr val="220011"/>
                </a:solidFill>
                <a:latin typeface="ＭＳ Ｐゴシック" charset="0"/>
                <a:cs typeface="ＭＳ Ｐゴシック" charset="0"/>
              </a:rPr>
              <a:t>40</a:t>
            </a:r>
            <a:r>
              <a:rPr lang="zh-CN" altLang="en-US" sz="1200" dirty="0">
                <a:solidFill>
                  <a:srgbClr val="220011"/>
                </a:solidFill>
                <a:latin typeface="ＭＳ Ｐゴシック" charset="0"/>
                <a:cs typeface="ＭＳ Ｐゴシック" charset="0"/>
              </a:rPr>
              <a:t>天</a:t>
            </a:r>
          </a:p>
        </p:txBody>
      </p:sp>
      <p:pic>
        <p:nvPicPr>
          <p:cNvPr id="3" name="图片 2">
            <a:extLst>
              <a:ext uri="{FF2B5EF4-FFF2-40B4-BE49-F238E27FC236}">
                <a16:creationId xmlns:a16="http://schemas.microsoft.com/office/drawing/2014/main" id="{C5A31C5F-0CCD-556C-BA29-85ED58F38C59}"/>
              </a:ext>
            </a:extLst>
          </p:cNvPr>
          <p:cNvPicPr>
            <a:picLocks noChangeAspect="1"/>
          </p:cNvPicPr>
          <p:nvPr/>
        </p:nvPicPr>
        <p:blipFill>
          <a:blip r:embed="rId5"/>
          <a:stretch>
            <a:fillRect/>
          </a:stretch>
        </p:blipFill>
        <p:spPr>
          <a:xfrm>
            <a:off x="0" y="990600"/>
            <a:ext cx="9144000" cy="5867400"/>
          </a:xfrm>
          <a:prstGeom prst="rect">
            <a:avLst/>
          </a:prstGeom>
        </p:spPr>
      </p:pic>
      <p:pic>
        <p:nvPicPr>
          <p:cNvPr id="519171" name="Picture 4" descr="j01956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030788"/>
            <a:ext cx="13557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44498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基督没有被人谋杀因为祂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甘心乐意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的为世人舍生命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22–23).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791367" y="-15444"/>
            <a:ext cx="3175645" cy="1677268"/>
          </a:xfrm>
          <a:effectLst/>
        </p:spPr>
        <p:txBody>
          <a:bodyPr anchor="t"/>
          <a:lstStyle/>
          <a:p>
            <a:pPr eaLnBrk="1" hangingPunct="1">
              <a:defRPr/>
            </a:pPr>
            <a:r>
              <a:rPr lang="zh-CN" altLang="en-US" sz="3600" b="1" dirty="0">
                <a:solidFill>
                  <a:srgbClr val="000000"/>
                </a:solidFill>
                <a:effectLst/>
                <a:latin typeface="Microsoft YaHei UI" panose="020B0503020204020204" pitchFamily="34" charset="-122"/>
                <a:ea typeface="Microsoft YaHei UI" panose="020B0503020204020204" pitchFamily="34" charset="-122"/>
              </a:rPr>
              <a:t>怎么</a:t>
            </a:r>
            <a:br>
              <a:rPr lang="en-US" altLang="zh-CN" sz="3600" b="1" dirty="0">
                <a:solidFill>
                  <a:srgbClr val="000000"/>
                </a:solidFill>
                <a:effectLst/>
                <a:latin typeface="Microsoft YaHei UI" panose="020B0503020204020204" pitchFamily="34" charset="-122"/>
                <a:ea typeface="Microsoft YaHei UI" panose="020B0503020204020204" pitchFamily="34" charset="-122"/>
              </a:rPr>
            </a:br>
            <a:r>
              <a:rPr lang="zh-CN" altLang="en-US" sz="3600" b="1" dirty="0">
                <a:solidFill>
                  <a:srgbClr val="FF0000"/>
                </a:solidFill>
                <a:effectLst/>
                <a:latin typeface="Microsoft YaHei UI" panose="020B0503020204020204" pitchFamily="34" charset="-122"/>
                <a:ea typeface="Microsoft YaHei UI" panose="020B0503020204020204" pitchFamily="34" charset="-122"/>
              </a:rPr>
              <a:t>被确定</a:t>
            </a:r>
            <a:r>
              <a:rPr lang="en-SG" sz="3600" b="1" dirty="0">
                <a:solidFill>
                  <a:srgbClr val="FF0000"/>
                </a:solidFill>
                <a:effectLst/>
                <a:latin typeface="Microsoft YaHei UI" panose="020B0503020204020204" pitchFamily="34" charset="-122"/>
                <a:ea typeface="Microsoft YaHei UI" panose="020B0503020204020204" pitchFamily="34" charset="-122"/>
              </a:rPr>
              <a:t>…</a:t>
            </a:r>
            <a:endParaRPr kumimoji="0" lang="en-US" sz="3600" b="1" dirty="0">
              <a:solidFill>
                <a:srgbClr val="000000"/>
              </a:solidFill>
              <a:effectLst/>
              <a:latin typeface="Microsoft YaHei UI" panose="020B0503020204020204" pitchFamily="34" charset="-122"/>
              <a:ea typeface="Microsoft YaHei UI" panose="020B0503020204020204" pitchFamily="34" charset="-122"/>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神派遣耶稣到世上作犹太人及</a:t>
            </a:r>
            <a:endParaRPr kumimoji="0" lang="en-US"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普世</a:t>
            </a:r>
            <a:r>
              <a:rPr kumimoji="0" lang="en-SG" altLang="zh-CN"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1:5–4:13).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神的救赎计划中包括了犹太人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拒绝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耶稣，为的是要把救赎提供给外邦人</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4:14–21:38).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关于基督生前记录的资料来源是</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可靠</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1:1-4).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我们能向世界宣告一个</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Osaka"/>
              </a:rPr>
              <a:t>复活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的救主</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路加福音 </a:t>
            </a:r>
            <a:r>
              <a:rPr kumimoji="0" lang="en-SG"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rPr>
              <a:t>24). </a:t>
            </a:r>
            <a:endParaRPr kumimoji="0" 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0" y="57050"/>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我们在基督</a:t>
            </a:r>
            <a:endParaRPr kumimoji="0" lang="en-US" altLang="zh-CN"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的信靠</a:t>
            </a:r>
            <a:endParaRPr kumimoji="0" 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320864" y="3106562"/>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耶稣是犹太人，但也是</a:t>
            </a:r>
            <a:endParaRPr kumimoji="0" lang="en-SG" altLang="zh-CN"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Osaka"/>
              </a:rPr>
              <a:t>普世的</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救主</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 (</a:t>
            </a:r>
            <a:r>
              <a:rPr kumimoji="0" lang="zh-CN" alt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主要思想</a:t>
            </a:r>
            <a:r>
              <a:rPr kumimoji="0" lang="en-SG"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rPr>
              <a:t>).</a:t>
            </a:r>
            <a:endParaRPr kumimoji="0" lang="en-US" sz="44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Osaka"/>
            </a:endParaRPr>
          </a:p>
        </p:txBody>
      </p:sp>
      <p:sp>
        <p:nvSpPr>
          <p:cNvPr id="15" name="Rectangle 2">
            <a:extLst>
              <a:ext uri="{FF2B5EF4-FFF2-40B4-BE49-F238E27FC236}">
                <a16:creationId xmlns:a16="http://schemas.microsoft.com/office/drawing/2014/main" id="{79B1A8B6-DA5F-8F4C-A52C-E5A43888200C}"/>
              </a:ext>
            </a:extLst>
          </p:cNvPr>
          <p:cNvSpPr txBox="1">
            <a:spLocks noChangeArrowheads="1"/>
          </p:cNvSpPr>
          <p:nvPr/>
        </p:nvSpPr>
        <p:spPr bwMode="auto">
          <a:xfrm>
            <a:off x="3220001" y="861802"/>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路加福音</a:t>
            </a:r>
          </a:p>
        </p:txBody>
      </p:sp>
    </p:spTree>
    <p:extLst>
      <p:ext uri="{BB962C8B-B14F-4D97-AF65-F5344CB8AC3E}">
        <p14:creationId xmlns:p14="http://schemas.microsoft.com/office/powerpoint/2010/main" val="3376245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5"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事实的半衰期</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1E2A070-2A47-C167-E97C-FA4174A523E9}"/>
              </a:ext>
            </a:extLst>
          </p:cNvPr>
          <p:cNvSpPr txBox="1"/>
          <p:nvPr/>
        </p:nvSpPr>
        <p:spPr>
          <a:xfrm>
            <a:off x="250631" y="5077053"/>
            <a:ext cx="5259996" cy="1600438"/>
          </a:xfrm>
          <a:prstGeom prst="rect">
            <a:avLst/>
          </a:prstGeom>
          <a:solidFill>
            <a:srgbClr val="FFFFFF"/>
          </a:solidFill>
        </p:spPr>
        <p:txBody>
          <a:bodyPr wrap="square">
            <a:spAutoFit/>
          </a:bodyPr>
          <a:lstStyle/>
          <a:p>
            <a:r>
              <a:rPr lang="zh-CN" altLang="en-US" sz="1400" dirty="0">
                <a:solidFill>
                  <a:srgbClr val="0E0E0E"/>
                </a:solidFill>
                <a:effectLst/>
                <a:latin typeface=".AppleSystemUIFont"/>
              </a:rPr>
              <a:t>在医学院，他们会告诉你，你即将学习的内容中，有一半在你毕业时就不再正确了</a:t>
            </a:r>
            <a:r>
              <a:rPr lang="en-US" altLang="zh-CN" sz="1400" dirty="0">
                <a:solidFill>
                  <a:srgbClr val="0E0E0E"/>
                </a:solidFill>
                <a:effectLst/>
                <a:latin typeface=".AppleSystemUIFont"/>
              </a:rPr>
              <a:t>——</a:t>
            </a:r>
            <a:r>
              <a:rPr lang="zh-CN" altLang="en-US" sz="1400" dirty="0">
                <a:solidFill>
                  <a:srgbClr val="0E0E0E"/>
                </a:solidFill>
                <a:effectLst/>
                <a:latin typeface=".AppleSystemUIFont"/>
              </a:rPr>
              <a:t>但他们不知道是哪一半。</a:t>
            </a:r>
          </a:p>
          <a:p>
            <a:br>
              <a:rPr lang="zh-CN" altLang="en-US" sz="1400" dirty="0">
                <a:solidFill>
                  <a:srgbClr val="0E0E0E"/>
                </a:solidFill>
                <a:effectLst/>
                <a:latin typeface=".AppleSystemUIFont"/>
              </a:rPr>
            </a:br>
            <a:endParaRPr lang="zh-CN" altLang="en-US" sz="1400" dirty="0">
              <a:solidFill>
                <a:srgbClr val="0E0E0E"/>
              </a:solidFill>
              <a:effectLst/>
              <a:latin typeface=".AppleSystemUIFont"/>
            </a:endParaRPr>
          </a:p>
          <a:p>
            <a:r>
              <a:rPr lang="zh-CN" altLang="en-US" sz="1400" dirty="0">
                <a:solidFill>
                  <a:srgbClr val="0E0E0E"/>
                </a:solidFill>
                <a:effectLst/>
                <a:latin typeface=".AppleSystemUIFont"/>
              </a:rPr>
              <a:t>在每一个知识领域，今天被认为是正确的东西，有一半将在某一天被更好的信息更新。而事实证明，对于许多学术研究，我们实际上可以预见那一天的到来。</a:t>
            </a:r>
          </a:p>
        </p:txBody>
      </p:sp>
      <p:sp>
        <p:nvSpPr>
          <p:cNvPr id="6" name="文本框 5">
            <a:extLst>
              <a:ext uri="{FF2B5EF4-FFF2-40B4-BE49-F238E27FC236}">
                <a16:creationId xmlns:a16="http://schemas.microsoft.com/office/drawing/2014/main" id="{7919FF32-9D55-6939-892D-AC8F5BBCC963}"/>
              </a:ext>
            </a:extLst>
          </p:cNvPr>
          <p:cNvSpPr txBox="1"/>
          <p:nvPr/>
        </p:nvSpPr>
        <p:spPr>
          <a:xfrm>
            <a:off x="5688123" y="1623723"/>
            <a:ext cx="3096344" cy="461665"/>
          </a:xfrm>
          <a:prstGeom prst="rect">
            <a:avLst/>
          </a:prstGeom>
          <a:solidFill>
            <a:srgbClr val="FFFFFF"/>
          </a:solidFill>
        </p:spPr>
        <p:txBody>
          <a:bodyPr wrap="square">
            <a:spAutoFit/>
          </a:bodyPr>
          <a:lstStyle/>
          <a:p>
            <a:pPr algn="ctr"/>
            <a:r>
              <a:rPr lang="en-US" altLang="zh-CN" sz="2400" b="1" dirty="0">
                <a:solidFill>
                  <a:srgbClr val="0E0E0E"/>
                </a:solidFill>
                <a:effectLst/>
                <a:latin typeface=".AppleSystemUIFont"/>
              </a:rPr>
              <a:t>《</a:t>
            </a:r>
            <a:r>
              <a:rPr lang="zh-CN" altLang="en-US" sz="2400" b="1" dirty="0">
                <a:solidFill>
                  <a:srgbClr val="0E0E0E"/>
                </a:solidFill>
                <a:effectLst/>
                <a:latin typeface=".AppleSystemUIFont"/>
              </a:rPr>
              <a:t>事实的半衰期</a:t>
            </a:r>
            <a:r>
              <a:rPr lang="en-US" altLang="zh-CN" sz="2400" b="1" dirty="0">
                <a:solidFill>
                  <a:srgbClr val="0E0E0E"/>
                </a:solidFill>
                <a:effectLst/>
                <a:latin typeface=".AppleSystemUIFont"/>
              </a:rPr>
              <a:t>》</a:t>
            </a:r>
            <a:endParaRPr lang="zh-CN" altLang="en-US" sz="2400" dirty="0">
              <a:solidFill>
                <a:srgbClr val="0E0E0E"/>
              </a:solidFill>
              <a:effectLst/>
              <a:latin typeface=".AppleSystemUIFont"/>
            </a:endParaRPr>
          </a:p>
        </p:txBody>
      </p:sp>
      <p:sp>
        <p:nvSpPr>
          <p:cNvPr id="8" name="文本框 7">
            <a:extLst>
              <a:ext uri="{FF2B5EF4-FFF2-40B4-BE49-F238E27FC236}">
                <a16:creationId xmlns:a16="http://schemas.microsoft.com/office/drawing/2014/main" id="{334C2355-7F18-2486-03BB-E01188D5A2D4}"/>
              </a:ext>
            </a:extLst>
          </p:cNvPr>
          <p:cNvSpPr txBox="1"/>
          <p:nvPr/>
        </p:nvSpPr>
        <p:spPr>
          <a:xfrm>
            <a:off x="6444207" y="4753887"/>
            <a:ext cx="1584177" cy="1200329"/>
          </a:xfrm>
          <a:prstGeom prst="rect">
            <a:avLst/>
          </a:prstGeom>
          <a:solidFill>
            <a:srgbClr val="FFFFFF"/>
          </a:solidFill>
        </p:spPr>
        <p:txBody>
          <a:bodyPr wrap="square">
            <a:spAutoFit/>
          </a:bodyPr>
          <a:lstStyle/>
          <a:p>
            <a:pPr algn="ctr"/>
            <a:r>
              <a:rPr lang="zh-CN" altLang="en-US" b="1" dirty="0">
                <a:solidFill>
                  <a:srgbClr val="0E0E0E"/>
                </a:solidFill>
                <a:effectLst/>
                <a:latin typeface=".AppleSystemUIFont"/>
              </a:rPr>
              <a:t>为什么我们所知道的一切都有一个</a:t>
            </a:r>
            <a:endParaRPr lang="en-US" altLang="zh-CN" b="1" dirty="0">
              <a:solidFill>
                <a:srgbClr val="0E0E0E"/>
              </a:solidFill>
              <a:effectLst/>
              <a:latin typeface=".AppleSystemUIFont"/>
            </a:endParaRPr>
          </a:p>
          <a:p>
            <a:pPr algn="ctr"/>
            <a:r>
              <a:rPr lang="zh-CN" altLang="en-US" b="1" dirty="0">
                <a:solidFill>
                  <a:srgbClr val="0E0E0E"/>
                </a:solidFill>
                <a:effectLst/>
                <a:latin typeface=".AppleSystemUIFont"/>
              </a:rPr>
              <a:t>“过期日”</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407873703"/>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“在医学院，他们会告诉你，你即将学习的内容中有一半在你毕业时将不再正确</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只是他们不知道是哪一半。</a:t>
            </a:r>
          </a:p>
          <a:p>
            <a:pPr>
              <a:defRPr/>
            </a:pPr>
            <a:b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endPar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a:defRPr/>
            </a:pP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“在每一个知识领域，今天被认为正确的东西，有一半将在某一天被更好的信息更新。而事实上，对于许多学术研究，我们实际上可以预见那一天的到来。”</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63250040"/>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9" y="953344"/>
            <a:ext cx="8424936"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“这就是作者萨姆</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阿贝斯曼（</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Sam </a:t>
            </a:r>
            <a:r>
              <a:rPr kumimoji="0" lang="en-SG" sz="2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所称的‘事实的半衰期’。其前提是，在每个领域、学科、专业和知识体系中，其中包含的事实都在慢慢被推翻、补充、替代和完善。例如，在医学领域，这种推翻的速度足够快，以至于你永远无法真正完成学业。换句话说，医学院的学习永远不会结束。”</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5322299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zh-CN" altLang="en-US" b="1" kern="1200" dirty="0">
                <a:latin typeface="Arial" charset="0"/>
                <a:ea typeface="ＭＳ Ｐゴシック" charset="-128"/>
              </a:rPr>
              <a:t>事实的半衰期</a:t>
            </a:r>
            <a:endParaRPr lang="en-US" b="1" kern="1200" dirty="0">
              <a:latin typeface="Arial" charset="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例如，在物理学领域，所有研究发现中大约有一半会在</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13</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年内被证伪。而在心理学领域，这个时间是</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7</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年。换句话说，如果你在</a:t>
            </a:r>
            <a:r>
              <a:rPr kumimoji="0" lang="en-US" altLang="zh-CN"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7</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年前获得了心理学学位，那么你所有教材中的一半内容现在已经不准确了。”</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579450854"/>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不变的圣经</a:t>
            </a:r>
            <a:endParaRPr lang="en-US" sz="4800" b="1" dirty="0">
              <a:effectLst>
                <a:glow rad="127000">
                  <a:schemeClr val="tx1"/>
                </a:glow>
              </a:effectLst>
              <a:latin typeface="Arial" charset="0"/>
              <a:ea typeface="ＭＳ Ｐゴシック" charset="0"/>
              <a:cs typeface="ＭＳ Ｐゴシック" charset="0"/>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耶稣是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普世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的救主 </a:t>
            </a:r>
            <a:r>
              <a:rPr kumimoji="0" lang="en-SG" sz="4400" b="1" i="0" u="none" strike="noStrike" kern="0" cap="none" spc="0" normalizeH="0" baseline="0" noProof="0" dirty="0">
                <a:ln>
                  <a:noFill/>
                </a:ln>
                <a:solidFill>
                  <a:srgbClr val="000000"/>
                </a:solidFill>
                <a:effectLst/>
                <a:uLnTx/>
                <a:uFillTx/>
                <a:latin typeface="Helvetica"/>
                <a:ea typeface="Osaka"/>
                <a:cs typeface="Osaka"/>
              </a:rPr>
              <a:t>—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但是你是否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确定 </a:t>
            </a:r>
            <a:r>
              <a:rPr kumimoji="0" lang="zh-CN" altLang="en-US" sz="4400" b="1" i="0" u="none" strike="noStrike" kern="0" cap="none" spc="0" normalizeH="0" baseline="0" noProof="0" dirty="0">
                <a:ln>
                  <a:noFill/>
                </a:ln>
                <a:solidFill>
                  <a:srgbClr val="000000"/>
                </a:solidFill>
                <a:effectLst/>
                <a:uLnTx/>
                <a:uFillTx/>
                <a:latin typeface="Helvetica"/>
                <a:ea typeface="Osaka"/>
                <a:cs typeface="Osaka"/>
              </a:rPr>
              <a:t>祂也是 </a:t>
            </a:r>
            <a:r>
              <a:rPr kumimoji="0" lang="zh-CN" altLang="en-US" sz="4400" b="1" i="0" u="none" strike="noStrike" kern="0" cap="none" spc="0" normalizeH="0" baseline="0" noProof="0" dirty="0">
                <a:ln>
                  <a:noFill/>
                </a:ln>
                <a:solidFill>
                  <a:srgbClr val="FF0000"/>
                </a:solidFill>
                <a:effectLst/>
                <a:uLnTx/>
                <a:uFillTx/>
                <a:latin typeface="Helvetica"/>
                <a:ea typeface="Osaka"/>
                <a:cs typeface="Osaka"/>
              </a:rPr>
              <a:t>你的救主</a:t>
            </a:r>
            <a:r>
              <a:rPr kumimoji="0" lang="en-SG" sz="4400" b="1" i="0" u="none" strike="noStrike" kern="0" cap="none" spc="0" normalizeH="0" baseline="0" noProof="0" dirty="0">
                <a:ln>
                  <a:noFill/>
                </a:ln>
                <a:solidFill>
                  <a:srgbClr val="000000"/>
                </a:solidFill>
                <a:effectLst/>
                <a:uLnTx/>
                <a:uFillTx/>
                <a:latin typeface="Helvetica"/>
                <a:ea typeface="Osaka"/>
                <a:cs typeface="Osaka"/>
              </a:rPr>
              <a:t>?</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5576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61593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88278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永不改变的圣经</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20"/>
            <a:ext cx="9144000"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草必枯干，花必凋残，唯有我们神的话必永远立定。”</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以赛亚书</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我实在告诉你们：就是到天地都废去了，律法的一点一画也不能废去，都要成全。</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6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马太福音</a:t>
            </a: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0193321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4018953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4605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8502650" y="117475"/>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220011"/>
                </a:solidFill>
                <a:ea typeface="SimSun" charset="0"/>
                <a:cs typeface="SimSun" charset="0"/>
              </a:rPr>
              <a:t>105</a:t>
            </a:r>
          </a:p>
        </p:txBody>
      </p:sp>
      <p:sp>
        <p:nvSpPr>
          <p:cNvPr id="503811"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zh-CN" altLang="en-US" sz="3200">
                <a:solidFill>
                  <a:srgbClr val="FFFFFF"/>
                </a:solidFill>
                <a:latin typeface="Arial" pitchFamily="34" charset="0"/>
                <a:ea typeface="SimSun" pitchFamily="2" charset="-122"/>
              </a:rPr>
              <a:t>迦 百 农 的 会 堂</a:t>
            </a:r>
            <a:endParaRPr lang="en-US" altLang="zh-CN" sz="3200">
              <a:solidFill>
                <a:srgbClr val="FFFFFF"/>
              </a:solidFill>
              <a:latin typeface="Arial" pitchFamily="34" charset="0"/>
              <a:ea typeface="SimSun" pitchFamily="2" charset="-122"/>
            </a:endParaRPr>
          </a:p>
        </p:txBody>
      </p:sp>
      <p:sp>
        <p:nvSpPr>
          <p:cNvPr id="3" name="文本框 2">
            <a:extLst>
              <a:ext uri="{FF2B5EF4-FFF2-40B4-BE49-F238E27FC236}">
                <a16:creationId xmlns:a16="http://schemas.microsoft.com/office/drawing/2014/main" id="{A932B2DE-20BA-3220-0DA8-7BE788A486A4}"/>
              </a:ext>
            </a:extLst>
          </p:cNvPr>
          <p:cNvSpPr txBox="1"/>
          <p:nvPr/>
        </p:nvSpPr>
        <p:spPr>
          <a:xfrm>
            <a:off x="2508548" y="806375"/>
            <a:ext cx="1520324" cy="276999"/>
          </a:xfrm>
          <a:prstGeom prst="rect">
            <a:avLst/>
          </a:prstGeom>
          <a:solidFill>
            <a:srgbClr val="FFFFFF"/>
          </a:solidFill>
        </p:spPr>
        <p:txBody>
          <a:bodyPr wrap="square">
            <a:spAutoFit/>
          </a:bodyPr>
          <a:lstStyle/>
          <a:p>
            <a:r>
              <a:rPr lang="zh-CN" altLang="en-US" sz="1200" b="1" dirty="0">
                <a:solidFill>
                  <a:srgbClr val="0E0E0E"/>
                </a:solidFill>
                <a:effectLst/>
                <a:latin typeface=".AppleSystemUIFont"/>
              </a:rPr>
              <a:t>古代村庄没有围墙</a:t>
            </a:r>
            <a:endParaRPr lang="zh-CN" altLang="en-US" sz="1200" dirty="0">
              <a:solidFill>
                <a:srgbClr val="0E0E0E"/>
              </a:solidFill>
              <a:effectLst/>
              <a:latin typeface=".AppleSystemUIFont"/>
            </a:endParaRPr>
          </a:p>
        </p:txBody>
      </p:sp>
      <p:sp>
        <p:nvSpPr>
          <p:cNvPr id="4" name="文本框 3">
            <a:extLst>
              <a:ext uri="{FF2B5EF4-FFF2-40B4-BE49-F238E27FC236}">
                <a16:creationId xmlns:a16="http://schemas.microsoft.com/office/drawing/2014/main" id="{417B030E-146E-7041-CB2F-B07C4FB1639F}"/>
              </a:ext>
            </a:extLst>
          </p:cNvPr>
          <p:cNvSpPr txBox="1"/>
          <p:nvPr/>
        </p:nvSpPr>
        <p:spPr>
          <a:xfrm>
            <a:off x="2727608" y="1933104"/>
            <a:ext cx="1052304" cy="276999"/>
          </a:xfrm>
          <a:prstGeom prst="rect">
            <a:avLst/>
          </a:prstGeom>
          <a:solidFill>
            <a:srgbClr val="FFFFFF"/>
          </a:solidFill>
        </p:spPr>
        <p:txBody>
          <a:bodyPr wrap="square">
            <a:spAutoFit/>
          </a:bodyPr>
          <a:lstStyle/>
          <a:p>
            <a:r>
              <a:rPr lang="zh-CN" altLang="en-US" sz="1200" b="1" dirty="0">
                <a:solidFill>
                  <a:srgbClr val="0E0E0E"/>
                </a:solidFill>
                <a:effectLst/>
                <a:latin typeface=".AppleSystemUIFont"/>
              </a:rPr>
              <a:t>发掘的房屋</a:t>
            </a:r>
            <a:endParaRPr lang="zh-CN" altLang="en-US" sz="1200" dirty="0">
              <a:solidFill>
                <a:srgbClr val="0E0E0E"/>
              </a:solidFill>
              <a:effectLst/>
              <a:latin typeface=".AppleSystemUIFont"/>
            </a:endParaRPr>
          </a:p>
        </p:txBody>
      </p:sp>
      <p:sp>
        <p:nvSpPr>
          <p:cNvPr id="5" name="文本框 4">
            <a:extLst>
              <a:ext uri="{FF2B5EF4-FFF2-40B4-BE49-F238E27FC236}">
                <a16:creationId xmlns:a16="http://schemas.microsoft.com/office/drawing/2014/main" id="{4AD0FB25-6035-B05B-1250-8C9D2FEEED3F}"/>
              </a:ext>
            </a:extLst>
          </p:cNvPr>
          <p:cNvSpPr txBox="1"/>
          <p:nvPr/>
        </p:nvSpPr>
        <p:spPr>
          <a:xfrm>
            <a:off x="1187624" y="3573016"/>
            <a:ext cx="936104" cy="646331"/>
          </a:xfrm>
          <a:prstGeom prst="rect">
            <a:avLst/>
          </a:prstGeom>
          <a:solidFill>
            <a:srgbClr val="FFFFFF"/>
          </a:solidFill>
        </p:spPr>
        <p:txBody>
          <a:bodyPr wrap="square">
            <a:spAutoFit/>
          </a:bodyPr>
          <a:lstStyle/>
          <a:p>
            <a:r>
              <a:rPr lang="zh-CN" altLang="en-US" sz="1200" dirty="0">
                <a:solidFill>
                  <a:srgbClr val="0E0E0E"/>
                </a:solidFill>
                <a:effectLst/>
                <a:latin typeface=".AppleSystemUIFont"/>
              </a:rPr>
              <a:t>八角形基督教教堂的地基</a:t>
            </a:r>
          </a:p>
        </p:txBody>
      </p:sp>
      <p:sp>
        <p:nvSpPr>
          <p:cNvPr id="6" name="文本框 5">
            <a:extLst>
              <a:ext uri="{FF2B5EF4-FFF2-40B4-BE49-F238E27FC236}">
                <a16:creationId xmlns:a16="http://schemas.microsoft.com/office/drawing/2014/main" id="{F76D7FA7-DDDE-9617-4ADA-8D17B4A337C6}"/>
              </a:ext>
            </a:extLst>
          </p:cNvPr>
          <p:cNvSpPr txBox="1"/>
          <p:nvPr/>
        </p:nvSpPr>
        <p:spPr>
          <a:xfrm>
            <a:off x="1116504" y="4213096"/>
            <a:ext cx="936104" cy="461665"/>
          </a:xfrm>
          <a:prstGeom prst="rect">
            <a:avLst/>
          </a:prstGeom>
          <a:solidFill>
            <a:srgbClr val="FFFFFF"/>
          </a:solidFill>
        </p:spPr>
        <p:txBody>
          <a:bodyPr wrap="square">
            <a:spAutoFit/>
          </a:bodyPr>
          <a:lstStyle/>
          <a:p>
            <a:r>
              <a:rPr lang="zh-CN" altLang="en-US" sz="1200" dirty="0">
                <a:solidFill>
                  <a:srgbClr val="0E0E0E"/>
                </a:solidFill>
                <a:effectLst/>
                <a:latin typeface=".AppleSystemUIFont"/>
              </a:rPr>
              <a:t>彼得家传统遗址</a:t>
            </a:r>
          </a:p>
        </p:txBody>
      </p:sp>
      <p:sp>
        <p:nvSpPr>
          <p:cNvPr id="7" name="文本框 6">
            <a:extLst>
              <a:ext uri="{FF2B5EF4-FFF2-40B4-BE49-F238E27FC236}">
                <a16:creationId xmlns:a16="http://schemas.microsoft.com/office/drawing/2014/main" id="{1DA1EEB6-0BD7-4F26-FCDA-AA7CCC1C70F0}"/>
              </a:ext>
            </a:extLst>
          </p:cNvPr>
          <p:cNvSpPr txBox="1"/>
          <p:nvPr/>
        </p:nvSpPr>
        <p:spPr>
          <a:xfrm>
            <a:off x="4373528" y="1374304"/>
            <a:ext cx="1052304" cy="461665"/>
          </a:xfrm>
          <a:prstGeom prst="rect">
            <a:avLst/>
          </a:prstGeom>
          <a:solidFill>
            <a:srgbClr val="FFFFFF"/>
          </a:solidFill>
        </p:spPr>
        <p:txBody>
          <a:bodyPr wrap="square">
            <a:spAutoFit/>
          </a:bodyPr>
          <a:lstStyle/>
          <a:p>
            <a:r>
              <a:rPr lang="zh-CN" altLang="en-US" sz="1200" dirty="0">
                <a:solidFill>
                  <a:srgbClr val="0E0E0E"/>
                </a:solidFill>
                <a:effectLst/>
                <a:latin typeface=".AppleSystemUIFont"/>
              </a:rPr>
              <a:t>第一世纪地面铺装</a:t>
            </a:r>
          </a:p>
        </p:txBody>
      </p:sp>
      <p:sp>
        <p:nvSpPr>
          <p:cNvPr id="8" name="文本框 7">
            <a:extLst>
              <a:ext uri="{FF2B5EF4-FFF2-40B4-BE49-F238E27FC236}">
                <a16:creationId xmlns:a16="http://schemas.microsoft.com/office/drawing/2014/main" id="{3381EEFA-53B2-40CC-DCAA-755FE33BB043}"/>
              </a:ext>
            </a:extLst>
          </p:cNvPr>
          <p:cNvSpPr txBox="1"/>
          <p:nvPr/>
        </p:nvSpPr>
        <p:spPr>
          <a:xfrm>
            <a:off x="3997608" y="2766224"/>
            <a:ext cx="1052304" cy="646331"/>
          </a:xfrm>
          <a:prstGeom prst="rect">
            <a:avLst/>
          </a:prstGeom>
          <a:solidFill>
            <a:srgbClr val="FFFFFF"/>
          </a:solidFill>
        </p:spPr>
        <p:txBody>
          <a:bodyPr wrap="square">
            <a:spAutoFit/>
          </a:bodyPr>
          <a:lstStyle/>
          <a:p>
            <a:r>
              <a:rPr lang="zh-CN" altLang="en-US" sz="1200" dirty="0">
                <a:solidFill>
                  <a:srgbClr val="0E0E0E"/>
                </a:solidFill>
                <a:effectLst/>
                <a:latin typeface=".AppleSystemUIFont"/>
              </a:rPr>
              <a:t>玄武岩柱基（低墙以支撑柱子）</a:t>
            </a:r>
          </a:p>
        </p:txBody>
      </p:sp>
      <p:sp>
        <p:nvSpPr>
          <p:cNvPr id="9" name="文本框 8">
            <a:extLst>
              <a:ext uri="{FF2B5EF4-FFF2-40B4-BE49-F238E27FC236}">
                <a16:creationId xmlns:a16="http://schemas.microsoft.com/office/drawing/2014/main" id="{9C3C6DA1-D31D-CFBF-1340-B11A7ED0C180}"/>
              </a:ext>
            </a:extLst>
          </p:cNvPr>
          <p:cNvSpPr txBox="1"/>
          <p:nvPr/>
        </p:nvSpPr>
        <p:spPr>
          <a:xfrm>
            <a:off x="5868144" y="903203"/>
            <a:ext cx="772864" cy="430887"/>
          </a:xfrm>
          <a:prstGeom prst="rect">
            <a:avLst/>
          </a:prstGeom>
          <a:solidFill>
            <a:srgbClr val="FFFFFF"/>
          </a:solidFill>
        </p:spPr>
        <p:txBody>
          <a:bodyPr wrap="square">
            <a:spAutoFit/>
          </a:bodyPr>
          <a:lstStyle/>
          <a:p>
            <a:r>
              <a:rPr lang="zh-CN" altLang="en-US" sz="1100" dirty="0">
                <a:solidFill>
                  <a:srgbClr val="0E0E0E"/>
                </a:solidFill>
                <a:effectLst/>
                <a:latin typeface=".AppleSystemUIFont"/>
              </a:rPr>
              <a:t>拟建的建筑结构</a:t>
            </a:r>
          </a:p>
        </p:txBody>
      </p:sp>
      <p:sp>
        <p:nvSpPr>
          <p:cNvPr id="10" name="文本框 9">
            <a:extLst>
              <a:ext uri="{FF2B5EF4-FFF2-40B4-BE49-F238E27FC236}">
                <a16:creationId xmlns:a16="http://schemas.microsoft.com/office/drawing/2014/main" id="{CCF0B017-C830-CCF7-F71E-48CFBE9FCB51}"/>
              </a:ext>
            </a:extLst>
          </p:cNvPr>
          <p:cNvSpPr txBox="1"/>
          <p:nvPr/>
        </p:nvSpPr>
        <p:spPr>
          <a:xfrm rot="18637652">
            <a:off x="1026673" y="1439365"/>
            <a:ext cx="1115375" cy="276999"/>
          </a:xfrm>
          <a:prstGeom prst="rect">
            <a:avLst/>
          </a:prstGeom>
          <a:solidFill>
            <a:srgbClr val="FFFFFF"/>
          </a:solidFill>
        </p:spPr>
        <p:txBody>
          <a:bodyPr wrap="square">
            <a:spAutoFit/>
          </a:bodyPr>
          <a:lstStyle/>
          <a:p>
            <a:pPr algn="ctr"/>
            <a:r>
              <a:rPr lang="zh-CN" altLang="en-US" sz="1200" b="1" dirty="0">
                <a:solidFill>
                  <a:srgbClr val="0E0E0E"/>
                </a:solidFill>
                <a:effectLst/>
                <a:latin typeface=".AppleSystemUIFont"/>
              </a:rPr>
              <a:t>遗址范围</a:t>
            </a:r>
            <a:endParaRPr lang="zh-CN" altLang="en-US" sz="1200" dirty="0">
              <a:solidFill>
                <a:srgbClr val="0E0E0E"/>
              </a:solidFill>
              <a:effectLst/>
              <a:latin typeface=".AppleSystemUIFont"/>
            </a:endParaRPr>
          </a:p>
        </p:txBody>
      </p:sp>
      <p:sp>
        <p:nvSpPr>
          <p:cNvPr id="11" name="文本框 10">
            <a:extLst>
              <a:ext uri="{FF2B5EF4-FFF2-40B4-BE49-F238E27FC236}">
                <a16:creationId xmlns:a16="http://schemas.microsoft.com/office/drawing/2014/main" id="{87E69F3F-1479-04C0-71AE-3AFA49386791}"/>
              </a:ext>
            </a:extLst>
          </p:cNvPr>
          <p:cNvSpPr txBox="1"/>
          <p:nvPr/>
        </p:nvSpPr>
        <p:spPr>
          <a:xfrm>
            <a:off x="3469288" y="3822864"/>
            <a:ext cx="1052304" cy="276999"/>
          </a:xfrm>
          <a:prstGeom prst="rect">
            <a:avLst/>
          </a:prstGeom>
          <a:solidFill>
            <a:srgbClr val="FFFFFF"/>
          </a:solidFill>
        </p:spPr>
        <p:txBody>
          <a:bodyPr wrap="square">
            <a:spAutoFit/>
          </a:bodyPr>
          <a:lstStyle/>
          <a:p>
            <a:r>
              <a:rPr lang="zh-CN" altLang="en-US" sz="1200" b="1" dirty="0">
                <a:solidFill>
                  <a:srgbClr val="0E0E0E"/>
                </a:solidFill>
                <a:effectLst/>
                <a:latin typeface=".AppleSystemUIFont"/>
              </a:rPr>
              <a:t>发掘的房屋</a:t>
            </a:r>
            <a:endParaRPr lang="zh-CN" altLang="en-US" sz="1200" dirty="0">
              <a:solidFill>
                <a:srgbClr val="0E0E0E"/>
              </a:solidFill>
              <a:effectLst/>
              <a:latin typeface=".AppleSystemUIFont"/>
            </a:endParaRPr>
          </a:p>
        </p:txBody>
      </p:sp>
      <p:sp>
        <p:nvSpPr>
          <p:cNvPr id="13" name="文本框 12">
            <a:extLst>
              <a:ext uri="{FF2B5EF4-FFF2-40B4-BE49-F238E27FC236}">
                <a16:creationId xmlns:a16="http://schemas.microsoft.com/office/drawing/2014/main" id="{232C40C9-79CD-4AC3-7377-62CEFB7D5EFD}"/>
              </a:ext>
            </a:extLst>
          </p:cNvPr>
          <p:cNvSpPr txBox="1"/>
          <p:nvPr/>
        </p:nvSpPr>
        <p:spPr>
          <a:xfrm>
            <a:off x="251520" y="5101328"/>
            <a:ext cx="4625280" cy="1615827"/>
          </a:xfrm>
          <a:prstGeom prst="rect">
            <a:avLst/>
          </a:prstGeom>
          <a:solidFill>
            <a:srgbClr val="FFFFFF"/>
          </a:solidFill>
        </p:spPr>
        <p:txBody>
          <a:bodyPr wrap="square">
            <a:spAutoFit/>
          </a:bodyPr>
          <a:lstStyle/>
          <a:p>
            <a:r>
              <a:rPr lang="zh-CN" altLang="en-US" sz="1100" dirty="0">
                <a:solidFill>
                  <a:srgbClr val="0E0E0E"/>
                </a:solidFill>
                <a:effectLst/>
                <a:latin typeface=".AppleSystemUIFont"/>
              </a:rPr>
              <a:t>迦百农不仅仅是耶稣时代一个海滨渔村，也是基督选择作为他传道中心的地方，影响整个加利利地区，并作为福音传播的中心点。</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有许多充分的理由让他选择这里。这个城镇的名字叫 </a:t>
            </a:r>
            <a:r>
              <a:rPr lang="en-US" altLang="zh-CN" sz="1100" b="1" dirty="0" err="1">
                <a:solidFill>
                  <a:srgbClr val="0E0E0E"/>
                </a:solidFill>
                <a:effectLst/>
                <a:latin typeface=".AppleSystemUIFont"/>
              </a:rPr>
              <a:t>Kaphar</a:t>
            </a:r>
            <a:r>
              <a:rPr lang="en-US" altLang="zh-CN" sz="1100" b="1" dirty="0">
                <a:solidFill>
                  <a:srgbClr val="0E0E0E"/>
                </a:solidFill>
                <a:effectLst/>
                <a:latin typeface=".AppleSystemUIFont"/>
              </a:rPr>
              <a:t> Nahum</a:t>
            </a:r>
            <a:r>
              <a:rPr lang="zh-CN" altLang="en-US" sz="1100" dirty="0">
                <a:solidFill>
                  <a:srgbClr val="0E0E0E"/>
                </a:solidFill>
                <a:effectLst/>
                <a:latin typeface=".AppleSystemUIFont"/>
              </a:rPr>
              <a:t>（可能意为“先知拿鸿的村庄”），是一个人口密集地区的中心，拥有双文化的特点。一方面，加利利有许多会堂（包括迦百农的这一个），其犹太宗教生活的活力十分深刻。另一方面，这里还有希腊化文化，这种文化已有数百年的历史，其异教色彩强烈，影响了人们的习俗、着装、建筑和政治制度。</a:t>
            </a:r>
          </a:p>
        </p:txBody>
      </p:sp>
      <p:sp>
        <p:nvSpPr>
          <p:cNvPr id="14" name="文本框 13">
            <a:extLst>
              <a:ext uri="{FF2B5EF4-FFF2-40B4-BE49-F238E27FC236}">
                <a16:creationId xmlns:a16="http://schemas.microsoft.com/office/drawing/2014/main" id="{A79CF4C9-625C-41D2-6AA0-6B5CA9A06CA4}"/>
              </a:ext>
            </a:extLst>
          </p:cNvPr>
          <p:cNvSpPr txBox="1"/>
          <p:nvPr/>
        </p:nvSpPr>
        <p:spPr>
          <a:xfrm>
            <a:off x="5128320" y="4581128"/>
            <a:ext cx="3692152" cy="2123658"/>
          </a:xfrm>
          <a:prstGeom prst="rect">
            <a:avLst/>
          </a:prstGeom>
          <a:solidFill>
            <a:srgbClr val="FFFFFF"/>
          </a:solidFill>
        </p:spPr>
        <p:txBody>
          <a:bodyPr wrap="square">
            <a:spAutoFit/>
          </a:bodyPr>
          <a:lstStyle/>
          <a:p>
            <a:r>
              <a:rPr lang="zh-CN" altLang="en-US" sz="1100" dirty="0">
                <a:solidFill>
                  <a:srgbClr val="0E0E0E"/>
                </a:solidFill>
                <a:effectLst/>
                <a:latin typeface=".AppleSystemUIFont"/>
              </a:rPr>
              <a:t>最近的考古工作揭示了一个第一世纪会堂的地面铺装，它位于现存第四世纪会堂遗址的下方。一座后来改建为教堂的私人住宅以及一个朝圣之地提供了一些证据，表明这可能与彼得的家有关（路加福音 </a:t>
            </a:r>
            <a:r>
              <a:rPr lang="en-US" altLang="zh-CN" sz="1100" dirty="0">
                <a:solidFill>
                  <a:srgbClr val="0E0E0E"/>
                </a:solidFill>
                <a:effectLst/>
                <a:latin typeface=".AppleSystemUIFont"/>
              </a:rPr>
              <a:t>4:38</a:t>
            </a:r>
            <a:r>
              <a:rPr lang="zh-CN" altLang="en-US" sz="1100" dirty="0">
                <a:solidFill>
                  <a:srgbClr val="0E0E0E"/>
                </a:solidFill>
                <a:effectLst/>
                <a:latin typeface=".AppleSystemUIFont"/>
              </a:rPr>
              <a:t>）。</a:t>
            </a:r>
            <a:endParaRPr lang="en-US" altLang="zh-CN" sz="1100" dirty="0">
              <a:solidFill>
                <a:srgbClr val="0E0E0E"/>
              </a:solidFill>
              <a:effectLst/>
              <a:latin typeface=".AppleSystemUIFont"/>
            </a:endParaRPr>
          </a:p>
          <a:p>
            <a:endParaRPr lang="en-US" altLang="zh-CN" sz="1100" dirty="0">
              <a:solidFill>
                <a:srgbClr val="0E0E0E"/>
              </a:solidFill>
              <a:latin typeface=".AppleSystemUIFont"/>
            </a:endParaRPr>
          </a:p>
          <a:p>
            <a:endParaRPr lang="en-US" altLang="zh-CN" sz="1100" dirty="0">
              <a:solidFill>
                <a:srgbClr val="0E0E0E"/>
              </a:solidFill>
              <a:effectLst/>
              <a:latin typeface=".AppleSystemUIFont"/>
            </a:endParaRPr>
          </a:p>
          <a:p>
            <a:endParaRPr lang="en-US" altLang="zh-CN" sz="1100" dirty="0">
              <a:solidFill>
                <a:srgbClr val="0E0E0E"/>
              </a:solidFill>
              <a:latin typeface=".AppleSystemUIFont"/>
            </a:endParaRPr>
          </a:p>
          <a:p>
            <a:endParaRPr lang="en-US" altLang="zh-CN" sz="1100" dirty="0">
              <a:solidFill>
                <a:srgbClr val="0E0E0E"/>
              </a:solidFill>
              <a:effectLst/>
              <a:latin typeface=".AppleSystemUIFont"/>
            </a:endParaRPr>
          </a:p>
          <a:p>
            <a:endParaRPr lang="en-US" altLang="zh-CN" sz="1100" dirty="0">
              <a:solidFill>
                <a:srgbClr val="0E0E0E"/>
              </a:solidFill>
              <a:latin typeface=".AppleSystemUIFont"/>
            </a:endParaRPr>
          </a:p>
          <a:p>
            <a:endParaRPr lang="en-US" altLang="zh-CN" sz="1100" dirty="0">
              <a:solidFill>
                <a:srgbClr val="0E0E0E"/>
              </a:solidFill>
              <a:effectLst/>
              <a:latin typeface=".AppleSystemUIFont"/>
            </a:endParaRPr>
          </a:p>
          <a:p>
            <a:endParaRPr lang="en-US" altLang="zh-CN" sz="1100" dirty="0">
              <a:solidFill>
                <a:srgbClr val="0E0E0E"/>
              </a:solidFill>
              <a:latin typeface=".AppleSystemUIFont"/>
            </a:endParaRPr>
          </a:p>
          <a:p>
            <a:endParaRPr lang="zh-CN" altLang="en-US" sz="1100" dirty="0">
              <a:solidFill>
                <a:srgbClr val="0E0E0E"/>
              </a:solidFill>
              <a:effectLst/>
              <a:latin typeface=".AppleSystemUIFont"/>
            </a:endParaRPr>
          </a:p>
        </p:txBody>
      </p:sp>
      <p:sp>
        <p:nvSpPr>
          <p:cNvPr id="15" name="文本框 14">
            <a:extLst>
              <a:ext uri="{FF2B5EF4-FFF2-40B4-BE49-F238E27FC236}">
                <a16:creationId xmlns:a16="http://schemas.microsoft.com/office/drawing/2014/main" id="{FA360AF6-D04E-C19A-A9A4-C219EE5846C2}"/>
              </a:ext>
            </a:extLst>
          </p:cNvPr>
          <p:cNvSpPr txBox="1"/>
          <p:nvPr/>
        </p:nvSpPr>
        <p:spPr>
          <a:xfrm>
            <a:off x="6395368" y="4151342"/>
            <a:ext cx="1632128" cy="276999"/>
          </a:xfrm>
          <a:prstGeom prst="rect">
            <a:avLst/>
          </a:prstGeom>
          <a:solidFill>
            <a:srgbClr val="FFFFFF"/>
          </a:solidFill>
        </p:spPr>
        <p:txBody>
          <a:bodyPr wrap="square">
            <a:spAutoFit/>
          </a:bodyPr>
          <a:lstStyle/>
          <a:p>
            <a:pPr algn="ctr"/>
            <a:r>
              <a:rPr lang="zh-CN" altLang="en-US" sz="1200" dirty="0">
                <a:solidFill>
                  <a:srgbClr val="0E0E0E"/>
                </a:solidFill>
                <a:effectLst/>
                <a:latin typeface=".AppleSystemUIFont"/>
              </a:rPr>
              <a:t>加利利海</a:t>
            </a:r>
          </a:p>
        </p:txBody>
      </p:sp>
    </p:spTree>
    <p:extLst>
      <p:ext uri="{BB962C8B-B14F-4D97-AF65-F5344CB8AC3E}">
        <p14:creationId xmlns:p14="http://schemas.microsoft.com/office/powerpoint/2010/main" val="231353407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25678219"/>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51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894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41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2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61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929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31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64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84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953345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23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67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12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879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545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4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448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81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657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30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glow rad="228600">
                    <a:schemeClr val="tx1"/>
                  </a:glow>
                </a:effectLst>
              </a:rPr>
              <a:t>失银币的比喻</a:t>
            </a:r>
            <a:endParaRPr lang="en-US" altLang="en-US" sz="6600" b="1" dirty="0">
              <a:solidFill>
                <a:srgbClr val="6BCBF4"/>
              </a:solidFill>
              <a:effectLst>
                <a:glow rad="228600">
                  <a:schemeClr val="tx1"/>
                </a:glow>
              </a:effectLst>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glow rad="228600">
                    <a:schemeClr val="tx1"/>
                  </a:glow>
                </a:effectLst>
              </a:rPr>
              <a:t>路加</a:t>
            </a:r>
            <a:r>
              <a:rPr lang="en-US" altLang="en-US" sz="4000" b="1" dirty="0">
                <a:solidFill>
                  <a:srgbClr val="FFFFFF"/>
                </a:solidFill>
                <a:effectLst>
                  <a:glow rad="228600">
                    <a:schemeClr val="tx1"/>
                  </a:glow>
                </a:effectLst>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674246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61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716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27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532EBD5C-1CBE-4246-7044-E6341518D593}"/>
              </a:ext>
            </a:extLst>
          </p:cNvPr>
          <p:cNvSpPr txBox="1"/>
          <p:nvPr/>
        </p:nvSpPr>
        <p:spPr>
          <a:xfrm>
            <a:off x="683568" y="3717032"/>
            <a:ext cx="8064896" cy="646331"/>
          </a:xfrm>
          <a:prstGeom prst="rect">
            <a:avLst/>
          </a:prstGeom>
          <a:solidFill>
            <a:schemeClr val="bg1"/>
          </a:solidFill>
        </p:spPr>
        <p:txBody>
          <a:bodyPr wrap="square">
            <a:spAutoFit/>
          </a:bodyPr>
          <a:lstStyle/>
          <a:p>
            <a:r>
              <a:rPr lang="en-US" altLang="zh-CN" dirty="0" err="1">
                <a:solidFill>
                  <a:srgbClr val="0E0E0E"/>
                </a:solidFill>
                <a:effectLst/>
                <a:latin typeface=".AppleSystemUIFont"/>
              </a:rPr>
              <a:t>FreeBibleImages</a:t>
            </a:r>
            <a:r>
              <a:rPr lang="en-US" altLang="zh-CN" dirty="0">
                <a:solidFill>
                  <a:srgbClr val="0E0E0E"/>
                </a:solidFill>
                <a:effectLst/>
                <a:latin typeface=".AppleSystemUIFont"/>
              </a:rPr>
              <a:t> </a:t>
            </a:r>
            <a:r>
              <a:rPr lang="zh-CN" altLang="en-US" dirty="0">
                <a:solidFill>
                  <a:srgbClr val="0E0E0E"/>
                </a:solidFill>
                <a:effectLst/>
                <a:latin typeface=".AppleSystemUIFont"/>
              </a:rPr>
              <a:t>特别感谢 </a:t>
            </a:r>
            <a:r>
              <a:rPr lang="en-US" altLang="zh-CN" dirty="0">
                <a:solidFill>
                  <a:srgbClr val="0E0E0E"/>
                </a:solidFill>
                <a:effectLst/>
                <a:latin typeface=".AppleSystemUIFont"/>
              </a:rPr>
              <a:t>Peter </a:t>
            </a:r>
            <a:r>
              <a:rPr lang="en-US" altLang="zh-CN" dirty="0" err="1">
                <a:solidFill>
                  <a:srgbClr val="0E0E0E"/>
                </a:solidFill>
                <a:effectLst/>
                <a:latin typeface=".AppleSystemUIFont"/>
              </a:rPr>
              <a:t>Hutley</a:t>
            </a:r>
            <a:r>
              <a:rPr lang="en-US" altLang="zh-CN" dirty="0">
                <a:solidFill>
                  <a:srgbClr val="0E0E0E"/>
                </a:solidFill>
                <a:effectLst/>
                <a:latin typeface=".AppleSystemUIFont"/>
              </a:rPr>
              <a:t> </a:t>
            </a:r>
            <a:r>
              <a:rPr lang="zh-CN" altLang="en-US" dirty="0">
                <a:solidFill>
                  <a:srgbClr val="0E0E0E"/>
                </a:solidFill>
                <a:effectLst/>
                <a:latin typeface=".AppleSystemUIFont"/>
              </a:rPr>
              <a:t>和 </a:t>
            </a:r>
            <a:r>
              <a:rPr lang="en-US" altLang="zh-CN" dirty="0" err="1">
                <a:solidFill>
                  <a:srgbClr val="0E0E0E"/>
                </a:solidFill>
                <a:effectLst/>
                <a:latin typeface=".AppleSystemUIFont"/>
              </a:rPr>
              <a:t>Wintershall</a:t>
            </a:r>
            <a:r>
              <a:rPr lang="en-US" altLang="zh-CN" dirty="0">
                <a:solidFill>
                  <a:srgbClr val="0E0E0E"/>
                </a:solidFill>
                <a:effectLst/>
                <a:latin typeface=".AppleSystemUIFont"/>
              </a:rPr>
              <a:t> </a:t>
            </a:r>
            <a:r>
              <a:rPr lang="zh-CN" altLang="en-US" dirty="0">
                <a:solidFill>
                  <a:srgbClr val="0E0E0E"/>
                </a:solidFill>
                <a:effectLst/>
                <a:latin typeface=".AppleSystemUIFont"/>
              </a:rPr>
              <a:t>演员团队提供其演员、服装和设施，以创作这些图像。</a:t>
            </a:r>
          </a:p>
        </p:txBody>
      </p:sp>
    </p:spTree>
    <p:extLst>
      <p:ext uri="{BB962C8B-B14F-4D97-AF65-F5344CB8AC3E}">
        <p14:creationId xmlns:p14="http://schemas.microsoft.com/office/powerpoint/2010/main" val="1959020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16977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124205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868091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339430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811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88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0355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740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957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735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2961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643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49096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4952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56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759522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56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651010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3"/>
          <p:cNvSpPr>
            <a:spLocks noGrp="1" noChangeArrowheads="1"/>
          </p:cNvSpPr>
          <p:nvPr>
            <p:ph type="title"/>
          </p:nvPr>
        </p:nvSpPr>
        <p:spPr>
          <a:xfrm>
            <a:off x="0" y="5410200"/>
            <a:ext cx="2590800" cy="1447800"/>
          </a:xfrm>
        </p:spPr>
        <p:txBody>
          <a:bodyPr/>
          <a:lstStyle/>
          <a:p>
            <a:pPr eaLnBrk="1" hangingPunct="1"/>
            <a:r>
              <a:rPr lang="zh-CN" altLang="en-US">
                <a:ea typeface="ヒラギノ角ゴ ProN W3" charset="-128"/>
              </a:rPr>
              <a:t>伯大尼</a:t>
            </a:r>
            <a:r>
              <a:rPr lang="zh-CN" altLang="en-US"/>
              <a:t>          </a:t>
            </a:r>
            <a:r>
              <a:rPr lang="zh-CN" altLang="en-US">
                <a:ea typeface="ヒラギノ角ゴ ProN W3" charset="-128"/>
              </a:rPr>
              <a:t>的</a:t>
            </a:r>
            <a:r>
              <a:rPr lang="zh-CN" altLang="en-US">
                <a:ea typeface="AppleGothic" charset="-127"/>
              </a:rPr>
              <a:t>毁</a:t>
            </a:r>
            <a:r>
              <a:rPr lang="zh-CN" altLang="en-US">
                <a:ea typeface="华文细黑" charset="-122"/>
              </a:rPr>
              <a:t>灭</a:t>
            </a:r>
            <a:endParaRPr lang="en-US" altLang="zh-CN"/>
          </a:p>
        </p:txBody>
      </p:sp>
      <p:pic>
        <p:nvPicPr>
          <p:cNvPr id="477186" name="Picture 2" descr="Betha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875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283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645024"/>
            <a:ext cx="2284114" cy="495720"/>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8" name="Group 7"/>
          <p:cNvGrpSpPr/>
          <p:nvPr/>
        </p:nvGrpSpPr>
        <p:grpSpPr>
          <a:xfrm>
            <a:off x="6444208"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5724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4528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5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741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330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4527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355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658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57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291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759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7468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3893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172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5893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9192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669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347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447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07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071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7789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pPr eaLnBrk="0" fontAlgn="base" hangingPunct="0">
              <a:spcBef>
                <a:spcPct val="0"/>
              </a:spcBef>
              <a:spcAft>
                <a:spcPct val="0"/>
              </a:spcAft>
            </a:pPr>
            <a:endParaRPr lang="en-US" altLang="zh-CN" sz="3000" b="1" i="1" dirty="0">
              <a:solidFill>
                <a:srgbClr val="1F497D">
                  <a:lumMod val="40000"/>
                  <a:lumOff val="60000"/>
                </a:srgbClr>
              </a:solidFill>
              <a:latin typeface="KaiTi" panose="02010609060101010101" pitchFamily="49" charset="-122"/>
              <a:ea typeface="KaiTi" panose="02010609060101010101" pitchFamily="49" charset="-122"/>
              <a:cs typeface="ＭＳ Ｐゴシック" charset="0"/>
            </a:endParaRPr>
          </a:p>
          <a:p>
            <a:pPr eaLnBrk="0" fontAlgn="base" hangingPunct="0">
              <a:spcBef>
                <a:spcPct val="0"/>
              </a:spcBef>
              <a:spcAft>
                <a:spcPct val="0"/>
              </a:spcAft>
            </a:pPr>
            <a:r>
              <a:rPr lang="zh-CN" altLang="en-US" sz="13000" b="1" i="1" dirty="0">
                <a:solidFill>
                  <a:srgbClr val="4BACC6">
                    <a:lumMod val="75000"/>
                  </a:srgbClr>
                </a:solidFill>
                <a:latin typeface="KaiTi" panose="02010609060101010101" pitchFamily="49" charset="-122"/>
                <a:ea typeface="KaiTi" panose="02010609060101010101" pitchFamily="49" charset="-122"/>
                <a:cs typeface="ＭＳ Ｐゴシック" charset="0"/>
              </a:rPr>
              <a:t>圣枝</a:t>
            </a:r>
            <a:endParaRPr lang="en-SG" sz="13000" b="1" i="1" dirty="0">
              <a:solidFill>
                <a:srgbClr val="4BACC6">
                  <a:lumMod val="75000"/>
                </a:srgbClr>
              </a:solidFill>
              <a:latin typeface="KaiTi" panose="02010609060101010101" pitchFamily="49" charset="-122"/>
              <a:ea typeface="KaiTi" panose="02010609060101010101" pitchFamily="49" charset="-122"/>
              <a:cs typeface="ＭＳ Ｐゴシック"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pPr eaLnBrk="0" fontAlgn="base" hangingPunct="0">
              <a:spcBef>
                <a:spcPct val="0"/>
              </a:spcBef>
              <a:spcAft>
                <a:spcPct val="0"/>
              </a:spcAft>
            </a:pPr>
            <a:r>
              <a:rPr lang="zh-CN" altLang="en-US" sz="11500" dirty="0">
                <a:solidFill>
                  <a:prstClr val="black"/>
                </a:solidFill>
                <a:latin typeface="Arial" charset="0"/>
                <a:ea typeface="ＭＳ Ｐゴシック" charset="0"/>
                <a:cs typeface="ＭＳ Ｐゴシック" charset="0"/>
              </a:rPr>
              <a:t>     </a:t>
            </a:r>
            <a:r>
              <a:rPr lang="zh-CN" altLang="en-US" sz="12000" dirty="0">
                <a:solidFill>
                  <a:srgbClr val="008000"/>
                </a:solidFill>
                <a:latin typeface="Arial" charset="0"/>
                <a:ea typeface="ＭＳ Ｐゴシック" charset="0"/>
                <a:cs typeface="ＭＳ Ｐゴシック" charset="0"/>
              </a:rPr>
              <a:t>主日</a:t>
            </a:r>
            <a:r>
              <a:rPr lang="zh-CN" altLang="en-US" sz="11500" dirty="0">
                <a:solidFill>
                  <a:prstClr val="black"/>
                </a:solidFill>
                <a:latin typeface="Arial" charset="0"/>
                <a:ea typeface="ＭＳ Ｐゴシック" charset="0"/>
                <a:cs typeface="ＭＳ Ｐゴシック" charset="0"/>
              </a:rPr>
              <a:t>      </a:t>
            </a:r>
            <a:endParaRPr lang="en-SG" sz="11500"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0761076"/>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2055737433"/>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1546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763365563"/>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2407</TotalTime>
  <Words>6721</Words>
  <Application>Microsoft Macintosh PowerPoint</Application>
  <PresentationFormat>On-screen Show (4:3)</PresentationFormat>
  <Paragraphs>967</Paragraphs>
  <Slides>305</Slides>
  <Notes>202</Notes>
  <HiddenSlides>0</HiddenSlides>
  <MMClips>0</MMClips>
  <ScaleCrop>false</ScaleCrop>
  <HeadingPairs>
    <vt:vector size="6" baseType="variant">
      <vt:variant>
        <vt:lpstr>Fonts Used</vt:lpstr>
      </vt:variant>
      <vt:variant>
        <vt:i4>29</vt:i4>
      </vt:variant>
      <vt:variant>
        <vt:lpstr>Theme</vt:lpstr>
      </vt:variant>
      <vt:variant>
        <vt:i4>52</vt:i4>
      </vt:variant>
      <vt:variant>
        <vt:lpstr>Slide Titles</vt:lpstr>
      </vt:variant>
      <vt:variant>
        <vt:i4>305</vt:i4>
      </vt:variant>
    </vt:vector>
  </HeadingPairs>
  <TitlesOfParts>
    <vt:vector size="386" baseType="lpstr">
      <vt:lpstr>.AppleSystemUIFont</vt:lpstr>
      <vt:lpstr>AppleGothic</vt:lpstr>
      <vt:lpstr>FangSong</vt:lpstr>
      <vt:lpstr>KaiTi</vt:lpstr>
      <vt:lpstr>Microsoft YaHei</vt:lpstr>
      <vt:lpstr>Microsoft YaHei UI</vt:lpstr>
      <vt:lpstr>ＭＳ Ｐゴシック</vt:lpstr>
      <vt:lpstr>ＭＳ Ｐゴシック</vt:lpstr>
      <vt:lpstr>SimHei</vt:lpstr>
      <vt:lpstr>SimSun</vt:lpstr>
      <vt:lpstr>华文细黑</vt:lpstr>
      <vt:lpstr>Times</vt:lpstr>
      <vt:lpstr>ヒラギノ角ゴ ProN W3</vt:lpstr>
      <vt:lpstr>Arial</vt:lpstr>
      <vt:lpstr>Arial Narrow</vt:lpstr>
      <vt:lpstr>Avenir Black</vt:lpstr>
      <vt:lpstr>Book Antiqua</vt:lpstr>
      <vt:lpstr>Calibri</vt:lpstr>
      <vt:lpstr>Capitals</vt:lpstr>
      <vt:lpstr>Chalkboard</vt:lpstr>
      <vt:lpstr>Comic Sans MS</vt:lpstr>
      <vt:lpstr>Garamond</vt:lpstr>
      <vt:lpstr>Helvetica</vt:lpstr>
      <vt:lpstr>Impact</vt:lpstr>
      <vt:lpstr>Lucida Sans Unicode</vt:lpstr>
      <vt:lpstr>Papyrus</vt:lpstr>
      <vt:lpstr>Tahoma</vt:lpstr>
      <vt:lpstr>Times New Roman</vt:lpstr>
      <vt:lpstr>Wingdings</vt:lpstr>
      <vt:lpstr>2_Blank Presentation</vt:lpstr>
      <vt:lpstr>Ribbons</vt:lpstr>
      <vt:lpstr>Mountain</vt:lpstr>
      <vt:lpstr>Default Design</vt:lpstr>
      <vt:lpstr>Orbit</vt:lpstr>
      <vt:lpstr>8_Ribbons</vt:lpstr>
      <vt:lpstr>9_Ribbons</vt:lpstr>
      <vt:lpstr>7_Ribbons</vt:lpstr>
      <vt:lpstr>5_Ribbons</vt:lpstr>
      <vt:lpstr>10_Blank Presentation</vt:lpstr>
      <vt:lpstr>3_Ribbons</vt:lpstr>
      <vt:lpstr>6_Blank Presentation</vt:lpstr>
      <vt:lpstr>13_Default Design</vt:lpstr>
      <vt:lpstr>13_Blank Presentation</vt:lpstr>
      <vt:lpstr>1_Kimono</vt:lpstr>
      <vt:lpstr>7_Blank Presentation</vt:lpstr>
      <vt:lpstr>2_Soaring</vt:lpstr>
      <vt:lpstr>5_Orbit</vt:lpstr>
      <vt:lpstr>1_Default Design</vt:lpstr>
      <vt:lpstr>7_Office Theme</vt:lpstr>
      <vt:lpstr>17_Default Design</vt:lpstr>
      <vt:lpstr>11_Office Theme</vt:lpstr>
      <vt:lpstr>14_Blank Presentation</vt:lpstr>
      <vt:lpstr>12_Office Theme</vt:lpstr>
      <vt:lpstr>3_Default Design</vt:lpstr>
      <vt:lpstr>4_Office Theme</vt:lpstr>
      <vt:lpstr>5_Office Theme</vt:lpstr>
      <vt:lpstr>6_Office Theme</vt:lpstr>
      <vt:lpstr>50_Blank Presentation</vt:lpstr>
      <vt:lpstr>1_Blank Presentation</vt:lpstr>
      <vt:lpstr>3_Blank Presentation</vt:lpstr>
      <vt:lpstr>4_Blank Presentation</vt:lpstr>
      <vt:lpstr>5_Blank Presentation</vt:lpstr>
      <vt:lpstr>9_Blank Presentation</vt:lpstr>
      <vt:lpstr>11_Blank Presentation</vt:lpstr>
      <vt:lpstr>3_Office Theme</vt:lpstr>
      <vt:lpstr>10_Office Theme</vt:lpstr>
      <vt:lpstr>6_Soaring</vt:lpstr>
      <vt:lpstr>12_Default Design</vt:lpstr>
      <vt:lpstr>12_Blank Presentation</vt:lpstr>
      <vt:lpstr>1_Office Theme</vt:lpstr>
      <vt:lpstr>51_Blank Presentation</vt:lpstr>
      <vt:lpstr>24_Blank Presentation</vt:lpstr>
      <vt:lpstr>Kimono</vt:lpstr>
      <vt:lpstr>47_Blank Presentation</vt:lpstr>
      <vt:lpstr>2_Slit</vt:lpstr>
      <vt:lpstr>52_Blank Presentation</vt:lpstr>
      <vt:lpstr>4_Default Design</vt:lpstr>
      <vt:lpstr>14_Default Design</vt:lpstr>
      <vt:lpstr>53_Blank Presentation</vt:lpstr>
      <vt:lpstr>33_Office Theme</vt:lpstr>
      <vt:lpstr>23_Default Design</vt:lpstr>
      <vt:lpstr>Luke Title Slide</vt:lpstr>
      <vt:lpstr>Slides on  路加 13</vt:lpstr>
      <vt:lpstr>Slides on  路加 14</vt:lpstr>
      <vt:lpstr>Slides on  路加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路加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Slides on  路加 16</vt:lpstr>
      <vt:lpstr>Slides on  路加 17</vt:lpstr>
      <vt:lpstr>Slides on  路加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19</vt:lpstr>
      <vt:lpstr>伯大尼          的毁灭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从棕榈枝到钉痕的手掌 Palms to Palms</vt:lpstr>
      <vt:lpstr>耶稣受难日为何是美好的？</vt:lpstr>
      <vt:lpstr>基督的死怎么比 任何牺牲都好？</vt:lpstr>
      <vt:lpstr>带有雪花石膏罐子的妇女是抹大拉的马利亜吗？</vt:lpstr>
      <vt:lpstr>约翰福音12章事件</vt:lpstr>
      <vt:lpstr>路加福音 7:36-50 耶稣与罪恶深重的女人</vt:lpstr>
      <vt:lpstr>耶稣受膏</vt:lpstr>
      <vt:lpstr>耶稣的两次受膏</vt:lpstr>
      <vt:lpstr>路加 19:29-40</vt:lpstr>
      <vt:lpstr>路加 19:29- 36</vt:lpstr>
      <vt:lpstr>路加 19:37-40</vt:lpstr>
      <vt:lpstr>橄榄山在 路加福音</vt:lpstr>
      <vt:lpstr>不祥的一天  路加福音 19:41-42 </vt:lpstr>
      <vt:lpstr>不祥的一天  路加福音 19:43-44</vt:lpstr>
      <vt:lpstr>教会与国度 (路加福音 19:41-44)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20</vt:lpstr>
      <vt:lpstr>Slides on  路加 21</vt:lpstr>
      <vt:lpstr>橄榄山谈论综述</vt:lpstr>
      <vt:lpstr>外邦人的时代 (路加福音 21:24)</vt:lpstr>
      <vt:lpstr>教会与国度 (路加福音 19:41-44)</vt:lpstr>
      <vt:lpstr>Slides on  路加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PESACH</vt:lpstr>
      <vt:lpstr>四杯（出埃及记 6:6-7）</vt:lpstr>
      <vt:lpstr>…这是我的身体， 为你们舍的， 你们应当如此行， 为的是纪念我。</vt:lpstr>
      <vt:lpstr>… “这杯是用我血所立的新约， 为你们流出来的。”</vt:lpstr>
      <vt:lpstr>"“这杯是用我血所立的新约” （路加福音 22:20）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23</vt:lpstr>
      <vt:lpstr>受难周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24</vt:lpstr>
      <vt:lpstr>怎么 被确定…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凡人和荣耀的身体真的可以住在一起吗？</vt:lpstr>
      <vt:lpstr>Could mortals and those in glorified bodies really live together?</vt:lpstr>
      <vt:lpstr>Could mortals and those in glorified bodies really live together?</vt:lpstr>
      <vt:lpstr>只在晚餐的时候，他们认识到了耶稣</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一个受感的周末</vt:lpstr>
      <vt:lpstr>复活显现</vt:lpstr>
      <vt:lpstr>怎么 被确定…</vt:lpstr>
      <vt:lpstr>事实的半衰期</vt:lpstr>
      <vt:lpstr>事实的半衰期</vt:lpstr>
      <vt:lpstr>事实的半衰期</vt:lpstr>
      <vt:lpstr>事实的半衰期</vt:lpstr>
      <vt:lpstr>不变的圣经</vt:lpstr>
      <vt:lpstr>永不改变的圣经</vt:lpstr>
      <vt:lpstr>Black</vt:lpstr>
      <vt:lpstr>新约全书讲章链接地址 BibleStudyDownloads.org</vt:lpstr>
      <vt:lpstr>迦 百 农 的 会 堂</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42</cp:revision>
  <dcterms:created xsi:type="dcterms:W3CDTF">2017-02-20T16:44:26Z</dcterms:created>
  <dcterms:modified xsi:type="dcterms:W3CDTF">2025-01-23T14:18:46Z</dcterms:modified>
</cp:coreProperties>
</file>